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5.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2.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8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372" r:id="rId6"/>
    <p:sldMasterId id="2147485453" r:id="rId7"/>
    <p:sldMasterId id="2147485459" r:id="rId8"/>
    <p:sldMasterId id="2147485469" r:id="rId9"/>
    <p:sldMasterId id="2147485472" r:id="rId10"/>
    <p:sldMasterId id="2147485483" r:id="rId11"/>
    <p:sldMasterId id="2147485540" r:id="rId12"/>
  </p:sldMasterIdLst>
  <p:notesMasterIdLst>
    <p:notesMasterId r:id="rId154"/>
  </p:notesMasterIdLst>
  <p:handoutMasterIdLst>
    <p:handoutMasterId r:id="rId155"/>
  </p:handoutMasterIdLst>
  <p:sldIdLst>
    <p:sldId id="2076138386" r:id="rId13"/>
    <p:sldId id="2147478888" r:id="rId14"/>
    <p:sldId id="2147478948" r:id="rId15"/>
    <p:sldId id="2076137339" r:id="rId16"/>
    <p:sldId id="2147478899" r:id="rId17"/>
    <p:sldId id="2147478895" r:id="rId18"/>
    <p:sldId id="2147481888" r:id="rId19"/>
    <p:sldId id="2147481889" r:id="rId20"/>
    <p:sldId id="2076136683" r:id="rId21"/>
    <p:sldId id="2147478941" r:id="rId22"/>
    <p:sldId id="2147478904" r:id="rId23"/>
    <p:sldId id="2147478940" r:id="rId24"/>
    <p:sldId id="2147470500" r:id="rId25"/>
    <p:sldId id="2147478906" r:id="rId26"/>
    <p:sldId id="2147478905" r:id="rId27"/>
    <p:sldId id="2147478947" r:id="rId28"/>
    <p:sldId id="2147478909" r:id="rId29"/>
    <p:sldId id="2147478907" r:id="rId30"/>
    <p:sldId id="2147478911" r:id="rId31"/>
    <p:sldId id="2147478912" r:id="rId32"/>
    <p:sldId id="2147478934" r:id="rId33"/>
    <p:sldId id="2147478838" r:id="rId34"/>
    <p:sldId id="2147477355" r:id="rId35"/>
    <p:sldId id="2076136818" r:id="rId36"/>
    <p:sldId id="2147478883" r:id="rId37"/>
    <p:sldId id="2147478952" r:id="rId38"/>
    <p:sldId id="2147478887" r:id="rId39"/>
    <p:sldId id="2076137340" r:id="rId40"/>
    <p:sldId id="2147478925" r:id="rId41"/>
    <p:sldId id="2147478922" r:id="rId42"/>
    <p:sldId id="2076136945" r:id="rId43"/>
    <p:sldId id="2147478927" r:id="rId44"/>
    <p:sldId id="2076136929" r:id="rId45"/>
    <p:sldId id="2147468183" r:id="rId46"/>
    <p:sldId id="2147479550" r:id="rId47"/>
    <p:sldId id="2147477378" r:id="rId48"/>
    <p:sldId id="2147477379" r:id="rId49"/>
    <p:sldId id="2147479162" r:id="rId50"/>
    <p:sldId id="2147477368" r:id="rId51"/>
    <p:sldId id="2147477369" r:id="rId52"/>
    <p:sldId id="2076136950" r:id="rId53"/>
    <p:sldId id="2076136684" r:id="rId54"/>
    <p:sldId id="2147479584" r:id="rId55"/>
    <p:sldId id="2147479164" r:id="rId56"/>
    <p:sldId id="2147479169" r:id="rId57"/>
    <p:sldId id="2076137377" r:id="rId58"/>
    <p:sldId id="2147479166" r:id="rId59"/>
    <p:sldId id="2147470474" r:id="rId60"/>
    <p:sldId id="2076138608" r:id="rId61"/>
    <p:sldId id="2147479167" r:id="rId62"/>
    <p:sldId id="2147479165" r:id="rId63"/>
    <p:sldId id="2076137335" r:id="rId64"/>
    <p:sldId id="2076137318" r:id="rId65"/>
    <p:sldId id="2147479171" r:id="rId66"/>
    <p:sldId id="2147470467" r:id="rId67"/>
    <p:sldId id="2147478825" r:id="rId68"/>
    <p:sldId id="2147481890" r:id="rId69"/>
    <p:sldId id="2147478839" r:id="rId70"/>
    <p:sldId id="2147478840" r:id="rId71"/>
    <p:sldId id="2076138372" r:id="rId72"/>
    <p:sldId id="2076136685" r:id="rId73"/>
    <p:sldId id="2147479180" r:id="rId74"/>
    <p:sldId id="2147479181" r:id="rId75"/>
    <p:sldId id="2147481894" r:id="rId76"/>
    <p:sldId id="2076138565" r:id="rId77"/>
    <p:sldId id="2147479176" r:id="rId78"/>
    <p:sldId id="2123258966" r:id="rId79"/>
    <p:sldId id="2147479174" r:id="rId80"/>
    <p:sldId id="2076138564" r:id="rId81"/>
    <p:sldId id="2147470475" r:id="rId82"/>
    <p:sldId id="2147478951" r:id="rId83"/>
    <p:sldId id="2147478826" r:id="rId84"/>
    <p:sldId id="2147478841" r:id="rId85"/>
    <p:sldId id="2147478842" r:id="rId86"/>
    <p:sldId id="2076138373" r:id="rId87"/>
    <p:sldId id="2076136686" r:id="rId88"/>
    <p:sldId id="2123258939" r:id="rId89"/>
    <p:sldId id="2147479183" r:id="rId90"/>
    <p:sldId id="2147479198" r:id="rId91"/>
    <p:sldId id="2147478944" r:id="rId92"/>
    <p:sldId id="2147479196" r:id="rId93"/>
    <p:sldId id="2147479197" r:id="rId94"/>
    <p:sldId id="2147479184" r:id="rId95"/>
    <p:sldId id="2123258957" r:id="rId96"/>
    <p:sldId id="2147478938" r:id="rId97"/>
    <p:sldId id="2147479206" r:id="rId98"/>
    <p:sldId id="2147470481" r:id="rId99"/>
    <p:sldId id="2147479207" r:id="rId100"/>
    <p:sldId id="2147478834" r:id="rId101"/>
    <p:sldId id="2147481891" r:id="rId102"/>
    <p:sldId id="2147478843" r:id="rId103"/>
    <p:sldId id="2147481971" r:id="rId104"/>
    <p:sldId id="2076138367" r:id="rId105"/>
    <p:sldId id="2076136687" r:id="rId106"/>
    <p:sldId id="2147479185" r:id="rId107"/>
    <p:sldId id="2123258953" r:id="rId108"/>
    <p:sldId id="2123258954" r:id="rId109"/>
    <p:sldId id="2076138502" r:id="rId110"/>
    <p:sldId id="2147479188" r:id="rId111"/>
    <p:sldId id="2147479187" r:id="rId112"/>
    <p:sldId id="2147479186" r:id="rId113"/>
    <p:sldId id="2147479200" r:id="rId114"/>
    <p:sldId id="2147479189" r:id="rId115"/>
    <p:sldId id="2147479205" r:id="rId116"/>
    <p:sldId id="2147479202" r:id="rId117"/>
    <p:sldId id="2147479203" r:id="rId118"/>
    <p:sldId id="2123258933" r:id="rId119"/>
    <p:sldId id="2147478833" r:id="rId120"/>
    <p:sldId id="2147478844" r:id="rId121"/>
    <p:sldId id="2147481972" r:id="rId122"/>
    <p:sldId id="2076138586" r:id="rId123"/>
    <p:sldId id="2076138532" r:id="rId124"/>
    <p:sldId id="2147479208" r:id="rId125"/>
    <p:sldId id="2147479579" r:id="rId126"/>
    <p:sldId id="2147479573" r:id="rId127"/>
    <p:sldId id="2147481969" r:id="rId128"/>
    <p:sldId id="2147479580" r:id="rId129"/>
    <p:sldId id="2147479581" r:id="rId130"/>
    <p:sldId id="2076136813" r:id="rId131"/>
    <p:sldId id="2147479585" r:id="rId132"/>
    <p:sldId id="373" r:id="rId133"/>
    <p:sldId id="2076136956" r:id="rId134"/>
    <p:sldId id="2147479591" r:id="rId135"/>
    <p:sldId id="2147479582" r:id="rId136"/>
    <p:sldId id="2076136963" r:id="rId137"/>
    <p:sldId id="2147479592" r:id="rId138"/>
    <p:sldId id="2147479593" r:id="rId139"/>
    <p:sldId id="2147479597" r:id="rId140"/>
    <p:sldId id="2076136714" r:id="rId141"/>
    <p:sldId id="2147479598" r:id="rId142"/>
    <p:sldId id="1255" r:id="rId143"/>
    <p:sldId id="2147479588" r:id="rId144"/>
    <p:sldId id="2147479590" r:id="rId145"/>
    <p:sldId id="2147478928" r:id="rId146"/>
    <p:sldId id="2147481893" r:id="rId147"/>
    <p:sldId id="2147478929" r:id="rId148"/>
    <p:sldId id="2147481973" r:id="rId149"/>
    <p:sldId id="2147481974" r:id="rId150"/>
    <p:sldId id="2147481970" r:id="rId151"/>
    <p:sldId id="2147477384" r:id="rId152"/>
    <p:sldId id="2076138374" r:id="rId153"/>
  </p:sldIdLst>
  <p:sldSz cx="12192000" cy="6858000"/>
  <p:notesSz cx="6858000" cy="1209675"/>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Workshop Introduction" id="{4F33D79E-DA24-48D0-98EE-578F6DC3EFBF}">
          <p14:sldIdLst>
            <p14:sldId id="2076138386"/>
            <p14:sldId id="2147478888"/>
            <p14:sldId id="2147478948"/>
            <p14:sldId id="2076137339"/>
            <p14:sldId id="2147478899"/>
            <p14:sldId id="2147478895"/>
            <p14:sldId id="2147481888"/>
            <p14:sldId id="2147481889"/>
          </p14:sldIdLst>
        </p14:section>
        <p14:section name="Module 1 - Azure Fundamentals" id="{8BDFE93E-6843-461B-B31B-809F46A18088}">
          <p14:sldIdLst>
            <p14:sldId id="2076136683"/>
          </p14:sldIdLst>
        </p14:section>
        <p14:section name="1.1 Getting Started" id="{13F5E925-1DFD-4C1A-ADAD-9460F78DE809}">
          <p14:sldIdLst>
            <p14:sldId id="2147478941"/>
            <p14:sldId id="2147478904"/>
            <p14:sldId id="2147478940"/>
            <p14:sldId id="2147470500"/>
            <p14:sldId id="2147478906"/>
          </p14:sldIdLst>
        </p14:section>
        <p14:section name="1.3 Azure Resources" id="{3FBDE6E3-D111-42F9-BC9D-E8700A9337FE}">
          <p14:sldIdLst>
            <p14:sldId id="2147478905"/>
          </p14:sldIdLst>
        </p14:section>
        <p14:section name="1.4 Azure Availability, Security, and Networking" id="{3A6284F7-20E1-4DC9-B9B2-BDAC1375A009}">
          <p14:sldIdLst>
            <p14:sldId id="2147478947"/>
            <p14:sldId id="2147478909"/>
            <p14:sldId id="2147478907"/>
            <p14:sldId id="2147478911"/>
            <p14:sldId id="2147478912"/>
          </p14:sldIdLst>
        </p14:section>
        <p14:section name="Azure Storage" id="{A34BCBE9-818A-4A60-AAA0-07D994344267}">
          <p14:sldIdLst>
            <p14:sldId id="2147478934"/>
          </p14:sldIdLst>
        </p14:section>
        <p14:section name="1.7 Knowledge Check and Summary" id="{7561A1AD-28A2-40D0-A8FD-A6896EAE3DA9}">
          <p14:sldIdLst>
            <p14:sldId id="2147478838"/>
            <p14:sldId id="2147477355"/>
          </p14:sldIdLst>
        </p14:section>
        <p14:section name="Module 2- Azure SQL Fundamentals" id="{009A8FEA-4534-4444-90BE-AFA5A63B7283}">
          <p14:sldIdLst>
            <p14:sldId id="2076136818"/>
          </p14:sldIdLst>
        </p14:section>
        <p14:section name="2.1 What is Azure SQL" id="{FDBD3CAB-36D4-472D-853F-FEE04EA67537}">
          <p14:sldIdLst>
            <p14:sldId id="2147478883"/>
            <p14:sldId id="2147478952"/>
            <p14:sldId id="2147478887"/>
          </p14:sldIdLst>
        </p14:section>
        <p14:section name="2.2 SQL IaaS vs PaaS" id="{18B0BEE7-A45B-4EFC-A5A8-83B9B56768AB}">
          <p14:sldIdLst>
            <p14:sldId id="2076137340"/>
            <p14:sldId id="2147478925"/>
            <p14:sldId id="2147478922"/>
            <p14:sldId id="2076136945"/>
            <p14:sldId id="2147478927"/>
          </p14:sldIdLst>
        </p14:section>
        <p14:section name="2.3 Tools" id="{0E978EFD-8719-4C6B-8156-D4FA419FB74B}">
          <p14:sldIdLst>
            <p14:sldId id="2076136929"/>
          </p14:sldIdLst>
        </p14:section>
        <p14:section name="2.4 Migration" id="{D409F132-AD47-4B53-98B9-509FA4CB0DDD}">
          <p14:sldIdLst>
            <p14:sldId id="2147468183"/>
            <p14:sldId id="2147479550"/>
          </p14:sldIdLst>
        </p14:section>
        <p14:section name="2.5 Hybrid" id="{CE76366D-1E45-4157-B2F9-3D2CB76A5A56}">
          <p14:sldIdLst>
            <p14:sldId id="2147477378"/>
            <p14:sldId id="2147477379"/>
            <p14:sldId id="2147479162"/>
          </p14:sldIdLst>
        </p14:section>
        <p14:section name="2.9 Knowledge Measures and Summary" id="{BDA73F25-DAA9-4C52-B857-5E2EF885CC34}">
          <p14:sldIdLst>
            <p14:sldId id="2147477368"/>
            <p14:sldId id="2147477369"/>
            <p14:sldId id="2076136950"/>
          </p14:sldIdLst>
        </p14:section>
        <p14:section name="Module 3 - Deploy SQL Server on Azure Virtual Machines" id="{9CAB4601-C91B-45DB-BF3A-16C39A10A168}">
          <p14:sldIdLst>
            <p14:sldId id="2076136684"/>
          </p14:sldIdLst>
        </p14:section>
        <p14:section name="3.1 Architecture" id="{BCAF3644-C335-48D0-BE16-E220D57D18CC}">
          <p14:sldIdLst>
            <p14:sldId id="2147479584"/>
            <p14:sldId id="2147479164"/>
          </p14:sldIdLst>
        </p14:section>
        <p14:section name="3.2 Deployment Decisions" id="{BEE02EEE-B3D3-4E60-9062-09BCB6CF9870}">
          <p14:sldIdLst>
            <p14:sldId id="2147479169"/>
            <p14:sldId id="2076137377"/>
            <p14:sldId id="2147479166"/>
            <p14:sldId id="2147470474"/>
            <p14:sldId id="2076138608"/>
            <p14:sldId id="2147479167"/>
          </p14:sldIdLst>
        </p14:section>
        <p14:section name="3.3 Getting storage right" id="{A82A546F-EE35-4A4A-8B00-539E3366238B}">
          <p14:sldIdLst>
            <p14:sldId id="2147479165"/>
            <p14:sldId id="2076137335"/>
            <p14:sldId id="2076137318"/>
          </p14:sldIdLst>
        </p14:section>
        <p14:section name="3.4 Migration" id="{EFF6C155-4A7A-4297-8909-4CD29FEFA713}">
          <p14:sldIdLst>
            <p14:sldId id="2147479171"/>
            <p14:sldId id="2147470467"/>
          </p14:sldIdLst>
        </p14:section>
        <p14:section name="3.6 Exercises" id="{137504DA-5B76-40FA-A993-EC5626967F9B}">
          <p14:sldIdLst>
            <p14:sldId id="2147478825"/>
            <p14:sldId id="2147481890"/>
          </p14:sldIdLst>
        </p14:section>
        <p14:section name="3.7 Knowledge Measure and  Summary" id="{ED0C5694-B48C-49C9-83DC-C4F58B86FD9A}">
          <p14:sldIdLst>
            <p14:sldId id="2147478839"/>
            <p14:sldId id="2147478840"/>
            <p14:sldId id="2076138372"/>
          </p14:sldIdLst>
        </p14:section>
        <p14:section name="Module 4 - Power your database with security, scalability, and availability" id="{EC4ECAD4-594A-47A1-B8C9-78F7D8EC430C}">
          <p14:sldIdLst>
            <p14:sldId id="2076136685"/>
          </p14:sldIdLst>
        </p14:section>
        <p14:section name="4.1 Verify the deployment" id="{3CA6777D-D474-4CF1-AF0D-00755F87809D}">
          <p14:sldIdLst>
            <p14:sldId id="2147479180"/>
          </p14:sldIdLst>
        </p14:section>
        <p14:section name="4.2 The SQL Iaas Agent Extension" id="{6461E961-165B-45C5-877E-318CAD5793C3}">
          <p14:sldIdLst>
            <p14:sldId id="2147479181"/>
            <p14:sldId id="2147481894"/>
          </p14:sldIdLst>
        </p14:section>
        <p14:section name="4.3 High Availability" id="{50F4B17D-63F4-4BBC-803F-8C78F5D7CEA6}">
          <p14:sldIdLst>
            <p14:sldId id="2076138565"/>
            <p14:sldId id="2147479176"/>
            <p14:sldId id="2123258966"/>
          </p14:sldIdLst>
        </p14:section>
        <p14:section name="4.4 Disaster Recovery" id="{02B104E6-17DD-4A72-8B99-C9326FC4E29D}">
          <p14:sldIdLst>
            <p14:sldId id="2147479174"/>
            <p14:sldId id="2076138564"/>
            <p14:sldId id="2147470475"/>
          </p14:sldIdLst>
        </p14:section>
        <p14:section name="4.5 Managing the Azure VM" id="{A67218CC-9EF4-4BD2-B1FE-7E5CEEFA20FD}">
          <p14:sldIdLst>
            <p14:sldId id="2147478951"/>
          </p14:sldIdLst>
        </p14:section>
        <p14:section name="4.6 Exercises" id="{1A626890-8776-422D-8743-E27603BA5863}">
          <p14:sldIdLst>
            <p14:sldId id="2147478826"/>
          </p14:sldIdLst>
        </p14:section>
        <p14:section name="4.7 Knowledge Measure and Summary" id="{E813E393-E1B8-4FDE-8F06-66CDB238B56A}">
          <p14:sldIdLst>
            <p14:sldId id="2147478841"/>
            <p14:sldId id="2147478842"/>
            <p14:sldId id="2076138373"/>
          </p14:sldIdLst>
        </p14:section>
        <p14:section name="Module 5 - Access new sources with data virtualization" id="{5F16D6A7-5646-445E-AA3A-7F49FA3839CD}">
          <p14:sldIdLst>
            <p14:sldId id="2076136686"/>
          </p14:sldIdLst>
        </p14:section>
        <p14:section name="5.1 Capabilities and Compatibility" id="{03DE29BC-0415-A543-8E41-5CDBAF24E2DB}">
          <p14:sldIdLst>
            <p14:sldId id="2123258939"/>
            <p14:sldId id="2147479183"/>
            <p14:sldId id="2147479198"/>
          </p14:sldIdLst>
        </p14:section>
        <p14:section name="5.2 Architectures" id="{1453C8C0-88C7-451E-A08F-12308E24F531}">
          <p14:sldIdLst>
            <p14:sldId id="2147478944"/>
            <p14:sldId id="2147479196"/>
            <p14:sldId id="2147479197"/>
          </p14:sldIdLst>
        </p14:section>
        <p14:section name="5.3 Deployment Decisions" id="{F0DFF94A-FDBC-3649-ADB5-D17953F78E87}">
          <p14:sldIdLst>
            <p14:sldId id="2147479184"/>
            <p14:sldId id="2123258957"/>
            <p14:sldId id="2147478938"/>
          </p14:sldIdLst>
        </p14:section>
        <p14:section name="5.4 Migration" id="{6BED5B58-B01B-4A60-B5AF-BF3FA1926E53}">
          <p14:sldIdLst>
            <p14:sldId id="2147479206"/>
            <p14:sldId id="2147470481"/>
            <p14:sldId id="2147479207"/>
          </p14:sldIdLst>
        </p14:section>
        <p14:section name="5.5 Exercises" id="{C2911333-9832-4640-A782-F97C0A8B1221}">
          <p14:sldIdLst>
            <p14:sldId id="2147478834"/>
            <p14:sldId id="2147481891"/>
          </p14:sldIdLst>
        </p14:section>
        <p14:section name="5.7 Knowledge Measure and Summary" id="{F1FCAEE1-1C0A-4E1A-AB19-D02ED7855932}">
          <p14:sldIdLst>
            <p14:sldId id="2147478843"/>
            <p14:sldId id="2147481971"/>
            <p14:sldId id="2076138367"/>
          </p14:sldIdLst>
        </p14:section>
        <p14:section name="Module 6 - Optimizing and Managing Azure SQL Managed Instance" id="{2B1E7475-8330-4831-BAD7-98739F90199D}">
          <p14:sldIdLst>
            <p14:sldId id="2076136687"/>
          </p14:sldIdLst>
        </p14:section>
        <p14:section name="6.1 Verify the deployment" id="{B432BE0A-5CB0-4D7D-BF63-C83F0A65DD5A}">
          <p14:sldIdLst>
            <p14:sldId id="2147479185"/>
          </p14:sldIdLst>
        </p14:section>
        <p14:section name="6.2 High Availability" id="{A5652981-3C12-455E-A2D0-50147ED2E4CC}">
          <p14:sldIdLst>
            <p14:sldId id="2123258953"/>
            <p14:sldId id="2123258954"/>
            <p14:sldId id="2076138502"/>
          </p14:sldIdLst>
        </p14:section>
        <p14:section name="6.3 Disaster Recovery" id="{61EC6FE4-9C34-45AB-85A9-31E071FCE678}">
          <p14:sldIdLst>
            <p14:sldId id="2147479188"/>
            <p14:sldId id="2147479187"/>
            <p14:sldId id="2147479186"/>
          </p14:sldIdLst>
        </p14:section>
        <p14:section name="6.4 Enhancing Security" id="{509D58A4-0EB5-458F-815D-DD45FFCC1544}">
          <p14:sldIdLst>
            <p14:sldId id="2147479200"/>
          </p14:sldIdLst>
        </p14:section>
        <p14:section name="6.5 Monitoring and Performance" id="{C74A2E2A-2A7D-498C-8BE7-6C3355144692}">
          <p14:sldIdLst>
            <p14:sldId id="2147479189"/>
            <p14:sldId id="2147479205"/>
          </p14:sldIdLst>
        </p14:section>
        <p14:section name="6.6 Managing the Instance" id="{D93483A7-3D33-498F-B03B-F9DEEA0A3C85}">
          <p14:sldIdLst>
            <p14:sldId id="2147479202"/>
          </p14:sldIdLst>
        </p14:section>
        <p14:section name="6.7 Tips" id="{890F6E04-93B6-4599-999F-BC1FE87A9E55}">
          <p14:sldIdLst>
            <p14:sldId id="2147479203"/>
            <p14:sldId id="2123258933"/>
          </p14:sldIdLst>
        </p14:section>
        <p14:section name="6.8 Exercises" id="{8F54CC1A-AD05-49B6-8E81-578A3E5CAD3A}">
          <p14:sldIdLst>
            <p14:sldId id="2147478833"/>
          </p14:sldIdLst>
        </p14:section>
        <p14:section name="6.9 Knowledge Measure and Summary" id="{80FAC623-AC61-4C69-96ED-1091056ACD1A}">
          <p14:sldIdLst>
            <p14:sldId id="2147478844"/>
            <p14:sldId id="2147481972"/>
            <p14:sldId id="2076138586"/>
          </p14:sldIdLst>
        </p14:section>
        <p14:section name="Module 7 - Deploy, Optimize, and Manage Azure SQL Database" id="{22A79280-1DE7-43F9-BC8D-7C633A7B1401}">
          <p14:sldIdLst>
            <p14:sldId id="2076138532"/>
          </p14:sldIdLst>
        </p14:section>
        <p14:section name="7.1 Capabilities and Compatibility" id="{648B509F-F20F-4BC4-8C7E-BF66DB1DC01B}">
          <p14:sldIdLst>
            <p14:sldId id="2147479208"/>
            <p14:sldId id="2147479579"/>
            <p14:sldId id="2147479573"/>
            <p14:sldId id="2147481969"/>
            <p14:sldId id="2147479580"/>
          </p14:sldIdLst>
        </p14:section>
        <p14:section name="7.1 Deployment" id="{3CCBD921-7E48-4A9E-A736-8147BB08350A}">
          <p14:sldIdLst>
            <p14:sldId id="2147479581"/>
            <p14:sldId id="2076136813"/>
            <p14:sldId id="2147479585"/>
            <p14:sldId id="373"/>
            <p14:sldId id="2076136956"/>
          </p14:sldIdLst>
        </p14:section>
        <p14:section name="7.3 Migration" id="{BFC375F2-A960-406C-BE24-AF631AB4441B}">
          <p14:sldIdLst>
            <p14:sldId id="2147479591"/>
            <p14:sldId id="2147479582"/>
          </p14:sldIdLst>
        </p14:section>
        <p14:section name="7.4 Security, Performance, and HADR" id="{2F883BE5-55D5-4C58-A9AE-A6CCE6FD1190}">
          <p14:sldIdLst>
            <p14:sldId id="2076136963"/>
            <p14:sldId id="2147479592"/>
            <p14:sldId id="2147479593"/>
            <p14:sldId id="2147479597"/>
            <p14:sldId id="2076136714"/>
            <p14:sldId id="2147479598"/>
            <p14:sldId id="1255"/>
            <p14:sldId id="2147479588"/>
            <p14:sldId id="2147479590"/>
          </p14:sldIdLst>
        </p14:section>
        <p14:section name="7.5 Managing the database" id="{0B7D2CD0-595F-463B-9B03-5D8BCD5B5C8D}">
          <p14:sldIdLst>
            <p14:sldId id="2147478928"/>
            <p14:sldId id="2147481893"/>
            <p14:sldId id="2147478929"/>
            <p14:sldId id="2147481973"/>
            <p14:sldId id="2147481974"/>
          </p14:sldIdLst>
        </p14:section>
        <p14:section name="Closing" id="{23D66856-C01F-4C91-A681-EBD31A57918F}">
          <p14:sldIdLst>
            <p14:sldId id="2147481970"/>
            <p14:sldId id="2147477384"/>
            <p14:sldId id="2076138374"/>
          </p14:sldIdLst>
        </p14:section>
        <p14:section name="Bonus slides" id="{C174C3D7-EDE1-490E-A179-8139CA82EB1E}">
          <p14:sldIdLst/>
        </p14:section>
      </p14:sectionLst>
    </p:ext>
    <p:ext uri="{EFAFB233-063F-42B5-8137-9DF3F51BA10A}">
      <p15:sldGuideLst xmlns:p15="http://schemas.microsoft.com/office/powerpoint/2012/main">
        <p15:guide id="1" orient="horz" pos="3024" userDrawn="1">
          <p15:clr>
            <a:srgbClr val="A4A3A4"/>
          </p15:clr>
        </p15:guide>
        <p15:guide id="2" pos="3144" userDrawn="1">
          <p15:clr>
            <a:srgbClr val="A4A3A4"/>
          </p15:clr>
        </p15:guide>
        <p15:guide id="3" orient="horz" pos="1392"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5327805-A85A-C995-CCFB-01248418759D}" name="Taylor Rozek" initials="TR" userId="0a2381daea61e3f1" providerId="Windows Live"/>
  <p188:author id="{0B30EB1B-83CB-6D3E-A2B8-0CEFDD55FC8C}" name="Anna Hoffman" initials="AH" userId="S::antho@microsoft.com::5d003f33-6e3f-406c-b398-0eb1113638fb" providerId="AD"/>
  <p188:author id="{EFD22B27-78DF-36A6-4F7F-551AC71F9764}" name="Ajay Jagannathan" initials="" userId="S::ajayj@microsoft.com::d9556ceb-8ab8-4d61-bb8a-c175424f605e" providerId="AD"/>
  <p188:author id="{0686AE46-0AEF-2484-1625-3C3D262A15B6}" name="Pam Lahoud" initials="PL" userId="S::pamela@microsoft.com::c994f292-3cc1-4aab-a3ce-64a1485190d9" providerId="AD"/>
  <p188:author id="{24131A6E-DA0D-2834-BBA9-006C48D5436D}" name="Daniel Schmeichler" initials="DS" userId="S::daniel@2a.consulting::ad56f8ff-145f-4ee2-a2b3-4f3e34949c8d" providerId="AD"/>
  <p188:author id="{8E5F46A6-45B3-D394-F44B-008692A1F65C}" name="Mohamed Kabiruddin" initials="MK" userId="S::mokabiru@microsoft.com::08c8804f-683d-4ca3-b50c-e3092e150e90" providerId="AD"/>
  <p188:author id="{237AFEC7-0D9F-02EB-156F-4E591B8E0161}" name="Nick Dwyer" initials="ND" userId="S::Nick@2a.consulting::637372cd-8f04-49e1-a9c8-f5dbbdc447be" providerId="AD"/>
  <p188:author id="{DDE12FCE-8D43-C8B6-8CC9-2C2C1A56130B}" name="Bob Ward" initials="BW" userId="S::bobward@microsoft.com::6da7c2dd-8e2e-469f-a216-c384312e2a2d" providerId="AD"/>
  <p188:author id="{039DB2F7-1232-33FB-FA1E-4E4D756B2BE5}" name="Eric Hudson" initials="EH" userId="Eric Hudson"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Evan Aeschlimann" initials="EA" lastIdx="2" clrIdx="7">
    <p:extLst>
      <p:ext uri="{19B8F6BF-5375-455C-9EA6-DF929625EA0E}">
        <p15:presenceInfo xmlns:p15="http://schemas.microsoft.com/office/powerpoint/2012/main" userId="Evan Aeschlimann" providerId="None"/>
      </p:ext>
    </p:extLst>
  </p:cmAuthor>
  <p:cmAuthor id="1" name="Mary Feil-Jacobs" initials="MFJ" lastIdx="43" clrIdx="1"/>
  <p:cmAuthor id="8" name="Bob Ward" initials="BW" lastIdx="4" clrIdx="8">
    <p:extLst>
      <p:ext uri="{19B8F6BF-5375-455C-9EA6-DF929625EA0E}">
        <p15:presenceInfo xmlns:p15="http://schemas.microsoft.com/office/powerpoint/2012/main" userId="S::bobward@microsoft.com::6da7c2dd-8e2e-469f-a216-c384312e2a2d"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Anna Hoffman" initials="AH" lastIdx="1" clrIdx="9">
    <p:extLst>
      <p:ext uri="{19B8F6BF-5375-455C-9EA6-DF929625EA0E}">
        <p15:presenceInfo xmlns:p15="http://schemas.microsoft.com/office/powerpoint/2012/main" userId="S::antho@microsoft.com::5d003f33-6e3f-406c-b398-0eb1113638fb"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Debbi Lyons" initials="DL" lastIdx="119" clrIdx="4"/>
  <p:cmAuthor id="5" name="Nicole Benjamin" initials="NB" lastIdx="58" clrIdx="5">
    <p:extLst>
      <p:ext uri="{19B8F6BF-5375-455C-9EA6-DF929625EA0E}">
        <p15:presenceInfo xmlns:p15="http://schemas.microsoft.com/office/powerpoint/2012/main" userId="Nicole Benjamin" providerId="None"/>
      </p:ext>
    </p:extLst>
  </p:cmAuthor>
  <p:cmAuthor id="6" name="Nick Dwyer" initials="ND" lastIdx="118" clrIdx="6">
    <p:extLst>
      <p:ext uri="{19B8F6BF-5375-455C-9EA6-DF929625EA0E}">
        <p15:presenceInfo xmlns:p15="http://schemas.microsoft.com/office/powerpoint/2012/main" userId="Nick Dwy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FFFFF"/>
    <a:srgbClr val="0078D7"/>
    <a:srgbClr val="50E6FF"/>
    <a:srgbClr val="757575"/>
    <a:srgbClr val="737373"/>
    <a:srgbClr val="E81123"/>
    <a:srgbClr val="E6E6E6"/>
    <a:srgbClr val="BDBDBD"/>
    <a:srgbClr val="D83B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870759-0822-402D-B25C-BB6298B1EE64}" v="17445" dt="2023-11-14T16:03:59.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6625" autoAdjust="0"/>
    <p:restoredTop sz="95020" autoAdjust="0"/>
  </p:normalViewPr>
  <p:slideViewPr>
    <p:cSldViewPr snapToGrid="0">
      <p:cViewPr varScale="1">
        <p:scale>
          <a:sx n="73" d="100"/>
          <a:sy n="73" d="100"/>
        </p:scale>
        <p:origin x="43" y="216"/>
      </p:cViewPr>
      <p:guideLst>
        <p:guide orient="horz" pos="3024"/>
        <p:guide pos="3144"/>
        <p:guide orient="horz" pos="1392"/>
      </p:guideLst>
    </p:cSldViewPr>
  </p:slideViewPr>
  <p:notesTextViewPr>
    <p:cViewPr>
      <p:scale>
        <a:sx n="1" d="1"/>
        <a:sy n="1" d="1"/>
      </p:scale>
      <p:origin x="0" y="0"/>
    </p:cViewPr>
  </p:notesTextViewPr>
  <p:sorterViewPr>
    <p:cViewPr>
      <p:scale>
        <a:sx n="100" d="100"/>
        <a:sy n="100" d="100"/>
      </p:scale>
      <p:origin x="0" y="-95496"/>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63" Type="http://schemas.openxmlformats.org/officeDocument/2006/relationships/slide" Target="slides/slide51.xml"/><Relationship Id="rId84" Type="http://schemas.openxmlformats.org/officeDocument/2006/relationships/slide" Target="slides/slide72.xml"/><Relationship Id="rId138" Type="http://schemas.openxmlformats.org/officeDocument/2006/relationships/slide" Target="slides/slide126.xml"/><Relationship Id="rId159" Type="http://schemas.openxmlformats.org/officeDocument/2006/relationships/theme" Target="theme/theme1.xml"/><Relationship Id="rId107" Type="http://schemas.openxmlformats.org/officeDocument/2006/relationships/slide" Target="slides/slide95.xml"/><Relationship Id="rId11" Type="http://schemas.openxmlformats.org/officeDocument/2006/relationships/slideMaster" Target="slideMasters/slideMaster6.xml"/><Relationship Id="rId32" Type="http://schemas.openxmlformats.org/officeDocument/2006/relationships/slide" Target="slides/slide20.xml"/><Relationship Id="rId53" Type="http://schemas.openxmlformats.org/officeDocument/2006/relationships/slide" Target="slides/slide41.xml"/><Relationship Id="rId74" Type="http://schemas.openxmlformats.org/officeDocument/2006/relationships/slide" Target="slides/slide62.xml"/><Relationship Id="rId128" Type="http://schemas.openxmlformats.org/officeDocument/2006/relationships/slide" Target="slides/slide116.xml"/><Relationship Id="rId149" Type="http://schemas.openxmlformats.org/officeDocument/2006/relationships/slide" Target="slides/slide137.xml"/><Relationship Id="rId5" Type="http://schemas.openxmlformats.org/officeDocument/2006/relationships/customXml" Target="../customXml/item5.xml"/><Relationship Id="rId95" Type="http://schemas.openxmlformats.org/officeDocument/2006/relationships/slide" Target="slides/slide83.xml"/><Relationship Id="rId160" Type="http://schemas.openxmlformats.org/officeDocument/2006/relationships/tableStyles" Target="tableStyles.xml"/><Relationship Id="rId22" Type="http://schemas.openxmlformats.org/officeDocument/2006/relationships/slide" Target="slides/slide10.xml"/><Relationship Id="rId43" Type="http://schemas.openxmlformats.org/officeDocument/2006/relationships/slide" Target="slides/slide31.xml"/><Relationship Id="rId64" Type="http://schemas.openxmlformats.org/officeDocument/2006/relationships/slide" Target="slides/slide52.xml"/><Relationship Id="rId118" Type="http://schemas.openxmlformats.org/officeDocument/2006/relationships/slide" Target="slides/slide106.xml"/><Relationship Id="rId139" Type="http://schemas.openxmlformats.org/officeDocument/2006/relationships/slide" Target="slides/slide127.xml"/><Relationship Id="rId85" Type="http://schemas.openxmlformats.org/officeDocument/2006/relationships/slide" Target="slides/slide73.xml"/><Relationship Id="rId150" Type="http://schemas.openxmlformats.org/officeDocument/2006/relationships/slide" Target="slides/slide138.xml"/><Relationship Id="rId12" Type="http://schemas.openxmlformats.org/officeDocument/2006/relationships/slideMaster" Target="slideMasters/slideMaster7.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slide" Target="slides/slide112.xml"/><Relationship Id="rId129" Type="http://schemas.openxmlformats.org/officeDocument/2006/relationships/slide" Target="slides/slide117.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40" Type="http://schemas.openxmlformats.org/officeDocument/2006/relationships/slide" Target="slides/slide128.xml"/><Relationship Id="rId145" Type="http://schemas.openxmlformats.org/officeDocument/2006/relationships/slide" Target="slides/slide133.xml"/><Relationship Id="rId16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1.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slide" Target="slides/slide107.xml"/><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0" Type="http://schemas.openxmlformats.org/officeDocument/2006/relationships/slide" Target="slides/slide118.xml"/><Relationship Id="rId135" Type="http://schemas.openxmlformats.org/officeDocument/2006/relationships/slide" Target="slides/slide123.xml"/><Relationship Id="rId151" Type="http://schemas.openxmlformats.org/officeDocument/2006/relationships/slide" Target="slides/slide139.xml"/><Relationship Id="rId156" Type="http://schemas.openxmlformats.org/officeDocument/2006/relationships/commentAuthors" Target="commentAuthors.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slide" Target="slides/slide134.xml"/><Relationship Id="rId7" Type="http://schemas.openxmlformats.org/officeDocument/2006/relationships/slideMaster" Target="slideMasters/slideMaster2.xml"/><Relationship Id="rId71" Type="http://schemas.openxmlformats.org/officeDocument/2006/relationships/slide" Target="slides/slide59.xml"/><Relationship Id="rId92" Type="http://schemas.openxmlformats.org/officeDocument/2006/relationships/slide" Target="slides/slide80.xml"/><Relationship Id="rId162" Type="http://schemas.microsoft.com/office/2015/10/relationships/revisionInfo" Target="revisionInfo.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157" Type="http://schemas.openxmlformats.org/officeDocument/2006/relationships/presProps" Target="presProps.xml"/><Relationship Id="rId61" Type="http://schemas.openxmlformats.org/officeDocument/2006/relationships/slide" Target="slides/slide49.xml"/><Relationship Id="rId82" Type="http://schemas.openxmlformats.org/officeDocument/2006/relationships/slide" Target="slides/slide70.xml"/><Relationship Id="rId152" Type="http://schemas.openxmlformats.org/officeDocument/2006/relationships/slide" Target="slides/slide14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slide" Target="slides/slide135.xml"/><Relationship Id="rId8" Type="http://schemas.openxmlformats.org/officeDocument/2006/relationships/slideMaster" Target="slideMasters/slideMaster3.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 Id="rId163"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slide" Target="slides/slide104.xml"/><Relationship Id="rId137" Type="http://schemas.openxmlformats.org/officeDocument/2006/relationships/slide" Target="slides/slide125.xml"/><Relationship Id="rId158"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32" Type="http://schemas.openxmlformats.org/officeDocument/2006/relationships/slide" Target="slides/slide120.xml"/><Relationship Id="rId153" Type="http://schemas.openxmlformats.org/officeDocument/2006/relationships/slide" Target="slides/slide141.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27" Type="http://schemas.openxmlformats.org/officeDocument/2006/relationships/slide" Target="slides/slide115.xml"/><Relationship Id="rId10" Type="http://schemas.openxmlformats.org/officeDocument/2006/relationships/slideMaster" Target="slideMasters/slideMaster5.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43" Type="http://schemas.openxmlformats.org/officeDocument/2006/relationships/slide" Target="slides/slide131.xml"/><Relationship Id="rId148" Type="http://schemas.openxmlformats.org/officeDocument/2006/relationships/slide" Target="slides/slide136.xml"/><Relationship Id="rId4" Type="http://schemas.openxmlformats.org/officeDocument/2006/relationships/customXml" Target="../customXml/item4.xml"/><Relationship Id="rId9" Type="http://schemas.openxmlformats.org/officeDocument/2006/relationships/slideMaster" Target="slideMasters/slideMaster4.xml"/><Relationship Id="rId26" Type="http://schemas.openxmlformats.org/officeDocument/2006/relationships/slide" Target="slides/slide14.xml"/><Relationship Id="rId47" Type="http://schemas.openxmlformats.org/officeDocument/2006/relationships/slide" Target="slides/slide35.xml"/><Relationship Id="rId68" Type="http://schemas.openxmlformats.org/officeDocument/2006/relationships/slide" Target="slides/slide56.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54" Type="http://schemas.openxmlformats.org/officeDocument/2006/relationships/notesMaster" Target="notesMasters/notesMaster1.xml"/><Relationship Id="rId16" Type="http://schemas.openxmlformats.org/officeDocument/2006/relationships/slide" Target="slides/slide4.xml"/><Relationship Id="rId37" Type="http://schemas.openxmlformats.org/officeDocument/2006/relationships/slide" Target="slides/slide25.xml"/><Relationship Id="rId58" Type="http://schemas.openxmlformats.org/officeDocument/2006/relationships/slide" Target="slides/slide46.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44" Type="http://schemas.openxmlformats.org/officeDocument/2006/relationships/slide" Target="slides/slide132.xml"/><Relationship Id="rId90" Type="http://schemas.openxmlformats.org/officeDocument/2006/relationships/slide" Target="slides/slide78.xml"/><Relationship Id="rId27" Type="http://schemas.openxmlformats.org/officeDocument/2006/relationships/slide" Target="slides/slide15.xml"/><Relationship Id="rId48" Type="http://schemas.openxmlformats.org/officeDocument/2006/relationships/slide" Target="slides/slide36.xml"/><Relationship Id="rId69" Type="http://schemas.openxmlformats.org/officeDocument/2006/relationships/slide" Target="slides/slide57.xml"/><Relationship Id="rId113" Type="http://schemas.openxmlformats.org/officeDocument/2006/relationships/slide" Target="slides/slide101.xml"/><Relationship Id="rId134" Type="http://schemas.openxmlformats.org/officeDocument/2006/relationships/slide" Target="slides/slide122.xml"/><Relationship Id="rId80" Type="http://schemas.openxmlformats.org/officeDocument/2006/relationships/slide" Target="slides/slide68.xml"/><Relationship Id="rId15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b Ward" userId="6da7c2dd-8e2e-469f-a216-c384312e2a2d" providerId="ADAL" clId="{5D0F336B-AAAC-441E-99F0-F6F5BFD10E9E}"/>
    <pc:docChg chg="undo custSel addSld delSld modSld sldOrd addSection delSection modSection">
      <pc:chgData name="Bob Ward" userId="6da7c2dd-8e2e-469f-a216-c384312e2a2d" providerId="ADAL" clId="{5D0F336B-AAAC-441E-99F0-F6F5BFD10E9E}" dt="2023-03-05T05:08:10.930" v="2711" actId="47"/>
      <pc:docMkLst>
        <pc:docMk/>
      </pc:docMkLst>
      <pc:sldChg chg="addSp modSp">
        <pc:chgData name="Bob Ward" userId="6da7c2dd-8e2e-469f-a216-c384312e2a2d" providerId="ADAL" clId="{5D0F336B-AAAC-441E-99F0-F6F5BFD10E9E}" dt="2023-03-01T19:25:50.002" v="2709" actId="571"/>
        <pc:sldMkLst>
          <pc:docMk/>
          <pc:sldMk cId="538585780" sldId="276"/>
        </pc:sldMkLst>
        <pc:picChg chg="add mod">
          <ac:chgData name="Bob Ward" userId="6da7c2dd-8e2e-469f-a216-c384312e2a2d" providerId="ADAL" clId="{5D0F336B-AAAC-441E-99F0-F6F5BFD10E9E}" dt="2023-03-01T19:25:50.002" v="2709" actId="571"/>
          <ac:picMkLst>
            <pc:docMk/>
            <pc:sldMk cId="538585780" sldId="276"/>
            <ac:picMk id="5" creationId="{FBCAF262-8D2A-3BD2-2B5F-A0E3ACBCDD3E}"/>
          </ac:picMkLst>
        </pc:picChg>
        <pc:picChg chg="add mod">
          <ac:chgData name="Bob Ward" userId="6da7c2dd-8e2e-469f-a216-c384312e2a2d" providerId="ADAL" clId="{5D0F336B-AAAC-441E-99F0-F6F5BFD10E9E}" dt="2023-03-01T19:25:50.002" v="2709" actId="571"/>
          <ac:picMkLst>
            <pc:docMk/>
            <pc:sldMk cId="538585780" sldId="276"/>
            <ac:picMk id="8" creationId="{FA544AB0-7F60-D405-07AD-D52E1260835E}"/>
          </ac:picMkLst>
        </pc:picChg>
        <pc:picChg chg="add mod">
          <ac:chgData name="Bob Ward" userId="6da7c2dd-8e2e-469f-a216-c384312e2a2d" providerId="ADAL" clId="{5D0F336B-AAAC-441E-99F0-F6F5BFD10E9E}" dt="2023-03-01T19:25:50.002" v="2709" actId="571"/>
          <ac:picMkLst>
            <pc:docMk/>
            <pc:sldMk cId="538585780" sldId="276"/>
            <ac:picMk id="10" creationId="{45B1B7F4-36D6-6DB3-7B8A-74DC521092C6}"/>
          </ac:picMkLst>
        </pc:picChg>
        <pc:picChg chg="add mod">
          <ac:chgData name="Bob Ward" userId="6da7c2dd-8e2e-469f-a216-c384312e2a2d" providerId="ADAL" clId="{5D0F336B-AAAC-441E-99F0-F6F5BFD10E9E}" dt="2023-03-01T19:25:50.002" v="2709" actId="571"/>
          <ac:picMkLst>
            <pc:docMk/>
            <pc:sldMk cId="538585780" sldId="276"/>
            <ac:picMk id="11" creationId="{496FC602-DB0E-FF25-2AA1-BAD4C315DF36}"/>
          </ac:picMkLst>
        </pc:picChg>
        <pc:picChg chg="add mod">
          <ac:chgData name="Bob Ward" userId="6da7c2dd-8e2e-469f-a216-c384312e2a2d" providerId="ADAL" clId="{5D0F336B-AAAC-441E-99F0-F6F5BFD10E9E}" dt="2023-03-01T19:25:50.002" v="2709" actId="571"/>
          <ac:picMkLst>
            <pc:docMk/>
            <pc:sldMk cId="538585780" sldId="276"/>
            <ac:picMk id="13" creationId="{48C279A7-4752-7D76-12CE-CFC8433AA497}"/>
          </ac:picMkLst>
        </pc:picChg>
      </pc:sldChg>
      <pc:sldChg chg="modSp mod">
        <pc:chgData name="Bob Ward" userId="6da7c2dd-8e2e-469f-a216-c384312e2a2d" providerId="ADAL" clId="{5D0F336B-AAAC-441E-99F0-F6F5BFD10E9E}" dt="2023-02-07T20:42:19.080" v="2086" actId="20577"/>
        <pc:sldMkLst>
          <pc:docMk/>
          <pc:sldMk cId="2027520936" sldId="2076136685"/>
        </pc:sldMkLst>
        <pc:spChg chg="mod">
          <ac:chgData name="Bob Ward" userId="6da7c2dd-8e2e-469f-a216-c384312e2a2d" providerId="ADAL" clId="{5D0F336B-AAAC-441E-99F0-F6F5BFD10E9E}" dt="2023-02-07T20:42:19.080" v="2086" actId="20577"/>
          <ac:spMkLst>
            <pc:docMk/>
            <pc:sldMk cId="2027520936" sldId="2076136685"/>
            <ac:spMk id="3" creationId="{56C56E6C-9F79-4E02-BC0B-533B1C5309BF}"/>
          </ac:spMkLst>
        </pc:spChg>
      </pc:sldChg>
      <pc:sldChg chg="modSp mod">
        <pc:chgData name="Bob Ward" userId="6da7c2dd-8e2e-469f-a216-c384312e2a2d" providerId="ADAL" clId="{5D0F336B-AAAC-441E-99F0-F6F5BFD10E9E}" dt="2023-02-07T20:29:21.195" v="1916" actId="20577"/>
        <pc:sldMkLst>
          <pc:docMk/>
          <pc:sldMk cId="920750874" sldId="2076136818"/>
        </pc:sldMkLst>
        <pc:spChg chg="mod">
          <ac:chgData name="Bob Ward" userId="6da7c2dd-8e2e-469f-a216-c384312e2a2d" providerId="ADAL" clId="{5D0F336B-AAAC-441E-99F0-F6F5BFD10E9E}" dt="2023-02-07T20:29:21.195" v="1916" actId="20577"/>
          <ac:spMkLst>
            <pc:docMk/>
            <pc:sldMk cId="920750874" sldId="2076136818"/>
            <ac:spMk id="3" creationId="{21A428CD-574A-46FF-A3B1-5D47B93F2157}"/>
          </ac:spMkLst>
        </pc:spChg>
      </pc:sldChg>
      <pc:sldChg chg="modSp mod">
        <pc:chgData name="Bob Ward" userId="6da7c2dd-8e2e-469f-a216-c384312e2a2d" providerId="ADAL" clId="{5D0F336B-AAAC-441E-99F0-F6F5BFD10E9E}" dt="2023-02-07T20:39:22.848" v="2070" actId="20577"/>
        <pc:sldMkLst>
          <pc:docMk/>
          <pc:sldMk cId="1778874180" sldId="2076136950"/>
        </pc:sldMkLst>
        <pc:spChg chg="mod">
          <ac:chgData name="Bob Ward" userId="6da7c2dd-8e2e-469f-a216-c384312e2a2d" providerId="ADAL" clId="{5D0F336B-AAAC-441E-99F0-F6F5BFD10E9E}" dt="2023-02-07T20:39:22.848" v="2070" actId="20577"/>
          <ac:spMkLst>
            <pc:docMk/>
            <pc:sldMk cId="1778874180" sldId="2076136950"/>
            <ac:spMk id="18" creationId="{BC74D825-8376-814A-8854-D95383E75D44}"/>
          </ac:spMkLst>
        </pc:spChg>
      </pc:sldChg>
      <pc:sldChg chg="modSp mod">
        <pc:chgData name="Bob Ward" userId="6da7c2dd-8e2e-469f-a216-c384312e2a2d" providerId="ADAL" clId="{5D0F336B-AAAC-441E-99F0-F6F5BFD10E9E}" dt="2023-02-09T01:34:22.731" v="2554" actId="14100"/>
        <pc:sldMkLst>
          <pc:docMk/>
          <pc:sldMk cId="3361306358" sldId="2076137339"/>
        </pc:sldMkLst>
        <pc:spChg chg="mod">
          <ac:chgData name="Bob Ward" userId="6da7c2dd-8e2e-469f-a216-c384312e2a2d" providerId="ADAL" clId="{5D0F336B-AAAC-441E-99F0-F6F5BFD10E9E}" dt="2023-02-09T00:44:43.699" v="2369" actId="115"/>
          <ac:spMkLst>
            <pc:docMk/>
            <pc:sldMk cId="3361306358" sldId="2076137339"/>
            <ac:spMk id="3" creationId="{29EBE118-79E5-4265-96C9-3C0DDD11D108}"/>
          </ac:spMkLst>
        </pc:spChg>
        <pc:spChg chg="mod">
          <ac:chgData name="Bob Ward" userId="6da7c2dd-8e2e-469f-a216-c384312e2a2d" providerId="ADAL" clId="{5D0F336B-AAAC-441E-99F0-F6F5BFD10E9E}" dt="2023-02-09T01:34:22.731" v="2554" actId="14100"/>
          <ac:spMkLst>
            <pc:docMk/>
            <pc:sldMk cId="3361306358" sldId="2076137339"/>
            <ac:spMk id="47" creationId="{FB22493E-E832-378D-B450-1A0E78FF8B3A}"/>
          </ac:spMkLst>
        </pc:spChg>
      </pc:sldChg>
      <pc:sldChg chg="modSp mod">
        <pc:chgData name="Bob Ward" userId="6da7c2dd-8e2e-469f-a216-c384312e2a2d" providerId="ADAL" clId="{5D0F336B-AAAC-441E-99F0-F6F5BFD10E9E}" dt="2023-02-07T20:41:49.078" v="2073" actId="113"/>
        <pc:sldMkLst>
          <pc:docMk/>
          <pc:sldMk cId="2047805803" sldId="2076138372"/>
        </pc:sldMkLst>
        <pc:spChg chg="mod">
          <ac:chgData name="Bob Ward" userId="6da7c2dd-8e2e-469f-a216-c384312e2a2d" providerId="ADAL" clId="{5D0F336B-AAAC-441E-99F0-F6F5BFD10E9E}" dt="2023-02-07T20:41:49.078" v="2073" actId="113"/>
          <ac:spMkLst>
            <pc:docMk/>
            <pc:sldMk cId="2047805803" sldId="2076138372"/>
            <ac:spMk id="25" creationId="{E85C54FA-6A23-8D4C-A90C-29B6F7111B71}"/>
          </ac:spMkLst>
        </pc:spChg>
      </pc:sldChg>
      <pc:sldChg chg="modSp mod">
        <pc:chgData name="Bob Ward" userId="6da7c2dd-8e2e-469f-a216-c384312e2a2d" providerId="ADAL" clId="{5D0F336B-AAAC-441E-99F0-F6F5BFD10E9E}" dt="2023-02-06T18:20:22.398" v="336" actId="14100"/>
        <pc:sldMkLst>
          <pc:docMk/>
          <pc:sldMk cId="656389379" sldId="2076138548"/>
        </pc:sldMkLst>
        <pc:spChg chg="mod">
          <ac:chgData name="Bob Ward" userId="6da7c2dd-8e2e-469f-a216-c384312e2a2d" providerId="ADAL" clId="{5D0F336B-AAAC-441E-99F0-F6F5BFD10E9E}" dt="2023-02-06T18:20:22.398" v="336" actId="14100"/>
          <ac:spMkLst>
            <pc:docMk/>
            <pc:sldMk cId="656389379" sldId="2076138548"/>
            <ac:spMk id="76" creationId="{8F260518-799D-ACED-F6CA-A9C3D9675017}"/>
          </ac:spMkLst>
        </pc:spChg>
      </pc:sldChg>
      <pc:sldChg chg="modSp mod">
        <pc:chgData name="Bob Ward" userId="6da7c2dd-8e2e-469f-a216-c384312e2a2d" providerId="ADAL" clId="{5D0F336B-AAAC-441E-99F0-F6F5BFD10E9E}" dt="2023-02-06T18:18:43.898" v="334" actId="20577"/>
        <pc:sldMkLst>
          <pc:docMk/>
          <pc:sldMk cId="3578152711" sldId="2147470469"/>
        </pc:sldMkLst>
        <pc:spChg chg="mod">
          <ac:chgData name="Bob Ward" userId="6da7c2dd-8e2e-469f-a216-c384312e2a2d" providerId="ADAL" clId="{5D0F336B-AAAC-441E-99F0-F6F5BFD10E9E}" dt="2023-02-06T18:18:43.898" v="334" actId="20577"/>
          <ac:spMkLst>
            <pc:docMk/>
            <pc:sldMk cId="3578152711" sldId="2147470469"/>
            <ac:spMk id="55" creationId="{9FD9BF3C-90D4-45D9-8F5C-94771ED11B24}"/>
          </ac:spMkLst>
        </pc:spChg>
        <pc:spChg chg="mod">
          <ac:chgData name="Bob Ward" userId="6da7c2dd-8e2e-469f-a216-c384312e2a2d" providerId="ADAL" clId="{5D0F336B-AAAC-441E-99F0-F6F5BFD10E9E}" dt="2023-02-06T18:18:21.711" v="317" actId="1076"/>
          <ac:spMkLst>
            <pc:docMk/>
            <pc:sldMk cId="3578152711" sldId="2147470469"/>
            <ac:spMk id="74" creationId="{85C3FB2D-C45C-48CB-84FC-2B9C231749AF}"/>
          </ac:spMkLst>
        </pc:spChg>
      </pc:sldChg>
      <pc:sldChg chg="modNotesTx">
        <pc:chgData name="Bob Ward" userId="6da7c2dd-8e2e-469f-a216-c384312e2a2d" providerId="ADAL" clId="{5D0F336B-AAAC-441E-99F0-F6F5BFD10E9E}" dt="2023-02-07T19:12:27.588" v="813" actId="6549"/>
        <pc:sldMkLst>
          <pc:docMk/>
          <pc:sldMk cId="4289754821" sldId="2147470498"/>
        </pc:sldMkLst>
      </pc:sldChg>
      <pc:sldChg chg="addSp modSp mod">
        <pc:chgData name="Bob Ward" userId="6da7c2dd-8e2e-469f-a216-c384312e2a2d" providerId="ADAL" clId="{5D0F336B-AAAC-441E-99F0-F6F5BFD10E9E}" dt="2023-02-13T17:51:47.062" v="2698" actId="6549"/>
        <pc:sldMkLst>
          <pc:docMk/>
          <pc:sldMk cId="1788912143" sldId="2147477299"/>
        </pc:sldMkLst>
        <pc:spChg chg="mod">
          <ac:chgData name="Bob Ward" userId="6da7c2dd-8e2e-469f-a216-c384312e2a2d" providerId="ADAL" clId="{5D0F336B-AAAC-441E-99F0-F6F5BFD10E9E}" dt="2023-02-13T17:51:47.062" v="2698" actId="6549"/>
          <ac:spMkLst>
            <pc:docMk/>
            <pc:sldMk cId="1788912143" sldId="2147477299"/>
            <ac:spMk id="4" creationId="{8D875D49-D6B7-0D88-7BA4-6B22B4ACABC7}"/>
          </ac:spMkLst>
        </pc:spChg>
        <pc:spChg chg="mod">
          <ac:chgData name="Bob Ward" userId="6da7c2dd-8e2e-469f-a216-c384312e2a2d" providerId="ADAL" clId="{5D0F336B-AAAC-441E-99F0-F6F5BFD10E9E}" dt="2023-02-13T17:50:47.489" v="2670"/>
          <ac:spMkLst>
            <pc:docMk/>
            <pc:sldMk cId="1788912143" sldId="2147477299"/>
            <ac:spMk id="8" creationId="{F7895A79-E2D3-DEB5-096E-2F982C3A6146}"/>
          </ac:spMkLst>
        </pc:spChg>
        <pc:spChg chg="mod">
          <ac:chgData name="Bob Ward" userId="6da7c2dd-8e2e-469f-a216-c384312e2a2d" providerId="ADAL" clId="{5D0F336B-AAAC-441E-99F0-F6F5BFD10E9E}" dt="2023-02-13T17:50:47.489" v="2670"/>
          <ac:spMkLst>
            <pc:docMk/>
            <pc:sldMk cId="1788912143" sldId="2147477299"/>
            <ac:spMk id="9" creationId="{BC2A286C-CEF4-948B-66AD-964C8346F22D}"/>
          </ac:spMkLst>
        </pc:spChg>
        <pc:spChg chg="mod">
          <ac:chgData name="Bob Ward" userId="6da7c2dd-8e2e-469f-a216-c384312e2a2d" providerId="ADAL" clId="{5D0F336B-AAAC-441E-99F0-F6F5BFD10E9E}" dt="2023-02-13T17:51:17.405" v="2676" actId="554"/>
          <ac:spMkLst>
            <pc:docMk/>
            <pc:sldMk cId="1788912143" sldId="2147477299"/>
            <ac:spMk id="47" creationId="{7DCF7651-2453-9C5B-B971-3B11D5B59AA3}"/>
          </ac:spMkLst>
        </pc:spChg>
        <pc:grpChg chg="add mod">
          <ac:chgData name="Bob Ward" userId="6da7c2dd-8e2e-469f-a216-c384312e2a2d" providerId="ADAL" clId="{5D0F336B-AAAC-441E-99F0-F6F5BFD10E9E}" dt="2023-02-13T17:50:50.665" v="2671" actId="1076"/>
          <ac:grpSpMkLst>
            <pc:docMk/>
            <pc:sldMk cId="1788912143" sldId="2147477299"/>
            <ac:grpSpMk id="3" creationId="{831DE11F-83E8-A3AA-06DD-EF5EB795ED1C}"/>
          </ac:grpSpMkLst>
        </pc:grpChg>
        <pc:grpChg chg="mod">
          <ac:chgData name="Bob Ward" userId="6da7c2dd-8e2e-469f-a216-c384312e2a2d" providerId="ADAL" clId="{5D0F336B-AAAC-441E-99F0-F6F5BFD10E9E}" dt="2023-02-13T17:50:52.960" v="2672" actId="1076"/>
          <ac:grpSpMkLst>
            <pc:docMk/>
            <pc:sldMk cId="1788912143" sldId="2147477299"/>
            <ac:grpSpMk id="69" creationId="{82ACDD0A-4641-67F4-C0D8-591C0ADB5944}"/>
          </ac:grpSpMkLst>
        </pc:grpChg>
        <pc:grpChg chg="mod">
          <ac:chgData name="Bob Ward" userId="6da7c2dd-8e2e-469f-a216-c384312e2a2d" providerId="ADAL" clId="{5D0F336B-AAAC-441E-99F0-F6F5BFD10E9E}" dt="2023-02-13T17:50:56.866" v="2673" actId="1076"/>
          <ac:grpSpMkLst>
            <pc:docMk/>
            <pc:sldMk cId="1788912143" sldId="2147477299"/>
            <ac:grpSpMk id="72" creationId="{184356E1-EBEB-DCCD-D9D6-95BB48A7FA70}"/>
          </ac:grpSpMkLst>
        </pc:grpChg>
        <pc:grpChg chg="mod">
          <ac:chgData name="Bob Ward" userId="6da7c2dd-8e2e-469f-a216-c384312e2a2d" providerId="ADAL" clId="{5D0F336B-AAAC-441E-99F0-F6F5BFD10E9E}" dt="2023-02-13T17:51:00.642" v="2674" actId="1076"/>
          <ac:grpSpMkLst>
            <pc:docMk/>
            <pc:sldMk cId="1788912143" sldId="2147477299"/>
            <ac:grpSpMk id="75" creationId="{5F69863E-0F69-C47E-14C0-BD53B56FBD6B}"/>
          </ac:grpSpMkLst>
        </pc:grpChg>
      </pc:sldChg>
      <pc:sldChg chg="modSp modAnim">
        <pc:chgData name="Bob Ward" userId="6da7c2dd-8e2e-469f-a216-c384312e2a2d" providerId="ADAL" clId="{5D0F336B-AAAC-441E-99F0-F6F5BFD10E9E}" dt="2023-02-07T20:27:52.333" v="1886" actId="20577"/>
        <pc:sldMkLst>
          <pc:docMk/>
          <pc:sldMk cId="2427722686" sldId="2147477321"/>
        </pc:sldMkLst>
        <pc:spChg chg="mod">
          <ac:chgData name="Bob Ward" userId="6da7c2dd-8e2e-469f-a216-c384312e2a2d" providerId="ADAL" clId="{5D0F336B-AAAC-441E-99F0-F6F5BFD10E9E}" dt="2023-02-07T20:27:52.333" v="1886" actId="20577"/>
          <ac:spMkLst>
            <pc:docMk/>
            <pc:sldMk cId="2427722686" sldId="2147477321"/>
            <ac:spMk id="3" creationId="{ABDB519A-29CB-8116-FE6B-797503AFF1C8}"/>
          </ac:spMkLst>
        </pc:spChg>
      </pc:sldChg>
      <pc:sldChg chg="delSp mod">
        <pc:chgData name="Bob Ward" userId="6da7c2dd-8e2e-469f-a216-c384312e2a2d" providerId="ADAL" clId="{5D0F336B-AAAC-441E-99F0-F6F5BFD10E9E}" dt="2023-02-06T18:19:24.798" v="335" actId="478"/>
        <pc:sldMkLst>
          <pc:docMk/>
          <pc:sldMk cId="3487956801" sldId="2147477332"/>
        </pc:sldMkLst>
        <pc:spChg chg="del">
          <ac:chgData name="Bob Ward" userId="6da7c2dd-8e2e-469f-a216-c384312e2a2d" providerId="ADAL" clId="{5D0F336B-AAAC-441E-99F0-F6F5BFD10E9E}" dt="2023-02-06T18:19:24.798" v="335" actId="478"/>
          <ac:spMkLst>
            <pc:docMk/>
            <pc:sldMk cId="3487956801" sldId="2147477332"/>
            <ac:spMk id="30" creationId="{2CEBFF35-9EAB-4743-1665-FAECF4068799}"/>
          </ac:spMkLst>
        </pc:spChg>
      </pc:sldChg>
      <pc:sldChg chg="del">
        <pc:chgData name="Bob Ward" userId="6da7c2dd-8e2e-469f-a216-c384312e2a2d" providerId="ADAL" clId="{5D0F336B-AAAC-441E-99F0-F6F5BFD10E9E}" dt="2023-03-05T05:08:10.930" v="2711" actId="47"/>
        <pc:sldMkLst>
          <pc:docMk/>
          <pc:sldMk cId="1046927260" sldId="2147477343"/>
        </pc:sldMkLst>
      </pc:sldChg>
      <pc:sldChg chg="addSp delSp modSp mod delAnim modAnim">
        <pc:chgData name="Bob Ward" userId="6da7c2dd-8e2e-469f-a216-c384312e2a2d" providerId="ADAL" clId="{5D0F336B-AAAC-441E-99F0-F6F5BFD10E9E}" dt="2023-02-07T20:34:10.473" v="1951" actId="1076"/>
        <pc:sldMkLst>
          <pc:docMk/>
          <pc:sldMk cId="3372066350" sldId="2147477369"/>
        </pc:sldMkLst>
        <pc:spChg chg="mod">
          <ac:chgData name="Bob Ward" userId="6da7c2dd-8e2e-469f-a216-c384312e2a2d" providerId="ADAL" clId="{5D0F336B-AAAC-441E-99F0-F6F5BFD10E9E}" dt="2023-02-07T20:17:13.257" v="1099" actId="1076"/>
          <ac:spMkLst>
            <pc:docMk/>
            <pc:sldMk cId="3372066350" sldId="2147477369"/>
            <ac:spMk id="2" creationId="{9A7DAC06-C74B-6670-AF92-0A7BA654225C}"/>
          </ac:spMkLst>
        </pc:spChg>
        <pc:spChg chg="del">
          <ac:chgData name="Bob Ward" userId="6da7c2dd-8e2e-469f-a216-c384312e2a2d" providerId="ADAL" clId="{5D0F336B-AAAC-441E-99F0-F6F5BFD10E9E}" dt="2023-02-07T20:17:05.430" v="1095" actId="478"/>
          <ac:spMkLst>
            <pc:docMk/>
            <pc:sldMk cId="3372066350" sldId="2147477369"/>
            <ac:spMk id="3" creationId="{79A289DC-0D2F-12FF-7DB8-DC716343717B}"/>
          </ac:spMkLst>
        </pc:spChg>
        <pc:spChg chg="add del mod">
          <ac:chgData name="Bob Ward" userId="6da7c2dd-8e2e-469f-a216-c384312e2a2d" providerId="ADAL" clId="{5D0F336B-AAAC-441E-99F0-F6F5BFD10E9E}" dt="2023-02-07T20:17:10.075" v="1097"/>
          <ac:spMkLst>
            <pc:docMk/>
            <pc:sldMk cId="3372066350" sldId="2147477369"/>
            <ac:spMk id="4" creationId="{1892EC89-7430-63F5-4F25-727D142F84BF}"/>
          </ac:spMkLst>
        </pc:spChg>
        <pc:spChg chg="add del mod">
          <ac:chgData name="Bob Ward" userId="6da7c2dd-8e2e-469f-a216-c384312e2a2d" providerId="ADAL" clId="{5D0F336B-AAAC-441E-99F0-F6F5BFD10E9E}" dt="2023-02-07T20:17:10.075" v="1097"/>
          <ac:spMkLst>
            <pc:docMk/>
            <pc:sldMk cId="3372066350" sldId="2147477369"/>
            <ac:spMk id="5" creationId="{345554BF-C03B-D006-DE74-1598E63465C7}"/>
          </ac:spMkLst>
        </pc:spChg>
        <pc:spChg chg="add del mod">
          <ac:chgData name="Bob Ward" userId="6da7c2dd-8e2e-469f-a216-c384312e2a2d" providerId="ADAL" clId="{5D0F336B-AAAC-441E-99F0-F6F5BFD10E9E}" dt="2023-02-07T20:17:10.075" v="1097"/>
          <ac:spMkLst>
            <pc:docMk/>
            <pc:sldMk cId="3372066350" sldId="2147477369"/>
            <ac:spMk id="6" creationId="{F215A1E1-2FAA-EABA-917F-CDA076638868}"/>
          </ac:spMkLst>
        </pc:spChg>
        <pc:spChg chg="add del mod">
          <ac:chgData name="Bob Ward" userId="6da7c2dd-8e2e-469f-a216-c384312e2a2d" providerId="ADAL" clId="{5D0F336B-AAAC-441E-99F0-F6F5BFD10E9E}" dt="2023-02-07T20:19:18.601" v="1358" actId="478"/>
          <ac:spMkLst>
            <pc:docMk/>
            <pc:sldMk cId="3372066350" sldId="2147477369"/>
            <ac:spMk id="7" creationId="{34414599-7BC5-E895-225D-7EF072B2D4C5}"/>
          </ac:spMkLst>
        </pc:spChg>
        <pc:spChg chg="add del mod">
          <ac:chgData name="Bob Ward" userId="6da7c2dd-8e2e-469f-a216-c384312e2a2d" providerId="ADAL" clId="{5D0F336B-AAAC-441E-99F0-F6F5BFD10E9E}" dt="2023-02-07T20:19:18.601" v="1358" actId="478"/>
          <ac:spMkLst>
            <pc:docMk/>
            <pc:sldMk cId="3372066350" sldId="2147477369"/>
            <ac:spMk id="8" creationId="{A0E49748-08DD-EE59-3E49-2CD9CEE3C3A1}"/>
          </ac:spMkLst>
        </pc:spChg>
        <pc:spChg chg="del">
          <ac:chgData name="Bob Ward" userId="6da7c2dd-8e2e-469f-a216-c384312e2a2d" providerId="ADAL" clId="{5D0F336B-AAAC-441E-99F0-F6F5BFD10E9E}" dt="2023-02-07T20:17:03.951" v="1094" actId="478"/>
          <ac:spMkLst>
            <pc:docMk/>
            <pc:sldMk cId="3372066350" sldId="2147477369"/>
            <ac:spMk id="9" creationId="{EFCDA649-226B-4F14-4513-38E2DED66D1C}"/>
          </ac:spMkLst>
        </pc:spChg>
        <pc:spChg chg="add del mod">
          <ac:chgData name="Bob Ward" userId="6da7c2dd-8e2e-469f-a216-c384312e2a2d" providerId="ADAL" clId="{5D0F336B-AAAC-441E-99F0-F6F5BFD10E9E}" dt="2023-02-07T20:17:48.916" v="1170" actId="478"/>
          <ac:spMkLst>
            <pc:docMk/>
            <pc:sldMk cId="3372066350" sldId="2147477369"/>
            <ac:spMk id="10" creationId="{659B8736-3AD7-EB9B-ABC1-93254F9BA93D}"/>
          </ac:spMkLst>
        </pc:spChg>
        <pc:spChg chg="add del mod">
          <ac:chgData name="Bob Ward" userId="6da7c2dd-8e2e-469f-a216-c384312e2a2d" providerId="ADAL" clId="{5D0F336B-AAAC-441E-99F0-F6F5BFD10E9E}" dt="2023-02-07T20:19:21.691" v="1359" actId="478"/>
          <ac:spMkLst>
            <pc:docMk/>
            <pc:sldMk cId="3372066350" sldId="2147477369"/>
            <ac:spMk id="11" creationId="{B05882F4-30B3-988E-B4A4-B3B20235E6A0}"/>
          </ac:spMkLst>
        </pc:spChg>
        <pc:spChg chg="add mod">
          <ac:chgData name="Bob Ward" userId="6da7c2dd-8e2e-469f-a216-c384312e2a2d" providerId="ADAL" clId="{5D0F336B-AAAC-441E-99F0-F6F5BFD10E9E}" dt="2023-02-07T20:19:34.751" v="1361" actId="1076"/>
          <ac:spMkLst>
            <pc:docMk/>
            <pc:sldMk cId="3372066350" sldId="2147477369"/>
            <ac:spMk id="12" creationId="{A9F2665D-4B83-79FF-DAAA-F4FDCF4A18F1}"/>
          </ac:spMkLst>
        </pc:spChg>
        <pc:spChg chg="add del mod">
          <ac:chgData name="Bob Ward" userId="6da7c2dd-8e2e-469f-a216-c384312e2a2d" providerId="ADAL" clId="{5D0F336B-AAAC-441E-99F0-F6F5BFD10E9E}" dt="2023-02-07T20:17:01.380" v="1093" actId="478"/>
          <ac:spMkLst>
            <pc:docMk/>
            <pc:sldMk cId="3372066350" sldId="2147477369"/>
            <ac:spMk id="15" creationId="{F4C90C68-B90B-ADFC-460C-F4CE83E432DB}"/>
          </ac:spMkLst>
        </pc:spChg>
        <pc:spChg chg="add del">
          <ac:chgData name="Bob Ward" userId="6da7c2dd-8e2e-469f-a216-c384312e2a2d" providerId="ADAL" clId="{5D0F336B-AAAC-441E-99F0-F6F5BFD10E9E}" dt="2023-02-07T20:17:01.380" v="1093" actId="478"/>
          <ac:spMkLst>
            <pc:docMk/>
            <pc:sldMk cId="3372066350" sldId="2147477369"/>
            <ac:spMk id="17" creationId="{8EFADF40-FFFF-9697-CDBF-52780AC6F6F4}"/>
          </ac:spMkLst>
        </pc:spChg>
        <pc:spChg chg="add mod">
          <ac:chgData name="Bob Ward" userId="6da7c2dd-8e2e-469f-a216-c384312e2a2d" providerId="ADAL" clId="{5D0F336B-AAAC-441E-99F0-F6F5BFD10E9E}" dt="2023-02-07T20:19:50.129" v="1438" actId="20577"/>
          <ac:spMkLst>
            <pc:docMk/>
            <pc:sldMk cId="3372066350" sldId="2147477369"/>
            <ac:spMk id="20" creationId="{BBCF77A0-5B82-28C9-4CC6-AD136E7AD50B}"/>
          </ac:spMkLst>
        </pc:spChg>
        <pc:spChg chg="add mod">
          <ac:chgData name="Bob Ward" userId="6da7c2dd-8e2e-469f-a216-c384312e2a2d" providerId="ADAL" clId="{5D0F336B-AAAC-441E-99F0-F6F5BFD10E9E}" dt="2023-02-07T20:34:10.473" v="1951" actId="1076"/>
          <ac:spMkLst>
            <pc:docMk/>
            <pc:sldMk cId="3372066350" sldId="2147477369"/>
            <ac:spMk id="21" creationId="{C66AA047-C166-C74C-40A5-D9AA67F8742F}"/>
          </ac:spMkLst>
        </pc:spChg>
        <pc:spChg chg="add mod">
          <ac:chgData name="Bob Ward" userId="6da7c2dd-8e2e-469f-a216-c384312e2a2d" providerId="ADAL" clId="{5D0F336B-AAAC-441E-99F0-F6F5BFD10E9E}" dt="2023-02-07T20:34:06.371" v="1950" actId="1076"/>
          <ac:spMkLst>
            <pc:docMk/>
            <pc:sldMk cId="3372066350" sldId="2147477369"/>
            <ac:spMk id="22" creationId="{146315E0-A139-3DEA-7F69-ED43714617E7}"/>
          </ac:spMkLst>
        </pc:spChg>
      </pc:sldChg>
      <pc:sldChg chg="add del">
        <pc:chgData name="Bob Ward" userId="6da7c2dd-8e2e-469f-a216-c384312e2a2d" providerId="ADAL" clId="{5D0F336B-AAAC-441E-99F0-F6F5BFD10E9E}" dt="2023-02-07T19:12:57.604" v="821" actId="2696"/>
        <pc:sldMkLst>
          <pc:docMk/>
          <pc:sldMk cId="3473562780" sldId="2147477372"/>
        </pc:sldMkLst>
      </pc:sldChg>
      <pc:sldChg chg="addSp delSp modSp mod delAnim modAnim modNotesTx">
        <pc:chgData name="Bob Ward" userId="6da7c2dd-8e2e-469f-a216-c384312e2a2d" providerId="ADAL" clId="{5D0F336B-AAAC-441E-99F0-F6F5BFD10E9E}" dt="2023-02-07T19:26:38.866" v="868"/>
        <pc:sldMkLst>
          <pc:docMk/>
          <pc:sldMk cId="757016235" sldId="2147477379"/>
        </pc:sldMkLst>
        <pc:spChg chg="mod">
          <ac:chgData name="Bob Ward" userId="6da7c2dd-8e2e-469f-a216-c384312e2a2d" providerId="ADAL" clId="{5D0F336B-AAAC-441E-99F0-F6F5BFD10E9E}" dt="2023-02-07T18:58:21.247" v="716"/>
          <ac:spMkLst>
            <pc:docMk/>
            <pc:sldMk cId="757016235" sldId="2147477379"/>
            <ac:spMk id="2" creationId="{EE2A37C4-D076-4398-8E6C-891BD0ADFD3D}"/>
          </ac:spMkLst>
        </pc:spChg>
        <pc:spChg chg="mod">
          <ac:chgData name="Bob Ward" userId="6da7c2dd-8e2e-469f-a216-c384312e2a2d" providerId="ADAL" clId="{5D0F336B-AAAC-441E-99F0-F6F5BFD10E9E}" dt="2023-02-07T18:32:57.514" v="377" actId="1076"/>
          <ac:spMkLst>
            <pc:docMk/>
            <pc:sldMk cId="757016235" sldId="2147477379"/>
            <ac:spMk id="6" creationId="{790FC11E-8C27-901E-4517-655573DF5250}"/>
          </ac:spMkLst>
        </pc:spChg>
        <pc:spChg chg="add mod ord">
          <ac:chgData name="Bob Ward" userId="6da7c2dd-8e2e-469f-a216-c384312e2a2d" providerId="ADAL" clId="{5D0F336B-AAAC-441E-99F0-F6F5BFD10E9E}" dt="2023-02-07T18:54:53.747" v="697" actId="554"/>
          <ac:spMkLst>
            <pc:docMk/>
            <pc:sldMk cId="757016235" sldId="2147477379"/>
            <ac:spMk id="12" creationId="{785B050C-975B-D00A-036F-FFCFCDE727FD}"/>
          </ac:spMkLst>
        </pc:spChg>
        <pc:spChg chg="del">
          <ac:chgData name="Bob Ward" userId="6da7c2dd-8e2e-469f-a216-c384312e2a2d" providerId="ADAL" clId="{5D0F336B-AAAC-441E-99F0-F6F5BFD10E9E}" dt="2023-02-07T18:31:31.699" v="361" actId="478"/>
          <ac:spMkLst>
            <pc:docMk/>
            <pc:sldMk cId="757016235" sldId="2147477379"/>
            <ac:spMk id="13" creationId="{8689F971-6829-0DE0-0C7E-5289A1A7BE9F}"/>
          </ac:spMkLst>
        </pc:spChg>
        <pc:spChg chg="del">
          <ac:chgData name="Bob Ward" userId="6da7c2dd-8e2e-469f-a216-c384312e2a2d" providerId="ADAL" clId="{5D0F336B-AAAC-441E-99F0-F6F5BFD10E9E}" dt="2023-02-07T18:31:31.699" v="361" actId="478"/>
          <ac:spMkLst>
            <pc:docMk/>
            <pc:sldMk cId="757016235" sldId="2147477379"/>
            <ac:spMk id="17" creationId="{CC8099CF-3D1E-13F6-C0B4-E39A7C6963E3}"/>
          </ac:spMkLst>
        </pc:spChg>
        <pc:spChg chg="add mod ord topLvl">
          <ac:chgData name="Bob Ward" userId="6da7c2dd-8e2e-469f-a216-c384312e2a2d" providerId="ADAL" clId="{5D0F336B-AAAC-441E-99F0-F6F5BFD10E9E}" dt="2023-02-07T18:56:59.751" v="706" actId="165"/>
          <ac:spMkLst>
            <pc:docMk/>
            <pc:sldMk cId="757016235" sldId="2147477379"/>
            <ac:spMk id="18" creationId="{6B6E428C-F15A-4F61-D818-4D341070282E}"/>
          </ac:spMkLst>
        </pc:spChg>
        <pc:spChg chg="del">
          <ac:chgData name="Bob Ward" userId="6da7c2dd-8e2e-469f-a216-c384312e2a2d" providerId="ADAL" clId="{5D0F336B-AAAC-441E-99F0-F6F5BFD10E9E}" dt="2023-02-07T18:31:31.699" v="361" actId="478"/>
          <ac:spMkLst>
            <pc:docMk/>
            <pc:sldMk cId="757016235" sldId="2147477379"/>
            <ac:spMk id="19" creationId="{EC09B6E3-2D8F-E4F6-7E67-C817A9D76B6B}"/>
          </ac:spMkLst>
        </pc:spChg>
        <pc:spChg chg="del">
          <ac:chgData name="Bob Ward" userId="6da7c2dd-8e2e-469f-a216-c384312e2a2d" providerId="ADAL" clId="{5D0F336B-AAAC-441E-99F0-F6F5BFD10E9E}" dt="2023-02-07T18:31:37.457" v="362" actId="478"/>
          <ac:spMkLst>
            <pc:docMk/>
            <pc:sldMk cId="757016235" sldId="2147477379"/>
            <ac:spMk id="22" creationId="{A54747BF-155B-3929-468C-8A26A5E561F3}"/>
          </ac:spMkLst>
        </pc:spChg>
        <pc:spChg chg="mod">
          <ac:chgData name="Bob Ward" userId="6da7c2dd-8e2e-469f-a216-c384312e2a2d" providerId="ADAL" clId="{5D0F336B-AAAC-441E-99F0-F6F5BFD10E9E}" dt="2023-02-07T18:43:20.995" v="588" actId="1076"/>
          <ac:spMkLst>
            <pc:docMk/>
            <pc:sldMk cId="757016235" sldId="2147477379"/>
            <ac:spMk id="32" creationId="{A1DA9A2F-3960-420F-B062-4A5FFAEA2C5F}"/>
          </ac:spMkLst>
        </pc:spChg>
        <pc:spChg chg="mod">
          <ac:chgData name="Bob Ward" userId="6da7c2dd-8e2e-469f-a216-c384312e2a2d" providerId="ADAL" clId="{5D0F336B-AAAC-441E-99F0-F6F5BFD10E9E}" dt="2023-02-07T18:46:34.690" v="616" actId="1076"/>
          <ac:spMkLst>
            <pc:docMk/>
            <pc:sldMk cId="757016235" sldId="2147477379"/>
            <ac:spMk id="33" creationId="{FB6F7E80-86B9-44EF-97CC-DC57A33D34C8}"/>
          </ac:spMkLst>
        </pc:spChg>
        <pc:spChg chg="mod">
          <ac:chgData name="Bob Ward" userId="6da7c2dd-8e2e-469f-a216-c384312e2a2d" providerId="ADAL" clId="{5D0F336B-AAAC-441E-99F0-F6F5BFD10E9E}" dt="2023-02-07T18:51:41.746" v="670" actId="1076"/>
          <ac:spMkLst>
            <pc:docMk/>
            <pc:sldMk cId="757016235" sldId="2147477379"/>
            <ac:spMk id="34" creationId="{FF26302B-C8F5-440B-8BD9-2E8E20D90F64}"/>
          </ac:spMkLst>
        </pc:spChg>
        <pc:spChg chg="add mod ord topLvl">
          <ac:chgData name="Bob Ward" userId="6da7c2dd-8e2e-469f-a216-c384312e2a2d" providerId="ADAL" clId="{5D0F336B-AAAC-441E-99F0-F6F5BFD10E9E}" dt="2023-02-07T18:56:59.751" v="706" actId="165"/>
          <ac:spMkLst>
            <pc:docMk/>
            <pc:sldMk cId="757016235" sldId="2147477379"/>
            <ac:spMk id="35" creationId="{22570258-68AF-CA69-4F20-F63D9AAFDEA9}"/>
          </ac:spMkLst>
        </pc:spChg>
        <pc:spChg chg="add mod ord topLvl">
          <ac:chgData name="Bob Ward" userId="6da7c2dd-8e2e-469f-a216-c384312e2a2d" providerId="ADAL" clId="{5D0F336B-AAAC-441E-99F0-F6F5BFD10E9E}" dt="2023-02-07T18:56:59.751" v="706" actId="165"/>
          <ac:spMkLst>
            <pc:docMk/>
            <pc:sldMk cId="757016235" sldId="2147477379"/>
            <ac:spMk id="36" creationId="{1875BFFF-350A-1CCF-339F-EAB79D5C5892}"/>
          </ac:spMkLst>
        </pc:spChg>
        <pc:spChg chg="add mod topLvl">
          <ac:chgData name="Bob Ward" userId="6da7c2dd-8e2e-469f-a216-c384312e2a2d" providerId="ADAL" clId="{5D0F336B-AAAC-441E-99F0-F6F5BFD10E9E}" dt="2023-02-07T18:56:59.751" v="706" actId="165"/>
          <ac:spMkLst>
            <pc:docMk/>
            <pc:sldMk cId="757016235" sldId="2147477379"/>
            <ac:spMk id="37" creationId="{9DAFD41F-CCFD-5B2D-2F89-2719DBB7AA3E}"/>
          </ac:spMkLst>
        </pc:spChg>
        <pc:spChg chg="add mod topLvl">
          <ac:chgData name="Bob Ward" userId="6da7c2dd-8e2e-469f-a216-c384312e2a2d" providerId="ADAL" clId="{5D0F336B-AAAC-441E-99F0-F6F5BFD10E9E}" dt="2023-02-07T18:56:59.751" v="706" actId="165"/>
          <ac:spMkLst>
            <pc:docMk/>
            <pc:sldMk cId="757016235" sldId="2147477379"/>
            <ac:spMk id="39" creationId="{39397F26-C4A6-637B-79C2-BA40AB7B7E1D}"/>
          </ac:spMkLst>
        </pc:spChg>
        <pc:spChg chg="add del mod">
          <ac:chgData name="Bob Ward" userId="6da7c2dd-8e2e-469f-a216-c384312e2a2d" providerId="ADAL" clId="{5D0F336B-AAAC-441E-99F0-F6F5BFD10E9E}" dt="2023-02-07T18:53:33.352" v="694" actId="478"/>
          <ac:spMkLst>
            <pc:docMk/>
            <pc:sldMk cId="757016235" sldId="2147477379"/>
            <ac:spMk id="41" creationId="{6A79A210-4F1B-C422-743F-B2B89D727DC5}"/>
          </ac:spMkLst>
        </pc:spChg>
        <pc:spChg chg="mod">
          <ac:chgData name="Bob Ward" userId="6da7c2dd-8e2e-469f-a216-c384312e2a2d" providerId="ADAL" clId="{5D0F336B-AAAC-441E-99F0-F6F5BFD10E9E}" dt="2023-02-07T18:32:57.514" v="377" actId="1076"/>
          <ac:spMkLst>
            <pc:docMk/>
            <pc:sldMk cId="757016235" sldId="2147477379"/>
            <ac:spMk id="44" creationId="{A5610CEB-D3A2-4AF3-97FF-52185F108FA3}"/>
          </ac:spMkLst>
        </pc:spChg>
        <pc:spChg chg="mod">
          <ac:chgData name="Bob Ward" userId="6da7c2dd-8e2e-469f-a216-c384312e2a2d" providerId="ADAL" clId="{5D0F336B-AAAC-441E-99F0-F6F5BFD10E9E}" dt="2023-02-07T18:54:53.747" v="697" actId="554"/>
          <ac:spMkLst>
            <pc:docMk/>
            <pc:sldMk cId="757016235" sldId="2147477379"/>
            <ac:spMk id="46" creationId="{3E47E969-BA7B-429E-BCA6-12E96E85A85A}"/>
          </ac:spMkLst>
        </pc:spChg>
        <pc:spChg chg="mod topLvl">
          <ac:chgData name="Bob Ward" userId="6da7c2dd-8e2e-469f-a216-c384312e2a2d" providerId="ADAL" clId="{5D0F336B-AAAC-441E-99F0-F6F5BFD10E9E}" dt="2023-02-07T18:56:59.751" v="706" actId="165"/>
          <ac:spMkLst>
            <pc:docMk/>
            <pc:sldMk cId="757016235" sldId="2147477379"/>
            <ac:spMk id="48" creationId="{E1FA2FF2-36CB-468F-BE2C-34166E1A4295}"/>
          </ac:spMkLst>
        </pc:spChg>
        <pc:spChg chg="mod topLvl">
          <ac:chgData name="Bob Ward" userId="6da7c2dd-8e2e-469f-a216-c384312e2a2d" providerId="ADAL" clId="{5D0F336B-AAAC-441E-99F0-F6F5BFD10E9E}" dt="2023-02-07T18:56:59.751" v="706" actId="165"/>
          <ac:spMkLst>
            <pc:docMk/>
            <pc:sldMk cId="757016235" sldId="2147477379"/>
            <ac:spMk id="50" creationId="{2F25A8AD-7F72-4CC5-AEED-738F75D5304B}"/>
          </ac:spMkLst>
        </pc:spChg>
        <pc:spChg chg="mod topLvl">
          <ac:chgData name="Bob Ward" userId="6da7c2dd-8e2e-469f-a216-c384312e2a2d" providerId="ADAL" clId="{5D0F336B-AAAC-441E-99F0-F6F5BFD10E9E}" dt="2023-02-07T18:56:59.751" v="706" actId="165"/>
          <ac:spMkLst>
            <pc:docMk/>
            <pc:sldMk cId="757016235" sldId="2147477379"/>
            <ac:spMk id="52" creationId="{E6F64F55-410D-41BE-95F4-7AFF248A0C45}"/>
          </ac:spMkLst>
        </pc:spChg>
        <pc:spChg chg="mod">
          <ac:chgData name="Bob Ward" userId="6da7c2dd-8e2e-469f-a216-c384312e2a2d" providerId="ADAL" clId="{5D0F336B-AAAC-441E-99F0-F6F5BFD10E9E}" dt="2023-02-07T18:52:10.030" v="678" actId="1076"/>
          <ac:spMkLst>
            <pc:docMk/>
            <pc:sldMk cId="757016235" sldId="2147477379"/>
            <ac:spMk id="64" creationId="{A7A705E2-91C3-4E08-9A04-3C9AF50C6F1A}"/>
          </ac:spMkLst>
        </pc:spChg>
        <pc:spChg chg="mod">
          <ac:chgData name="Bob Ward" userId="6da7c2dd-8e2e-469f-a216-c384312e2a2d" providerId="ADAL" clId="{5D0F336B-AAAC-441E-99F0-F6F5BFD10E9E}" dt="2023-02-07T18:52:12.372" v="679" actId="1076"/>
          <ac:spMkLst>
            <pc:docMk/>
            <pc:sldMk cId="757016235" sldId="2147477379"/>
            <ac:spMk id="66" creationId="{6EBB13CE-5398-4B43-84BC-5F1BF84D5C57}"/>
          </ac:spMkLst>
        </pc:spChg>
        <pc:spChg chg="mod">
          <ac:chgData name="Bob Ward" userId="6da7c2dd-8e2e-469f-a216-c384312e2a2d" providerId="ADAL" clId="{5D0F336B-AAAC-441E-99F0-F6F5BFD10E9E}" dt="2023-02-07T18:53:17.980" v="692" actId="1076"/>
          <ac:spMkLst>
            <pc:docMk/>
            <pc:sldMk cId="757016235" sldId="2147477379"/>
            <ac:spMk id="68" creationId="{B3594D1D-0797-4597-A791-843C378B46C7}"/>
          </ac:spMkLst>
        </pc:spChg>
        <pc:spChg chg="mod">
          <ac:chgData name="Bob Ward" userId="6da7c2dd-8e2e-469f-a216-c384312e2a2d" providerId="ADAL" clId="{5D0F336B-AAAC-441E-99F0-F6F5BFD10E9E}" dt="2023-02-07T18:53:15.553" v="691" actId="1076"/>
          <ac:spMkLst>
            <pc:docMk/>
            <pc:sldMk cId="757016235" sldId="2147477379"/>
            <ac:spMk id="70" creationId="{A457C53E-7CD3-4857-9EA4-9B73713A4D1D}"/>
          </ac:spMkLst>
        </pc:spChg>
        <pc:spChg chg="mod">
          <ac:chgData name="Bob Ward" userId="6da7c2dd-8e2e-469f-a216-c384312e2a2d" providerId="ADAL" clId="{5D0F336B-AAAC-441E-99F0-F6F5BFD10E9E}" dt="2023-02-07T18:52:00.463" v="675" actId="1076"/>
          <ac:spMkLst>
            <pc:docMk/>
            <pc:sldMk cId="757016235" sldId="2147477379"/>
            <ac:spMk id="74" creationId="{5C579073-F208-467E-93CD-C6827F716DBD}"/>
          </ac:spMkLst>
        </pc:spChg>
        <pc:spChg chg="add mod">
          <ac:chgData name="Bob Ward" userId="6da7c2dd-8e2e-469f-a216-c384312e2a2d" providerId="ADAL" clId="{5D0F336B-AAAC-441E-99F0-F6F5BFD10E9E}" dt="2023-02-07T18:53:48.287" v="695" actId="1076"/>
          <ac:spMkLst>
            <pc:docMk/>
            <pc:sldMk cId="757016235" sldId="2147477379"/>
            <ac:spMk id="79" creationId="{133C8155-BA0A-F097-2E25-30F2E141C003}"/>
          </ac:spMkLst>
        </pc:spChg>
        <pc:spChg chg="add mod">
          <ac:chgData name="Bob Ward" userId="6da7c2dd-8e2e-469f-a216-c384312e2a2d" providerId="ADAL" clId="{5D0F336B-AAAC-441E-99F0-F6F5BFD10E9E}" dt="2023-02-07T18:58:49.880" v="756" actId="1076"/>
          <ac:spMkLst>
            <pc:docMk/>
            <pc:sldMk cId="757016235" sldId="2147477379"/>
            <ac:spMk id="83" creationId="{13BDFF87-A73B-B985-9F24-87F9E87D46A3}"/>
          </ac:spMkLst>
        </pc:spChg>
        <pc:spChg chg="add mod ord">
          <ac:chgData name="Bob Ward" userId="6da7c2dd-8e2e-469f-a216-c384312e2a2d" providerId="ADAL" clId="{5D0F336B-AAAC-441E-99F0-F6F5BFD10E9E}" dt="2023-02-07T18:59:15.435" v="761" actId="207"/>
          <ac:spMkLst>
            <pc:docMk/>
            <pc:sldMk cId="757016235" sldId="2147477379"/>
            <ac:spMk id="84" creationId="{FF94DB2A-D933-5241-F5AB-B3C199AA9DA3}"/>
          </ac:spMkLst>
        </pc:spChg>
        <pc:grpChg chg="mod">
          <ac:chgData name="Bob Ward" userId="6da7c2dd-8e2e-469f-a216-c384312e2a2d" providerId="ADAL" clId="{5D0F336B-AAAC-441E-99F0-F6F5BFD10E9E}" dt="2023-02-07T18:43:24.442" v="589" actId="1076"/>
          <ac:grpSpMkLst>
            <pc:docMk/>
            <pc:sldMk cId="757016235" sldId="2147477379"/>
            <ac:grpSpMk id="10" creationId="{DE32843C-F7CB-4E2C-8EE5-0CB344A3EBEC}"/>
          </ac:grpSpMkLst>
        </pc:grpChg>
        <pc:grpChg chg="add mod">
          <ac:chgData name="Bob Ward" userId="6da7c2dd-8e2e-469f-a216-c384312e2a2d" providerId="ADAL" clId="{5D0F336B-AAAC-441E-99F0-F6F5BFD10E9E}" dt="2023-02-07T18:54:47.700" v="696" actId="554"/>
          <ac:grpSpMkLst>
            <pc:docMk/>
            <pc:sldMk cId="757016235" sldId="2147477379"/>
            <ac:grpSpMk id="43" creationId="{553097BA-0EFB-47F3-86A6-614BFDE27D40}"/>
          </ac:grpSpMkLst>
        </pc:grpChg>
        <pc:grpChg chg="add del mod">
          <ac:chgData name="Bob Ward" userId="6da7c2dd-8e2e-469f-a216-c384312e2a2d" providerId="ADAL" clId="{5D0F336B-AAAC-441E-99F0-F6F5BFD10E9E}" dt="2023-02-07T18:56:59.751" v="706" actId="165"/>
          <ac:grpSpMkLst>
            <pc:docMk/>
            <pc:sldMk cId="757016235" sldId="2147477379"/>
            <ac:grpSpMk id="45" creationId="{387667F9-214C-6EBF-0C43-7663040572D5}"/>
          </ac:grpSpMkLst>
        </pc:grpChg>
        <pc:grpChg chg="add mod">
          <ac:chgData name="Bob Ward" userId="6da7c2dd-8e2e-469f-a216-c384312e2a2d" providerId="ADAL" clId="{5D0F336B-AAAC-441E-99F0-F6F5BFD10E9E}" dt="2023-02-07T18:54:53.747" v="697" actId="554"/>
          <ac:grpSpMkLst>
            <pc:docMk/>
            <pc:sldMk cId="757016235" sldId="2147477379"/>
            <ac:grpSpMk id="47" creationId="{A644C70F-C149-388D-FF23-2EE11111FEEF}"/>
          </ac:grpSpMkLst>
        </pc:grpChg>
        <pc:grpChg chg="add del mod">
          <ac:chgData name="Bob Ward" userId="6da7c2dd-8e2e-469f-a216-c384312e2a2d" providerId="ADAL" clId="{5D0F336B-AAAC-441E-99F0-F6F5BFD10E9E}" dt="2023-02-07T18:56:59.751" v="706" actId="165"/>
          <ac:grpSpMkLst>
            <pc:docMk/>
            <pc:sldMk cId="757016235" sldId="2147477379"/>
            <ac:grpSpMk id="49" creationId="{E228ADAA-EFD9-6B63-7D8B-F6EDA21EB316}"/>
          </ac:grpSpMkLst>
        </pc:grpChg>
        <pc:grpChg chg="add del mod">
          <ac:chgData name="Bob Ward" userId="6da7c2dd-8e2e-469f-a216-c384312e2a2d" providerId="ADAL" clId="{5D0F336B-AAAC-441E-99F0-F6F5BFD10E9E}" dt="2023-02-07T18:56:59.751" v="706" actId="165"/>
          <ac:grpSpMkLst>
            <pc:docMk/>
            <pc:sldMk cId="757016235" sldId="2147477379"/>
            <ac:grpSpMk id="51" creationId="{06BBBF0D-589D-E3CF-7736-40DB26C4D1D8}"/>
          </ac:grpSpMkLst>
        </pc:grpChg>
        <pc:grpChg chg="add del mod">
          <ac:chgData name="Bob Ward" userId="6da7c2dd-8e2e-469f-a216-c384312e2a2d" providerId="ADAL" clId="{5D0F336B-AAAC-441E-99F0-F6F5BFD10E9E}" dt="2023-02-07T18:56:59.751" v="706" actId="165"/>
          <ac:grpSpMkLst>
            <pc:docMk/>
            <pc:sldMk cId="757016235" sldId="2147477379"/>
            <ac:grpSpMk id="53" creationId="{3524E313-FA9F-83FD-4405-584DE16871EF}"/>
          </ac:grpSpMkLst>
        </pc:grpChg>
        <pc:grpChg chg="add mod">
          <ac:chgData name="Bob Ward" userId="6da7c2dd-8e2e-469f-a216-c384312e2a2d" providerId="ADAL" clId="{5D0F336B-AAAC-441E-99F0-F6F5BFD10E9E}" dt="2023-02-07T18:46:29.351" v="615" actId="1076"/>
          <ac:grpSpMkLst>
            <pc:docMk/>
            <pc:sldMk cId="757016235" sldId="2147477379"/>
            <ac:grpSpMk id="55" creationId="{2818A65D-7414-EC0A-F25C-4656E64DEB03}"/>
          </ac:grpSpMkLst>
        </pc:grpChg>
        <pc:grpChg chg="add">
          <ac:chgData name="Bob Ward" userId="6da7c2dd-8e2e-469f-a216-c384312e2a2d" providerId="ADAL" clId="{5D0F336B-AAAC-441E-99F0-F6F5BFD10E9E}" dt="2023-02-07T18:59:28.259" v="762" actId="164"/>
          <ac:grpSpMkLst>
            <pc:docMk/>
            <pc:sldMk cId="757016235" sldId="2147477379"/>
            <ac:grpSpMk id="85" creationId="{431A2205-0D95-AD9E-968E-ACBB0617C9DF}"/>
          </ac:grpSpMkLst>
        </pc:grpChg>
        <pc:picChg chg="del">
          <ac:chgData name="Bob Ward" userId="6da7c2dd-8e2e-469f-a216-c384312e2a2d" providerId="ADAL" clId="{5D0F336B-AAAC-441E-99F0-F6F5BFD10E9E}" dt="2023-02-07T18:39:23.765" v="567" actId="478"/>
          <ac:picMkLst>
            <pc:docMk/>
            <pc:sldMk cId="757016235" sldId="2147477379"/>
            <ac:picMk id="3" creationId="{86751371-9774-446F-A874-06DFBA1B2DA8}"/>
          </ac:picMkLst>
        </pc:picChg>
        <pc:picChg chg="mod">
          <ac:chgData name="Bob Ward" userId="6da7c2dd-8e2e-469f-a216-c384312e2a2d" providerId="ADAL" clId="{5D0F336B-AAAC-441E-99F0-F6F5BFD10E9E}" dt="2023-02-07T18:42:28.895" v="580" actId="1076"/>
          <ac:picMkLst>
            <pc:docMk/>
            <pc:sldMk cId="757016235" sldId="2147477379"/>
            <ac:picMk id="8" creationId="{68A4DF2F-5172-4917-9052-120E57C1E00D}"/>
          </ac:picMkLst>
        </pc:picChg>
        <pc:picChg chg="mod">
          <ac:chgData name="Bob Ward" userId="6da7c2dd-8e2e-469f-a216-c384312e2a2d" providerId="ADAL" clId="{5D0F336B-AAAC-441E-99F0-F6F5BFD10E9E}" dt="2023-02-07T18:46:34.690" v="616" actId="1076"/>
          <ac:picMkLst>
            <pc:docMk/>
            <pc:sldMk cId="757016235" sldId="2147477379"/>
            <ac:picMk id="11" creationId="{7E858D2C-C2A2-4948-A709-DCAA4351D7DD}"/>
          </ac:picMkLst>
        </pc:picChg>
        <pc:picChg chg="add mod">
          <ac:chgData name="Bob Ward" userId="6da7c2dd-8e2e-469f-a216-c384312e2a2d" providerId="ADAL" clId="{5D0F336B-AAAC-441E-99F0-F6F5BFD10E9E}" dt="2023-02-07T19:26:22.318" v="865" actId="1076"/>
          <ac:picMkLst>
            <pc:docMk/>
            <pc:sldMk cId="757016235" sldId="2147477379"/>
            <ac:picMk id="13" creationId="{F5015B46-B604-2ACB-97BA-D6D46CC53DEA}"/>
          </ac:picMkLst>
        </pc:picChg>
        <pc:picChg chg="mod">
          <ac:chgData name="Bob Ward" userId="6da7c2dd-8e2e-469f-a216-c384312e2a2d" providerId="ADAL" clId="{5D0F336B-AAAC-441E-99F0-F6F5BFD10E9E}" dt="2023-02-07T18:54:53.747" v="697" actId="554"/>
          <ac:picMkLst>
            <pc:docMk/>
            <pc:sldMk cId="757016235" sldId="2147477379"/>
            <ac:picMk id="16" creationId="{0A1640DE-02F9-4292-95F6-7C0FB24AEA41}"/>
          </ac:picMkLst>
        </pc:picChg>
        <pc:picChg chg="del mod topLvl">
          <ac:chgData name="Bob Ward" userId="6da7c2dd-8e2e-469f-a216-c384312e2a2d" providerId="ADAL" clId="{5D0F336B-AAAC-441E-99F0-F6F5BFD10E9E}" dt="2023-02-07T19:26:16.517" v="862" actId="478"/>
          <ac:picMkLst>
            <pc:docMk/>
            <pc:sldMk cId="757016235" sldId="2147477379"/>
            <ac:picMk id="23" creationId="{81D82164-B040-43F8-A01B-EA9E781100DC}"/>
          </ac:picMkLst>
        </pc:picChg>
        <pc:picChg chg="mod topLvl">
          <ac:chgData name="Bob Ward" userId="6da7c2dd-8e2e-469f-a216-c384312e2a2d" providerId="ADAL" clId="{5D0F336B-AAAC-441E-99F0-F6F5BFD10E9E}" dt="2023-02-07T18:56:59.751" v="706" actId="165"/>
          <ac:picMkLst>
            <pc:docMk/>
            <pc:sldMk cId="757016235" sldId="2147477379"/>
            <ac:picMk id="25" creationId="{F1618E8E-5356-450B-A1B8-F87F143022C0}"/>
          </ac:picMkLst>
        </pc:picChg>
        <pc:picChg chg="mod topLvl">
          <ac:chgData name="Bob Ward" userId="6da7c2dd-8e2e-469f-a216-c384312e2a2d" providerId="ADAL" clId="{5D0F336B-AAAC-441E-99F0-F6F5BFD10E9E}" dt="2023-02-07T18:56:59.751" v="706" actId="165"/>
          <ac:picMkLst>
            <pc:docMk/>
            <pc:sldMk cId="757016235" sldId="2147477379"/>
            <ac:picMk id="27" creationId="{F2B5DC70-E276-415D-BB81-15295E23DD32}"/>
          </ac:picMkLst>
        </pc:picChg>
        <pc:picChg chg="mod">
          <ac:chgData name="Bob Ward" userId="6da7c2dd-8e2e-469f-a216-c384312e2a2d" providerId="ADAL" clId="{5D0F336B-AAAC-441E-99F0-F6F5BFD10E9E}" dt="2023-02-07T18:41:12.326" v="574" actId="1076"/>
          <ac:picMkLst>
            <pc:docMk/>
            <pc:sldMk cId="757016235" sldId="2147477379"/>
            <ac:picMk id="29" creationId="{04B406E8-AD17-4AC9-A38C-3E490F775565}"/>
          </ac:picMkLst>
        </pc:picChg>
        <pc:picChg chg="add mod topLvl">
          <ac:chgData name="Bob Ward" userId="6da7c2dd-8e2e-469f-a216-c384312e2a2d" providerId="ADAL" clId="{5D0F336B-AAAC-441E-99F0-F6F5BFD10E9E}" dt="2023-02-07T18:56:59.751" v="706" actId="165"/>
          <ac:picMkLst>
            <pc:docMk/>
            <pc:sldMk cId="757016235" sldId="2147477379"/>
            <ac:picMk id="40" creationId="{A3CF1D13-BCF7-A3E6-EFFB-A92B4FB349A4}"/>
          </ac:picMkLst>
        </pc:picChg>
        <pc:picChg chg="add mod">
          <ac:chgData name="Bob Ward" userId="6da7c2dd-8e2e-469f-a216-c384312e2a2d" providerId="ADAL" clId="{5D0F336B-AAAC-441E-99F0-F6F5BFD10E9E}" dt="2023-02-07T18:46:39.416" v="617" actId="1076"/>
          <ac:picMkLst>
            <pc:docMk/>
            <pc:sldMk cId="757016235" sldId="2147477379"/>
            <ac:picMk id="42" creationId="{9940D388-253B-15CA-97C3-AF5874A2F7F8}"/>
          </ac:picMkLst>
        </pc:picChg>
        <pc:picChg chg="add mod">
          <ac:chgData name="Bob Ward" userId="6da7c2dd-8e2e-469f-a216-c384312e2a2d" providerId="ADAL" clId="{5D0F336B-AAAC-441E-99F0-F6F5BFD10E9E}" dt="2023-02-07T18:58:53.337" v="757" actId="1076"/>
          <ac:picMkLst>
            <pc:docMk/>
            <pc:sldMk cId="757016235" sldId="2147477379"/>
            <ac:picMk id="80" creationId="{E25B48BC-9033-4614-7B65-82D14FA91FA9}"/>
          </ac:picMkLst>
        </pc:picChg>
        <pc:picChg chg="add del mod">
          <ac:chgData name="Bob Ward" userId="6da7c2dd-8e2e-469f-a216-c384312e2a2d" providerId="ADAL" clId="{5D0F336B-AAAC-441E-99F0-F6F5BFD10E9E}" dt="2023-02-07T18:58:09.743" v="714" actId="478"/>
          <ac:picMkLst>
            <pc:docMk/>
            <pc:sldMk cId="757016235" sldId="2147477379"/>
            <ac:picMk id="81" creationId="{330367CD-1E51-74C7-4A85-D3DB11A552A2}"/>
          </ac:picMkLst>
        </pc:picChg>
        <pc:picChg chg="add del mod">
          <ac:chgData name="Bob Ward" userId="6da7c2dd-8e2e-469f-a216-c384312e2a2d" providerId="ADAL" clId="{5D0F336B-AAAC-441E-99F0-F6F5BFD10E9E}" dt="2023-02-07T19:12:50.025" v="818" actId="478"/>
          <ac:picMkLst>
            <pc:docMk/>
            <pc:sldMk cId="757016235" sldId="2147477379"/>
            <ac:picMk id="86" creationId="{175B3FC7-82EE-6967-2065-B363BFCC74D3}"/>
          </ac:picMkLst>
        </pc:picChg>
        <pc:picChg chg="add del">
          <ac:chgData name="Bob Ward" userId="6da7c2dd-8e2e-469f-a216-c384312e2a2d" providerId="ADAL" clId="{5D0F336B-AAAC-441E-99F0-F6F5BFD10E9E}" dt="2023-02-07T19:11:02.761" v="807"/>
          <ac:picMkLst>
            <pc:docMk/>
            <pc:sldMk cId="757016235" sldId="2147477379"/>
            <ac:picMk id="1026" creationId="{6797E010-995A-0D7C-3D1E-3619BB1DCC61}"/>
          </ac:picMkLst>
        </pc:picChg>
        <pc:cxnChg chg="mod">
          <ac:chgData name="Bob Ward" userId="6da7c2dd-8e2e-469f-a216-c384312e2a2d" providerId="ADAL" clId="{5D0F336B-AAAC-441E-99F0-F6F5BFD10E9E}" dt="2023-02-07T18:54:47.700" v="696" actId="554"/>
          <ac:cxnSpMkLst>
            <pc:docMk/>
            <pc:sldMk cId="757016235" sldId="2147477379"/>
            <ac:cxnSpMk id="15" creationId="{9E2717A7-92FB-4765-8BC6-262EA4AF779C}"/>
          </ac:cxnSpMkLst>
        </pc:cxnChg>
        <pc:cxnChg chg="mod">
          <ac:chgData name="Bob Ward" userId="6da7c2dd-8e2e-469f-a216-c384312e2a2d" providerId="ADAL" clId="{5D0F336B-AAAC-441E-99F0-F6F5BFD10E9E}" dt="2023-02-07T18:54:53.747" v="697" actId="554"/>
          <ac:cxnSpMkLst>
            <pc:docMk/>
            <pc:sldMk cId="757016235" sldId="2147477379"/>
            <ac:cxnSpMk id="21" creationId="{F14F8D17-1400-415E-B077-74CCED11992C}"/>
          </ac:cxnSpMkLst>
        </pc:cxnChg>
        <pc:cxnChg chg="mod">
          <ac:chgData name="Bob Ward" userId="6da7c2dd-8e2e-469f-a216-c384312e2a2d" providerId="ADAL" clId="{5D0F336B-AAAC-441E-99F0-F6F5BFD10E9E}" dt="2023-02-07T18:51:12.670" v="662" actId="1076"/>
          <ac:cxnSpMkLst>
            <pc:docMk/>
            <pc:sldMk cId="757016235" sldId="2147477379"/>
            <ac:cxnSpMk id="38" creationId="{2F3444E0-821E-41C9-BBA3-D30BBBF5656B}"/>
          </ac:cxnSpMkLst>
        </pc:cxnChg>
        <pc:cxnChg chg="mod">
          <ac:chgData name="Bob Ward" userId="6da7c2dd-8e2e-469f-a216-c384312e2a2d" providerId="ADAL" clId="{5D0F336B-AAAC-441E-99F0-F6F5BFD10E9E}" dt="2023-02-07T18:54:59.396" v="698" actId="554"/>
          <ac:cxnSpMkLst>
            <pc:docMk/>
            <pc:sldMk cId="757016235" sldId="2147477379"/>
            <ac:cxnSpMk id="54" creationId="{A17649F4-421F-4CB8-B115-18A392176CCF}"/>
          </ac:cxnSpMkLst>
        </pc:cxnChg>
        <pc:cxnChg chg="mod">
          <ac:chgData name="Bob Ward" userId="6da7c2dd-8e2e-469f-a216-c384312e2a2d" providerId="ADAL" clId="{5D0F336B-AAAC-441E-99F0-F6F5BFD10E9E}" dt="2023-02-07T18:54:53.747" v="697" actId="554"/>
          <ac:cxnSpMkLst>
            <pc:docMk/>
            <pc:sldMk cId="757016235" sldId="2147477379"/>
            <ac:cxnSpMk id="59" creationId="{BB61085F-7C03-4450-8998-A006D4218577}"/>
          </ac:cxnSpMkLst>
        </pc:cxnChg>
        <pc:cxnChg chg="add mod">
          <ac:chgData name="Bob Ward" userId="6da7c2dd-8e2e-469f-a216-c384312e2a2d" providerId="ADAL" clId="{5D0F336B-AAAC-441E-99F0-F6F5BFD10E9E}" dt="2023-02-07T18:54:47.700" v="696" actId="554"/>
          <ac:cxnSpMkLst>
            <pc:docMk/>
            <pc:sldMk cId="757016235" sldId="2147477379"/>
            <ac:cxnSpMk id="76" creationId="{EA637E47-3EBF-3667-36D0-0ED9A04CC96E}"/>
          </ac:cxnSpMkLst>
        </pc:cxnChg>
        <pc:cxnChg chg="add del mod">
          <ac:chgData name="Bob Ward" userId="6da7c2dd-8e2e-469f-a216-c384312e2a2d" providerId="ADAL" clId="{5D0F336B-AAAC-441E-99F0-F6F5BFD10E9E}" dt="2023-02-07T18:52:26.426" v="683"/>
          <ac:cxnSpMkLst>
            <pc:docMk/>
            <pc:sldMk cId="757016235" sldId="2147477379"/>
            <ac:cxnSpMk id="78" creationId="{292C5BD6-583D-5767-9FE5-A26B3278DD87}"/>
          </ac:cxnSpMkLst>
        </pc:cxnChg>
      </pc:sldChg>
      <pc:sldChg chg="modSp mod">
        <pc:chgData name="Bob Ward" userId="6da7c2dd-8e2e-469f-a216-c384312e2a2d" providerId="ADAL" clId="{5D0F336B-AAAC-441E-99F0-F6F5BFD10E9E}" dt="2023-02-10T15:49:16.355" v="2583" actId="20577"/>
        <pc:sldMkLst>
          <pc:docMk/>
          <pc:sldMk cId="1819996943" sldId="2147477384"/>
        </pc:sldMkLst>
        <pc:spChg chg="mod">
          <ac:chgData name="Bob Ward" userId="6da7c2dd-8e2e-469f-a216-c384312e2a2d" providerId="ADAL" clId="{5D0F336B-AAAC-441E-99F0-F6F5BFD10E9E}" dt="2023-02-07T20:44:40.862" v="2107" actId="20577"/>
          <ac:spMkLst>
            <pc:docMk/>
            <pc:sldMk cId="1819996943" sldId="2147477384"/>
            <ac:spMk id="1038" creationId="{A91197F9-F035-807C-49D0-5B6D0A5F06E1}"/>
          </ac:spMkLst>
        </pc:spChg>
        <pc:spChg chg="mod">
          <ac:chgData name="Bob Ward" userId="6da7c2dd-8e2e-469f-a216-c384312e2a2d" providerId="ADAL" clId="{5D0F336B-AAAC-441E-99F0-F6F5BFD10E9E}" dt="2023-02-10T15:49:16.355" v="2583" actId="20577"/>
          <ac:spMkLst>
            <pc:docMk/>
            <pc:sldMk cId="1819996943" sldId="2147477384"/>
            <ac:spMk id="1040" creationId="{375B6932-4E46-5280-7B42-70C5F37DBE0B}"/>
          </ac:spMkLst>
        </pc:spChg>
      </pc:sldChg>
      <pc:sldChg chg="modSp add del">
        <pc:chgData name="Bob Ward" userId="6da7c2dd-8e2e-469f-a216-c384312e2a2d" providerId="ADAL" clId="{5D0F336B-AAAC-441E-99F0-F6F5BFD10E9E}" dt="2023-02-25T14:50:23.342" v="2702" actId="6549"/>
        <pc:sldMkLst>
          <pc:docMk/>
          <pc:sldMk cId="254831079" sldId="2147477395"/>
        </pc:sldMkLst>
        <pc:spChg chg="mod">
          <ac:chgData name="Bob Ward" userId="6da7c2dd-8e2e-469f-a216-c384312e2a2d" providerId="ADAL" clId="{5D0F336B-AAAC-441E-99F0-F6F5BFD10E9E}" dt="2023-02-09T01:19:13.896" v="2411" actId="20577"/>
          <ac:spMkLst>
            <pc:docMk/>
            <pc:sldMk cId="254831079" sldId="2147477395"/>
            <ac:spMk id="20" creationId="{169B6B80-F386-6A68-A1AD-6E65DEDCFE34}"/>
          </ac:spMkLst>
        </pc:spChg>
        <pc:spChg chg="mod">
          <ac:chgData name="Bob Ward" userId="6da7c2dd-8e2e-469f-a216-c384312e2a2d" providerId="ADAL" clId="{5D0F336B-AAAC-441E-99F0-F6F5BFD10E9E}" dt="2023-02-25T14:50:23.342" v="2702" actId="6549"/>
          <ac:spMkLst>
            <pc:docMk/>
            <pc:sldMk cId="254831079" sldId="2147477395"/>
            <ac:spMk id="24" creationId="{EF315E56-7010-4385-15D9-92AAC0641AFA}"/>
          </ac:spMkLst>
        </pc:spChg>
      </pc:sldChg>
      <pc:sldChg chg="delSp modSp add del mod delAnim">
        <pc:chgData name="Bob Ward" userId="6da7c2dd-8e2e-469f-a216-c384312e2a2d" providerId="ADAL" clId="{5D0F336B-AAAC-441E-99F0-F6F5BFD10E9E}" dt="2023-02-25T14:50:35.540" v="2708" actId="6549"/>
        <pc:sldMkLst>
          <pc:docMk/>
          <pc:sldMk cId="4048639675" sldId="2147477397"/>
        </pc:sldMkLst>
        <pc:spChg chg="mod">
          <ac:chgData name="Bob Ward" userId="6da7c2dd-8e2e-469f-a216-c384312e2a2d" providerId="ADAL" clId="{5D0F336B-AAAC-441E-99F0-F6F5BFD10E9E}" dt="2023-02-25T14:50:32.718" v="2706" actId="20577"/>
          <ac:spMkLst>
            <pc:docMk/>
            <pc:sldMk cId="4048639675" sldId="2147477397"/>
            <ac:spMk id="29" creationId="{56464C66-0E29-B1B6-83E7-EBA3AA84A60B}"/>
          </ac:spMkLst>
        </pc:spChg>
        <pc:spChg chg="mod">
          <ac:chgData name="Bob Ward" userId="6da7c2dd-8e2e-469f-a216-c384312e2a2d" providerId="ADAL" clId="{5D0F336B-AAAC-441E-99F0-F6F5BFD10E9E}" dt="2023-02-25T14:50:35.540" v="2708" actId="6549"/>
          <ac:spMkLst>
            <pc:docMk/>
            <pc:sldMk cId="4048639675" sldId="2147477397"/>
            <ac:spMk id="35" creationId="{6FC35774-4BBA-5082-331C-C62ED9750049}"/>
          </ac:spMkLst>
        </pc:spChg>
        <pc:spChg chg="mod">
          <ac:chgData name="Bob Ward" userId="6da7c2dd-8e2e-469f-a216-c384312e2a2d" providerId="ADAL" clId="{5D0F336B-AAAC-441E-99F0-F6F5BFD10E9E}" dt="2023-02-06T18:21:28.781" v="341" actId="1076"/>
          <ac:spMkLst>
            <pc:docMk/>
            <pc:sldMk cId="4048639675" sldId="2147477397"/>
            <ac:spMk id="42" creationId="{EB271CB6-082D-B314-4A2A-627055AEA47E}"/>
          </ac:spMkLst>
        </pc:spChg>
        <pc:spChg chg="del">
          <ac:chgData name="Bob Ward" userId="6da7c2dd-8e2e-469f-a216-c384312e2a2d" providerId="ADAL" clId="{5D0F336B-AAAC-441E-99F0-F6F5BFD10E9E}" dt="2023-02-07T20:40:25.699" v="2071" actId="478"/>
          <ac:spMkLst>
            <pc:docMk/>
            <pc:sldMk cId="4048639675" sldId="2147477397"/>
            <ac:spMk id="43" creationId="{85665B60-4AF2-E4EC-FD3B-5D51EFBE4B45}"/>
          </ac:spMkLst>
        </pc:spChg>
        <pc:spChg chg="mod">
          <ac:chgData name="Bob Ward" userId="6da7c2dd-8e2e-469f-a216-c384312e2a2d" providerId="ADAL" clId="{5D0F336B-AAAC-441E-99F0-F6F5BFD10E9E}" dt="2023-02-25T14:50:28.375" v="2704" actId="6549"/>
          <ac:spMkLst>
            <pc:docMk/>
            <pc:sldMk cId="4048639675" sldId="2147477397"/>
            <ac:spMk id="45" creationId="{C13F3625-072E-E519-DACC-3E34F86045CA}"/>
          </ac:spMkLst>
        </pc:spChg>
      </pc:sldChg>
      <pc:sldChg chg="modSp mod">
        <pc:chgData name="Bob Ward" userId="6da7c2dd-8e2e-469f-a216-c384312e2a2d" providerId="ADAL" clId="{5D0F336B-AAAC-441E-99F0-F6F5BFD10E9E}" dt="2023-02-07T20:30:34.751" v="1934" actId="1076"/>
        <pc:sldMkLst>
          <pc:docMk/>
          <pc:sldMk cId="4203065452" sldId="2147478830"/>
        </pc:sldMkLst>
        <pc:spChg chg="mod">
          <ac:chgData name="Bob Ward" userId="6da7c2dd-8e2e-469f-a216-c384312e2a2d" providerId="ADAL" clId="{5D0F336B-AAAC-441E-99F0-F6F5BFD10E9E}" dt="2023-02-07T20:30:31.644" v="1933" actId="1076"/>
          <ac:spMkLst>
            <pc:docMk/>
            <pc:sldMk cId="4203065452" sldId="2147478830"/>
            <ac:spMk id="7" creationId="{0E77D79E-7B8B-324C-80CB-44EA26398180}"/>
          </ac:spMkLst>
        </pc:spChg>
        <pc:spChg chg="mod">
          <ac:chgData name="Bob Ward" userId="6da7c2dd-8e2e-469f-a216-c384312e2a2d" providerId="ADAL" clId="{5D0F336B-AAAC-441E-99F0-F6F5BFD10E9E}" dt="2023-02-07T20:30:34.751" v="1934" actId="1076"/>
          <ac:spMkLst>
            <pc:docMk/>
            <pc:sldMk cId="4203065452" sldId="2147478830"/>
            <ac:spMk id="13" creationId="{0E75F757-71EC-C917-F7B0-6B0D8CCE47C9}"/>
          </ac:spMkLst>
        </pc:spChg>
      </pc:sldChg>
      <pc:sldChg chg="modSp mod">
        <pc:chgData name="Bob Ward" userId="6da7c2dd-8e2e-469f-a216-c384312e2a2d" providerId="ADAL" clId="{5D0F336B-AAAC-441E-99F0-F6F5BFD10E9E}" dt="2023-02-08T23:21:18.076" v="2368" actId="20577"/>
        <pc:sldMkLst>
          <pc:docMk/>
          <pc:sldMk cId="3040709354" sldId="2147478832"/>
        </pc:sldMkLst>
        <pc:spChg chg="mod">
          <ac:chgData name="Bob Ward" userId="6da7c2dd-8e2e-469f-a216-c384312e2a2d" providerId="ADAL" clId="{5D0F336B-AAAC-441E-99F0-F6F5BFD10E9E}" dt="2023-02-08T23:21:18.076" v="2368" actId="20577"/>
          <ac:spMkLst>
            <pc:docMk/>
            <pc:sldMk cId="3040709354" sldId="2147478832"/>
            <ac:spMk id="3" creationId="{F867C7E9-CBC5-9DAC-FF2F-FE5D6B75D696}"/>
          </ac:spMkLst>
        </pc:spChg>
      </pc:sldChg>
      <pc:sldChg chg="addSp delSp modSp add del mod addAnim delAnim modNotesTx">
        <pc:chgData name="Bob Ward" userId="6da7c2dd-8e2e-469f-a216-c384312e2a2d" providerId="ADAL" clId="{5D0F336B-AAAC-441E-99F0-F6F5BFD10E9E}" dt="2023-02-07T19:13:12.418" v="854" actId="20577"/>
        <pc:sldMkLst>
          <pc:docMk/>
          <pc:sldMk cId="2445104643" sldId="2147478837"/>
        </pc:sldMkLst>
        <pc:spChg chg="mod topLvl">
          <ac:chgData name="Bob Ward" userId="6da7c2dd-8e2e-469f-a216-c384312e2a2d" providerId="ADAL" clId="{5D0F336B-AAAC-441E-99F0-F6F5BFD10E9E}" dt="2023-02-07T19:11:54.939" v="811" actId="165"/>
          <ac:spMkLst>
            <pc:docMk/>
            <pc:sldMk cId="2445104643" sldId="2147478837"/>
            <ac:spMk id="99" creationId="{D2FFA1CF-12F8-50F6-3574-55B2F2947135}"/>
          </ac:spMkLst>
        </pc:spChg>
        <pc:spChg chg="mod topLvl">
          <ac:chgData name="Bob Ward" userId="6da7c2dd-8e2e-469f-a216-c384312e2a2d" providerId="ADAL" clId="{5D0F336B-AAAC-441E-99F0-F6F5BFD10E9E}" dt="2023-02-07T19:11:54.939" v="811" actId="165"/>
          <ac:spMkLst>
            <pc:docMk/>
            <pc:sldMk cId="2445104643" sldId="2147478837"/>
            <ac:spMk id="100" creationId="{97465679-D5DD-9E74-7C18-F51244B4B5A2}"/>
          </ac:spMkLst>
        </pc:spChg>
        <pc:spChg chg="mod topLvl">
          <ac:chgData name="Bob Ward" userId="6da7c2dd-8e2e-469f-a216-c384312e2a2d" providerId="ADAL" clId="{5D0F336B-AAAC-441E-99F0-F6F5BFD10E9E}" dt="2023-02-07T19:11:54.939" v="811" actId="165"/>
          <ac:spMkLst>
            <pc:docMk/>
            <pc:sldMk cId="2445104643" sldId="2147478837"/>
            <ac:spMk id="101" creationId="{BE951B35-9706-F740-7BB0-BAF86B02CAE2}"/>
          </ac:spMkLst>
        </pc:spChg>
        <pc:spChg chg="mod topLvl">
          <ac:chgData name="Bob Ward" userId="6da7c2dd-8e2e-469f-a216-c384312e2a2d" providerId="ADAL" clId="{5D0F336B-AAAC-441E-99F0-F6F5BFD10E9E}" dt="2023-02-07T19:11:51.023" v="810" actId="165"/>
          <ac:spMkLst>
            <pc:docMk/>
            <pc:sldMk cId="2445104643" sldId="2147478837"/>
            <ac:spMk id="103" creationId="{D06E8865-A9FB-D303-EE28-EF6F0A428570}"/>
          </ac:spMkLst>
        </pc:spChg>
        <pc:spChg chg="mod topLvl">
          <ac:chgData name="Bob Ward" userId="6da7c2dd-8e2e-469f-a216-c384312e2a2d" providerId="ADAL" clId="{5D0F336B-AAAC-441E-99F0-F6F5BFD10E9E}" dt="2023-02-07T19:11:51.023" v="810" actId="165"/>
          <ac:spMkLst>
            <pc:docMk/>
            <pc:sldMk cId="2445104643" sldId="2147478837"/>
            <ac:spMk id="104" creationId="{98FEEF64-C67F-82F5-8074-A07A8B363A45}"/>
          </ac:spMkLst>
        </pc:spChg>
        <pc:spChg chg="mod topLvl">
          <ac:chgData name="Bob Ward" userId="6da7c2dd-8e2e-469f-a216-c384312e2a2d" providerId="ADAL" clId="{5D0F336B-AAAC-441E-99F0-F6F5BFD10E9E}" dt="2023-02-07T19:11:51.023" v="810" actId="165"/>
          <ac:spMkLst>
            <pc:docMk/>
            <pc:sldMk cId="2445104643" sldId="2147478837"/>
            <ac:spMk id="105" creationId="{1DD4E322-0001-57FA-3F98-846F043FA6EC}"/>
          </ac:spMkLst>
        </pc:spChg>
        <pc:spChg chg="mod topLvl">
          <ac:chgData name="Bob Ward" userId="6da7c2dd-8e2e-469f-a216-c384312e2a2d" providerId="ADAL" clId="{5D0F336B-AAAC-441E-99F0-F6F5BFD10E9E}" dt="2023-02-07T19:11:51.023" v="810" actId="165"/>
          <ac:spMkLst>
            <pc:docMk/>
            <pc:sldMk cId="2445104643" sldId="2147478837"/>
            <ac:spMk id="106" creationId="{4E273D89-8219-73F8-BAB0-B925FCBCFA2F}"/>
          </ac:spMkLst>
        </pc:spChg>
        <pc:spChg chg="mod topLvl">
          <ac:chgData name="Bob Ward" userId="6da7c2dd-8e2e-469f-a216-c384312e2a2d" providerId="ADAL" clId="{5D0F336B-AAAC-441E-99F0-F6F5BFD10E9E}" dt="2023-02-07T19:11:51.023" v="810" actId="165"/>
          <ac:spMkLst>
            <pc:docMk/>
            <pc:sldMk cId="2445104643" sldId="2147478837"/>
            <ac:spMk id="107" creationId="{A08752E4-4C47-19B6-74BF-4CF354E445D1}"/>
          </ac:spMkLst>
        </pc:spChg>
        <pc:spChg chg="mod topLvl">
          <ac:chgData name="Bob Ward" userId="6da7c2dd-8e2e-469f-a216-c384312e2a2d" providerId="ADAL" clId="{5D0F336B-AAAC-441E-99F0-F6F5BFD10E9E}" dt="2023-02-07T19:11:51.023" v="810" actId="165"/>
          <ac:spMkLst>
            <pc:docMk/>
            <pc:sldMk cId="2445104643" sldId="2147478837"/>
            <ac:spMk id="108" creationId="{56B0AEAD-6A57-A61B-0A48-0AE08A6AC1F4}"/>
          </ac:spMkLst>
        </pc:spChg>
        <pc:spChg chg="mod topLvl">
          <ac:chgData name="Bob Ward" userId="6da7c2dd-8e2e-469f-a216-c384312e2a2d" providerId="ADAL" clId="{5D0F336B-AAAC-441E-99F0-F6F5BFD10E9E}" dt="2023-02-07T19:11:51.023" v="810" actId="165"/>
          <ac:spMkLst>
            <pc:docMk/>
            <pc:sldMk cId="2445104643" sldId="2147478837"/>
            <ac:spMk id="109" creationId="{CD43C6F1-FBD6-1555-D061-9DFDD7843235}"/>
          </ac:spMkLst>
        </pc:spChg>
        <pc:spChg chg="mod topLvl">
          <ac:chgData name="Bob Ward" userId="6da7c2dd-8e2e-469f-a216-c384312e2a2d" providerId="ADAL" clId="{5D0F336B-AAAC-441E-99F0-F6F5BFD10E9E}" dt="2023-02-07T19:11:51.023" v="810" actId="165"/>
          <ac:spMkLst>
            <pc:docMk/>
            <pc:sldMk cId="2445104643" sldId="2147478837"/>
            <ac:spMk id="110" creationId="{B5D252DE-B0E7-DF92-EE03-BCB6366C25F0}"/>
          </ac:spMkLst>
        </pc:spChg>
        <pc:grpChg chg="add del">
          <ac:chgData name="Bob Ward" userId="6da7c2dd-8e2e-469f-a216-c384312e2a2d" providerId="ADAL" clId="{5D0F336B-AAAC-441E-99F0-F6F5BFD10E9E}" dt="2023-02-07T19:11:54.939" v="811" actId="165"/>
          <ac:grpSpMkLst>
            <pc:docMk/>
            <pc:sldMk cId="2445104643" sldId="2147478837"/>
            <ac:grpSpMk id="97" creationId="{91E3D0CF-B02F-ADAA-901F-C7B3C04954C5}"/>
          </ac:grpSpMkLst>
        </pc:grpChg>
        <pc:grpChg chg="add del mod topLvl">
          <ac:chgData name="Bob Ward" userId="6da7c2dd-8e2e-469f-a216-c384312e2a2d" providerId="ADAL" clId="{5D0F336B-AAAC-441E-99F0-F6F5BFD10E9E}" dt="2023-02-07T19:11:54.939" v="811" actId="165"/>
          <ac:grpSpMkLst>
            <pc:docMk/>
            <pc:sldMk cId="2445104643" sldId="2147478837"/>
            <ac:grpSpMk id="98" creationId="{8D8BE8CF-F85B-3C7B-6D61-BD971AC7D4A3}"/>
          </ac:grpSpMkLst>
        </pc:grpChg>
        <pc:picChg chg="mod topLvl">
          <ac:chgData name="Bob Ward" userId="6da7c2dd-8e2e-469f-a216-c384312e2a2d" providerId="ADAL" clId="{5D0F336B-AAAC-441E-99F0-F6F5BFD10E9E}" dt="2023-02-07T19:11:51.023" v="810" actId="165"/>
          <ac:picMkLst>
            <pc:docMk/>
            <pc:sldMk cId="2445104643" sldId="2147478837"/>
            <ac:picMk id="111" creationId="{FBB2F017-66F2-D0D6-E8EB-065102BDE13D}"/>
          </ac:picMkLst>
        </pc:picChg>
        <pc:cxnChg chg="mod topLvl">
          <ac:chgData name="Bob Ward" userId="6da7c2dd-8e2e-469f-a216-c384312e2a2d" providerId="ADAL" clId="{5D0F336B-AAAC-441E-99F0-F6F5BFD10E9E}" dt="2023-02-07T19:11:51.023" v="810" actId="165"/>
          <ac:cxnSpMkLst>
            <pc:docMk/>
            <pc:sldMk cId="2445104643" sldId="2147478837"/>
            <ac:cxnSpMk id="102" creationId="{26AC9F00-3F68-B2DF-4400-6C8B3817D958}"/>
          </ac:cxnSpMkLst>
        </pc:cxnChg>
      </pc:sldChg>
      <pc:sldChg chg="modSp mod ord modNotesTx">
        <pc:chgData name="Bob Ward" userId="6da7c2dd-8e2e-469f-a216-c384312e2a2d" providerId="ADAL" clId="{5D0F336B-AAAC-441E-99F0-F6F5BFD10E9E}" dt="2023-02-07T18:29:57.874" v="352"/>
        <pc:sldMkLst>
          <pc:docMk/>
          <pc:sldMk cId="3123820376" sldId="2147478846"/>
        </pc:sldMkLst>
        <pc:spChg chg="mod">
          <ac:chgData name="Bob Ward" userId="6da7c2dd-8e2e-469f-a216-c384312e2a2d" providerId="ADAL" clId="{5D0F336B-AAAC-441E-99F0-F6F5BFD10E9E}" dt="2023-02-06T18:16:31.626" v="133" actId="20577"/>
          <ac:spMkLst>
            <pc:docMk/>
            <pc:sldMk cId="3123820376" sldId="2147478846"/>
            <ac:spMk id="85" creationId="{3CE36DAE-EFE9-43C9-8EB9-83173D876F8A}"/>
          </ac:spMkLst>
        </pc:spChg>
        <pc:spChg chg="mod">
          <ac:chgData name="Bob Ward" userId="6da7c2dd-8e2e-469f-a216-c384312e2a2d" providerId="ADAL" clId="{5D0F336B-AAAC-441E-99F0-F6F5BFD10E9E}" dt="2023-02-06T18:15:49.457" v="55" actId="6549"/>
          <ac:spMkLst>
            <pc:docMk/>
            <pc:sldMk cId="3123820376" sldId="2147478846"/>
            <ac:spMk id="87" creationId="{5B0E11B3-0563-4969-ACB1-1C3FEF8BF2CD}"/>
          </ac:spMkLst>
        </pc:spChg>
      </pc:sldChg>
      <pc:sldChg chg="addSp delSp modSp add del mod ord modTransition chgLayout">
        <pc:chgData name="Bob Ward" userId="6da7c2dd-8e2e-469f-a216-c384312e2a2d" providerId="ADAL" clId="{5D0F336B-AAAC-441E-99F0-F6F5BFD10E9E}" dt="2023-02-07T19:28:39.456" v="920" actId="47"/>
        <pc:sldMkLst>
          <pc:docMk/>
          <pc:sldMk cId="909477229" sldId="2147478847"/>
        </pc:sldMkLst>
        <pc:spChg chg="mod">
          <ac:chgData name="Bob Ward" userId="6da7c2dd-8e2e-469f-a216-c384312e2a2d" providerId="ADAL" clId="{5D0F336B-AAAC-441E-99F0-F6F5BFD10E9E}" dt="2023-02-07T19:28:14.052" v="919" actId="26606"/>
          <ac:spMkLst>
            <pc:docMk/>
            <pc:sldMk cId="909477229" sldId="2147478847"/>
            <ac:spMk id="2" creationId="{11DA2973-40C1-F950-7F0E-8C86F957811E}"/>
          </ac:spMkLst>
        </pc:spChg>
        <pc:spChg chg="mod">
          <ac:chgData name="Bob Ward" userId="6da7c2dd-8e2e-469f-a216-c384312e2a2d" providerId="ADAL" clId="{5D0F336B-AAAC-441E-99F0-F6F5BFD10E9E}" dt="2023-02-07T19:28:14.052" v="919" actId="26606"/>
          <ac:spMkLst>
            <pc:docMk/>
            <pc:sldMk cId="909477229" sldId="2147478847"/>
            <ac:spMk id="3" creationId="{DD93B871-FB94-AA37-C2A5-DAF4F22BFB8B}"/>
          </ac:spMkLst>
        </pc:spChg>
        <pc:picChg chg="del">
          <ac:chgData name="Bob Ward" userId="6da7c2dd-8e2e-469f-a216-c384312e2a2d" providerId="ADAL" clId="{5D0F336B-AAAC-441E-99F0-F6F5BFD10E9E}" dt="2023-02-07T19:27:54.006" v="917" actId="478"/>
          <ac:picMkLst>
            <pc:docMk/>
            <pc:sldMk cId="909477229" sldId="2147478847"/>
            <ac:picMk id="5" creationId="{0861CC72-33E9-4120-1BFA-930BA3BE844E}"/>
          </ac:picMkLst>
        </pc:picChg>
        <pc:picChg chg="add del">
          <ac:chgData name="Bob Ward" userId="6da7c2dd-8e2e-469f-a216-c384312e2a2d" providerId="ADAL" clId="{5D0F336B-AAAC-441E-99F0-F6F5BFD10E9E}" dt="2023-02-07T19:28:14.052" v="919" actId="26606"/>
          <ac:picMkLst>
            <pc:docMk/>
            <pc:sldMk cId="909477229" sldId="2147478847"/>
            <ac:picMk id="6" creationId="{BCFE980A-5488-8713-4275-5D71877AF6D2}"/>
          </ac:picMkLst>
        </pc:picChg>
      </pc:sldChg>
      <pc:sldChg chg="add del modNotesTx">
        <pc:chgData name="Bob Ward" userId="6da7c2dd-8e2e-469f-a216-c384312e2a2d" providerId="ADAL" clId="{5D0F336B-AAAC-441E-99F0-F6F5BFD10E9E}" dt="2023-02-07T19:26:58.710" v="869" actId="47"/>
        <pc:sldMkLst>
          <pc:docMk/>
          <pc:sldMk cId="1326866965" sldId="2147478847"/>
        </pc:sldMkLst>
      </pc:sldChg>
      <pc:sldChg chg="addSp delSp modSp add del mod ord modTransition chgLayout">
        <pc:chgData name="Bob Ward" userId="6da7c2dd-8e2e-469f-a216-c384312e2a2d" providerId="ADAL" clId="{5D0F336B-AAAC-441E-99F0-F6F5BFD10E9E}" dt="2023-02-07T19:30:07.069" v="1018" actId="47"/>
        <pc:sldMkLst>
          <pc:docMk/>
          <pc:sldMk cId="3964184469" sldId="2147478847"/>
        </pc:sldMkLst>
        <pc:spChg chg="mod">
          <ac:chgData name="Bob Ward" userId="6da7c2dd-8e2e-469f-a216-c384312e2a2d" providerId="ADAL" clId="{5D0F336B-AAAC-441E-99F0-F6F5BFD10E9E}" dt="2023-02-07T19:29:25.105" v="979" actId="26606"/>
          <ac:spMkLst>
            <pc:docMk/>
            <pc:sldMk cId="3964184469" sldId="2147478847"/>
            <ac:spMk id="2" creationId="{11DA2973-40C1-F950-7F0E-8C86F957811E}"/>
          </ac:spMkLst>
        </pc:spChg>
        <pc:spChg chg="mod">
          <ac:chgData name="Bob Ward" userId="6da7c2dd-8e2e-469f-a216-c384312e2a2d" providerId="ADAL" clId="{5D0F336B-AAAC-441E-99F0-F6F5BFD10E9E}" dt="2023-02-07T19:29:25.105" v="979" actId="26606"/>
          <ac:spMkLst>
            <pc:docMk/>
            <pc:sldMk cId="3964184469" sldId="2147478847"/>
            <ac:spMk id="3" creationId="{DD93B871-FB94-AA37-C2A5-DAF4F22BFB8B}"/>
          </ac:spMkLst>
        </pc:spChg>
        <pc:picChg chg="del">
          <ac:chgData name="Bob Ward" userId="6da7c2dd-8e2e-469f-a216-c384312e2a2d" providerId="ADAL" clId="{5D0F336B-AAAC-441E-99F0-F6F5BFD10E9E}" dt="2023-02-07T19:29:17.257" v="978" actId="478"/>
          <ac:picMkLst>
            <pc:docMk/>
            <pc:sldMk cId="3964184469" sldId="2147478847"/>
            <ac:picMk id="5" creationId="{0861CC72-33E9-4120-1BFA-930BA3BE844E}"/>
          </ac:picMkLst>
        </pc:picChg>
        <pc:picChg chg="add">
          <ac:chgData name="Bob Ward" userId="6da7c2dd-8e2e-469f-a216-c384312e2a2d" providerId="ADAL" clId="{5D0F336B-AAAC-441E-99F0-F6F5BFD10E9E}" dt="2023-02-07T19:29:25.105" v="979" actId="26606"/>
          <ac:picMkLst>
            <pc:docMk/>
            <pc:sldMk cId="3964184469" sldId="2147478847"/>
            <ac:picMk id="6" creationId="{F0A15105-033C-86C0-400B-494533C2804D}"/>
          </ac:picMkLst>
        </pc:picChg>
      </pc:sldChg>
      <pc:sldChg chg="addSp delSp modSp add mod ord">
        <pc:chgData name="Bob Ward" userId="6da7c2dd-8e2e-469f-a216-c384312e2a2d" providerId="ADAL" clId="{5D0F336B-AAAC-441E-99F0-F6F5BFD10E9E}" dt="2023-02-08T23:20:43.533" v="2316" actId="14100"/>
        <pc:sldMkLst>
          <pc:docMk/>
          <pc:sldMk cId="3974998332" sldId="2147478848"/>
        </pc:sldMkLst>
        <pc:spChg chg="mod">
          <ac:chgData name="Bob Ward" userId="6da7c2dd-8e2e-469f-a216-c384312e2a2d" providerId="ADAL" clId="{5D0F336B-AAAC-441E-99F0-F6F5BFD10E9E}" dt="2023-02-08T23:20:43.533" v="2316" actId="14100"/>
          <ac:spMkLst>
            <pc:docMk/>
            <pc:sldMk cId="3974998332" sldId="2147478848"/>
            <ac:spMk id="3" creationId="{DD93B871-FB94-AA37-C2A5-DAF4F22BFB8B}"/>
          </ac:spMkLst>
        </pc:spChg>
        <pc:picChg chg="add mod">
          <ac:chgData name="Bob Ward" userId="6da7c2dd-8e2e-469f-a216-c384312e2a2d" providerId="ADAL" clId="{5D0F336B-AAAC-441E-99F0-F6F5BFD10E9E}" dt="2023-02-07T19:29:53.254" v="986" actId="962"/>
          <ac:picMkLst>
            <pc:docMk/>
            <pc:sldMk cId="3974998332" sldId="2147478848"/>
            <ac:picMk id="4" creationId="{4FC49A8B-0C45-68D5-0917-73C3E0A34ED6}"/>
          </ac:picMkLst>
        </pc:picChg>
        <pc:picChg chg="del">
          <ac:chgData name="Bob Ward" userId="6da7c2dd-8e2e-469f-a216-c384312e2a2d" providerId="ADAL" clId="{5D0F336B-AAAC-441E-99F0-F6F5BFD10E9E}" dt="2023-02-07T19:29:47.197" v="983" actId="478"/>
          <ac:picMkLst>
            <pc:docMk/>
            <pc:sldMk cId="3974998332" sldId="2147478848"/>
            <ac:picMk id="5" creationId="{0861CC72-33E9-4120-1BFA-930BA3BE844E}"/>
          </ac:picMkLst>
        </pc:picChg>
      </pc:sldChg>
      <pc:sldChg chg="addSp delSp modSp add del mod ord modTransition chgLayout">
        <pc:chgData name="Bob Ward" userId="6da7c2dd-8e2e-469f-a216-c384312e2a2d" providerId="ADAL" clId="{5D0F336B-AAAC-441E-99F0-F6F5BFD10E9E}" dt="2023-02-08T23:17:11.293" v="2227" actId="47"/>
        <pc:sldMkLst>
          <pc:docMk/>
          <pc:sldMk cId="290596263" sldId="2147478849"/>
        </pc:sldMkLst>
        <pc:spChg chg="mod">
          <ac:chgData name="Bob Ward" userId="6da7c2dd-8e2e-469f-a216-c384312e2a2d" providerId="ADAL" clId="{5D0F336B-AAAC-441E-99F0-F6F5BFD10E9E}" dt="2023-02-08T23:16:25.193" v="2198" actId="26606"/>
          <ac:spMkLst>
            <pc:docMk/>
            <pc:sldMk cId="290596263" sldId="2147478849"/>
            <ac:spMk id="2" creationId="{11DA2973-40C1-F950-7F0E-8C86F957811E}"/>
          </ac:spMkLst>
        </pc:spChg>
        <pc:spChg chg="mod">
          <ac:chgData name="Bob Ward" userId="6da7c2dd-8e2e-469f-a216-c384312e2a2d" providerId="ADAL" clId="{5D0F336B-AAAC-441E-99F0-F6F5BFD10E9E}" dt="2023-02-08T23:16:54.691" v="2226" actId="20577"/>
          <ac:spMkLst>
            <pc:docMk/>
            <pc:sldMk cId="290596263" sldId="2147478849"/>
            <ac:spMk id="3" creationId="{DD93B871-FB94-AA37-C2A5-DAF4F22BFB8B}"/>
          </ac:spMkLst>
        </pc:spChg>
        <pc:picChg chg="del">
          <ac:chgData name="Bob Ward" userId="6da7c2dd-8e2e-469f-a216-c384312e2a2d" providerId="ADAL" clId="{5D0F336B-AAAC-441E-99F0-F6F5BFD10E9E}" dt="2023-02-08T23:15:17.926" v="2154" actId="478"/>
          <ac:picMkLst>
            <pc:docMk/>
            <pc:sldMk cId="290596263" sldId="2147478849"/>
            <ac:picMk id="4" creationId="{4FC49A8B-0C45-68D5-0917-73C3E0A34ED6}"/>
          </ac:picMkLst>
        </pc:picChg>
        <pc:picChg chg="add del">
          <ac:chgData name="Bob Ward" userId="6da7c2dd-8e2e-469f-a216-c384312e2a2d" providerId="ADAL" clId="{5D0F336B-AAAC-441E-99F0-F6F5BFD10E9E}" dt="2023-02-08T23:16:25.193" v="2198" actId="26606"/>
          <ac:picMkLst>
            <pc:docMk/>
            <pc:sldMk cId="290596263" sldId="2147478849"/>
            <ac:picMk id="5" creationId="{E1F7E31F-6FEA-C8E2-9261-F28302D39E78}"/>
          </ac:picMkLst>
        </pc:picChg>
      </pc:sldChg>
      <pc:sldChg chg="addSp delSp modSp add mod ord modMedia">
        <pc:chgData name="Bob Ward" userId="6da7c2dd-8e2e-469f-a216-c384312e2a2d" providerId="ADAL" clId="{5D0F336B-AAAC-441E-99F0-F6F5BFD10E9E}" dt="2023-02-08T23:20:59.580" v="2349" actId="20577"/>
        <pc:sldMkLst>
          <pc:docMk/>
          <pc:sldMk cId="2014530689" sldId="2147478849"/>
        </pc:sldMkLst>
        <pc:spChg chg="del mod">
          <ac:chgData name="Bob Ward" userId="6da7c2dd-8e2e-469f-a216-c384312e2a2d" providerId="ADAL" clId="{5D0F336B-AAAC-441E-99F0-F6F5BFD10E9E}" dt="2023-02-08T23:20:36.861" v="2315" actId="478"/>
          <ac:spMkLst>
            <pc:docMk/>
            <pc:sldMk cId="2014530689" sldId="2147478849"/>
            <ac:spMk id="3" creationId="{DD93B871-FB94-AA37-C2A5-DAF4F22BFB8B}"/>
          </ac:spMkLst>
        </pc:spChg>
        <pc:spChg chg="add del mod">
          <ac:chgData name="Bob Ward" userId="6da7c2dd-8e2e-469f-a216-c384312e2a2d" providerId="ADAL" clId="{5D0F336B-AAAC-441E-99F0-F6F5BFD10E9E}" dt="2023-02-08T23:20:49.024" v="2317"/>
          <ac:spMkLst>
            <pc:docMk/>
            <pc:sldMk cId="2014530689" sldId="2147478849"/>
            <ac:spMk id="6" creationId="{91204770-17E7-955E-78BF-A96E0C256E6A}"/>
          </ac:spMkLst>
        </pc:spChg>
        <pc:spChg chg="add mod">
          <ac:chgData name="Bob Ward" userId="6da7c2dd-8e2e-469f-a216-c384312e2a2d" providerId="ADAL" clId="{5D0F336B-AAAC-441E-99F0-F6F5BFD10E9E}" dt="2023-02-08T23:20:59.580" v="2349" actId="20577"/>
          <ac:spMkLst>
            <pc:docMk/>
            <pc:sldMk cId="2014530689" sldId="2147478849"/>
            <ac:spMk id="7" creationId="{45F961FB-C101-EDED-5134-E035E0D609E0}"/>
          </ac:spMkLst>
        </pc:spChg>
        <pc:picChg chg="del">
          <ac:chgData name="Bob Ward" userId="6da7c2dd-8e2e-469f-a216-c384312e2a2d" providerId="ADAL" clId="{5D0F336B-AAAC-441E-99F0-F6F5BFD10E9E}" dt="2023-02-08T23:17:34.918" v="2239" actId="478"/>
          <ac:picMkLst>
            <pc:docMk/>
            <pc:sldMk cId="2014530689" sldId="2147478849"/>
            <ac:picMk id="4" creationId="{4FC49A8B-0C45-68D5-0917-73C3E0A34ED6}"/>
          </ac:picMkLst>
        </pc:picChg>
        <pc:picChg chg="add mod">
          <ac:chgData name="Bob Ward" userId="6da7c2dd-8e2e-469f-a216-c384312e2a2d" providerId="ADAL" clId="{5D0F336B-AAAC-441E-99F0-F6F5BFD10E9E}" dt="2023-02-08T23:20:13.804" v="2269"/>
          <ac:picMkLst>
            <pc:docMk/>
            <pc:sldMk cId="2014530689" sldId="2147478849"/>
            <ac:picMk id="5" creationId="{40F0875C-6798-F466-F1D5-9A94BC9FC725}"/>
          </ac:picMkLst>
        </pc:picChg>
      </pc:sldChg>
      <pc:sldChg chg="add del">
        <pc:chgData name="Bob Ward" userId="6da7c2dd-8e2e-469f-a216-c384312e2a2d" providerId="ADAL" clId="{5D0F336B-AAAC-441E-99F0-F6F5BFD10E9E}" dt="2023-02-07T20:16:50.055" v="1092" actId="2890"/>
        <pc:sldMkLst>
          <pc:docMk/>
          <pc:sldMk cId="2074937179" sldId="2147478849"/>
        </pc:sldMkLst>
      </pc:sldChg>
      <pc:sldChg chg="add">
        <pc:chgData name="Bob Ward" userId="6da7c2dd-8e2e-469f-a216-c384312e2a2d" providerId="ADAL" clId="{5D0F336B-AAAC-441E-99F0-F6F5BFD10E9E}" dt="2023-03-05T05:08:06.275" v="2710"/>
        <pc:sldMkLst>
          <pc:docMk/>
          <pc:sldMk cId="2972865205" sldId="2147478872"/>
        </pc:sldMkLst>
      </pc:sldChg>
      <pc:sldMasterChg chg="delSldLayout">
        <pc:chgData name="Bob Ward" userId="6da7c2dd-8e2e-469f-a216-c384312e2a2d" providerId="ADAL" clId="{5D0F336B-AAAC-441E-99F0-F6F5BFD10E9E}" dt="2023-02-09T01:28:02.076" v="2480" actId="2696"/>
        <pc:sldMasterMkLst>
          <pc:docMk/>
          <pc:sldMasterMk cId="1011453131" sldId="2147485372"/>
        </pc:sldMasterMkLst>
        <pc:sldLayoutChg chg="del">
          <pc:chgData name="Bob Ward" userId="6da7c2dd-8e2e-469f-a216-c384312e2a2d" providerId="ADAL" clId="{5D0F336B-AAAC-441E-99F0-F6F5BFD10E9E}" dt="2023-02-09T01:27:13.735" v="2412" actId="2696"/>
          <pc:sldLayoutMkLst>
            <pc:docMk/>
            <pc:sldMasterMk cId="1011453131" sldId="2147485372"/>
            <pc:sldLayoutMk cId="116212585" sldId="2147485374"/>
          </pc:sldLayoutMkLst>
        </pc:sldLayoutChg>
        <pc:sldLayoutChg chg="del">
          <pc:chgData name="Bob Ward" userId="6da7c2dd-8e2e-469f-a216-c384312e2a2d" providerId="ADAL" clId="{5D0F336B-AAAC-441E-99F0-F6F5BFD10E9E}" dt="2023-02-09T01:27:14.244" v="2413" actId="2696"/>
          <pc:sldLayoutMkLst>
            <pc:docMk/>
            <pc:sldMasterMk cId="1011453131" sldId="2147485372"/>
            <pc:sldLayoutMk cId="3544575853" sldId="2147485375"/>
          </pc:sldLayoutMkLst>
        </pc:sldLayoutChg>
        <pc:sldLayoutChg chg="del">
          <pc:chgData name="Bob Ward" userId="6da7c2dd-8e2e-469f-a216-c384312e2a2d" providerId="ADAL" clId="{5D0F336B-AAAC-441E-99F0-F6F5BFD10E9E}" dt="2023-02-09T01:27:14.711" v="2414" actId="2696"/>
          <pc:sldLayoutMkLst>
            <pc:docMk/>
            <pc:sldMasterMk cId="1011453131" sldId="2147485372"/>
            <pc:sldLayoutMk cId="1185828165" sldId="2147485376"/>
          </pc:sldLayoutMkLst>
        </pc:sldLayoutChg>
        <pc:sldLayoutChg chg="del">
          <pc:chgData name="Bob Ward" userId="6da7c2dd-8e2e-469f-a216-c384312e2a2d" providerId="ADAL" clId="{5D0F336B-AAAC-441E-99F0-F6F5BFD10E9E}" dt="2023-02-09T01:27:16.192" v="2415" actId="2696"/>
          <pc:sldLayoutMkLst>
            <pc:docMk/>
            <pc:sldMasterMk cId="1011453131" sldId="2147485372"/>
            <pc:sldLayoutMk cId="1864614243" sldId="2147485378"/>
          </pc:sldLayoutMkLst>
        </pc:sldLayoutChg>
        <pc:sldLayoutChg chg="del">
          <pc:chgData name="Bob Ward" userId="6da7c2dd-8e2e-469f-a216-c384312e2a2d" providerId="ADAL" clId="{5D0F336B-AAAC-441E-99F0-F6F5BFD10E9E}" dt="2023-02-09T01:27:17.724" v="2416" actId="2696"/>
          <pc:sldLayoutMkLst>
            <pc:docMk/>
            <pc:sldMasterMk cId="1011453131" sldId="2147485372"/>
            <pc:sldLayoutMk cId="1600163219" sldId="2147485380"/>
          </pc:sldLayoutMkLst>
        </pc:sldLayoutChg>
        <pc:sldLayoutChg chg="del">
          <pc:chgData name="Bob Ward" userId="6da7c2dd-8e2e-469f-a216-c384312e2a2d" providerId="ADAL" clId="{5D0F336B-AAAC-441E-99F0-F6F5BFD10E9E}" dt="2023-02-09T01:27:18.332" v="2417" actId="2696"/>
          <pc:sldLayoutMkLst>
            <pc:docMk/>
            <pc:sldMasterMk cId="1011453131" sldId="2147485372"/>
            <pc:sldLayoutMk cId="3375700252" sldId="2147485381"/>
          </pc:sldLayoutMkLst>
        </pc:sldLayoutChg>
        <pc:sldLayoutChg chg="del">
          <pc:chgData name="Bob Ward" userId="6da7c2dd-8e2e-469f-a216-c384312e2a2d" providerId="ADAL" clId="{5D0F336B-AAAC-441E-99F0-F6F5BFD10E9E}" dt="2023-02-09T01:27:18.776" v="2418" actId="2696"/>
          <pc:sldLayoutMkLst>
            <pc:docMk/>
            <pc:sldMasterMk cId="1011453131" sldId="2147485372"/>
            <pc:sldLayoutMk cId="3616879892" sldId="2147485382"/>
          </pc:sldLayoutMkLst>
        </pc:sldLayoutChg>
        <pc:sldLayoutChg chg="del">
          <pc:chgData name="Bob Ward" userId="6da7c2dd-8e2e-469f-a216-c384312e2a2d" providerId="ADAL" clId="{5D0F336B-AAAC-441E-99F0-F6F5BFD10E9E}" dt="2023-02-09T01:27:19.194" v="2419" actId="2696"/>
          <pc:sldLayoutMkLst>
            <pc:docMk/>
            <pc:sldMasterMk cId="1011453131" sldId="2147485372"/>
            <pc:sldLayoutMk cId="496607263" sldId="2147485383"/>
          </pc:sldLayoutMkLst>
        </pc:sldLayoutChg>
        <pc:sldLayoutChg chg="del">
          <pc:chgData name="Bob Ward" userId="6da7c2dd-8e2e-469f-a216-c384312e2a2d" providerId="ADAL" clId="{5D0F336B-AAAC-441E-99F0-F6F5BFD10E9E}" dt="2023-02-09T01:27:19.659" v="2420" actId="2696"/>
          <pc:sldLayoutMkLst>
            <pc:docMk/>
            <pc:sldMasterMk cId="1011453131" sldId="2147485372"/>
            <pc:sldLayoutMk cId="3007131837" sldId="2147485384"/>
          </pc:sldLayoutMkLst>
        </pc:sldLayoutChg>
        <pc:sldLayoutChg chg="del">
          <pc:chgData name="Bob Ward" userId="6da7c2dd-8e2e-469f-a216-c384312e2a2d" providerId="ADAL" clId="{5D0F336B-AAAC-441E-99F0-F6F5BFD10E9E}" dt="2023-02-09T01:27:20.139" v="2421" actId="2696"/>
          <pc:sldLayoutMkLst>
            <pc:docMk/>
            <pc:sldMasterMk cId="1011453131" sldId="2147485372"/>
            <pc:sldLayoutMk cId="858112311" sldId="2147485385"/>
          </pc:sldLayoutMkLst>
        </pc:sldLayoutChg>
        <pc:sldLayoutChg chg="del">
          <pc:chgData name="Bob Ward" userId="6da7c2dd-8e2e-469f-a216-c384312e2a2d" providerId="ADAL" clId="{5D0F336B-AAAC-441E-99F0-F6F5BFD10E9E}" dt="2023-02-09T01:27:20.602" v="2422" actId="2696"/>
          <pc:sldLayoutMkLst>
            <pc:docMk/>
            <pc:sldMasterMk cId="1011453131" sldId="2147485372"/>
            <pc:sldLayoutMk cId="1784651242" sldId="2147485386"/>
          </pc:sldLayoutMkLst>
        </pc:sldLayoutChg>
        <pc:sldLayoutChg chg="del">
          <pc:chgData name="Bob Ward" userId="6da7c2dd-8e2e-469f-a216-c384312e2a2d" providerId="ADAL" clId="{5D0F336B-AAAC-441E-99F0-F6F5BFD10E9E}" dt="2023-02-09T01:27:21.069" v="2423" actId="2696"/>
          <pc:sldLayoutMkLst>
            <pc:docMk/>
            <pc:sldMasterMk cId="1011453131" sldId="2147485372"/>
            <pc:sldLayoutMk cId="2340930889" sldId="2147485387"/>
          </pc:sldLayoutMkLst>
        </pc:sldLayoutChg>
        <pc:sldLayoutChg chg="del">
          <pc:chgData name="Bob Ward" userId="6da7c2dd-8e2e-469f-a216-c384312e2a2d" providerId="ADAL" clId="{5D0F336B-AAAC-441E-99F0-F6F5BFD10E9E}" dt="2023-02-09T01:27:21.488" v="2424" actId="2696"/>
          <pc:sldLayoutMkLst>
            <pc:docMk/>
            <pc:sldMasterMk cId="1011453131" sldId="2147485372"/>
            <pc:sldLayoutMk cId="648882097" sldId="2147485388"/>
          </pc:sldLayoutMkLst>
        </pc:sldLayoutChg>
        <pc:sldLayoutChg chg="del">
          <pc:chgData name="Bob Ward" userId="6da7c2dd-8e2e-469f-a216-c384312e2a2d" providerId="ADAL" clId="{5D0F336B-AAAC-441E-99F0-F6F5BFD10E9E}" dt="2023-02-09T01:27:21.966" v="2425" actId="2696"/>
          <pc:sldLayoutMkLst>
            <pc:docMk/>
            <pc:sldMasterMk cId="1011453131" sldId="2147485372"/>
            <pc:sldLayoutMk cId="3676153680" sldId="2147485389"/>
          </pc:sldLayoutMkLst>
        </pc:sldLayoutChg>
        <pc:sldLayoutChg chg="del">
          <pc:chgData name="Bob Ward" userId="6da7c2dd-8e2e-469f-a216-c384312e2a2d" providerId="ADAL" clId="{5D0F336B-AAAC-441E-99F0-F6F5BFD10E9E}" dt="2023-02-09T01:27:22.421" v="2426" actId="2696"/>
          <pc:sldLayoutMkLst>
            <pc:docMk/>
            <pc:sldMasterMk cId="1011453131" sldId="2147485372"/>
            <pc:sldLayoutMk cId="2188652673" sldId="2147485390"/>
          </pc:sldLayoutMkLst>
        </pc:sldLayoutChg>
        <pc:sldLayoutChg chg="del">
          <pc:chgData name="Bob Ward" userId="6da7c2dd-8e2e-469f-a216-c384312e2a2d" providerId="ADAL" clId="{5D0F336B-AAAC-441E-99F0-F6F5BFD10E9E}" dt="2023-02-09T01:27:22.867" v="2427" actId="2696"/>
          <pc:sldLayoutMkLst>
            <pc:docMk/>
            <pc:sldMasterMk cId="1011453131" sldId="2147485372"/>
            <pc:sldLayoutMk cId="3037408667" sldId="2147485391"/>
          </pc:sldLayoutMkLst>
        </pc:sldLayoutChg>
        <pc:sldLayoutChg chg="del">
          <pc:chgData name="Bob Ward" userId="6da7c2dd-8e2e-469f-a216-c384312e2a2d" providerId="ADAL" clId="{5D0F336B-AAAC-441E-99F0-F6F5BFD10E9E}" dt="2023-02-09T01:27:23.383" v="2428" actId="2696"/>
          <pc:sldLayoutMkLst>
            <pc:docMk/>
            <pc:sldMasterMk cId="1011453131" sldId="2147485372"/>
            <pc:sldLayoutMk cId="2250642827" sldId="2147485392"/>
          </pc:sldLayoutMkLst>
        </pc:sldLayoutChg>
        <pc:sldLayoutChg chg="del">
          <pc:chgData name="Bob Ward" userId="6da7c2dd-8e2e-469f-a216-c384312e2a2d" providerId="ADAL" clId="{5D0F336B-AAAC-441E-99F0-F6F5BFD10E9E}" dt="2023-02-09T01:27:23.832" v="2429" actId="2696"/>
          <pc:sldLayoutMkLst>
            <pc:docMk/>
            <pc:sldMasterMk cId="1011453131" sldId="2147485372"/>
            <pc:sldLayoutMk cId="3910184619" sldId="2147485393"/>
          </pc:sldLayoutMkLst>
        </pc:sldLayoutChg>
        <pc:sldLayoutChg chg="del">
          <pc:chgData name="Bob Ward" userId="6da7c2dd-8e2e-469f-a216-c384312e2a2d" providerId="ADAL" clId="{5D0F336B-AAAC-441E-99F0-F6F5BFD10E9E}" dt="2023-02-09T01:27:24.249" v="2430" actId="2696"/>
          <pc:sldLayoutMkLst>
            <pc:docMk/>
            <pc:sldMasterMk cId="1011453131" sldId="2147485372"/>
            <pc:sldLayoutMk cId="1664114757" sldId="2147485394"/>
          </pc:sldLayoutMkLst>
        </pc:sldLayoutChg>
        <pc:sldLayoutChg chg="del">
          <pc:chgData name="Bob Ward" userId="6da7c2dd-8e2e-469f-a216-c384312e2a2d" providerId="ADAL" clId="{5D0F336B-AAAC-441E-99F0-F6F5BFD10E9E}" dt="2023-02-09T01:27:24.622" v="2431" actId="2696"/>
          <pc:sldLayoutMkLst>
            <pc:docMk/>
            <pc:sldMasterMk cId="1011453131" sldId="2147485372"/>
            <pc:sldLayoutMk cId="3099086473" sldId="2147485395"/>
          </pc:sldLayoutMkLst>
        </pc:sldLayoutChg>
        <pc:sldLayoutChg chg="del">
          <pc:chgData name="Bob Ward" userId="6da7c2dd-8e2e-469f-a216-c384312e2a2d" providerId="ADAL" clId="{5D0F336B-AAAC-441E-99F0-F6F5BFD10E9E}" dt="2023-02-09T01:27:25.028" v="2432" actId="2696"/>
          <pc:sldLayoutMkLst>
            <pc:docMk/>
            <pc:sldMasterMk cId="1011453131" sldId="2147485372"/>
            <pc:sldLayoutMk cId="1118782680" sldId="2147485396"/>
          </pc:sldLayoutMkLst>
        </pc:sldLayoutChg>
        <pc:sldLayoutChg chg="del">
          <pc:chgData name="Bob Ward" userId="6da7c2dd-8e2e-469f-a216-c384312e2a2d" providerId="ADAL" clId="{5D0F336B-AAAC-441E-99F0-F6F5BFD10E9E}" dt="2023-02-09T01:27:25.449" v="2433" actId="2696"/>
          <pc:sldLayoutMkLst>
            <pc:docMk/>
            <pc:sldMasterMk cId="1011453131" sldId="2147485372"/>
            <pc:sldLayoutMk cId="2290951327" sldId="2147485397"/>
          </pc:sldLayoutMkLst>
        </pc:sldLayoutChg>
        <pc:sldLayoutChg chg="del">
          <pc:chgData name="Bob Ward" userId="6da7c2dd-8e2e-469f-a216-c384312e2a2d" providerId="ADAL" clId="{5D0F336B-AAAC-441E-99F0-F6F5BFD10E9E}" dt="2023-02-09T01:27:25.867" v="2434" actId="2696"/>
          <pc:sldLayoutMkLst>
            <pc:docMk/>
            <pc:sldMasterMk cId="1011453131" sldId="2147485372"/>
            <pc:sldLayoutMk cId="2006975089" sldId="2147485398"/>
          </pc:sldLayoutMkLst>
        </pc:sldLayoutChg>
        <pc:sldLayoutChg chg="del">
          <pc:chgData name="Bob Ward" userId="6da7c2dd-8e2e-469f-a216-c384312e2a2d" providerId="ADAL" clId="{5D0F336B-AAAC-441E-99F0-F6F5BFD10E9E}" dt="2023-02-09T01:27:26.303" v="2435" actId="2696"/>
          <pc:sldLayoutMkLst>
            <pc:docMk/>
            <pc:sldMasterMk cId="1011453131" sldId="2147485372"/>
            <pc:sldLayoutMk cId="2771791676" sldId="2147485399"/>
          </pc:sldLayoutMkLst>
        </pc:sldLayoutChg>
        <pc:sldLayoutChg chg="del">
          <pc:chgData name="Bob Ward" userId="6da7c2dd-8e2e-469f-a216-c384312e2a2d" providerId="ADAL" clId="{5D0F336B-AAAC-441E-99F0-F6F5BFD10E9E}" dt="2023-02-09T01:27:26.753" v="2436" actId="2696"/>
          <pc:sldLayoutMkLst>
            <pc:docMk/>
            <pc:sldMasterMk cId="1011453131" sldId="2147485372"/>
            <pc:sldLayoutMk cId="751801763" sldId="2147485400"/>
          </pc:sldLayoutMkLst>
        </pc:sldLayoutChg>
        <pc:sldLayoutChg chg="del">
          <pc:chgData name="Bob Ward" userId="6da7c2dd-8e2e-469f-a216-c384312e2a2d" providerId="ADAL" clId="{5D0F336B-AAAC-441E-99F0-F6F5BFD10E9E}" dt="2023-02-09T01:27:27.186" v="2437" actId="2696"/>
          <pc:sldLayoutMkLst>
            <pc:docMk/>
            <pc:sldMasterMk cId="1011453131" sldId="2147485372"/>
            <pc:sldLayoutMk cId="850551330" sldId="2147485401"/>
          </pc:sldLayoutMkLst>
        </pc:sldLayoutChg>
        <pc:sldLayoutChg chg="del">
          <pc:chgData name="Bob Ward" userId="6da7c2dd-8e2e-469f-a216-c384312e2a2d" providerId="ADAL" clId="{5D0F336B-AAAC-441E-99F0-F6F5BFD10E9E}" dt="2023-02-09T01:27:27.623" v="2438" actId="2696"/>
          <pc:sldLayoutMkLst>
            <pc:docMk/>
            <pc:sldMasterMk cId="1011453131" sldId="2147485372"/>
            <pc:sldLayoutMk cId="806235968" sldId="2147485402"/>
          </pc:sldLayoutMkLst>
        </pc:sldLayoutChg>
        <pc:sldLayoutChg chg="del">
          <pc:chgData name="Bob Ward" userId="6da7c2dd-8e2e-469f-a216-c384312e2a2d" providerId="ADAL" clId="{5D0F336B-AAAC-441E-99F0-F6F5BFD10E9E}" dt="2023-02-09T01:27:29.120" v="2439" actId="2696"/>
          <pc:sldLayoutMkLst>
            <pc:docMk/>
            <pc:sldMasterMk cId="1011453131" sldId="2147485372"/>
            <pc:sldLayoutMk cId="2774523872" sldId="2147485404"/>
          </pc:sldLayoutMkLst>
        </pc:sldLayoutChg>
        <pc:sldLayoutChg chg="del">
          <pc:chgData name="Bob Ward" userId="6da7c2dd-8e2e-469f-a216-c384312e2a2d" providerId="ADAL" clId="{5D0F336B-AAAC-441E-99F0-F6F5BFD10E9E}" dt="2023-02-09T01:27:29.648" v="2440" actId="2696"/>
          <pc:sldLayoutMkLst>
            <pc:docMk/>
            <pc:sldMasterMk cId="1011453131" sldId="2147485372"/>
            <pc:sldLayoutMk cId="2713951788" sldId="2147485405"/>
          </pc:sldLayoutMkLst>
        </pc:sldLayoutChg>
        <pc:sldLayoutChg chg="del">
          <pc:chgData name="Bob Ward" userId="6da7c2dd-8e2e-469f-a216-c384312e2a2d" providerId="ADAL" clId="{5D0F336B-AAAC-441E-99F0-F6F5BFD10E9E}" dt="2023-02-09T01:27:31.145" v="2441" actId="2696"/>
          <pc:sldLayoutMkLst>
            <pc:docMk/>
            <pc:sldMasterMk cId="1011453131" sldId="2147485372"/>
            <pc:sldLayoutMk cId="2056425550" sldId="2147485407"/>
          </pc:sldLayoutMkLst>
        </pc:sldLayoutChg>
        <pc:sldLayoutChg chg="del">
          <pc:chgData name="Bob Ward" userId="6da7c2dd-8e2e-469f-a216-c384312e2a2d" providerId="ADAL" clId="{5D0F336B-AAAC-441E-99F0-F6F5BFD10E9E}" dt="2023-02-09T01:27:32.063" v="2442" actId="2696"/>
          <pc:sldLayoutMkLst>
            <pc:docMk/>
            <pc:sldMasterMk cId="1011453131" sldId="2147485372"/>
            <pc:sldLayoutMk cId="1884954115" sldId="2147485408"/>
          </pc:sldLayoutMkLst>
        </pc:sldLayoutChg>
        <pc:sldLayoutChg chg="del">
          <pc:chgData name="Bob Ward" userId="6da7c2dd-8e2e-469f-a216-c384312e2a2d" providerId="ADAL" clId="{5D0F336B-AAAC-441E-99F0-F6F5BFD10E9E}" dt="2023-02-09T01:27:34.969" v="2443" actId="2696"/>
          <pc:sldLayoutMkLst>
            <pc:docMk/>
            <pc:sldMasterMk cId="1011453131" sldId="2147485372"/>
            <pc:sldLayoutMk cId="2723676911" sldId="2147485409"/>
          </pc:sldLayoutMkLst>
        </pc:sldLayoutChg>
        <pc:sldLayoutChg chg="del">
          <pc:chgData name="Bob Ward" userId="6da7c2dd-8e2e-469f-a216-c384312e2a2d" providerId="ADAL" clId="{5D0F336B-AAAC-441E-99F0-F6F5BFD10E9E}" dt="2023-02-09T01:27:35.499" v="2444" actId="2696"/>
          <pc:sldLayoutMkLst>
            <pc:docMk/>
            <pc:sldMasterMk cId="1011453131" sldId="2147485372"/>
            <pc:sldLayoutMk cId="2142435175" sldId="2147485410"/>
          </pc:sldLayoutMkLst>
        </pc:sldLayoutChg>
        <pc:sldLayoutChg chg="del">
          <pc:chgData name="Bob Ward" userId="6da7c2dd-8e2e-469f-a216-c384312e2a2d" providerId="ADAL" clId="{5D0F336B-AAAC-441E-99F0-F6F5BFD10E9E}" dt="2023-02-09T01:27:35.931" v="2445" actId="2696"/>
          <pc:sldLayoutMkLst>
            <pc:docMk/>
            <pc:sldMasterMk cId="1011453131" sldId="2147485372"/>
            <pc:sldLayoutMk cId="2568860891" sldId="2147485411"/>
          </pc:sldLayoutMkLst>
        </pc:sldLayoutChg>
        <pc:sldLayoutChg chg="del">
          <pc:chgData name="Bob Ward" userId="6da7c2dd-8e2e-469f-a216-c384312e2a2d" providerId="ADAL" clId="{5D0F336B-AAAC-441E-99F0-F6F5BFD10E9E}" dt="2023-02-09T01:27:36.443" v="2446" actId="2696"/>
          <pc:sldLayoutMkLst>
            <pc:docMk/>
            <pc:sldMasterMk cId="1011453131" sldId="2147485372"/>
            <pc:sldLayoutMk cId="2458121704" sldId="2147485412"/>
          </pc:sldLayoutMkLst>
        </pc:sldLayoutChg>
        <pc:sldLayoutChg chg="del">
          <pc:chgData name="Bob Ward" userId="6da7c2dd-8e2e-469f-a216-c384312e2a2d" providerId="ADAL" clId="{5D0F336B-AAAC-441E-99F0-F6F5BFD10E9E}" dt="2023-02-09T01:27:36.953" v="2447" actId="2696"/>
          <pc:sldLayoutMkLst>
            <pc:docMk/>
            <pc:sldMasterMk cId="1011453131" sldId="2147485372"/>
            <pc:sldLayoutMk cId="2072907851" sldId="2147485413"/>
          </pc:sldLayoutMkLst>
        </pc:sldLayoutChg>
        <pc:sldLayoutChg chg="del">
          <pc:chgData name="Bob Ward" userId="6da7c2dd-8e2e-469f-a216-c384312e2a2d" providerId="ADAL" clId="{5D0F336B-AAAC-441E-99F0-F6F5BFD10E9E}" dt="2023-02-09T01:27:42.038" v="2448" actId="2696"/>
          <pc:sldLayoutMkLst>
            <pc:docMk/>
            <pc:sldMasterMk cId="1011453131" sldId="2147485372"/>
            <pc:sldLayoutMk cId="2356091529" sldId="2147485416"/>
          </pc:sldLayoutMkLst>
        </pc:sldLayoutChg>
        <pc:sldLayoutChg chg="del">
          <pc:chgData name="Bob Ward" userId="6da7c2dd-8e2e-469f-a216-c384312e2a2d" providerId="ADAL" clId="{5D0F336B-AAAC-441E-99F0-F6F5BFD10E9E}" dt="2023-02-09T01:27:42.670" v="2449" actId="2696"/>
          <pc:sldLayoutMkLst>
            <pc:docMk/>
            <pc:sldMasterMk cId="1011453131" sldId="2147485372"/>
            <pc:sldLayoutMk cId="4289394102" sldId="2147485417"/>
          </pc:sldLayoutMkLst>
        </pc:sldLayoutChg>
        <pc:sldLayoutChg chg="del">
          <pc:chgData name="Bob Ward" userId="6da7c2dd-8e2e-469f-a216-c384312e2a2d" providerId="ADAL" clId="{5D0F336B-AAAC-441E-99F0-F6F5BFD10E9E}" dt="2023-02-09T01:27:43.166" v="2450" actId="2696"/>
          <pc:sldLayoutMkLst>
            <pc:docMk/>
            <pc:sldMasterMk cId="1011453131" sldId="2147485372"/>
            <pc:sldLayoutMk cId="705591699" sldId="2147485418"/>
          </pc:sldLayoutMkLst>
        </pc:sldLayoutChg>
        <pc:sldLayoutChg chg="del">
          <pc:chgData name="Bob Ward" userId="6da7c2dd-8e2e-469f-a216-c384312e2a2d" providerId="ADAL" clId="{5D0F336B-AAAC-441E-99F0-F6F5BFD10E9E}" dt="2023-02-09T01:27:44.614" v="2451" actId="2696"/>
          <pc:sldLayoutMkLst>
            <pc:docMk/>
            <pc:sldMasterMk cId="1011453131" sldId="2147485372"/>
            <pc:sldLayoutMk cId="399651533" sldId="2147485420"/>
          </pc:sldLayoutMkLst>
        </pc:sldLayoutChg>
        <pc:sldLayoutChg chg="del">
          <pc:chgData name="Bob Ward" userId="6da7c2dd-8e2e-469f-a216-c384312e2a2d" providerId="ADAL" clId="{5D0F336B-AAAC-441E-99F0-F6F5BFD10E9E}" dt="2023-02-09T01:27:45.101" v="2452" actId="2696"/>
          <pc:sldLayoutMkLst>
            <pc:docMk/>
            <pc:sldMasterMk cId="1011453131" sldId="2147485372"/>
            <pc:sldLayoutMk cId="3768595514" sldId="2147485421"/>
          </pc:sldLayoutMkLst>
        </pc:sldLayoutChg>
        <pc:sldLayoutChg chg="del">
          <pc:chgData name="Bob Ward" userId="6da7c2dd-8e2e-469f-a216-c384312e2a2d" providerId="ADAL" clId="{5D0F336B-AAAC-441E-99F0-F6F5BFD10E9E}" dt="2023-02-09T01:27:45.654" v="2453" actId="2696"/>
          <pc:sldLayoutMkLst>
            <pc:docMk/>
            <pc:sldMasterMk cId="1011453131" sldId="2147485372"/>
            <pc:sldLayoutMk cId="2536672995" sldId="2147485422"/>
          </pc:sldLayoutMkLst>
        </pc:sldLayoutChg>
        <pc:sldLayoutChg chg="del">
          <pc:chgData name="Bob Ward" userId="6da7c2dd-8e2e-469f-a216-c384312e2a2d" providerId="ADAL" clId="{5D0F336B-AAAC-441E-99F0-F6F5BFD10E9E}" dt="2023-02-09T01:27:46.146" v="2454" actId="2696"/>
          <pc:sldLayoutMkLst>
            <pc:docMk/>
            <pc:sldMasterMk cId="1011453131" sldId="2147485372"/>
            <pc:sldLayoutMk cId="811039339" sldId="2147485423"/>
          </pc:sldLayoutMkLst>
        </pc:sldLayoutChg>
        <pc:sldLayoutChg chg="del">
          <pc:chgData name="Bob Ward" userId="6da7c2dd-8e2e-469f-a216-c384312e2a2d" providerId="ADAL" clId="{5D0F336B-AAAC-441E-99F0-F6F5BFD10E9E}" dt="2023-02-09T01:27:46.599" v="2455" actId="2696"/>
          <pc:sldLayoutMkLst>
            <pc:docMk/>
            <pc:sldMasterMk cId="1011453131" sldId="2147485372"/>
            <pc:sldLayoutMk cId="1186543763" sldId="2147485424"/>
          </pc:sldLayoutMkLst>
        </pc:sldLayoutChg>
        <pc:sldLayoutChg chg="del">
          <pc:chgData name="Bob Ward" userId="6da7c2dd-8e2e-469f-a216-c384312e2a2d" providerId="ADAL" clId="{5D0F336B-AAAC-441E-99F0-F6F5BFD10E9E}" dt="2023-02-09T01:27:47.078" v="2456" actId="2696"/>
          <pc:sldLayoutMkLst>
            <pc:docMk/>
            <pc:sldMasterMk cId="1011453131" sldId="2147485372"/>
            <pc:sldLayoutMk cId="2897515393" sldId="2147485425"/>
          </pc:sldLayoutMkLst>
        </pc:sldLayoutChg>
        <pc:sldLayoutChg chg="del">
          <pc:chgData name="Bob Ward" userId="6da7c2dd-8e2e-469f-a216-c384312e2a2d" providerId="ADAL" clId="{5D0F336B-AAAC-441E-99F0-F6F5BFD10E9E}" dt="2023-02-09T01:27:47.545" v="2457" actId="2696"/>
          <pc:sldLayoutMkLst>
            <pc:docMk/>
            <pc:sldMasterMk cId="1011453131" sldId="2147485372"/>
            <pc:sldLayoutMk cId="2517493515" sldId="2147485426"/>
          </pc:sldLayoutMkLst>
        </pc:sldLayoutChg>
        <pc:sldLayoutChg chg="del">
          <pc:chgData name="Bob Ward" userId="6da7c2dd-8e2e-469f-a216-c384312e2a2d" providerId="ADAL" clId="{5D0F336B-AAAC-441E-99F0-F6F5BFD10E9E}" dt="2023-02-09T01:27:48.029" v="2458" actId="2696"/>
          <pc:sldLayoutMkLst>
            <pc:docMk/>
            <pc:sldMasterMk cId="1011453131" sldId="2147485372"/>
            <pc:sldLayoutMk cId="1156019278" sldId="2147485427"/>
          </pc:sldLayoutMkLst>
        </pc:sldLayoutChg>
        <pc:sldLayoutChg chg="del">
          <pc:chgData name="Bob Ward" userId="6da7c2dd-8e2e-469f-a216-c384312e2a2d" providerId="ADAL" clId="{5D0F336B-AAAC-441E-99F0-F6F5BFD10E9E}" dt="2023-02-09T01:27:48.475" v="2459" actId="2696"/>
          <pc:sldLayoutMkLst>
            <pc:docMk/>
            <pc:sldMasterMk cId="1011453131" sldId="2147485372"/>
            <pc:sldLayoutMk cId="360099999" sldId="2147485428"/>
          </pc:sldLayoutMkLst>
        </pc:sldLayoutChg>
        <pc:sldLayoutChg chg="del">
          <pc:chgData name="Bob Ward" userId="6da7c2dd-8e2e-469f-a216-c384312e2a2d" providerId="ADAL" clId="{5D0F336B-AAAC-441E-99F0-F6F5BFD10E9E}" dt="2023-02-09T01:27:48.945" v="2460" actId="2696"/>
          <pc:sldLayoutMkLst>
            <pc:docMk/>
            <pc:sldMasterMk cId="1011453131" sldId="2147485372"/>
            <pc:sldLayoutMk cId="1345001441" sldId="2147485429"/>
          </pc:sldLayoutMkLst>
        </pc:sldLayoutChg>
        <pc:sldLayoutChg chg="del">
          <pc:chgData name="Bob Ward" userId="6da7c2dd-8e2e-469f-a216-c384312e2a2d" providerId="ADAL" clId="{5D0F336B-AAAC-441E-99F0-F6F5BFD10E9E}" dt="2023-02-09T01:27:49.390" v="2461" actId="2696"/>
          <pc:sldLayoutMkLst>
            <pc:docMk/>
            <pc:sldMasterMk cId="1011453131" sldId="2147485372"/>
            <pc:sldLayoutMk cId="538594541" sldId="2147485430"/>
          </pc:sldLayoutMkLst>
        </pc:sldLayoutChg>
        <pc:sldLayoutChg chg="del">
          <pc:chgData name="Bob Ward" userId="6da7c2dd-8e2e-469f-a216-c384312e2a2d" providerId="ADAL" clId="{5D0F336B-AAAC-441E-99F0-F6F5BFD10E9E}" dt="2023-02-09T01:27:49.868" v="2462" actId="2696"/>
          <pc:sldLayoutMkLst>
            <pc:docMk/>
            <pc:sldMasterMk cId="1011453131" sldId="2147485372"/>
            <pc:sldLayoutMk cId="3317504581" sldId="2147485431"/>
          </pc:sldLayoutMkLst>
        </pc:sldLayoutChg>
        <pc:sldLayoutChg chg="del">
          <pc:chgData name="Bob Ward" userId="6da7c2dd-8e2e-469f-a216-c384312e2a2d" providerId="ADAL" clId="{5D0F336B-AAAC-441E-99F0-F6F5BFD10E9E}" dt="2023-02-09T01:27:50.292" v="2463" actId="2696"/>
          <pc:sldLayoutMkLst>
            <pc:docMk/>
            <pc:sldMasterMk cId="1011453131" sldId="2147485372"/>
            <pc:sldLayoutMk cId="3580382972" sldId="2147485432"/>
          </pc:sldLayoutMkLst>
        </pc:sldLayoutChg>
        <pc:sldLayoutChg chg="del">
          <pc:chgData name="Bob Ward" userId="6da7c2dd-8e2e-469f-a216-c384312e2a2d" providerId="ADAL" clId="{5D0F336B-AAAC-441E-99F0-F6F5BFD10E9E}" dt="2023-02-09T01:27:50.737" v="2464" actId="2696"/>
          <pc:sldLayoutMkLst>
            <pc:docMk/>
            <pc:sldMasterMk cId="1011453131" sldId="2147485372"/>
            <pc:sldLayoutMk cId="2736005891" sldId="2147485433"/>
          </pc:sldLayoutMkLst>
        </pc:sldLayoutChg>
        <pc:sldLayoutChg chg="del">
          <pc:chgData name="Bob Ward" userId="6da7c2dd-8e2e-469f-a216-c384312e2a2d" providerId="ADAL" clId="{5D0F336B-AAAC-441E-99F0-F6F5BFD10E9E}" dt="2023-02-09T01:27:51.204" v="2465" actId="2696"/>
          <pc:sldLayoutMkLst>
            <pc:docMk/>
            <pc:sldMasterMk cId="1011453131" sldId="2147485372"/>
            <pc:sldLayoutMk cId="727766404" sldId="2147485434"/>
          </pc:sldLayoutMkLst>
        </pc:sldLayoutChg>
        <pc:sldLayoutChg chg="del">
          <pc:chgData name="Bob Ward" userId="6da7c2dd-8e2e-469f-a216-c384312e2a2d" providerId="ADAL" clId="{5D0F336B-AAAC-441E-99F0-F6F5BFD10E9E}" dt="2023-02-09T01:27:51.681" v="2466" actId="2696"/>
          <pc:sldLayoutMkLst>
            <pc:docMk/>
            <pc:sldMasterMk cId="1011453131" sldId="2147485372"/>
            <pc:sldLayoutMk cId="1617077888" sldId="2147485435"/>
          </pc:sldLayoutMkLst>
        </pc:sldLayoutChg>
        <pc:sldLayoutChg chg="del">
          <pc:chgData name="Bob Ward" userId="6da7c2dd-8e2e-469f-a216-c384312e2a2d" providerId="ADAL" clId="{5D0F336B-AAAC-441E-99F0-F6F5BFD10E9E}" dt="2023-02-09T01:27:52.135" v="2467" actId="2696"/>
          <pc:sldLayoutMkLst>
            <pc:docMk/>
            <pc:sldMasterMk cId="1011453131" sldId="2147485372"/>
            <pc:sldLayoutMk cId="2692728843" sldId="2147485436"/>
          </pc:sldLayoutMkLst>
        </pc:sldLayoutChg>
        <pc:sldLayoutChg chg="del">
          <pc:chgData name="Bob Ward" userId="6da7c2dd-8e2e-469f-a216-c384312e2a2d" providerId="ADAL" clId="{5D0F336B-AAAC-441E-99F0-F6F5BFD10E9E}" dt="2023-02-09T01:27:52.602" v="2468" actId="2696"/>
          <pc:sldLayoutMkLst>
            <pc:docMk/>
            <pc:sldMasterMk cId="1011453131" sldId="2147485372"/>
            <pc:sldLayoutMk cId="3784514763" sldId="2147485437"/>
          </pc:sldLayoutMkLst>
        </pc:sldLayoutChg>
        <pc:sldLayoutChg chg="del">
          <pc:chgData name="Bob Ward" userId="6da7c2dd-8e2e-469f-a216-c384312e2a2d" providerId="ADAL" clId="{5D0F336B-AAAC-441E-99F0-F6F5BFD10E9E}" dt="2023-02-09T01:27:53.064" v="2469" actId="2696"/>
          <pc:sldLayoutMkLst>
            <pc:docMk/>
            <pc:sldMasterMk cId="1011453131" sldId="2147485372"/>
            <pc:sldLayoutMk cId="3130209576" sldId="2147485438"/>
          </pc:sldLayoutMkLst>
        </pc:sldLayoutChg>
        <pc:sldLayoutChg chg="del">
          <pc:chgData name="Bob Ward" userId="6da7c2dd-8e2e-469f-a216-c384312e2a2d" providerId="ADAL" clId="{5D0F336B-AAAC-441E-99F0-F6F5BFD10E9E}" dt="2023-02-09T01:27:53.514" v="2470" actId="2696"/>
          <pc:sldLayoutMkLst>
            <pc:docMk/>
            <pc:sldMasterMk cId="1011453131" sldId="2147485372"/>
            <pc:sldLayoutMk cId="2667875427" sldId="2147485439"/>
          </pc:sldLayoutMkLst>
        </pc:sldLayoutChg>
        <pc:sldLayoutChg chg="del">
          <pc:chgData name="Bob Ward" userId="6da7c2dd-8e2e-469f-a216-c384312e2a2d" providerId="ADAL" clId="{5D0F336B-AAAC-441E-99F0-F6F5BFD10E9E}" dt="2023-02-09T01:27:53.949" v="2471" actId="2696"/>
          <pc:sldLayoutMkLst>
            <pc:docMk/>
            <pc:sldMasterMk cId="1011453131" sldId="2147485372"/>
            <pc:sldLayoutMk cId="2119702580" sldId="2147485440"/>
          </pc:sldLayoutMkLst>
        </pc:sldLayoutChg>
        <pc:sldLayoutChg chg="del">
          <pc:chgData name="Bob Ward" userId="6da7c2dd-8e2e-469f-a216-c384312e2a2d" providerId="ADAL" clId="{5D0F336B-AAAC-441E-99F0-F6F5BFD10E9E}" dt="2023-02-09T01:27:54.414" v="2472" actId="2696"/>
          <pc:sldLayoutMkLst>
            <pc:docMk/>
            <pc:sldMasterMk cId="1011453131" sldId="2147485372"/>
            <pc:sldLayoutMk cId="1639780682" sldId="2147485441"/>
          </pc:sldLayoutMkLst>
        </pc:sldLayoutChg>
        <pc:sldLayoutChg chg="del">
          <pc:chgData name="Bob Ward" userId="6da7c2dd-8e2e-469f-a216-c384312e2a2d" providerId="ADAL" clId="{5D0F336B-AAAC-441E-99F0-F6F5BFD10E9E}" dt="2023-02-09T01:27:54.869" v="2473" actId="2696"/>
          <pc:sldLayoutMkLst>
            <pc:docMk/>
            <pc:sldMasterMk cId="1011453131" sldId="2147485372"/>
            <pc:sldLayoutMk cId="25696415" sldId="2147485442"/>
          </pc:sldLayoutMkLst>
        </pc:sldLayoutChg>
        <pc:sldLayoutChg chg="del">
          <pc:chgData name="Bob Ward" userId="6da7c2dd-8e2e-469f-a216-c384312e2a2d" providerId="ADAL" clId="{5D0F336B-AAAC-441E-99F0-F6F5BFD10E9E}" dt="2023-02-09T01:27:55.346" v="2474" actId="2696"/>
          <pc:sldLayoutMkLst>
            <pc:docMk/>
            <pc:sldMasterMk cId="1011453131" sldId="2147485372"/>
            <pc:sldLayoutMk cId="297176113" sldId="2147485443"/>
          </pc:sldLayoutMkLst>
        </pc:sldLayoutChg>
        <pc:sldLayoutChg chg="del">
          <pc:chgData name="Bob Ward" userId="6da7c2dd-8e2e-469f-a216-c384312e2a2d" providerId="ADAL" clId="{5D0F336B-AAAC-441E-99F0-F6F5BFD10E9E}" dt="2023-02-09T01:27:55.888" v="2475" actId="2696"/>
          <pc:sldLayoutMkLst>
            <pc:docMk/>
            <pc:sldMasterMk cId="1011453131" sldId="2147485372"/>
            <pc:sldLayoutMk cId="1877827113" sldId="2147485444"/>
          </pc:sldLayoutMkLst>
        </pc:sldLayoutChg>
        <pc:sldLayoutChg chg="del">
          <pc:chgData name="Bob Ward" userId="6da7c2dd-8e2e-469f-a216-c384312e2a2d" providerId="ADAL" clId="{5D0F336B-AAAC-441E-99F0-F6F5BFD10E9E}" dt="2023-02-09T01:27:56.542" v="2476" actId="2696"/>
          <pc:sldLayoutMkLst>
            <pc:docMk/>
            <pc:sldMasterMk cId="1011453131" sldId="2147485372"/>
            <pc:sldLayoutMk cId="2707161029" sldId="2147485445"/>
          </pc:sldLayoutMkLst>
        </pc:sldLayoutChg>
        <pc:sldLayoutChg chg="del">
          <pc:chgData name="Bob Ward" userId="6da7c2dd-8e2e-469f-a216-c384312e2a2d" providerId="ADAL" clId="{5D0F336B-AAAC-441E-99F0-F6F5BFD10E9E}" dt="2023-02-09T01:27:57.025" v="2477" actId="2696"/>
          <pc:sldLayoutMkLst>
            <pc:docMk/>
            <pc:sldMasterMk cId="1011453131" sldId="2147485372"/>
            <pc:sldLayoutMk cId="514559986" sldId="2147485446"/>
          </pc:sldLayoutMkLst>
        </pc:sldLayoutChg>
        <pc:sldLayoutChg chg="del">
          <pc:chgData name="Bob Ward" userId="6da7c2dd-8e2e-469f-a216-c384312e2a2d" providerId="ADAL" clId="{5D0F336B-AAAC-441E-99F0-F6F5BFD10E9E}" dt="2023-02-09T01:27:58.453" v="2478" actId="2696"/>
          <pc:sldLayoutMkLst>
            <pc:docMk/>
            <pc:sldMasterMk cId="1011453131" sldId="2147485372"/>
            <pc:sldLayoutMk cId="3436406700" sldId="2147485448"/>
          </pc:sldLayoutMkLst>
        </pc:sldLayoutChg>
        <pc:sldLayoutChg chg="del">
          <pc:chgData name="Bob Ward" userId="6da7c2dd-8e2e-469f-a216-c384312e2a2d" providerId="ADAL" clId="{5D0F336B-AAAC-441E-99F0-F6F5BFD10E9E}" dt="2023-02-09T01:27:59.909" v="2479" actId="2696"/>
          <pc:sldLayoutMkLst>
            <pc:docMk/>
            <pc:sldMasterMk cId="1011453131" sldId="2147485372"/>
            <pc:sldLayoutMk cId="3139677985" sldId="2147485450"/>
          </pc:sldLayoutMkLst>
        </pc:sldLayoutChg>
        <pc:sldLayoutChg chg="del">
          <pc:chgData name="Bob Ward" userId="6da7c2dd-8e2e-469f-a216-c384312e2a2d" providerId="ADAL" clId="{5D0F336B-AAAC-441E-99F0-F6F5BFD10E9E}" dt="2023-02-09T01:28:02.076" v="2480" actId="2696"/>
          <pc:sldLayoutMkLst>
            <pc:docMk/>
            <pc:sldMasterMk cId="1011453131" sldId="2147485372"/>
            <pc:sldLayoutMk cId="669778678" sldId="2147485452"/>
          </pc:sldLayoutMkLst>
        </pc:sldLayoutChg>
      </pc:sldMasterChg>
      <pc:sldMasterChg chg="delSldLayout">
        <pc:chgData name="Bob Ward" userId="6da7c2dd-8e2e-469f-a216-c384312e2a2d" providerId="ADAL" clId="{5D0F336B-AAAC-441E-99F0-F6F5BFD10E9E}" dt="2023-02-09T01:28:07.676" v="2483" actId="2696"/>
        <pc:sldMasterMkLst>
          <pc:docMk/>
          <pc:sldMasterMk cId="3517685244" sldId="2147485453"/>
        </pc:sldMasterMkLst>
        <pc:sldLayoutChg chg="del">
          <pc:chgData name="Bob Ward" userId="6da7c2dd-8e2e-469f-a216-c384312e2a2d" providerId="ADAL" clId="{5D0F336B-AAAC-441E-99F0-F6F5BFD10E9E}" dt="2023-02-09T01:28:04.734" v="2481" actId="2696"/>
          <pc:sldLayoutMkLst>
            <pc:docMk/>
            <pc:sldMasterMk cId="3517685244" sldId="2147485453"/>
            <pc:sldLayoutMk cId="48067501" sldId="2147485454"/>
          </pc:sldLayoutMkLst>
        </pc:sldLayoutChg>
        <pc:sldLayoutChg chg="del">
          <pc:chgData name="Bob Ward" userId="6da7c2dd-8e2e-469f-a216-c384312e2a2d" providerId="ADAL" clId="{5D0F336B-AAAC-441E-99F0-F6F5BFD10E9E}" dt="2023-02-09T01:28:06.113" v="2482" actId="2696"/>
          <pc:sldLayoutMkLst>
            <pc:docMk/>
            <pc:sldMasterMk cId="3517685244" sldId="2147485453"/>
            <pc:sldLayoutMk cId="3973499372" sldId="2147485456"/>
          </pc:sldLayoutMkLst>
        </pc:sldLayoutChg>
        <pc:sldLayoutChg chg="del">
          <pc:chgData name="Bob Ward" userId="6da7c2dd-8e2e-469f-a216-c384312e2a2d" providerId="ADAL" clId="{5D0F336B-AAAC-441E-99F0-F6F5BFD10E9E}" dt="2023-02-09T01:28:07.676" v="2483" actId="2696"/>
          <pc:sldLayoutMkLst>
            <pc:docMk/>
            <pc:sldMasterMk cId="3517685244" sldId="2147485453"/>
            <pc:sldLayoutMk cId="3244094972" sldId="2147485458"/>
          </pc:sldLayoutMkLst>
        </pc:sldLayoutChg>
      </pc:sldMasterChg>
      <pc:sldMasterChg chg="delSldLayout">
        <pc:chgData name="Bob Ward" userId="6da7c2dd-8e2e-469f-a216-c384312e2a2d" providerId="ADAL" clId="{5D0F336B-AAAC-441E-99F0-F6F5BFD10E9E}" dt="2023-02-09T01:28:14.254" v="2491" actId="2696"/>
        <pc:sldMasterMkLst>
          <pc:docMk/>
          <pc:sldMasterMk cId="2825169327" sldId="2147485459"/>
        </pc:sldMasterMkLst>
        <pc:sldLayoutChg chg="del">
          <pc:chgData name="Bob Ward" userId="6da7c2dd-8e2e-469f-a216-c384312e2a2d" providerId="ADAL" clId="{5D0F336B-AAAC-441E-99F0-F6F5BFD10E9E}" dt="2023-02-09T01:28:09.639" v="2484" actId="2696"/>
          <pc:sldLayoutMkLst>
            <pc:docMk/>
            <pc:sldMasterMk cId="2825169327" sldId="2147485459"/>
            <pc:sldLayoutMk cId="4090761247" sldId="2147485460"/>
          </pc:sldLayoutMkLst>
        </pc:sldLayoutChg>
        <pc:sldLayoutChg chg="del">
          <pc:chgData name="Bob Ward" userId="6da7c2dd-8e2e-469f-a216-c384312e2a2d" providerId="ADAL" clId="{5D0F336B-AAAC-441E-99F0-F6F5BFD10E9E}" dt="2023-02-09T01:28:10.312" v="2485" actId="2696"/>
          <pc:sldLayoutMkLst>
            <pc:docMk/>
            <pc:sldMasterMk cId="2825169327" sldId="2147485459"/>
            <pc:sldLayoutMk cId="504983435" sldId="2147485461"/>
          </pc:sldLayoutMkLst>
        </pc:sldLayoutChg>
        <pc:sldLayoutChg chg="del">
          <pc:chgData name="Bob Ward" userId="6da7c2dd-8e2e-469f-a216-c384312e2a2d" providerId="ADAL" clId="{5D0F336B-AAAC-441E-99F0-F6F5BFD10E9E}" dt="2023-02-09T01:28:10.732" v="2486" actId="2696"/>
          <pc:sldLayoutMkLst>
            <pc:docMk/>
            <pc:sldMasterMk cId="2825169327" sldId="2147485459"/>
            <pc:sldLayoutMk cId="149904214" sldId="2147485462"/>
          </pc:sldLayoutMkLst>
        </pc:sldLayoutChg>
        <pc:sldLayoutChg chg="del">
          <pc:chgData name="Bob Ward" userId="6da7c2dd-8e2e-469f-a216-c384312e2a2d" providerId="ADAL" clId="{5D0F336B-AAAC-441E-99F0-F6F5BFD10E9E}" dt="2023-02-09T01:28:11.153" v="2487" actId="2696"/>
          <pc:sldLayoutMkLst>
            <pc:docMk/>
            <pc:sldMasterMk cId="2825169327" sldId="2147485459"/>
            <pc:sldLayoutMk cId="336982580" sldId="2147485463"/>
          </pc:sldLayoutMkLst>
        </pc:sldLayoutChg>
        <pc:sldLayoutChg chg="del">
          <pc:chgData name="Bob Ward" userId="6da7c2dd-8e2e-469f-a216-c384312e2a2d" providerId="ADAL" clId="{5D0F336B-AAAC-441E-99F0-F6F5BFD10E9E}" dt="2023-02-09T01:28:11.576" v="2488" actId="2696"/>
          <pc:sldLayoutMkLst>
            <pc:docMk/>
            <pc:sldMasterMk cId="2825169327" sldId="2147485459"/>
            <pc:sldLayoutMk cId="90424869" sldId="2147485464"/>
          </pc:sldLayoutMkLst>
        </pc:sldLayoutChg>
        <pc:sldLayoutChg chg="del">
          <pc:chgData name="Bob Ward" userId="6da7c2dd-8e2e-469f-a216-c384312e2a2d" providerId="ADAL" clId="{5D0F336B-AAAC-441E-99F0-F6F5BFD10E9E}" dt="2023-02-09T01:28:12.939" v="2489" actId="2696"/>
          <pc:sldLayoutMkLst>
            <pc:docMk/>
            <pc:sldMasterMk cId="2825169327" sldId="2147485459"/>
            <pc:sldLayoutMk cId="288701890" sldId="2147485466"/>
          </pc:sldLayoutMkLst>
        </pc:sldLayoutChg>
        <pc:sldLayoutChg chg="del">
          <pc:chgData name="Bob Ward" userId="6da7c2dd-8e2e-469f-a216-c384312e2a2d" providerId="ADAL" clId="{5D0F336B-AAAC-441E-99F0-F6F5BFD10E9E}" dt="2023-02-09T01:28:13.809" v="2490" actId="2696"/>
          <pc:sldLayoutMkLst>
            <pc:docMk/>
            <pc:sldMasterMk cId="2825169327" sldId="2147485459"/>
            <pc:sldLayoutMk cId="3730007577" sldId="2147485467"/>
          </pc:sldLayoutMkLst>
        </pc:sldLayoutChg>
        <pc:sldLayoutChg chg="del">
          <pc:chgData name="Bob Ward" userId="6da7c2dd-8e2e-469f-a216-c384312e2a2d" providerId="ADAL" clId="{5D0F336B-AAAC-441E-99F0-F6F5BFD10E9E}" dt="2023-02-09T01:28:14.254" v="2491" actId="2696"/>
          <pc:sldLayoutMkLst>
            <pc:docMk/>
            <pc:sldMasterMk cId="2825169327" sldId="2147485459"/>
            <pc:sldLayoutMk cId="1740615874" sldId="2147485468"/>
          </pc:sldLayoutMkLst>
        </pc:sldLayoutChg>
      </pc:sldMasterChg>
      <pc:sldMasterChg chg="delSldLayout">
        <pc:chgData name="Bob Ward" userId="6da7c2dd-8e2e-469f-a216-c384312e2a2d" providerId="ADAL" clId="{5D0F336B-AAAC-441E-99F0-F6F5BFD10E9E}" dt="2023-02-09T01:28:21.546" v="2498" actId="2696"/>
        <pc:sldMasterMkLst>
          <pc:docMk/>
          <pc:sldMasterMk cId="756849246" sldId="2147485469"/>
        </pc:sldMasterMkLst>
        <pc:sldLayoutChg chg="del">
          <pc:chgData name="Bob Ward" userId="6da7c2dd-8e2e-469f-a216-c384312e2a2d" providerId="ADAL" clId="{5D0F336B-AAAC-441E-99F0-F6F5BFD10E9E}" dt="2023-02-09T01:28:16.047" v="2492" actId="2696"/>
          <pc:sldLayoutMkLst>
            <pc:docMk/>
            <pc:sldMasterMk cId="756849246" sldId="2147485469"/>
            <pc:sldLayoutMk cId="1895885558" sldId="2147485470"/>
          </pc:sldLayoutMkLst>
        </pc:sldLayoutChg>
        <pc:sldLayoutChg chg="del">
          <pc:chgData name="Bob Ward" userId="6da7c2dd-8e2e-469f-a216-c384312e2a2d" providerId="ADAL" clId="{5D0F336B-AAAC-441E-99F0-F6F5BFD10E9E}" dt="2023-02-09T01:28:17.731" v="2493" actId="2696"/>
          <pc:sldLayoutMkLst>
            <pc:docMk/>
            <pc:sldMasterMk cId="756849246" sldId="2147485469"/>
            <pc:sldLayoutMk cId="1688032431" sldId="2147485472"/>
          </pc:sldLayoutMkLst>
        </pc:sldLayoutChg>
        <pc:sldLayoutChg chg="del">
          <pc:chgData name="Bob Ward" userId="6da7c2dd-8e2e-469f-a216-c384312e2a2d" providerId="ADAL" clId="{5D0F336B-AAAC-441E-99F0-F6F5BFD10E9E}" dt="2023-02-09T01:28:18.671" v="2494" actId="2696"/>
          <pc:sldLayoutMkLst>
            <pc:docMk/>
            <pc:sldMasterMk cId="756849246" sldId="2147485469"/>
            <pc:sldLayoutMk cId="2609229277" sldId="2147485473"/>
          </pc:sldLayoutMkLst>
        </pc:sldLayoutChg>
        <pc:sldLayoutChg chg="del">
          <pc:chgData name="Bob Ward" userId="6da7c2dd-8e2e-469f-a216-c384312e2a2d" providerId="ADAL" clId="{5D0F336B-AAAC-441E-99F0-F6F5BFD10E9E}" dt="2023-02-09T01:28:19.808" v="2495" actId="2696"/>
          <pc:sldLayoutMkLst>
            <pc:docMk/>
            <pc:sldMasterMk cId="756849246" sldId="2147485469"/>
            <pc:sldLayoutMk cId="1330147658" sldId="2147485474"/>
          </pc:sldLayoutMkLst>
        </pc:sldLayoutChg>
        <pc:sldLayoutChg chg="del">
          <pc:chgData name="Bob Ward" userId="6da7c2dd-8e2e-469f-a216-c384312e2a2d" providerId="ADAL" clId="{5D0F336B-AAAC-441E-99F0-F6F5BFD10E9E}" dt="2023-02-09T01:28:20.213" v="2496" actId="2696"/>
          <pc:sldLayoutMkLst>
            <pc:docMk/>
            <pc:sldMasterMk cId="756849246" sldId="2147485469"/>
            <pc:sldLayoutMk cId="3468983158" sldId="2147485475"/>
          </pc:sldLayoutMkLst>
        </pc:sldLayoutChg>
        <pc:sldLayoutChg chg="del">
          <pc:chgData name="Bob Ward" userId="6da7c2dd-8e2e-469f-a216-c384312e2a2d" providerId="ADAL" clId="{5D0F336B-AAAC-441E-99F0-F6F5BFD10E9E}" dt="2023-02-09T01:28:20.689" v="2497" actId="2696"/>
          <pc:sldLayoutMkLst>
            <pc:docMk/>
            <pc:sldMasterMk cId="756849246" sldId="2147485469"/>
            <pc:sldLayoutMk cId="3605755276" sldId="2147485476"/>
          </pc:sldLayoutMkLst>
        </pc:sldLayoutChg>
        <pc:sldLayoutChg chg="del">
          <pc:chgData name="Bob Ward" userId="6da7c2dd-8e2e-469f-a216-c384312e2a2d" providerId="ADAL" clId="{5D0F336B-AAAC-441E-99F0-F6F5BFD10E9E}" dt="2023-02-09T01:28:21.546" v="2498" actId="2696"/>
          <pc:sldLayoutMkLst>
            <pc:docMk/>
            <pc:sldMasterMk cId="756849246" sldId="2147485469"/>
            <pc:sldLayoutMk cId="2488007708" sldId="2147485477"/>
          </pc:sldLayoutMkLst>
        </pc:sldLayoutChg>
      </pc:sldMasterChg>
    </pc:docChg>
  </pc:docChgLst>
  <pc:docChgLst>
    <pc:chgData name="Bob Ward" userId="6da7c2dd-8e2e-469f-a216-c384312e2a2d" providerId="ADAL" clId="{62870759-0822-402D-B25C-BB6298B1EE64}"/>
    <pc:docChg chg="undo redo custSel addSld delSld modSld sldOrd delMainMaster addSection delSection modSection">
      <pc:chgData name="Bob Ward" userId="6da7c2dd-8e2e-469f-a216-c384312e2a2d" providerId="ADAL" clId="{62870759-0822-402D-B25C-BB6298B1EE64}" dt="2023-11-14T23:22:07.595" v="83778" actId="20577"/>
      <pc:docMkLst>
        <pc:docMk/>
      </pc:docMkLst>
      <pc:sldChg chg="addSp delSp add del setBg delDesignElem">
        <pc:chgData name="Bob Ward" userId="6da7c2dd-8e2e-469f-a216-c384312e2a2d" providerId="ADAL" clId="{62870759-0822-402D-B25C-BB6298B1EE64}" dt="2023-11-12T03:34:39.430" v="66776" actId="47"/>
        <pc:sldMkLst>
          <pc:docMk/>
          <pc:sldMk cId="176283084" sldId="257"/>
        </pc:sldMkLst>
        <pc:spChg chg="add del">
          <ac:chgData name="Bob Ward" userId="6da7c2dd-8e2e-469f-a216-c384312e2a2d" providerId="ADAL" clId="{62870759-0822-402D-B25C-BB6298B1EE64}" dt="2023-10-30T00:33:05.953" v="35522"/>
          <ac:spMkLst>
            <pc:docMk/>
            <pc:sldMk cId="176283084" sldId="257"/>
            <ac:spMk id="8" creationId="{100EDD19-6802-4EC3-95CE-CFFAB042CFD6}"/>
          </ac:spMkLst>
        </pc:spChg>
        <pc:spChg chg="add del">
          <ac:chgData name="Bob Ward" userId="6da7c2dd-8e2e-469f-a216-c384312e2a2d" providerId="ADAL" clId="{62870759-0822-402D-B25C-BB6298B1EE64}" dt="2023-10-30T00:33:05.953" v="35522"/>
          <ac:spMkLst>
            <pc:docMk/>
            <pc:sldMk cId="176283084" sldId="257"/>
            <ac:spMk id="10" creationId="{DB17E863-922E-4C26-BD64-E8FD41D28661}"/>
          </ac:spMkLst>
        </pc:spChg>
      </pc:sldChg>
      <pc:sldChg chg="delSp modSp add mod ord">
        <pc:chgData name="Bob Ward" userId="6da7c2dd-8e2e-469f-a216-c384312e2a2d" providerId="ADAL" clId="{62870759-0822-402D-B25C-BB6298B1EE64}" dt="2023-11-01T21:05:56.207" v="55545"/>
        <pc:sldMkLst>
          <pc:docMk/>
          <pc:sldMk cId="3883619156" sldId="373"/>
        </pc:sldMkLst>
        <pc:spChg chg="mod">
          <ac:chgData name="Bob Ward" userId="6da7c2dd-8e2e-469f-a216-c384312e2a2d" providerId="ADAL" clId="{62870759-0822-402D-B25C-BB6298B1EE64}" dt="2023-11-01T17:35:31.573" v="54466" actId="6549"/>
          <ac:spMkLst>
            <pc:docMk/>
            <pc:sldMk cId="3883619156" sldId="373"/>
            <ac:spMk id="2" creationId="{380562BA-03BD-6288-6967-F6DEBEC283CC}"/>
          </ac:spMkLst>
        </pc:spChg>
        <pc:spChg chg="del">
          <ac:chgData name="Bob Ward" userId="6da7c2dd-8e2e-469f-a216-c384312e2a2d" providerId="ADAL" clId="{62870759-0822-402D-B25C-BB6298B1EE64}" dt="2023-11-01T17:35:34.357" v="54467" actId="478"/>
          <ac:spMkLst>
            <pc:docMk/>
            <pc:sldMk cId="3883619156" sldId="373"/>
            <ac:spMk id="48" creationId="{AD301629-6C87-5777-F487-DEA20CBBC759}"/>
          </ac:spMkLst>
        </pc:spChg>
      </pc:sldChg>
      <pc:sldChg chg="addSp delSp modSp add del mod delAnim modAnim modShow modNotesTx">
        <pc:chgData name="Bob Ward" userId="6da7c2dd-8e2e-469f-a216-c384312e2a2d" providerId="ADAL" clId="{62870759-0822-402D-B25C-BB6298B1EE64}" dt="2023-11-13T05:10:44.705" v="82614"/>
        <pc:sldMkLst>
          <pc:docMk/>
          <pc:sldMk cId="2128275942" sldId="1255"/>
        </pc:sldMkLst>
        <pc:spChg chg="mod">
          <ac:chgData name="Bob Ward" userId="6da7c2dd-8e2e-469f-a216-c384312e2a2d" providerId="ADAL" clId="{62870759-0822-402D-B25C-BB6298B1EE64}" dt="2023-11-10T20:40:48.292" v="64715" actId="6549"/>
          <ac:spMkLst>
            <pc:docMk/>
            <pc:sldMk cId="2128275942" sldId="1255"/>
            <ac:spMk id="2" creationId="{9DE9DA1C-8C54-6945-8C59-E843761EF439}"/>
          </ac:spMkLst>
        </pc:spChg>
        <pc:spChg chg="add del mod">
          <ac:chgData name="Bob Ward" userId="6da7c2dd-8e2e-469f-a216-c384312e2a2d" providerId="ADAL" clId="{62870759-0822-402D-B25C-BB6298B1EE64}" dt="2023-11-03T16:22:45.564" v="61399" actId="478"/>
          <ac:spMkLst>
            <pc:docMk/>
            <pc:sldMk cId="2128275942" sldId="1255"/>
            <ac:spMk id="6" creationId="{3BF66223-8998-BEDD-7BB3-031F22392C43}"/>
          </ac:spMkLst>
        </pc:spChg>
        <pc:spChg chg="add mod">
          <ac:chgData name="Bob Ward" userId="6da7c2dd-8e2e-469f-a216-c384312e2a2d" providerId="ADAL" clId="{62870759-0822-402D-B25C-BB6298B1EE64}" dt="2023-11-10T20:40:55.912" v="64717" actId="1076"/>
          <ac:spMkLst>
            <pc:docMk/>
            <pc:sldMk cId="2128275942" sldId="1255"/>
            <ac:spMk id="6" creationId="{B4DAA40A-00C6-7DDF-3F0E-E6C57BD0C4CE}"/>
          </ac:spMkLst>
        </pc:spChg>
        <pc:spChg chg="add mod">
          <ac:chgData name="Bob Ward" userId="6da7c2dd-8e2e-469f-a216-c384312e2a2d" providerId="ADAL" clId="{62870759-0822-402D-B25C-BB6298B1EE64}" dt="2023-11-13T03:41:16.839" v="80987" actId="1076"/>
          <ac:spMkLst>
            <pc:docMk/>
            <pc:sldMk cId="2128275942" sldId="1255"/>
            <ac:spMk id="7" creationId="{78445B8D-EC16-3537-7BDF-272E35C378C4}"/>
          </ac:spMkLst>
        </pc:spChg>
        <pc:spChg chg="add del mod">
          <ac:chgData name="Bob Ward" userId="6da7c2dd-8e2e-469f-a216-c384312e2a2d" providerId="ADAL" clId="{62870759-0822-402D-B25C-BB6298B1EE64}" dt="2023-11-03T16:22:43.292" v="61398" actId="478"/>
          <ac:spMkLst>
            <pc:docMk/>
            <pc:sldMk cId="2128275942" sldId="1255"/>
            <ac:spMk id="7" creationId="{B497C0F6-074D-B1D9-3B9B-84000D2DEF5A}"/>
          </ac:spMkLst>
        </pc:spChg>
        <pc:spChg chg="add mod">
          <ac:chgData name="Bob Ward" userId="6da7c2dd-8e2e-469f-a216-c384312e2a2d" providerId="ADAL" clId="{62870759-0822-402D-B25C-BB6298B1EE64}" dt="2023-11-10T20:41:06.219" v="64720" actId="2711"/>
          <ac:spMkLst>
            <pc:docMk/>
            <pc:sldMk cId="2128275942" sldId="1255"/>
            <ac:spMk id="9" creationId="{B0560CCD-4F14-7B45-5F82-132185E5206A}"/>
          </ac:spMkLst>
        </pc:spChg>
        <pc:spChg chg="mod">
          <ac:chgData name="Bob Ward" userId="6da7c2dd-8e2e-469f-a216-c384312e2a2d" providerId="ADAL" clId="{62870759-0822-402D-B25C-BB6298B1EE64}" dt="2023-11-10T20:02:11.629" v="64258" actId="20577"/>
          <ac:spMkLst>
            <pc:docMk/>
            <pc:sldMk cId="2128275942" sldId="1255"/>
            <ac:spMk id="218" creationId="{908E4C44-9D99-E74C-A833-B0ABA0D21B15}"/>
          </ac:spMkLst>
        </pc:spChg>
        <pc:grpChg chg="del">
          <ac:chgData name="Bob Ward" userId="6da7c2dd-8e2e-469f-a216-c384312e2a2d" providerId="ADAL" clId="{62870759-0822-402D-B25C-BB6298B1EE64}" dt="2023-11-03T03:24:16.032" v="60212" actId="478"/>
          <ac:grpSpMkLst>
            <pc:docMk/>
            <pc:sldMk cId="2128275942" sldId="1255"/>
            <ac:grpSpMk id="13" creationId="{1C6D5AF1-6CE9-8E46-AF2B-CE1DD0EBBA2D}"/>
          </ac:grpSpMkLst>
        </pc:grpChg>
        <pc:grpChg chg="mod">
          <ac:chgData name="Bob Ward" userId="6da7c2dd-8e2e-469f-a216-c384312e2a2d" providerId="ADAL" clId="{62870759-0822-402D-B25C-BB6298B1EE64}" dt="2023-11-03T03:24:22.560" v="60213" actId="1076"/>
          <ac:grpSpMkLst>
            <pc:docMk/>
            <pc:sldMk cId="2128275942" sldId="1255"/>
            <ac:grpSpMk id="5143" creationId="{27C989B1-0005-1140-85BF-29AC4308EE18}"/>
          </ac:grpSpMkLst>
        </pc:grpChg>
        <pc:grpChg chg="mod">
          <ac:chgData name="Bob Ward" userId="6da7c2dd-8e2e-469f-a216-c384312e2a2d" providerId="ADAL" clId="{62870759-0822-402D-B25C-BB6298B1EE64}" dt="2023-11-03T03:24:22.560" v="60213" actId="1076"/>
          <ac:grpSpMkLst>
            <pc:docMk/>
            <pc:sldMk cId="2128275942" sldId="1255"/>
            <ac:grpSpMk id="5144" creationId="{6AB43A5C-E8B2-C74E-ADF5-01D73620BB47}"/>
          </ac:grpSpMkLst>
        </pc:grpChg>
        <pc:grpChg chg="del mod">
          <ac:chgData name="Bob Ward" userId="6da7c2dd-8e2e-469f-a216-c384312e2a2d" providerId="ADAL" clId="{62870759-0822-402D-B25C-BB6298B1EE64}" dt="2023-11-07T19:33:05.218" v="63803" actId="478"/>
          <ac:grpSpMkLst>
            <pc:docMk/>
            <pc:sldMk cId="2128275942" sldId="1255"/>
            <ac:grpSpMk id="5146" creationId="{D7F023EB-A9CE-0D45-9B64-7B0EACA9D953}"/>
          </ac:grpSpMkLst>
        </pc:grpChg>
        <pc:picChg chg="add mod">
          <ac:chgData name="Bob Ward" userId="6da7c2dd-8e2e-469f-a216-c384312e2a2d" providerId="ADAL" clId="{62870759-0822-402D-B25C-BB6298B1EE64}" dt="2023-11-10T20:40:58.774" v="64718" actId="1076"/>
          <ac:picMkLst>
            <pc:docMk/>
            <pc:sldMk cId="2128275942" sldId="1255"/>
            <ac:picMk id="10" creationId="{DF40F8E8-EC3A-7219-DA30-528CC8FCF362}"/>
          </ac:picMkLst>
        </pc:picChg>
        <pc:cxnChg chg="mod">
          <ac:chgData name="Bob Ward" userId="6da7c2dd-8e2e-469f-a216-c384312e2a2d" providerId="ADAL" clId="{62870759-0822-402D-B25C-BB6298B1EE64}" dt="2023-11-07T19:33:05.218" v="63803" actId="478"/>
          <ac:cxnSpMkLst>
            <pc:docMk/>
            <pc:sldMk cId="2128275942" sldId="1255"/>
            <ac:cxnSpMk id="247" creationId="{FC2B3127-53BE-9348-A21E-074C99B6CCB8}"/>
          </ac:cxnSpMkLst>
        </pc:cxnChg>
        <pc:cxnChg chg="mod">
          <ac:chgData name="Bob Ward" userId="6da7c2dd-8e2e-469f-a216-c384312e2a2d" providerId="ADAL" clId="{62870759-0822-402D-B25C-BB6298B1EE64}" dt="2023-11-07T19:33:05.218" v="63803" actId="478"/>
          <ac:cxnSpMkLst>
            <pc:docMk/>
            <pc:sldMk cId="2128275942" sldId="1255"/>
            <ac:cxnSpMk id="259" creationId="{5B09EE89-29BB-9148-873E-BFA2E42AC96F}"/>
          </ac:cxnSpMkLst>
        </pc:cxnChg>
        <pc:cxnChg chg="mod">
          <ac:chgData name="Bob Ward" userId="6da7c2dd-8e2e-469f-a216-c384312e2a2d" providerId="ADAL" clId="{62870759-0822-402D-B25C-BB6298B1EE64}" dt="2023-11-07T19:33:05.218" v="63803" actId="478"/>
          <ac:cxnSpMkLst>
            <pc:docMk/>
            <pc:sldMk cId="2128275942" sldId="1255"/>
            <ac:cxnSpMk id="264" creationId="{2C02E3A6-EBE7-6442-B731-95B67ECB2B4F}"/>
          </ac:cxnSpMkLst>
        </pc:cxnChg>
        <pc:cxnChg chg="mod">
          <ac:chgData name="Bob Ward" userId="6da7c2dd-8e2e-469f-a216-c384312e2a2d" providerId="ADAL" clId="{62870759-0822-402D-B25C-BB6298B1EE64}" dt="2023-11-07T19:33:05.218" v="63803" actId="478"/>
          <ac:cxnSpMkLst>
            <pc:docMk/>
            <pc:sldMk cId="2128275942" sldId="1255"/>
            <ac:cxnSpMk id="265" creationId="{D835A627-5BE1-FF43-BF53-5345E6B3234F}"/>
          </ac:cxnSpMkLst>
        </pc:cxnChg>
        <pc:cxnChg chg="mod">
          <ac:chgData name="Bob Ward" userId="6da7c2dd-8e2e-469f-a216-c384312e2a2d" providerId="ADAL" clId="{62870759-0822-402D-B25C-BB6298B1EE64}" dt="2023-11-07T19:33:05.218" v="63803" actId="478"/>
          <ac:cxnSpMkLst>
            <pc:docMk/>
            <pc:sldMk cId="2128275942" sldId="1255"/>
            <ac:cxnSpMk id="270" creationId="{BB43B660-0F9B-C740-9375-4203BDD2822B}"/>
          </ac:cxnSpMkLst>
        </pc:cxnChg>
        <pc:cxnChg chg="mod">
          <ac:chgData name="Bob Ward" userId="6da7c2dd-8e2e-469f-a216-c384312e2a2d" providerId="ADAL" clId="{62870759-0822-402D-B25C-BB6298B1EE64}" dt="2023-11-07T19:33:05.218" v="63803" actId="478"/>
          <ac:cxnSpMkLst>
            <pc:docMk/>
            <pc:sldMk cId="2128275942" sldId="1255"/>
            <ac:cxnSpMk id="271" creationId="{4D4BFADB-5354-1F42-A7C1-FE93DE098C29}"/>
          </ac:cxnSpMkLst>
        </pc:cxnChg>
      </pc:sldChg>
      <pc:sldChg chg="del">
        <pc:chgData name="Bob Ward" userId="6da7c2dd-8e2e-469f-a216-c384312e2a2d" providerId="ADAL" clId="{62870759-0822-402D-B25C-BB6298B1EE64}" dt="2023-10-22T22:40:18.515" v="11647" actId="47"/>
        <pc:sldMkLst>
          <pc:docMk/>
          <pc:sldMk cId="4157747561" sldId="11114"/>
        </pc:sldMkLst>
      </pc:sldChg>
      <pc:sldChg chg="addSp delSp modSp add del mod modNotesTx">
        <pc:chgData name="Bob Ward" userId="6da7c2dd-8e2e-469f-a216-c384312e2a2d" providerId="ADAL" clId="{62870759-0822-402D-B25C-BB6298B1EE64}" dt="2023-11-02T00:26:41.302" v="55771" actId="47"/>
        <pc:sldMkLst>
          <pc:docMk/>
          <pc:sldMk cId="63407523" sldId="2076136669"/>
        </pc:sldMkLst>
        <pc:spChg chg="add mod">
          <ac:chgData name="Bob Ward" userId="6da7c2dd-8e2e-469f-a216-c384312e2a2d" providerId="ADAL" clId="{62870759-0822-402D-B25C-BB6298B1EE64}" dt="2023-11-01T18:08:29.818" v="55032" actId="313"/>
          <ac:spMkLst>
            <pc:docMk/>
            <pc:sldMk cId="63407523" sldId="2076136669"/>
            <ac:spMk id="4" creationId="{2A7C443E-C67F-87D0-CA44-548021BF1A1D}"/>
          </ac:spMkLst>
        </pc:spChg>
        <pc:spChg chg="mod">
          <ac:chgData name="Bob Ward" userId="6da7c2dd-8e2e-469f-a216-c384312e2a2d" providerId="ADAL" clId="{62870759-0822-402D-B25C-BB6298B1EE64}" dt="2023-11-01T18:06:08.954" v="54960" actId="1076"/>
          <ac:spMkLst>
            <pc:docMk/>
            <pc:sldMk cId="63407523" sldId="2076136669"/>
            <ac:spMk id="87" creationId="{5E346F61-CEA7-4424-9784-764850A7E52E}"/>
          </ac:spMkLst>
        </pc:spChg>
        <pc:spChg chg="mod">
          <ac:chgData name="Bob Ward" userId="6da7c2dd-8e2e-469f-a216-c384312e2a2d" providerId="ADAL" clId="{62870759-0822-402D-B25C-BB6298B1EE64}" dt="2023-11-01T18:06:08.954" v="54960" actId="1076"/>
          <ac:spMkLst>
            <pc:docMk/>
            <pc:sldMk cId="63407523" sldId="2076136669"/>
            <ac:spMk id="89" creationId="{2BC7B926-77A1-4BE1-8254-85CE039E62B9}"/>
          </ac:spMkLst>
        </pc:spChg>
        <pc:spChg chg="mod">
          <ac:chgData name="Bob Ward" userId="6da7c2dd-8e2e-469f-a216-c384312e2a2d" providerId="ADAL" clId="{62870759-0822-402D-B25C-BB6298B1EE64}" dt="2023-11-01T18:06:08.954" v="54960" actId="1076"/>
          <ac:spMkLst>
            <pc:docMk/>
            <pc:sldMk cId="63407523" sldId="2076136669"/>
            <ac:spMk id="90" creationId="{7B6FA3DB-0AC3-4EF3-BF80-4E6FC13F9EEF}"/>
          </ac:spMkLst>
        </pc:spChg>
        <pc:spChg chg="mod">
          <ac:chgData name="Bob Ward" userId="6da7c2dd-8e2e-469f-a216-c384312e2a2d" providerId="ADAL" clId="{62870759-0822-402D-B25C-BB6298B1EE64}" dt="2023-11-01T18:06:08.954" v="54960" actId="1076"/>
          <ac:spMkLst>
            <pc:docMk/>
            <pc:sldMk cId="63407523" sldId="2076136669"/>
            <ac:spMk id="91" creationId="{49E067C9-FE1F-4709-AF8F-D5E06C329F87}"/>
          </ac:spMkLst>
        </pc:spChg>
        <pc:spChg chg="mod">
          <ac:chgData name="Bob Ward" userId="6da7c2dd-8e2e-469f-a216-c384312e2a2d" providerId="ADAL" clId="{62870759-0822-402D-B25C-BB6298B1EE64}" dt="2023-11-01T18:06:08.954" v="54960" actId="1076"/>
          <ac:spMkLst>
            <pc:docMk/>
            <pc:sldMk cId="63407523" sldId="2076136669"/>
            <ac:spMk id="92" creationId="{C977B26F-E1EB-4270-902A-B4173924209D}"/>
          </ac:spMkLst>
        </pc:spChg>
        <pc:spChg chg="mod">
          <ac:chgData name="Bob Ward" userId="6da7c2dd-8e2e-469f-a216-c384312e2a2d" providerId="ADAL" clId="{62870759-0822-402D-B25C-BB6298B1EE64}" dt="2023-11-01T18:06:08.954" v="54960" actId="1076"/>
          <ac:spMkLst>
            <pc:docMk/>
            <pc:sldMk cId="63407523" sldId="2076136669"/>
            <ac:spMk id="93" creationId="{AFE7A9B0-4BED-400C-9947-D9940AAD3887}"/>
          </ac:spMkLst>
        </pc:spChg>
        <pc:spChg chg="mod">
          <ac:chgData name="Bob Ward" userId="6da7c2dd-8e2e-469f-a216-c384312e2a2d" providerId="ADAL" clId="{62870759-0822-402D-B25C-BB6298B1EE64}" dt="2023-11-01T18:06:08.954" v="54960" actId="1076"/>
          <ac:spMkLst>
            <pc:docMk/>
            <pc:sldMk cId="63407523" sldId="2076136669"/>
            <ac:spMk id="94" creationId="{3F2B3CE4-80F8-4944-B9DB-147F33FF2C7E}"/>
          </ac:spMkLst>
        </pc:spChg>
        <pc:spChg chg="mod">
          <ac:chgData name="Bob Ward" userId="6da7c2dd-8e2e-469f-a216-c384312e2a2d" providerId="ADAL" clId="{62870759-0822-402D-B25C-BB6298B1EE64}" dt="2023-11-01T18:06:08.954" v="54960" actId="1076"/>
          <ac:spMkLst>
            <pc:docMk/>
            <pc:sldMk cId="63407523" sldId="2076136669"/>
            <ac:spMk id="95" creationId="{108C32D6-3046-4833-8613-BD127DA71430}"/>
          </ac:spMkLst>
        </pc:spChg>
        <pc:spChg chg="mod">
          <ac:chgData name="Bob Ward" userId="6da7c2dd-8e2e-469f-a216-c384312e2a2d" providerId="ADAL" clId="{62870759-0822-402D-B25C-BB6298B1EE64}" dt="2023-11-01T18:06:08.954" v="54960" actId="1076"/>
          <ac:spMkLst>
            <pc:docMk/>
            <pc:sldMk cId="63407523" sldId="2076136669"/>
            <ac:spMk id="96" creationId="{B4544DB7-D550-46DA-B99E-7829B3B4F55C}"/>
          </ac:spMkLst>
        </pc:spChg>
        <pc:spChg chg="mod">
          <ac:chgData name="Bob Ward" userId="6da7c2dd-8e2e-469f-a216-c384312e2a2d" providerId="ADAL" clId="{62870759-0822-402D-B25C-BB6298B1EE64}" dt="2023-11-01T18:06:08.954" v="54960" actId="1076"/>
          <ac:spMkLst>
            <pc:docMk/>
            <pc:sldMk cId="63407523" sldId="2076136669"/>
            <ac:spMk id="98" creationId="{66262AC0-66EF-460C-A73F-0EC4020DF8A2}"/>
          </ac:spMkLst>
        </pc:spChg>
        <pc:spChg chg="mod">
          <ac:chgData name="Bob Ward" userId="6da7c2dd-8e2e-469f-a216-c384312e2a2d" providerId="ADAL" clId="{62870759-0822-402D-B25C-BB6298B1EE64}" dt="2023-11-01T18:06:08.954" v="54960" actId="1076"/>
          <ac:spMkLst>
            <pc:docMk/>
            <pc:sldMk cId="63407523" sldId="2076136669"/>
            <ac:spMk id="100" creationId="{20781AB9-1DE4-47D1-9138-19C8C346D202}"/>
          </ac:spMkLst>
        </pc:spChg>
        <pc:spChg chg="mod">
          <ac:chgData name="Bob Ward" userId="6da7c2dd-8e2e-469f-a216-c384312e2a2d" providerId="ADAL" clId="{62870759-0822-402D-B25C-BB6298B1EE64}" dt="2023-11-01T18:06:08.954" v="54960" actId="1076"/>
          <ac:spMkLst>
            <pc:docMk/>
            <pc:sldMk cId="63407523" sldId="2076136669"/>
            <ac:spMk id="101" creationId="{C15DC0EA-E5EE-4E1D-87D1-475EDF13AE01}"/>
          </ac:spMkLst>
        </pc:spChg>
        <pc:spChg chg="mod">
          <ac:chgData name="Bob Ward" userId="6da7c2dd-8e2e-469f-a216-c384312e2a2d" providerId="ADAL" clId="{62870759-0822-402D-B25C-BB6298B1EE64}" dt="2023-11-01T18:06:08.954" v="54960" actId="1076"/>
          <ac:spMkLst>
            <pc:docMk/>
            <pc:sldMk cId="63407523" sldId="2076136669"/>
            <ac:spMk id="102" creationId="{F9D90CF3-8D51-48A4-AD2D-DCD2F38613CC}"/>
          </ac:spMkLst>
        </pc:spChg>
        <pc:spChg chg="mod">
          <ac:chgData name="Bob Ward" userId="6da7c2dd-8e2e-469f-a216-c384312e2a2d" providerId="ADAL" clId="{62870759-0822-402D-B25C-BB6298B1EE64}" dt="2023-11-01T18:06:08.954" v="54960" actId="1076"/>
          <ac:spMkLst>
            <pc:docMk/>
            <pc:sldMk cId="63407523" sldId="2076136669"/>
            <ac:spMk id="112" creationId="{0863CAD7-FBDA-4B9E-BBE5-37DA1C5DC35B}"/>
          </ac:spMkLst>
        </pc:spChg>
        <pc:spChg chg="mod">
          <ac:chgData name="Bob Ward" userId="6da7c2dd-8e2e-469f-a216-c384312e2a2d" providerId="ADAL" clId="{62870759-0822-402D-B25C-BB6298B1EE64}" dt="2023-11-01T18:06:08.954" v="54960" actId="1076"/>
          <ac:spMkLst>
            <pc:docMk/>
            <pc:sldMk cId="63407523" sldId="2076136669"/>
            <ac:spMk id="114" creationId="{6AC817EF-0D5E-4722-B8C3-A4CB76ECA83C}"/>
          </ac:spMkLst>
        </pc:spChg>
        <pc:spChg chg="mod">
          <ac:chgData name="Bob Ward" userId="6da7c2dd-8e2e-469f-a216-c384312e2a2d" providerId="ADAL" clId="{62870759-0822-402D-B25C-BB6298B1EE64}" dt="2023-11-01T18:06:08.954" v="54960" actId="1076"/>
          <ac:spMkLst>
            <pc:docMk/>
            <pc:sldMk cId="63407523" sldId="2076136669"/>
            <ac:spMk id="115" creationId="{D5696056-8477-4106-B7FF-C15EF82002E6}"/>
          </ac:spMkLst>
        </pc:spChg>
        <pc:spChg chg="mod">
          <ac:chgData name="Bob Ward" userId="6da7c2dd-8e2e-469f-a216-c384312e2a2d" providerId="ADAL" clId="{62870759-0822-402D-B25C-BB6298B1EE64}" dt="2023-11-01T18:06:08.954" v="54960" actId="1076"/>
          <ac:spMkLst>
            <pc:docMk/>
            <pc:sldMk cId="63407523" sldId="2076136669"/>
            <ac:spMk id="116" creationId="{5EA360DD-0839-432E-86AA-009EC540CF18}"/>
          </ac:spMkLst>
        </pc:spChg>
        <pc:spChg chg="mod">
          <ac:chgData name="Bob Ward" userId="6da7c2dd-8e2e-469f-a216-c384312e2a2d" providerId="ADAL" clId="{62870759-0822-402D-B25C-BB6298B1EE64}" dt="2023-11-01T18:06:08.954" v="54960" actId="1076"/>
          <ac:spMkLst>
            <pc:docMk/>
            <pc:sldMk cId="63407523" sldId="2076136669"/>
            <ac:spMk id="117" creationId="{3CD1B9A2-E6E7-4337-9500-994512948016}"/>
          </ac:spMkLst>
        </pc:spChg>
        <pc:spChg chg="mod">
          <ac:chgData name="Bob Ward" userId="6da7c2dd-8e2e-469f-a216-c384312e2a2d" providerId="ADAL" clId="{62870759-0822-402D-B25C-BB6298B1EE64}" dt="2023-11-01T18:06:08.954" v="54960" actId="1076"/>
          <ac:spMkLst>
            <pc:docMk/>
            <pc:sldMk cId="63407523" sldId="2076136669"/>
            <ac:spMk id="118" creationId="{F2BFC35A-6886-4C84-BD3B-A22B1DC14ABF}"/>
          </ac:spMkLst>
        </pc:spChg>
        <pc:spChg chg="mod">
          <ac:chgData name="Bob Ward" userId="6da7c2dd-8e2e-469f-a216-c384312e2a2d" providerId="ADAL" clId="{62870759-0822-402D-B25C-BB6298B1EE64}" dt="2023-11-01T18:06:08.954" v="54960" actId="1076"/>
          <ac:spMkLst>
            <pc:docMk/>
            <pc:sldMk cId="63407523" sldId="2076136669"/>
            <ac:spMk id="119" creationId="{35CA5315-FE24-4539-BBCC-93FE9B91A699}"/>
          </ac:spMkLst>
        </pc:spChg>
        <pc:spChg chg="mod">
          <ac:chgData name="Bob Ward" userId="6da7c2dd-8e2e-469f-a216-c384312e2a2d" providerId="ADAL" clId="{62870759-0822-402D-B25C-BB6298B1EE64}" dt="2023-11-01T18:06:08.954" v="54960" actId="1076"/>
          <ac:spMkLst>
            <pc:docMk/>
            <pc:sldMk cId="63407523" sldId="2076136669"/>
            <ac:spMk id="120" creationId="{55084178-CCFB-47BC-8DB7-6559347327E3}"/>
          </ac:spMkLst>
        </pc:spChg>
        <pc:spChg chg="mod">
          <ac:chgData name="Bob Ward" userId="6da7c2dd-8e2e-469f-a216-c384312e2a2d" providerId="ADAL" clId="{62870759-0822-402D-B25C-BB6298B1EE64}" dt="2023-11-01T18:06:08.954" v="54960" actId="1076"/>
          <ac:spMkLst>
            <pc:docMk/>
            <pc:sldMk cId="63407523" sldId="2076136669"/>
            <ac:spMk id="121" creationId="{D4C600BF-5818-49AF-9494-ABF54AEE3341}"/>
          </ac:spMkLst>
        </pc:spChg>
        <pc:spChg chg="mod">
          <ac:chgData name="Bob Ward" userId="6da7c2dd-8e2e-469f-a216-c384312e2a2d" providerId="ADAL" clId="{62870759-0822-402D-B25C-BB6298B1EE64}" dt="2023-11-01T18:06:08.954" v="54960" actId="1076"/>
          <ac:spMkLst>
            <pc:docMk/>
            <pc:sldMk cId="63407523" sldId="2076136669"/>
            <ac:spMk id="122" creationId="{AFFF96A9-259F-4215-A05E-89F1E34E42A2}"/>
          </ac:spMkLst>
        </pc:spChg>
        <pc:spChg chg="mod">
          <ac:chgData name="Bob Ward" userId="6da7c2dd-8e2e-469f-a216-c384312e2a2d" providerId="ADAL" clId="{62870759-0822-402D-B25C-BB6298B1EE64}" dt="2023-11-01T18:06:08.954" v="54960" actId="1076"/>
          <ac:spMkLst>
            <pc:docMk/>
            <pc:sldMk cId="63407523" sldId="2076136669"/>
            <ac:spMk id="123" creationId="{362214A4-99F1-49CB-AF19-0ABBB9079642}"/>
          </ac:spMkLst>
        </pc:spChg>
        <pc:spChg chg="mod">
          <ac:chgData name="Bob Ward" userId="6da7c2dd-8e2e-469f-a216-c384312e2a2d" providerId="ADAL" clId="{62870759-0822-402D-B25C-BB6298B1EE64}" dt="2023-11-01T18:06:08.954" v="54960" actId="1076"/>
          <ac:spMkLst>
            <pc:docMk/>
            <pc:sldMk cId="63407523" sldId="2076136669"/>
            <ac:spMk id="124" creationId="{C8772E46-60C9-4B90-8130-F047F03E8019}"/>
          </ac:spMkLst>
        </pc:spChg>
        <pc:spChg chg="mod">
          <ac:chgData name="Bob Ward" userId="6da7c2dd-8e2e-469f-a216-c384312e2a2d" providerId="ADAL" clId="{62870759-0822-402D-B25C-BB6298B1EE64}" dt="2023-11-01T18:06:14.892" v="54961" actId="1076"/>
          <ac:spMkLst>
            <pc:docMk/>
            <pc:sldMk cId="63407523" sldId="2076136669"/>
            <ac:spMk id="126" creationId="{CFCCF162-4D4C-4EC4-85CC-255C3B6F3203}"/>
          </ac:spMkLst>
        </pc:spChg>
        <pc:grpChg chg="mod">
          <ac:chgData name="Bob Ward" userId="6da7c2dd-8e2e-469f-a216-c384312e2a2d" providerId="ADAL" clId="{62870759-0822-402D-B25C-BB6298B1EE64}" dt="2023-11-01T18:06:08.954" v="54960" actId="1076"/>
          <ac:grpSpMkLst>
            <pc:docMk/>
            <pc:sldMk cId="63407523" sldId="2076136669"/>
            <ac:grpSpMk id="86" creationId="{00465D75-5F3F-478D-8A12-96802D8DBC62}"/>
          </ac:grpSpMkLst>
        </pc:grpChg>
        <pc:grpChg chg="mod">
          <ac:chgData name="Bob Ward" userId="6da7c2dd-8e2e-469f-a216-c384312e2a2d" providerId="ADAL" clId="{62870759-0822-402D-B25C-BB6298B1EE64}" dt="2023-11-01T18:06:08.954" v="54960" actId="1076"/>
          <ac:grpSpMkLst>
            <pc:docMk/>
            <pc:sldMk cId="63407523" sldId="2076136669"/>
            <ac:grpSpMk id="88" creationId="{804410FC-F295-4BE8-9839-FE4AC226AE81}"/>
          </ac:grpSpMkLst>
        </pc:grpChg>
        <pc:grpChg chg="mod">
          <ac:chgData name="Bob Ward" userId="6da7c2dd-8e2e-469f-a216-c384312e2a2d" providerId="ADAL" clId="{62870759-0822-402D-B25C-BB6298B1EE64}" dt="2023-11-01T18:06:08.954" v="54960" actId="1076"/>
          <ac:grpSpMkLst>
            <pc:docMk/>
            <pc:sldMk cId="63407523" sldId="2076136669"/>
            <ac:grpSpMk id="97" creationId="{3C1369C9-739D-4539-99EE-F1F4288F6815}"/>
          </ac:grpSpMkLst>
        </pc:grpChg>
        <pc:grpChg chg="mod">
          <ac:chgData name="Bob Ward" userId="6da7c2dd-8e2e-469f-a216-c384312e2a2d" providerId="ADAL" clId="{62870759-0822-402D-B25C-BB6298B1EE64}" dt="2023-11-01T18:06:08.954" v="54960" actId="1076"/>
          <ac:grpSpMkLst>
            <pc:docMk/>
            <pc:sldMk cId="63407523" sldId="2076136669"/>
            <ac:grpSpMk id="99" creationId="{FA57B40C-6E4D-4BCE-B45D-32FCD348A065}"/>
          </ac:grpSpMkLst>
        </pc:grpChg>
        <pc:grpChg chg="mod">
          <ac:chgData name="Bob Ward" userId="6da7c2dd-8e2e-469f-a216-c384312e2a2d" providerId="ADAL" clId="{62870759-0822-402D-B25C-BB6298B1EE64}" dt="2023-11-01T18:06:08.954" v="54960" actId="1076"/>
          <ac:grpSpMkLst>
            <pc:docMk/>
            <pc:sldMk cId="63407523" sldId="2076136669"/>
            <ac:grpSpMk id="111" creationId="{EAF934D9-3FF9-4BE0-9738-C39331B94AED}"/>
          </ac:grpSpMkLst>
        </pc:grpChg>
        <pc:grpChg chg="mod">
          <ac:chgData name="Bob Ward" userId="6da7c2dd-8e2e-469f-a216-c384312e2a2d" providerId="ADAL" clId="{62870759-0822-402D-B25C-BB6298B1EE64}" dt="2023-11-01T18:06:08.954" v="54960" actId="1076"/>
          <ac:grpSpMkLst>
            <pc:docMk/>
            <pc:sldMk cId="63407523" sldId="2076136669"/>
            <ac:grpSpMk id="113" creationId="{9C9F7AC7-3B4E-44EA-B89B-1C78FE08B762}"/>
          </ac:grpSpMkLst>
        </pc:grpChg>
        <pc:grpChg chg="del">
          <ac:chgData name="Bob Ward" userId="6da7c2dd-8e2e-469f-a216-c384312e2a2d" providerId="ADAL" clId="{62870759-0822-402D-B25C-BB6298B1EE64}" dt="2023-11-01T17:46:11.850" v="54524" actId="478"/>
          <ac:grpSpMkLst>
            <pc:docMk/>
            <pc:sldMk cId="63407523" sldId="2076136669"/>
            <ac:grpSpMk id="143" creationId="{D0415BF9-BB9E-4380-A1D3-48BF4CBF001C}"/>
          </ac:grpSpMkLst>
        </pc:grpChg>
      </pc:sldChg>
      <pc:sldChg chg="addSp delSp modSp mod ord modNotesTx">
        <pc:chgData name="Bob Ward" userId="6da7c2dd-8e2e-469f-a216-c384312e2a2d" providerId="ADAL" clId="{62870759-0822-402D-B25C-BB6298B1EE64}" dt="2023-11-12T03:56:26.556" v="67178" actId="6549"/>
        <pc:sldMkLst>
          <pc:docMk/>
          <pc:sldMk cId="1074979928" sldId="2076136683"/>
        </pc:sldMkLst>
        <pc:spChg chg="mod">
          <ac:chgData name="Bob Ward" userId="6da7c2dd-8e2e-469f-a216-c384312e2a2d" providerId="ADAL" clId="{62870759-0822-402D-B25C-BB6298B1EE64}" dt="2023-10-22T01:04:32.096" v="6648" actId="1076"/>
          <ac:spMkLst>
            <pc:docMk/>
            <pc:sldMk cId="1074979928" sldId="2076136683"/>
            <ac:spMk id="2" creationId="{FF146730-64F0-1D46-BD0C-A40493A9594A}"/>
          </ac:spMkLst>
        </pc:spChg>
        <pc:spChg chg="add del mod">
          <ac:chgData name="Bob Ward" userId="6da7c2dd-8e2e-469f-a216-c384312e2a2d" providerId="ADAL" clId="{62870759-0822-402D-B25C-BB6298B1EE64}" dt="2023-10-22T01:04:22.629" v="6645"/>
          <ac:spMkLst>
            <pc:docMk/>
            <pc:sldMk cId="1074979928" sldId="2076136683"/>
            <ac:spMk id="3" creationId="{FDF4D4DE-0404-2302-3B46-B18ACF19954D}"/>
          </ac:spMkLst>
        </pc:spChg>
        <pc:spChg chg="mod">
          <ac:chgData name="Bob Ward" userId="6da7c2dd-8e2e-469f-a216-c384312e2a2d" providerId="ADAL" clId="{62870759-0822-402D-B25C-BB6298B1EE64}" dt="2023-10-22T01:04:56.728" v="6676" actId="20577"/>
          <ac:spMkLst>
            <pc:docMk/>
            <pc:sldMk cId="1074979928" sldId="2076136683"/>
            <ac:spMk id="4" creationId="{00000000-0000-0000-0000-000000000000}"/>
          </ac:spMkLst>
        </pc:spChg>
        <pc:spChg chg="mod">
          <ac:chgData name="Bob Ward" userId="6da7c2dd-8e2e-469f-a216-c384312e2a2d" providerId="ADAL" clId="{62870759-0822-402D-B25C-BB6298B1EE64}" dt="2023-10-27T17:49:21.605" v="23305" actId="6549"/>
          <ac:spMkLst>
            <pc:docMk/>
            <pc:sldMk cId="1074979928" sldId="2076136683"/>
            <ac:spMk id="5" creationId="{F240BDB0-9198-4D64-A15B-157817C0240F}"/>
          </ac:spMkLst>
        </pc:spChg>
        <pc:spChg chg="add del">
          <ac:chgData name="Bob Ward" userId="6da7c2dd-8e2e-469f-a216-c384312e2a2d" providerId="ADAL" clId="{62870759-0822-402D-B25C-BB6298B1EE64}" dt="2023-11-12T03:56:21.595" v="67177" actId="478"/>
          <ac:spMkLst>
            <pc:docMk/>
            <pc:sldMk cId="1074979928" sldId="2076136683"/>
            <ac:spMk id="6" creationId="{4135480D-5CBE-CC08-E3BD-B55C9451C2FC}"/>
          </ac:spMkLst>
        </pc:spChg>
        <pc:spChg chg="add del">
          <ac:chgData name="Bob Ward" userId="6da7c2dd-8e2e-469f-a216-c384312e2a2d" providerId="ADAL" clId="{62870759-0822-402D-B25C-BB6298B1EE64}" dt="2023-10-01T16:42:55.849" v="5790" actId="478"/>
          <ac:spMkLst>
            <pc:docMk/>
            <pc:sldMk cId="1074979928" sldId="2076136683"/>
            <ac:spMk id="6" creationId="{F55B3841-A9A8-C87A-0483-041C958D0DC2}"/>
          </ac:spMkLst>
        </pc:spChg>
        <pc:spChg chg="add mod">
          <ac:chgData name="Bob Ward" userId="6da7c2dd-8e2e-469f-a216-c384312e2a2d" providerId="ADAL" clId="{62870759-0822-402D-B25C-BB6298B1EE64}" dt="2023-10-22T01:04:28.428" v="6647" actId="1076"/>
          <ac:spMkLst>
            <pc:docMk/>
            <pc:sldMk cId="1074979928" sldId="2076136683"/>
            <ac:spMk id="7" creationId="{6634D30B-0B2F-8619-6E2F-7724315552B7}"/>
          </ac:spMkLst>
        </pc:spChg>
        <pc:spChg chg="add mod">
          <ac:chgData name="Bob Ward" userId="6da7c2dd-8e2e-469f-a216-c384312e2a2d" providerId="ADAL" clId="{62870759-0822-402D-B25C-BB6298B1EE64}" dt="2023-11-12T03:56:19.164" v="67176" actId="1076"/>
          <ac:spMkLst>
            <pc:docMk/>
            <pc:sldMk cId="1074979928" sldId="2076136683"/>
            <ac:spMk id="8" creationId="{31F41E09-EC36-8A24-6B21-543E767988DE}"/>
          </ac:spMkLst>
        </pc:spChg>
        <pc:spChg chg="del">
          <ac:chgData name="Bob Ward" userId="6da7c2dd-8e2e-469f-a216-c384312e2a2d" providerId="ADAL" clId="{62870759-0822-402D-B25C-BB6298B1EE64}" dt="2023-10-22T01:04:11.014" v="6643" actId="478"/>
          <ac:spMkLst>
            <pc:docMk/>
            <pc:sldMk cId="1074979928" sldId="2076136683"/>
            <ac:spMk id="8" creationId="{35739298-9E65-EF8E-16AD-C4592D72C2BC}"/>
          </ac:spMkLst>
        </pc:spChg>
        <pc:picChg chg="add del mod">
          <ac:chgData name="Bob Ward" userId="6da7c2dd-8e2e-469f-a216-c384312e2a2d" providerId="ADAL" clId="{62870759-0822-402D-B25C-BB6298B1EE64}" dt="2023-10-22T01:04:22.629" v="6645"/>
          <ac:picMkLst>
            <pc:docMk/>
            <pc:sldMk cId="1074979928" sldId="2076136683"/>
            <ac:picMk id="6" creationId="{8F12E06F-FB35-8F32-FDCD-84FE575C19D6}"/>
          </ac:picMkLst>
        </pc:picChg>
        <pc:picChg chg="del">
          <ac:chgData name="Bob Ward" userId="6da7c2dd-8e2e-469f-a216-c384312e2a2d" providerId="ADAL" clId="{62870759-0822-402D-B25C-BB6298B1EE64}" dt="2023-10-22T01:04:11.014" v="6643" actId="478"/>
          <ac:picMkLst>
            <pc:docMk/>
            <pc:sldMk cId="1074979928" sldId="2076136683"/>
            <ac:picMk id="9" creationId="{59E61AA5-1141-44AD-F23C-F6C958CE9988}"/>
          </ac:picMkLst>
        </pc:picChg>
        <pc:picChg chg="add mod">
          <ac:chgData name="Bob Ward" userId="6da7c2dd-8e2e-469f-a216-c384312e2a2d" providerId="ADAL" clId="{62870759-0822-402D-B25C-BB6298B1EE64}" dt="2023-10-22T01:04:28.428" v="6647" actId="1076"/>
          <ac:picMkLst>
            <pc:docMk/>
            <pc:sldMk cId="1074979928" sldId="2076136683"/>
            <ac:picMk id="10" creationId="{36FA6C56-979A-C977-13DF-8D086F15861A}"/>
          </ac:picMkLst>
        </pc:picChg>
      </pc:sldChg>
      <pc:sldChg chg="addSp delSp modSp mod modNotesTx">
        <pc:chgData name="Bob Ward" userId="6da7c2dd-8e2e-469f-a216-c384312e2a2d" providerId="ADAL" clId="{62870759-0822-402D-B25C-BB6298B1EE64}" dt="2023-11-12T05:44:56.164" v="72477" actId="20577"/>
        <pc:sldMkLst>
          <pc:docMk/>
          <pc:sldMk cId="4220055585" sldId="2076136684"/>
        </pc:sldMkLst>
        <pc:spChg chg="mod">
          <ac:chgData name="Bob Ward" userId="6da7c2dd-8e2e-469f-a216-c384312e2a2d" providerId="ADAL" clId="{62870759-0822-402D-B25C-BB6298B1EE64}" dt="2023-10-22T21:35:38.621" v="9809" actId="20577"/>
          <ac:spMkLst>
            <pc:docMk/>
            <pc:sldMk cId="4220055585" sldId="2076136684"/>
            <ac:spMk id="4" creationId="{00000000-0000-0000-0000-000000000000}"/>
          </ac:spMkLst>
        </pc:spChg>
        <pc:spChg chg="mod">
          <ac:chgData name="Bob Ward" userId="6da7c2dd-8e2e-469f-a216-c384312e2a2d" providerId="ADAL" clId="{62870759-0822-402D-B25C-BB6298B1EE64}" dt="2023-10-29T21:43:20.588" v="33115" actId="6549"/>
          <ac:spMkLst>
            <pc:docMk/>
            <pc:sldMk cId="4220055585" sldId="2076136684"/>
            <ac:spMk id="5" creationId="{AD729CE2-DFE2-4F16-9422-5107E23D9966}"/>
          </ac:spMkLst>
        </pc:spChg>
        <pc:spChg chg="add del">
          <ac:chgData name="Bob Ward" userId="6da7c2dd-8e2e-469f-a216-c384312e2a2d" providerId="ADAL" clId="{62870759-0822-402D-B25C-BB6298B1EE64}" dt="2023-10-22T21:35:43.043" v="9811" actId="478"/>
          <ac:spMkLst>
            <pc:docMk/>
            <pc:sldMk cId="4220055585" sldId="2076136684"/>
            <ac:spMk id="16" creationId="{4360E972-D104-EC8D-D64F-0CCADF1F63A9}"/>
          </ac:spMkLst>
        </pc:spChg>
        <pc:grpChg chg="del">
          <ac:chgData name="Bob Ward" userId="6da7c2dd-8e2e-469f-a216-c384312e2a2d" providerId="ADAL" clId="{62870759-0822-402D-B25C-BB6298B1EE64}" dt="2023-10-22T21:35:47.059" v="9812" actId="478"/>
          <ac:grpSpMkLst>
            <pc:docMk/>
            <pc:sldMk cId="4220055585" sldId="2076136684"/>
            <ac:grpSpMk id="17" creationId="{E7891457-8D77-34EF-0409-6B22DE24F490}"/>
          </ac:grpSpMkLst>
        </pc:grpChg>
        <pc:picChg chg="add mod">
          <ac:chgData name="Bob Ward" userId="6da7c2dd-8e2e-469f-a216-c384312e2a2d" providerId="ADAL" clId="{62870759-0822-402D-B25C-BB6298B1EE64}" dt="2023-10-22T21:36:18.013" v="9814" actId="1076"/>
          <ac:picMkLst>
            <pc:docMk/>
            <pc:sldMk cId="4220055585" sldId="2076136684"/>
            <ac:picMk id="2" creationId="{28FDB44E-4AE9-075D-53A2-82E0D1E9B6F8}"/>
          </ac:picMkLst>
        </pc:picChg>
      </pc:sldChg>
      <pc:sldChg chg="addSp delSp modSp mod">
        <pc:chgData name="Bob Ward" userId="6da7c2dd-8e2e-469f-a216-c384312e2a2d" providerId="ADAL" clId="{62870759-0822-402D-B25C-BB6298B1EE64}" dt="2023-11-13T01:04:34.685" v="72815" actId="20577"/>
        <pc:sldMkLst>
          <pc:docMk/>
          <pc:sldMk cId="2027520936" sldId="2076136685"/>
        </pc:sldMkLst>
        <pc:spChg chg="mod">
          <ac:chgData name="Bob Ward" userId="6da7c2dd-8e2e-469f-a216-c384312e2a2d" providerId="ADAL" clId="{62870759-0822-402D-B25C-BB6298B1EE64}" dt="2023-11-13T01:04:34.685" v="72815" actId="20577"/>
          <ac:spMkLst>
            <pc:docMk/>
            <pc:sldMk cId="2027520936" sldId="2076136685"/>
            <ac:spMk id="3" creationId="{56C56E6C-9F79-4E02-BC0B-533B1C5309BF}"/>
          </ac:spMkLst>
        </pc:spChg>
        <pc:spChg chg="mod">
          <ac:chgData name="Bob Ward" userId="6da7c2dd-8e2e-469f-a216-c384312e2a2d" providerId="ADAL" clId="{62870759-0822-402D-B25C-BB6298B1EE64}" dt="2023-10-22T23:34:38.874" v="12613" actId="20577"/>
          <ac:spMkLst>
            <pc:docMk/>
            <pc:sldMk cId="2027520936" sldId="2076136685"/>
            <ac:spMk id="4" creationId="{00000000-0000-0000-0000-000000000000}"/>
          </ac:spMkLst>
        </pc:spChg>
        <pc:spChg chg="mod">
          <ac:chgData name="Bob Ward" userId="6da7c2dd-8e2e-469f-a216-c384312e2a2d" providerId="ADAL" clId="{62870759-0822-402D-B25C-BB6298B1EE64}" dt="2023-10-22T22:21:39.295" v="11255"/>
          <ac:spMkLst>
            <pc:docMk/>
            <pc:sldMk cId="2027520936" sldId="2076136685"/>
            <ac:spMk id="5" creationId="{4D2AB506-6904-E366-B36D-71508B52288A}"/>
          </ac:spMkLst>
        </pc:spChg>
        <pc:spChg chg="mod">
          <ac:chgData name="Bob Ward" userId="6da7c2dd-8e2e-469f-a216-c384312e2a2d" providerId="ADAL" clId="{62870759-0822-402D-B25C-BB6298B1EE64}" dt="2023-10-22T22:21:39.295" v="11255"/>
          <ac:spMkLst>
            <pc:docMk/>
            <pc:sldMk cId="2027520936" sldId="2076136685"/>
            <ac:spMk id="6" creationId="{F44AA3B9-580C-4D79-EFFE-221637CB7F17}"/>
          </ac:spMkLst>
        </pc:spChg>
        <pc:spChg chg="mod">
          <ac:chgData name="Bob Ward" userId="6da7c2dd-8e2e-469f-a216-c384312e2a2d" providerId="ADAL" clId="{62870759-0822-402D-B25C-BB6298B1EE64}" dt="2023-10-22T22:21:39.295" v="11255"/>
          <ac:spMkLst>
            <pc:docMk/>
            <pc:sldMk cId="2027520936" sldId="2076136685"/>
            <ac:spMk id="9" creationId="{1BC98323-CCAE-D892-C012-E167465A6888}"/>
          </ac:spMkLst>
        </pc:spChg>
        <pc:spChg chg="mod">
          <ac:chgData name="Bob Ward" userId="6da7c2dd-8e2e-469f-a216-c384312e2a2d" providerId="ADAL" clId="{62870759-0822-402D-B25C-BB6298B1EE64}" dt="2023-10-22T22:21:39.295" v="11255"/>
          <ac:spMkLst>
            <pc:docMk/>
            <pc:sldMk cId="2027520936" sldId="2076136685"/>
            <ac:spMk id="10" creationId="{0C5D0034-D776-14F2-0463-B6C3E797E586}"/>
          </ac:spMkLst>
        </pc:spChg>
        <pc:spChg chg="mod">
          <ac:chgData name="Bob Ward" userId="6da7c2dd-8e2e-469f-a216-c384312e2a2d" providerId="ADAL" clId="{62870759-0822-402D-B25C-BB6298B1EE64}" dt="2023-10-22T22:21:39.295" v="11255"/>
          <ac:spMkLst>
            <pc:docMk/>
            <pc:sldMk cId="2027520936" sldId="2076136685"/>
            <ac:spMk id="14" creationId="{72E1E641-69EA-067E-24B1-CBEC05A00C64}"/>
          </ac:spMkLst>
        </pc:spChg>
        <pc:spChg chg="mod">
          <ac:chgData name="Bob Ward" userId="6da7c2dd-8e2e-469f-a216-c384312e2a2d" providerId="ADAL" clId="{62870759-0822-402D-B25C-BB6298B1EE64}" dt="2023-10-22T22:21:39.295" v="11255"/>
          <ac:spMkLst>
            <pc:docMk/>
            <pc:sldMk cId="2027520936" sldId="2076136685"/>
            <ac:spMk id="15" creationId="{4D1D6A74-AF04-4E8C-BAC8-AAC370D61760}"/>
          </ac:spMkLst>
        </pc:spChg>
        <pc:spChg chg="mod">
          <ac:chgData name="Bob Ward" userId="6da7c2dd-8e2e-469f-a216-c384312e2a2d" providerId="ADAL" clId="{62870759-0822-402D-B25C-BB6298B1EE64}" dt="2023-10-22T22:21:39.295" v="11255"/>
          <ac:spMkLst>
            <pc:docMk/>
            <pc:sldMk cId="2027520936" sldId="2076136685"/>
            <ac:spMk id="16" creationId="{DE7BEA2C-2587-C0C6-EBD6-94764CBF1E0D}"/>
          </ac:spMkLst>
        </pc:spChg>
        <pc:spChg chg="mod">
          <ac:chgData name="Bob Ward" userId="6da7c2dd-8e2e-469f-a216-c384312e2a2d" providerId="ADAL" clId="{62870759-0822-402D-B25C-BB6298B1EE64}" dt="2023-10-22T22:21:39.295" v="11255"/>
          <ac:spMkLst>
            <pc:docMk/>
            <pc:sldMk cId="2027520936" sldId="2076136685"/>
            <ac:spMk id="17" creationId="{406A3DC5-1793-D20D-3458-C4FF2CF34ACF}"/>
          </ac:spMkLst>
        </pc:spChg>
        <pc:spChg chg="mod">
          <ac:chgData name="Bob Ward" userId="6da7c2dd-8e2e-469f-a216-c384312e2a2d" providerId="ADAL" clId="{62870759-0822-402D-B25C-BB6298B1EE64}" dt="2023-10-22T22:21:39.295" v="11255"/>
          <ac:spMkLst>
            <pc:docMk/>
            <pc:sldMk cId="2027520936" sldId="2076136685"/>
            <ac:spMk id="18" creationId="{79051860-D992-89F1-621A-192EEAB8095C}"/>
          </ac:spMkLst>
        </pc:spChg>
        <pc:grpChg chg="add mod">
          <ac:chgData name="Bob Ward" userId="6da7c2dd-8e2e-469f-a216-c384312e2a2d" providerId="ADAL" clId="{62870759-0822-402D-B25C-BB6298B1EE64}" dt="2023-10-22T22:23:58.566" v="11376" actId="1076"/>
          <ac:grpSpMkLst>
            <pc:docMk/>
            <pc:sldMk cId="2027520936" sldId="2076136685"/>
            <ac:grpSpMk id="2" creationId="{AE40C726-B6E8-4934-A75B-2C837F518847}"/>
          </ac:grpSpMkLst>
        </pc:grpChg>
        <pc:grpChg chg="del">
          <ac:chgData name="Bob Ward" userId="6da7c2dd-8e2e-469f-a216-c384312e2a2d" providerId="ADAL" clId="{62870759-0822-402D-B25C-BB6298B1EE64}" dt="2023-10-22T22:21:38.486" v="11254" actId="478"/>
          <ac:grpSpMkLst>
            <pc:docMk/>
            <pc:sldMk cId="2027520936" sldId="2076136685"/>
            <ac:grpSpMk id="11" creationId="{F2D1FBEC-FC0F-E9D3-D5A7-B7789F9EF587}"/>
          </ac:grpSpMkLst>
        </pc:grpChg>
      </pc:sldChg>
      <pc:sldChg chg="addSp delSp modSp mod modNotesTx">
        <pc:chgData name="Bob Ward" userId="6da7c2dd-8e2e-469f-a216-c384312e2a2d" providerId="ADAL" clId="{62870759-0822-402D-B25C-BB6298B1EE64}" dt="2023-10-31T23:12:58.229" v="51052" actId="6549"/>
        <pc:sldMkLst>
          <pc:docMk/>
          <pc:sldMk cId="472963580" sldId="2076136686"/>
        </pc:sldMkLst>
        <pc:spChg chg="mod">
          <ac:chgData name="Bob Ward" userId="6da7c2dd-8e2e-469f-a216-c384312e2a2d" providerId="ADAL" clId="{62870759-0822-402D-B25C-BB6298B1EE64}" dt="2023-10-22T22:39:44.192" v="11643" actId="20577"/>
          <ac:spMkLst>
            <pc:docMk/>
            <pc:sldMk cId="472963580" sldId="2076136686"/>
            <ac:spMk id="4" creationId="{00000000-0000-0000-0000-000000000000}"/>
          </ac:spMkLst>
        </pc:spChg>
        <pc:spChg chg="mod">
          <ac:chgData name="Bob Ward" userId="6da7c2dd-8e2e-469f-a216-c384312e2a2d" providerId="ADAL" clId="{62870759-0822-402D-B25C-BB6298B1EE64}" dt="2023-10-31T23:12:58.229" v="51052" actId="6549"/>
          <ac:spMkLst>
            <pc:docMk/>
            <pc:sldMk cId="472963580" sldId="2076136686"/>
            <ac:spMk id="10" creationId="{2DB51ECA-5804-D44E-B859-F2F77F6CDF8E}"/>
          </ac:spMkLst>
        </pc:spChg>
        <pc:picChg chg="add mod">
          <ac:chgData name="Bob Ward" userId="6da7c2dd-8e2e-469f-a216-c384312e2a2d" providerId="ADAL" clId="{62870759-0822-402D-B25C-BB6298B1EE64}" dt="2023-10-22T22:40:12.448" v="11646" actId="1076"/>
          <ac:picMkLst>
            <pc:docMk/>
            <pc:sldMk cId="472963580" sldId="2076136686"/>
            <ac:picMk id="5" creationId="{447931B5-34FD-A60B-39AC-E9D48CAC831E}"/>
          </ac:picMkLst>
        </pc:picChg>
        <pc:picChg chg="del">
          <ac:chgData name="Bob Ward" userId="6da7c2dd-8e2e-469f-a216-c384312e2a2d" providerId="ADAL" clId="{62870759-0822-402D-B25C-BB6298B1EE64}" dt="2023-10-22T22:39:48.306" v="11644" actId="478"/>
          <ac:picMkLst>
            <pc:docMk/>
            <pc:sldMk cId="472963580" sldId="2076136686"/>
            <ac:picMk id="7" creationId="{5636DCFC-9C14-07C2-725E-8F162ED43526}"/>
          </ac:picMkLst>
        </pc:picChg>
      </pc:sldChg>
      <pc:sldChg chg="addSp delSp modSp mod modNotesTx">
        <pc:chgData name="Bob Ward" userId="6da7c2dd-8e2e-469f-a216-c384312e2a2d" providerId="ADAL" clId="{62870759-0822-402D-B25C-BB6298B1EE64}" dt="2023-11-13T01:23:15.446" v="74468" actId="1076"/>
        <pc:sldMkLst>
          <pc:docMk/>
          <pc:sldMk cId="3710408201" sldId="2076136687"/>
        </pc:sldMkLst>
        <pc:spChg chg="del">
          <ac:chgData name="Bob Ward" userId="6da7c2dd-8e2e-469f-a216-c384312e2a2d" providerId="ADAL" clId="{62870759-0822-402D-B25C-BB6298B1EE64}" dt="2023-10-22T22:53:35.924" v="12119" actId="478"/>
          <ac:spMkLst>
            <pc:docMk/>
            <pc:sldMk cId="3710408201" sldId="2076136687"/>
            <ac:spMk id="2" creationId="{075D1010-C2D3-5651-927D-3AE775EB9270}"/>
          </ac:spMkLst>
        </pc:spChg>
        <pc:spChg chg="mod">
          <ac:chgData name="Bob Ward" userId="6da7c2dd-8e2e-469f-a216-c384312e2a2d" providerId="ADAL" clId="{62870759-0822-402D-B25C-BB6298B1EE64}" dt="2023-11-13T01:23:12.526" v="74467" actId="1076"/>
          <ac:spMkLst>
            <pc:docMk/>
            <pc:sldMk cId="3710408201" sldId="2076136687"/>
            <ac:spMk id="4" creationId="{00000000-0000-0000-0000-000000000000}"/>
          </ac:spMkLst>
        </pc:spChg>
        <pc:spChg chg="mod">
          <ac:chgData name="Bob Ward" userId="6da7c2dd-8e2e-469f-a216-c384312e2a2d" providerId="ADAL" clId="{62870759-0822-402D-B25C-BB6298B1EE64}" dt="2023-10-22T22:53:58.023" v="12122"/>
          <ac:spMkLst>
            <pc:docMk/>
            <pc:sldMk cId="3710408201" sldId="2076136687"/>
            <ac:spMk id="5" creationId="{BBE02740-A98E-D74D-5B38-2F90F6B2DCD8}"/>
          </ac:spMkLst>
        </pc:spChg>
        <pc:spChg chg="add del">
          <ac:chgData name="Bob Ward" userId="6da7c2dd-8e2e-469f-a216-c384312e2a2d" providerId="ADAL" clId="{62870759-0822-402D-B25C-BB6298B1EE64}" dt="2023-10-22T22:51:57.027" v="12115" actId="478"/>
          <ac:spMkLst>
            <pc:docMk/>
            <pc:sldMk cId="3710408201" sldId="2076136687"/>
            <ac:spMk id="7" creationId="{5F3FACB3-6B42-1897-AD2F-6E5099365BE3}"/>
          </ac:spMkLst>
        </pc:spChg>
        <pc:spChg chg="del">
          <ac:chgData name="Bob Ward" userId="6da7c2dd-8e2e-469f-a216-c384312e2a2d" providerId="ADAL" clId="{62870759-0822-402D-B25C-BB6298B1EE64}" dt="2023-10-22T22:51:59.329" v="12116" actId="478"/>
          <ac:spMkLst>
            <pc:docMk/>
            <pc:sldMk cId="3710408201" sldId="2076136687"/>
            <ac:spMk id="8" creationId="{F13D9524-8851-0678-AE3A-DA21D1670427}"/>
          </ac:spMkLst>
        </pc:spChg>
        <pc:spChg chg="mod">
          <ac:chgData name="Bob Ward" userId="6da7c2dd-8e2e-469f-a216-c384312e2a2d" providerId="ADAL" clId="{62870759-0822-402D-B25C-BB6298B1EE64}" dt="2023-10-22T22:53:58.023" v="12122"/>
          <ac:spMkLst>
            <pc:docMk/>
            <pc:sldMk cId="3710408201" sldId="2076136687"/>
            <ac:spMk id="9" creationId="{8EFB4B77-9D89-1D3F-D60B-B400B2A89C3C}"/>
          </ac:spMkLst>
        </pc:spChg>
        <pc:spChg chg="mod">
          <ac:chgData name="Bob Ward" userId="6da7c2dd-8e2e-469f-a216-c384312e2a2d" providerId="ADAL" clId="{62870759-0822-402D-B25C-BB6298B1EE64}" dt="2023-10-22T22:54:41.968" v="12130"/>
          <ac:spMkLst>
            <pc:docMk/>
            <pc:sldMk cId="3710408201" sldId="2076136687"/>
            <ac:spMk id="11" creationId="{1F5C5A79-BF90-0BFB-5E7B-C5F0F236BCF7}"/>
          </ac:spMkLst>
        </pc:spChg>
        <pc:spChg chg="mod">
          <ac:chgData name="Bob Ward" userId="6da7c2dd-8e2e-469f-a216-c384312e2a2d" providerId="ADAL" clId="{62870759-0822-402D-B25C-BB6298B1EE64}" dt="2023-10-22T22:54:41.968" v="12130"/>
          <ac:spMkLst>
            <pc:docMk/>
            <pc:sldMk cId="3710408201" sldId="2076136687"/>
            <ac:spMk id="12" creationId="{43379E83-5CBD-B624-570F-9BAC958FAE2F}"/>
          </ac:spMkLst>
        </pc:spChg>
        <pc:spChg chg="mod">
          <ac:chgData name="Bob Ward" userId="6da7c2dd-8e2e-469f-a216-c384312e2a2d" providerId="ADAL" clId="{62870759-0822-402D-B25C-BB6298B1EE64}" dt="2023-10-22T22:54:50.409" v="12134"/>
          <ac:spMkLst>
            <pc:docMk/>
            <pc:sldMk cId="3710408201" sldId="2076136687"/>
            <ac:spMk id="14" creationId="{8F466AC3-B948-1EA2-9097-3861CAE855A9}"/>
          </ac:spMkLst>
        </pc:spChg>
        <pc:spChg chg="mod">
          <ac:chgData name="Bob Ward" userId="6da7c2dd-8e2e-469f-a216-c384312e2a2d" providerId="ADAL" clId="{62870759-0822-402D-B25C-BB6298B1EE64}" dt="2023-10-22T22:54:50.409" v="12134"/>
          <ac:spMkLst>
            <pc:docMk/>
            <pc:sldMk cId="3710408201" sldId="2076136687"/>
            <ac:spMk id="15" creationId="{B2F21015-12E2-6A17-CB7D-7A6CD4178DE9}"/>
          </ac:spMkLst>
        </pc:spChg>
        <pc:spChg chg="mod">
          <ac:chgData name="Bob Ward" userId="6da7c2dd-8e2e-469f-a216-c384312e2a2d" providerId="ADAL" clId="{62870759-0822-402D-B25C-BB6298B1EE64}" dt="2023-10-22T22:54:52.277" v="12136"/>
          <ac:spMkLst>
            <pc:docMk/>
            <pc:sldMk cId="3710408201" sldId="2076136687"/>
            <ac:spMk id="17" creationId="{0380EE1F-21D9-8C33-FF38-F067D042DCCD}"/>
          </ac:spMkLst>
        </pc:spChg>
        <pc:spChg chg="mod">
          <ac:chgData name="Bob Ward" userId="6da7c2dd-8e2e-469f-a216-c384312e2a2d" providerId="ADAL" clId="{62870759-0822-402D-B25C-BB6298B1EE64}" dt="2023-10-22T22:54:52.277" v="12136"/>
          <ac:spMkLst>
            <pc:docMk/>
            <pc:sldMk cId="3710408201" sldId="2076136687"/>
            <ac:spMk id="18" creationId="{A4AC82BB-7D30-AAA0-A42E-BD0A788EBE07}"/>
          </ac:spMkLst>
        </pc:spChg>
        <pc:spChg chg="mod">
          <ac:chgData name="Bob Ward" userId="6da7c2dd-8e2e-469f-a216-c384312e2a2d" providerId="ADAL" clId="{62870759-0822-402D-B25C-BB6298B1EE64}" dt="2023-11-13T01:23:15.446" v="74468" actId="1076"/>
          <ac:spMkLst>
            <pc:docMk/>
            <pc:sldMk cId="3710408201" sldId="2076136687"/>
            <ac:spMk id="20" creationId="{0CE2A142-99AF-5544-89D3-97BD2583AD8C}"/>
          </ac:spMkLst>
        </pc:spChg>
        <pc:grpChg chg="add del mod">
          <ac:chgData name="Bob Ward" userId="6da7c2dd-8e2e-469f-a216-c384312e2a2d" providerId="ADAL" clId="{62870759-0822-402D-B25C-BB6298B1EE64}" dt="2023-10-22T22:54:10.880" v="12125"/>
          <ac:grpSpMkLst>
            <pc:docMk/>
            <pc:sldMk cId="3710408201" sldId="2076136687"/>
            <ac:grpSpMk id="3" creationId="{0CA8C76C-FE85-14C4-1754-67F77008CD9E}"/>
          </ac:grpSpMkLst>
        </pc:grpChg>
        <pc:grpChg chg="add del mod">
          <ac:chgData name="Bob Ward" userId="6da7c2dd-8e2e-469f-a216-c384312e2a2d" providerId="ADAL" clId="{62870759-0822-402D-B25C-BB6298B1EE64}" dt="2023-10-22T22:54:49.320" v="12133"/>
          <ac:grpSpMkLst>
            <pc:docMk/>
            <pc:sldMk cId="3710408201" sldId="2076136687"/>
            <ac:grpSpMk id="10" creationId="{D01A6BBD-036B-583E-2A7A-5EFC6DCD07F0}"/>
          </ac:grpSpMkLst>
        </pc:grpChg>
        <pc:grpChg chg="add del mod">
          <ac:chgData name="Bob Ward" userId="6da7c2dd-8e2e-469f-a216-c384312e2a2d" providerId="ADAL" clId="{62870759-0822-402D-B25C-BB6298B1EE64}" dt="2023-10-22T22:54:52.272" v="12135"/>
          <ac:grpSpMkLst>
            <pc:docMk/>
            <pc:sldMk cId="3710408201" sldId="2076136687"/>
            <ac:grpSpMk id="13" creationId="{AFAF03CE-E121-8AD6-F4AE-B513DCC8596A}"/>
          </ac:grpSpMkLst>
        </pc:grpChg>
        <pc:grpChg chg="add mod">
          <ac:chgData name="Bob Ward" userId="6da7c2dd-8e2e-469f-a216-c384312e2a2d" providerId="ADAL" clId="{62870759-0822-402D-B25C-BB6298B1EE64}" dt="2023-10-22T22:54:56.223" v="12137" actId="1076"/>
          <ac:grpSpMkLst>
            <pc:docMk/>
            <pc:sldMk cId="3710408201" sldId="2076136687"/>
            <ac:grpSpMk id="16" creationId="{B948E845-222D-F979-A064-C3949AFCB9EF}"/>
          </ac:grpSpMkLst>
        </pc:grpChg>
      </pc:sldChg>
      <pc:sldChg chg="addSp delSp modSp add del mod modAnim modNotesTx">
        <pc:chgData name="Bob Ward" userId="6da7c2dd-8e2e-469f-a216-c384312e2a2d" providerId="ADAL" clId="{62870759-0822-402D-B25C-BB6298B1EE64}" dt="2023-11-13T05:09:28.904" v="82601"/>
        <pc:sldMkLst>
          <pc:docMk/>
          <pc:sldMk cId="2181559872" sldId="2076136714"/>
        </pc:sldMkLst>
        <pc:spChg chg="mod">
          <ac:chgData name="Bob Ward" userId="6da7c2dd-8e2e-469f-a216-c384312e2a2d" providerId="ADAL" clId="{62870759-0822-402D-B25C-BB6298B1EE64}" dt="2023-11-03T16:17:23.910" v="61282" actId="14100"/>
          <ac:spMkLst>
            <pc:docMk/>
            <pc:sldMk cId="2181559872" sldId="2076136714"/>
            <ac:spMk id="2" creationId="{606E9E1A-992E-5B4A-898A-CE33DA0A20FE}"/>
          </ac:spMkLst>
        </pc:spChg>
        <pc:spChg chg="mod">
          <ac:chgData name="Bob Ward" userId="6da7c2dd-8e2e-469f-a216-c384312e2a2d" providerId="ADAL" clId="{62870759-0822-402D-B25C-BB6298B1EE64}" dt="2023-11-03T01:42:30.669" v="58903" actId="1076"/>
          <ac:spMkLst>
            <pc:docMk/>
            <pc:sldMk cId="2181559872" sldId="2076136714"/>
            <ac:spMk id="7" creationId="{4058C36D-EF5D-4169-801E-73EFF846FF70}"/>
          </ac:spMkLst>
        </pc:spChg>
        <pc:spChg chg="add mod">
          <ac:chgData name="Bob Ward" userId="6da7c2dd-8e2e-469f-a216-c384312e2a2d" providerId="ADAL" clId="{62870759-0822-402D-B25C-BB6298B1EE64}" dt="2023-11-07T19:33:44.103" v="63807" actId="1076"/>
          <ac:spMkLst>
            <pc:docMk/>
            <pc:sldMk cId="2181559872" sldId="2076136714"/>
            <ac:spMk id="8" creationId="{DD4AA1C6-5C23-56B0-373C-21686ED15CAB}"/>
          </ac:spMkLst>
        </pc:spChg>
        <pc:spChg chg="add mod">
          <ac:chgData name="Bob Ward" userId="6da7c2dd-8e2e-469f-a216-c384312e2a2d" providerId="ADAL" clId="{62870759-0822-402D-B25C-BB6298B1EE64}" dt="2023-11-03T16:22:27.498" v="61388" actId="1076"/>
          <ac:spMkLst>
            <pc:docMk/>
            <pc:sldMk cId="2181559872" sldId="2076136714"/>
            <ac:spMk id="9" creationId="{01B4FF9C-544E-947B-0A78-0AD447D941D5}"/>
          </ac:spMkLst>
        </pc:spChg>
        <pc:spChg chg="mod">
          <ac:chgData name="Bob Ward" userId="6da7c2dd-8e2e-469f-a216-c384312e2a2d" providerId="ADAL" clId="{62870759-0822-402D-B25C-BB6298B1EE64}" dt="2023-11-03T14:22:28.686" v="60929" actId="20577"/>
          <ac:spMkLst>
            <pc:docMk/>
            <pc:sldMk cId="2181559872" sldId="2076136714"/>
            <ac:spMk id="30" creationId="{3E1F85A0-B3F8-0E41-84CB-93B0A1D42C31}"/>
          </ac:spMkLst>
        </pc:spChg>
        <pc:spChg chg="add del mod">
          <ac:chgData name="Bob Ward" userId="6da7c2dd-8e2e-469f-a216-c384312e2a2d" providerId="ADAL" clId="{62870759-0822-402D-B25C-BB6298B1EE64}" dt="2023-11-03T16:22:30.470" v="61395"/>
          <ac:spMkLst>
            <pc:docMk/>
            <pc:sldMk cId="2181559872" sldId="2076136714"/>
            <ac:spMk id="31" creationId="{19DC9F1F-41E8-096E-2A30-C681C61A0FF6}"/>
          </ac:spMkLst>
        </pc:spChg>
        <pc:grpChg chg="del">
          <ac:chgData name="Bob Ward" userId="6da7c2dd-8e2e-469f-a216-c384312e2a2d" providerId="ADAL" clId="{62870759-0822-402D-B25C-BB6298B1EE64}" dt="2023-11-03T01:42:22.553" v="58902" actId="478"/>
          <ac:grpSpMkLst>
            <pc:docMk/>
            <pc:sldMk cId="2181559872" sldId="2076136714"/>
            <ac:grpSpMk id="8" creationId="{495481F4-D448-0742-AEAE-26C3706BEBA1}"/>
          </ac:grpSpMkLst>
        </pc:grpChg>
      </pc:sldChg>
      <pc:sldChg chg="addSp delSp modSp add del mod modNotesTx">
        <pc:chgData name="Bob Ward" userId="6da7c2dd-8e2e-469f-a216-c384312e2a2d" providerId="ADAL" clId="{62870759-0822-402D-B25C-BB6298B1EE64}" dt="2023-11-03T01:35:15.614" v="58700" actId="47"/>
        <pc:sldMkLst>
          <pc:docMk/>
          <pc:sldMk cId="2238133658" sldId="2076136790"/>
        </pc:sldMkLst>
        <pc:spChg chg="mod">
          <ac:chgData name="Bob Ward" userId="6da7c2dd-8e2e-469f-a216-c384312e2a2d" providerId="ADAL" clId="{62870759-0822-402D-B25C-BB6298B1EE64}" dt="2023-11-03T01:35:10.961" v="58699" actId="6549"/>
          <ac:spMkLst>
            <pc:docMk/>
            <pc:sldMk cId="2238133658" sldId="2076136790"/>
            <ac:spMk id="2" creationId="{E7A43639-DE7C-4921-961B-F41105624850}"/>
          </ac:spMkLst>
        </pc:spChg>
        <pc:spChg chg="mod">
          <ac:chgData name="Bob Ward" userId="6da7c2dd-8e2e-469f-a216-c384312e2a2d" providerId="ADAL" clId="{62870759-0822-402D-B25C-BB6298B1EE64}" dt="2023-11-03T01:35:08.726" v="58698" actId="1076"/>
          <ac:spMkLst>
            <pc:docMk/>
            <pc:sldMk cId="2238133658" sldId="2076136790"/>
            <ac:spMk id="3" creationId="{9E2E9C8B-73C1-4D8C-8B27-CF1E2B7F4E8F}"/>
          </ac:spMkLst>
        </pc:spChg>
        <pc:spChg chg="add del">
          <ac:chgData name="Bob Ward" userId="6da7c2dd-8e2e-469f-a216-c384312e2a2d" providerId="ADAL" clId="{62870759-0822-402D-B25C-BB6298B1EE64}" dt="2023-11-03T01:34:37.619" v="58689" actId="478"/>
          <ac:spMkLst>
            <pc:docMk/>
            <pc:sldMk cId="2238133658" sldId="2076136790"/>
            <ac:spMk id="5" creationId="{0E72354D-60A1-49BE-9E5D-5A8F09328CF9}"/>
          </ac:spMkLst>
        </pc:spChg>
        <pc:spChg chg="del">
          <ac:chgData name="Bob Ward" userId="6da7c2dd-8e2e-469f-a216-c384312e2a2d" providerId="ADAL" clId="{62870759-0822-402D-B25C-BB6298B1EE64}" dt="2023-11-03T01:34:52.328" v="58694" actId="478"/>
          <ac:spMkLst>
            <pc:docMk/>
            <pc:sldMk cId="2238133658" sldId="2076136790"/>
            <ac:spMk id="33" creationId="{1D3294EE-488B-4769-BD9A-5A320B1C075F}"/>
          </ac:spMkLst>
        </pc:spChg>
        <pc:spChg chg="del">
          <ac:chgData name="Bob Ward" userId="6da7c2dd-8e2e-469f-a216-c384312e2a2d" providerId="ADAL" clId="{62870759-0822-402D-B25C-BB6298B1EE64}" dt="2023-11-03T01:34:52.328" v="58694" actId="478"/>
          <ac:spMkLst>
            <pc:docMk/>
            <pc:sldMk cId="2238133658" sldId="2076136790"/>
            <ac:spMk id="34" creationId="{8D0DF435-BE72-42C5-B74F-8EA9E1230E68}"/>
          </ac:spMkLst>
        </pc:spChg>
        <pc:spChg chg="del">
          <ac:chgData name="Bob Ward" userId="6da7c2dd-8e2e-469f-a216-c384312e2a2d" providerId="ADAL" clId="{62870759-0822-402D-B25C-BB6298B1EE64}" dt="2023-11-03T01:34:52.328" v="58694" actId="478"/>
          <ac:spMkLst>
            <pc:docMk/>
            <pc:sldMk cId="2238133658" sldId="2076136790"/>
            <ac:spMk id="35" creationId="{8A89F8BC-8A71-4DB0-9C60-4D761D5A0A05}"/>
          </ac:spMkLst>
        </pc:spChg>
        <pc:spChg chg="del">
          <ac:chgData name="Bob Ward" userId="6da7c2dd-8e2e-469f-a216-c384312e2a2d" providerId="ADAL" clId="{62870759-0822-402D-B25C-BB6298B1EE64}" dt="2023-11-03T01:34:52.328" v="58694" actId="478"/>
          <ac:spMkLst>
            <pc:docMk/>
            <pc:sldMk cId="2238133658" sldId="2076136790"/>
            <ac:spMk id="36" creationId="{32204D7D-63DB-4F98-8D2E-03457D7AC571}"/>
          </ac:spMkLst>
        </pc:spChg>
        <pc:spChg chg="del">
          <ac:chgData name="Bob Ward" userId="6da7c2dd-8e2e-469f-a216-c384312e2a2d" providerId="ADAL" clId="{62870759-0822-402D-B25C-BB6298B1EE64}" dt="2023-11-03T01:34:55.478" v="58695" actId="478"/>
          <ac:spMkLst>
            <pc:docMk/>
            <pc:sldMk cId="2238133658" sldId="2076136790"/>
            <ac:spMk id="37" creationId="{066EA5F9-9CDB-4AE5-8A20-64515B4D475B}"/>
          </ac:spMkLst>
        </pc:spChg>
        <pc:grpChg chg="del">
          <ac:chgData name="Bob Ward" userId="6da7c2dd-8e2e-469f-a216-c384312e2a2d" providerId="ADAL" clId="{62870759-0822-402D-B25C-BB6298B1EE64}" dt="2023-11-03T01:34:52.328" v="58694" actId="478"/>
          <ac:grpSpMkLst>
            <pc:docMk/>
            <pc:sldMk cId="2238133658" sldId="2076136790"/>
            <ac:grpSpMk id="4" creationId="{B0F00402-980A-0644-8020-2BBCAAA0DA13}"/>
          </ac:grpSpMkLst>
        </pc:grpChg>
        <pc:grpChg chg="add del">
          <ac:chgData name="Bob Ward" userId="6da7c2dd-8e2e-469f-a216-c384312e2a2d" providerId="ADAL" clId="{62870759-0822-402D-B25C-BB6298B1EE64}" dt="2023-11-03T01:34:37.619" v="58689" actId="478"/>
          <ac:grpSpMkLst>
            <pc:docMk/>
            <pc:sldMk cId="2238133658" sldId="2076136790"/>
            <ac:grpSpMk id="59" creationId="{6880ACA1-8E28-B342-91B3-9DE62812F66E}"/>
          </ac:grpSpMkLst>
        </pc:grpChg>
        <pc:picChg chg="del">
          <ac:chgData name="Bob Ward" userId="6da7c2dd-8e2e-469f-a216-c384312e2a2d" providerId="ADAL" clId="{62870759-0822-402D-B25C-BB6298B1EE64}" dt="2023-11-03T01:34:52.328" v="58694" actId="478"/>
          <ac:picMkLst>
            <pc:docMk/>
            <pc:sldMk cId="2238133658" sldId="2076136790"/>
            <ac:picMk id="79" creationId="{AEAF5A1B-0D2C-5643-AD64-731E5B15EA94}"/>
          </ac:picMkLst>
        </pc:picChg>
        <pc:picChg chg="del">
          <ac:chgData name="Bob Ward" userId="6da7c2dd-8e2e-469f-a216-c384312e2a2d" providerId="ADAL" clId="{62870759-0822-402D-B25C-BB6298B1EE64}" dt="2023-11-03T01:34:52.328" v="58694" actId="478"/>
          <ac:picMkLst>
            <pc:docMk/>
            <pc:sldMk cId="2238133658" sldId="2076136790"/>
            <ac:picMk id="80" creationId="{CCE40384-0108-744E-9F69-CA4BA63ACB0F}"/>
          </ac:picMkLst>
        </pc:picChg>
        <pc:cxnChg chg="del">
          <ac:chgData name="Bob Ward" userId="6da7c2dd-8e2e-469f-a216-c384312e2a2d" providerId="ADAL" clId="{62870759-0822-402D-B25C-BB6298B1EE64}" dt="2023-11-03T01:34:52.328" v="58694" actId="478"/>
          <ac:cxnSpMkLst>
            <pc:docMk/>
            <pc:sldMk cId="2238133658" sldId="2076136790"/>
            <ac:cxnSpMk id="60" creationId="{904D6E02-79BA-4F82-BCAE-11D6CA05A5DC}"/>
          </ac:cxnSpMkLst>
        </pc:cxnChg>
        <pc:cxnChg chg="del">
          <ac:chgData name="Bob Ward" userId="6da7c2dd-8e2e-469f-a216-c384312e2a2d" providerId="ADAL" clId="{62870759-0822-402D-B25C-BB6298B1EE64}" dt="2023-11-03T01:34:52.328" v="58694" actId="478"/>
          <ac:cxnSpMkLst>
            <pc:docMk/>
            <pc:sldMk cId="2238133658" sldId="2076136790"/>
            <ac:cxnSpMk id="77" creationId="{3CE4AAC2-30DC-F143-A16B-71A3706359C6}"/>
          </ac:cxnSpMkLst>
        </pc:cxnChg>
        <pc:cxnChg chg="del">
          <ac:chgData name="Bob Ward" userId="6da7c2dd-8e2e-469f-a216-c384312e2a2d" providerId="ADAL" clId="{62870759-0822-402D-B25C-BB6298B1EE64}" dt="2023-11-03T01:34:52.328" v="58694" actId="478"/>
          <ac:cxnSpMkLst>
            <pc:docMk/>
            <pc:sldMk cId="2238133658" sldId="2076136790"/>
            <ac:cxnSpMk id="78" creationId="{7477C287-4381-A64A-943C-C8F9C4341085}"/>
          </ac:cxnSpMkLst>
        </pc:cxnChg>
      </pc:sldChg>
      <pc:sldChg chg="addSp delSp modSp add del mod modAnim modNotesTx">
        <pc:chgData name="Bob Ward" userId="6da7c2dd-8e2e-469f-a216-c384312e2a2d" providerId="ADAL" clId="{62870759-0822-402D-B25C-BB6298B1EE64}" dt="2023-11-07T19:27:04.995" v="63761" actId="47"/>
        <pc:sldMkLst>
          <pc:docMk/>
          <pc:sldMk cId="3031468931" sldId="2076136791"/>
        </pc:sldMkLst>
        <pc:spChg chg="mod">
          <ac:chgData name="Bob Ward" userId="6da7c2dd-8e2e-469f-a216-c384312e2a2d" providerId="ADAL" clId="{62870759-0822-402D-B25C-BB6298B1EE64}" dt="2023-11-03T01:33:25.438" v="58681" actId="1076"/>
          <ac:spMkLst>
            <pc:docMk/>
            <pc:sldMk cId="3031468931" sldId="2076136791"/>
            <ac:spMk id="3" creationId="{44F5FB0C-2F17-D14C-86F5-4DA64227B3E6}"/>
          </ac:spMkLst>
        </pc:spChg>
        <pc:spChg chg="mod">
          <ac:chgData name="Bob Ward" userId="6da7c2dd-8e2e-469f-a216-c384312e2a2d" providerId="ADAL" clId="{62870759-0822-402D-B25C-BB6298B1EE64}" dt="2023-11-03T01:33:19.090" v="58680" actId="6549"/>
          <ac:spMkLst>
            <pc:docMk/>
            <pc:sldMk cId="3031468931" sldId="2076136791"/>
            <ac:spMk id="4" creationId="{E6CC408F-5ED3-4FA4-8976-E14D135A323C}"/>
          </ac:spMkLst>
        </pc:spChg>
        <pc:spChg chg="add mod">
          <ac:chgData name="Bob Ward" userId="6da7c2dd-8e2e-469f-a216-c384312e2a2d" providerId="ADAL" clId="{62870759-0822-402D-B25C-BB6298B1EE64}" dt="2023-11-07T18:58:28.954" v="63108"/>
          <ac:spMkLst>
            <pc:docMk/>
            <pc:sldMk cId="3031468931" sldId="2076136791"/>
            <ac:spMk id="5" creationId="{BA32C209-B394-9701-55DF-2628358AF4BD}"/>
          </ac:spMkLst>
        </pc:spChg>
        <pc:grpChg chg="del">
          <ac:chgData name="Bob Ward" userId="6da7c2dd-8e2e-469f-a216-c384312e2a2d" providerId="ADAL" clId="{62870759-0822-402D-B25C-BB6298B1EE64}" dt="2023-11-03T01:32:43.777" v="58672" actId="478"/>
          <ac:grpSpMkLst>
            <pc:docMk/>
            <pc:sldMk cId="3031468931" sldId="2076136791"/>
            <ac:grpSpMk id="22" creationId="{2B8B616A-2F0A-184E-A001-98CA5EA97974}"/>
          </ac:grpSpMkLst>
        </pc:grpChg>
      </pc:sldChg>
      <pc:sldChg chg="addSp delSp modSp add mod delAnim modAnim modNotesTx">
        <pc:chgData name="Bob Ward" userId="6da7c2dd-8e2e-469f-a216-c384312e2a2d" providerId="ADAL" clId="{62870759-0822-402D-B25C-BB6298B1EE64}" dt="2023-11-02T21:40:56.239" v="56384" actId="20577"/>
        <pc:sldMkLst>
          <pc:docMk/>
          <pc:sldMk cId="1104414387" sldId="2076136813"/>
        </pc:sldMkLst>
        <pc:spChg chg="mod">
          <ac:chgData name="Bob Ward" userId="6da7c2dd-8e2e-469f-a216-c384312e2a2d" providerId="ADAL" clId="{62870759-0822-402D-B25C-BB6298B1EE64}" dt="2023-11-01T17:17:08.436" v="54233" actId="1076"/>
          <ac:spMkLst>
            <pc:docMk/>
            <pc:sldMk cId="1104414387" sldId="2076136813"/>
            <ac:spMk id="2" creationId="{B6FBA57E-7B1C-45ED-82AE-7BD0B39823DE}"/>
          </ac:spMkLst>
        </pc:spChg>
        <pc:spChg chg="add del mod">
          <ac:chgData name="Bob Ward" userId="6da7c2dd-8e2e-469f-a216-c384312e2a2d" providerId="ADAL" clId="{62870759-0822-402D-B25C-BB6298B1EE64}" dt="2023-11-01T17:19:00.260" v="54273" actId="478"/>
          <ac:spMkLst>
            <pc:docMk/>
            <pc:sldMk cId="1104414387" sldId="2076136813"/>
            <ac:spMk id="3" creationId="{073E79EB-515A-8D30-B5E5-3E460D9EAA72}"/>
          </ac:spMkLst>
        </pc:spChg>
        <pc:spChg chg="mod">
          <ac:chgData name="Bob Ward" userId="6da7c2dd-8e2e-469f-a216-c384312e2a2d" providerId="ADAL" clId="{62870759-0822-402D-B25C-BB6298B1EE64}" dt="2023-11-01T20:53:33.513" v="55301"/>
          <ac:spMkLst>
            <pc:docMk/>
            <pc:sldMk cId="1104414387" sldId="2076136813"/>
            <ac:spMk id="5" creationId="{581903CC-6495-2297-E4FC-148AB32576CC}"/>
          </ac:spMkLst>
        </pc:spChg>
        <pc:spChg chg="del">
          <ac:chgData name="Bob Ward" userId="6da7c2dd-8e2e-469f-a216-c384312e2a2d" providerId="ADAL" clId="{62870759-0822-402D-B25C-BB6298B1EE64}" dt="2023-11-01T17:16:43.640" v="54229" actId="478"/>
          <ac:spMkLst>
            <pc:docMk/>
            <pc:sldMk cId="1104414387" sldId="2076136813"/>
            <ac:spMk id="5" creationId="{7D3B9ED3-02FA-6C43-8CD4-241F5DEBECCA}"/>
          </ac:spMkLst>
        </pc:spChg>
        <pc:spChg chg="mod">
          <ac:chgData name="Bob Ward" userId="6da7c2dd-8e2e-469f-a216-c384312e2a2d" providerId="ADAL" clId="{62870759-0822-402D-B25C-BB6298B1EE64}" dt="2023-11-01T20:53:33.513" v="55301"/>
          <ac:spMkLst>
            <pc:docMk/>
            <pc:sldMk cId="1104414387" sldId="2076136813"/>
            <ac:spMk id="6" creationId="{D1441A4D-0678-3E08-F0DB-D89B8D84EF22}"/>
          </ac:spMkLst>
        </pc:spChg>
        <pc:spChg chg="mod">
          <ac:chgData name="Bob Ward" userId="6da7c2dd-8e2e-469f-a216-c384312e2a2d" providerId="ADAL" clId="{62870759-0822-402D-B25C-BB6298B1EE64}" dt="2023-11-01T20:53:33.513" v="55301"/>
          <ac:spMkLst>
            <pc:docMk/>
            <pc:sldMk cId="1104414387" sldId="2076136813"/>
            <ac:spMk id="7" creationId="{0BFF9A23-DDD1-33E0-505C-290F5F3136FC}"/>
          </ac:spMkLst>
        </pc:spChg>
        <pc:spChg chg="mod">
          <ac:chgData name="Bob Ward" userId="6da7c2dd-8e2e-469f-a216-c384312e2a2d" providerId="ADAL" clId="{62870759-0822-402D-B25C-BB6298B1EE64}" dt="2023-11-01T20:53:33.513" v="55301"/>
          <ac:spMkLst>
            <pc:docMk/>
            <pc:sldMk cId="1104414387" sldId="2076136813"/>
            <ac:spMk id="8" creationId="{751C5578-291E-F7CB-2487-CEDA8E4AB4BC}"/>
          </ac:spMkLst>
        </pc:spChg>
        <pc:spChg chg="mod">
          <ac:chgData name="Bob Ward" userId="6da7c2dd-8e2e-469f-a216-c384312e2a2d" providerId="ADAL" clId="{62870759-0822-402D-B25C-BB6298B1EE64}" dt="2023-11-01T20:53:33.513" v="55301"/>
          <ac:spMkLst>
            <pc:docMk/>
            <pc:sldMk cId="1104414387" sldId="2076136813"/>
            <ac:spMk id="9" creationId="{D4ACE99C-8A1D-52D1-2510-5193B8BEA02E}"/>
          </ac:spMkLst>
        </pc:spChg>
        <pc:spChg chg="mod">
          <ac:chgData name="Bob Ward" userId="6da7c2dd-8e2e-469f-a216-c384312e2a2d" providerId="ADAL" clId="{62870759-0822-402D-B25C-BB6298B1EE64}" dt="2023-11-01T20:53:33.513" v="55301"/>
          <ac:spMkLst>
            <pc:docMk/>
            <pc:sldMk cId="1104414387" sldId="2076136813"/>
            <ac:spMk id="10" creationId="{192C6AB1-7F1D-49C1-2AFB-55AAB79D92A0}"/>
          </ac:spMkLst>
        </pc:spChg>
        <pc:spChg chg="mod">
          <ac:chgData name="Bob Ward" userId="6da7c2dd-8e2e-469f-a216-c384312e2a2d" providerId="ADAL" clId="{62870759-0822-402D-B25C-BB6298B1EE64}" dt="2023-11-01T20:53:33.513" v="55301"/>
          <ac:spMkLst>
            <pc:docMk/>
            <pc:sldMk cId="1104414387" sldId="2076136813"/>
            <ac:spMk id="11" creationId="{BAEDD2E5-E738-B055-821C-CEDFC6CF79A5}"/>
          </ac:spMkLst>
        </pc:spChg>
        <pc:spChg chg="mod">
          <ac:chgData name="Bob Ward" userId="6da7c2dd-8e2e-469f-a216-c384312e2a2d" providerId="ADAL" clId="{62870759-0822-402D-B25C-BB6298B1EE64}" dt="2023-11-01T20:53:33.513" v="55301"/>
          <ac:spMkLst>
            <pc:docMk/>
            <pc:sldMk cId="1104414387" sldId="2076136813"/>
            <ac:spMk id="12" creationId="{32E48ECC-BEFA-65F8-93D6-A67EAB5F59C0}"/>
          </ac:spMkLst>
        </pc:spChg>
        <pc:spChg chg="mod">
          <ac:chgData name="Bob Ward" userId="6da7c2dd-8e2e-469f-a216-c384312e2a2d" providerId="ADAL" clId="{62870759-0822-402D-B25C-BB6298B1EE64}" dt="2023-11-01T20:53:33.513" v="55301"/>
          <ac:spMkLst>
            <pc:docMk/>
            <pc:sldMk cId="1104414387" sldId="2076136813"/>
            <ac:spMk id="13" creationId="{3EEB5CA6-DCB9-F097-0E96-B2E68BA348F4}"/>
          </ac:spMkLst>
        </pc:spChg>
        <pc:spChg chg="mod">
          <ac:chgData name="Bob Ward" userId="6da7c2dd-8e2e-469f-a216-c384312e2a2d" providerId="ADAL" clId="{62870759-0822-402D-B25C-BB6298B1EE64}" dt="2023-11-01T20:53:33.513" v="55301"/>
          <ac:spMkLst>
            <pc:docMk/>
            <pc:sldMk cId="1104414387" sldId="2076136813"/>
            <ac:spMk id="14" creationId="{B197BA20-D187-8160-DBD4-EC0DE532508E}"/>
          </ac:spMkLst>
        </pc:spChg>
        <pc:spChg chg="mod">
          <ac:chgData name="Bob Ward" userId="6da7c2dd-8e2e-469f-a216-c384312e2a2d" providerId="ADAL" clId="{62870759-0822-402D-B25C-BB6298B1EE64}" dt="2023-11-01T20:53:33.513" v="55301"/>
          <ac:spMkLst>
            <pc:docMk/>
            <pc:sldMk cId="1104414387" sldId="2076136813"/>
            <ac:spMk id="15" creationId="{9334B42C-D0E0-05BA-BE43-3539B4F3B142}"/>
          </ac:spMkLst>
        </pc:spChg>
        <pc:spChg chg="mod">
          <ac:chgData name="Bob Ward" userId="6da7c2dd-8e2e-469f-a216-c384312e2a2d" providerId="ADAL" clId="{62870759-0822-402D-B25C-BB6298B1EE64}" dt="2023-11-01T20:53:33.513" v="55301"/>
          <ac:spMkLst>
            <pc:docMk/>
            <pc:sldMk cId="1104414387" sldId="2076136813"/>
            <ac:spMk id="16" creationId="{0D609417-AA3B-F0FC-4294-A5D90B664250}"/>
          </ac:spMkLst>
        </pc:spChg>
        <pc:spChg chg="mod">
          <ac:chgData name="Bob Ward" userId="6da7c2dd-8e2e-469f-a216-c384312e2a2d" providerId="ADAL" clId="{62870759-0822-402D-B25C-BB6298B1EE64}" dt="2023-11-01T20:53:33.513" v="55301"/>
          <ac:spMkLst>
            <pc:docMk/>
            <pc:sldMk cId="1104414387" sldId="2076136813"/>
            <ac:spMk id="17" creationId="{8226A39A-F4F5-323F-6F8B-E2CE77FCB2AD}"/>
          </ac:spMkLst>
        </pc:spChg>
        <pc:spChg chg="mod">
          <ac:chgData name="Bob Ward" userId="6da7c2dd-8e2e-469f-a216-c384312e2a2d" providerId="ADAL" clId="{62870759-0822-402D-B25C-BB6298B1EE64}" dt="2023-11-01T20:53:33.513" v="55301"/>
          <ac:spMkLst>
            <pc:docMk/>
            <pc:sldMk cId="1104414387" sldId="2076136813"/>
            <ac:spMk id="18" creationId="{82F684B0-2D2F-8191-5680-210701EF2789}"/>
          </ac:spMkLst>
        </pc:spChg>
        <pc:spChg chg="mod">
          <ac:chgData name="Bob Ward" userId="6da7c2dd-8e2e-469f-a216-c384312e2a2d" providerId="ADAL" clId="{62870759-0822-402D-B25C-BB6298B1EE64}" dt="2023-11-01T20:53:33.513" v="55301"/>
          <ac:spMkLst>
            <pc:docMk/>
            <pc:sldMk cId="1104414387" sldId="2076136813"/>
            <ac:spMk id="19" creationId="{05BDAA81-0070-6761-0224-E70B3ED4AB38}"/>
          </ac:spMkLst>
        </pc:spChg>
        <pc:spChg chg="mod">
          <ac:chgData name="Bob Ward" userId="6da7c2dd-8e2e-469f-a216-c384312e2a2d" providerId="ADAL" clId="{62870759-0822-402D-B25C-BB6298B1EE64}" dt="2023-11-01T20:53:33.513" v="55301"/>
          <ac:spMkLst>
            <pc:docMk/>
            <pc:sldMk cId="1104414387" sldId="2076136813"/>
            <ac:spMk id="20" creationId="{F0F31DD3-92E9-3765-FA13-872B02085A2E}"/>
          </ac:spMkLst>
        </pc:spChg>
        <pc:spChg chg="mod">
          <ac:chgData name="Bob Ward" userId="6da7c2dd-8e2e-469f-a216-c384312e2a2d" providerId="ADAL" clId="{62870759-0822-402D-B25C-BB6298B1EE64}" dt="2023-11-01T20:53:33.513" v="55301"/>
          <ac:spMkLst>
            <pc:docMk/>
            <pc:sldMk cId="1104414387" sldId="2076136813"/>
            <ac:spMk id="26" creationId="{DE52964A-464E-E03E-2059-F34EDEB2BE0F}"/>
          </ac:spMkLst>
        </pc:spChg>
        <pc:spChg chg="mod">
          <ac:chgData name="Bob Ward" userId="6da7c2dd-8e2e-469f-a216-c384312e2a2d" providerId="ADAL" clId="{62870759-0822-402D-B25C-BB6298B1EE64}" dt="2023-11-01T20:53:33.513" v="55301"/>
          <ac:spMkLst>
            <pc:docMk/>
            <pc:sldMk cId="1104414387" sldId="2076136813"/>
            <ac:spMk id="28" creationId="{E0D6C3ED-0768-6087-4A8A-7A15C5C6F3C2}"/>
          </ac:spMkLst>
        </pc:spChg>
        <pc:spChg chg="mod">
          <ac:chgData name="Bob Ward" userId="6da7c2dd-8e2e-469f-a216-c384312e2a2d" providerId="ADAL" clId="{62870759-0822-402D-B25C-BB6298B1EE64}" dt="2023-11-01T20:53:33.513" v="55301"/>
          <ac:spMkLst>
            <pc:docMk/>
            <pc:sldMk cId="1104414387" sldId="2076136813"/>
            <ac:spMk id="29" creationId="{6A672F82-816B-65C7-CBB3-B952AEC4B39F}"/>
          </ac:spMkLst>
        </pc:spChg>
        <pc:spChg chg="mod">
          <ac:chgData name="Bob Ward" userId="6da7c2dd-8e2e-469f-a216-c384312e2a2d" providerId="ADAL" clId="{62870759-0822-402D-B25C-BB6298B1EE64}" dt="2023-11-01T20:53:33.513" v="55301"/>
          <ac:spMkLst>
            <pc:docMk/>
            <pc:sldMk cId="1104414387" sldId="2076136813"/>
            <ac:spMk id="30" creationId="{F884AC72-4576-999E-99F7-1CFB6FC4EC39}"/>
          </ac:spMkLst>
        </pc:spChg>
        <pc:spChg chg="mod">
          <ac:chgData name="Bob Ward" userId="6da7c2dd-8e2e-469f-a216-c384312e2a2d" providerId="ADAL" clId="{62870759-0822-402D-B25C-BB6298B1EE64}" dt="2023-11-01T20:53:33.513" v="55301"/>
          <ac:spMkLst>
            <pc:docMk/>
            <pc:sldMk cId="1104414387" sldId="2076136813"/>
            <ac:spMk id="31" creationId="{DBC948AB-6DCF-7915-4A77-06611028B041}"/>
          </ac:spMkLst>
        </pc:spChg>
        <pc:spChg chg="mod">
          <ac:chgData name="Bob Ward" userId="6da7c2dd-8e2e-469f-a216-c384312e2a2d" providerId="ADAL" clId="{62870759-0822-402D-B25C-BB6298B1EE64}" dt="2023-11-01T20:53:33.513" v="55301"/>
          <ac:spMkLst>
            <pc:docMk/>
            <pc:sldMk cId="1104414387" sldId="2076136813"/>
            <ac:spMk id="32" creationId="{7D411A8E-1BE2-47BB-3710-1E6076C614EF}"/>
          </ac:spMkLst>
        </pc:spChg>
        <pc:spChg chg="mod">
          <ac:chgData name="Bob Ward" userId="6da7c2dd-8e2e-469f-a216-c384312e2a2d" providerId="ADAL" clId="{62870759-0822-402D-B25C-BB6298B1EE64}" dt="2023-11-01T20:53:33.513" v="55301"/>
          <ac:spMkLst>
            <pc:docMk/>
            <pc:sldMk cId="1104414387" sldId="2076136813"/>
            <ac:spMk id="36" creationId="{4ED244EE-B09C-DD1E-33B3-7912F345D22A}"/>
          </ac:spMkLst>
        </pc:spChg>
        <pc:spChg chg="mod">
          <ac:chgData name="Bob Ward" userId="6da7c2dd-8e2e-469f-a216-c384312e2a2d" providerId="ADAL" clId="{62870759-0822-402D-B25C-BB6298B1EE64}" dt="2023-11-01T20:53:33.513" v="55301"/>
          <ac:spMkLst>
            <pc:docMk/>
            <pc:sldMk cId="1104414387" sldId="2076136813"/>
            <ac:spMk id="37" creationId="{8C47F870-E04B-9D92-A84C-3ACE76704BED}"/>
          </ac:spMkLst>
        </pc:spChg>
        <pc:spChg chg="add del mod">
          <ac:chgData name="Bob Ward" userId="6da7c2dd-8e2e-469f-a216-c384312e2a2d" providerId="ADAL" clId="{62870759-0822-402D-B25C-BB6298B1EE64}" dt="2023-11-01T17:25:56.286" v="54335" actId="478"/>
          <ac:spMkLst>
            <pc:docMk/>
            <pc:sldMk cId="1104414387" sldId="2076136813"/>
            <ac:spMk id="37" creationId="{EFE4A718-ABF0-430B-F402-8C8AADEEC9B4}"/>
          </ac:spMkLst>
        </pc:spChg>
        <pc:spChg chg="mod">
          <ac:chgData name="Bob Ward" userId="6da7c2dd-8e2e-469f-a216-c384312e2a2d" providerId="ADAL" clId="{62870759-0822-402D-B25C-BB6298B1EE64}" dt="2023-11-01T20:53:33.513" v="55301"/>
          <ac:spMkLst>
            <pc:docMk/>
            <pc:sldMk cId="1104414387" sldId="2076136813"/>
            <ac:spMk id="38" creationId="{B228CAC4-D859-61A9-08D1-BF19EEEA44B3}"/>
          </ac:spMkLst>
        </pc:spChg>
        <pc:spChg chg="mod">
          <ac:chgData name="Bob Ward" userId="6da7c2dd-8e2e-469f-a216-c384312e2a2d" providerId="ADAL" clId="{62870759-0822-402D-B25C-BB6298B1EE64}" dt="2023-11-01T20:53:33.513" v="55301"/>
          <ac:spMkLst>
            <pc:docMk/>
            <pc:sldMk cId="1104414387" sldId="2076136813"/>
            <ac:spMk id="39" creationId="{716F142F-3E4A-A191-2B78-3C257BB2142F}"/>
          </ac:spMkLst>
        </pc:spChg>
        <pc:spChg chg="mod">
          <ac:chgData name="Bob Ward" userId="6da7c2dd-8e2e-469f-a216-c384312e2a2d" providerId="ADAL" clId="{62870759-0822-402D-B25C-BB6298B1EE64}" dt="2023-11-01T17:48:38.562" v="54708" actId="20577"/>
          <ac:spMkLst>
            <pc:docMk/>
            <pc:sldMk cId="1104414387" sldId="2076136813"/>
            <ac:spMk id="40" creationId="{5160700E-8EA6-4947-9299-63A0E4647BC5}"/>
          </ac:spMkLst>
        </pc:spChg>
        <pc:spChg chg="mod">
          <ac:chgData name="Bob Ward" userId="6da7c2dd-8e2e-469f-a216-c384312e2a2d" providerId="ADAL" clId="{62870759-0822-402D-B25C-BB6298B1EE64}" dt="2023-11-01T17:48:32.796" v="54686" actId="20577"/>
          <ac:spMkLst>
            <pc:docMk/>
            <pc:sldMk cId="1104414387" sldId="2076136813"/>
            <ac:spMk id="41" creationId="{01DEBC99-6B2A-404A-B649-D3CC1A634F0D}"/>
          </ac:spMkLst>
        </pc:spChg>
        <pc:spChg chg="mod">
          <ac:chgData name="Bob Ward" userId="6da7c2dd-8e2e-469f-a216-c384312e2a2d" providerId="ADAL" clId="{62870759-0822-402D-B25C-BB6298B1EE64}" dt="2023-11-01T20:53:33.513" v="55301"/>
          <ac:spMkLst>
            <pc:docMk/>
            <pc:sldMk cId="1104414387" sldId="2076136813"/>
            <ac:spMk id="47" creationId="{AB56F699-C361-7408-C66F-BBB44C9AAD8F}"/>
          </ac:spMkLst>
        </pc:spChg>
        <pc:spChg chg="mod">
          <ac:chgData name="Bob Ward" userId="6da7c2dd-8e2e-469f-a216-c384312e2a2d" providerId="ADAL" clId="{62870759-0822-402D-B25C-BB6298B1EE64}" dt="2023-11-01T20:53:33.513" v="55301"/>
          <ac:spMkLst>
            <pc:docMk/>
            <pc:sldMk cId="1104414387" sldId="2076136813"/>
            <ac:spMk id="48" creationId="{400D101F-57E6-A8BB-31F7-D4E8F2F3AE8B}"/>
          </ac:spMkLst>
        </pc:spChg>
        <pc:spChg chg="mod">
          <ac:chgData name="Bob Ward" userId="6da7c2dd-8e2e-469f-a216-c384312e2a2d" providerId="ADAL" clId="{62870759-0822-402D-B25C-BB6298B1EE64}" dt="2023-11-01T17:34:56.339" v="54463" actId="6549"/>
          <ac:spMkLst>
            <pc:docMk/>
            <pc:sldMk cId="1104414387" sldId="2076136813"/>
            <ac:spMk id="52" creationId="{6139FC7A-0E78-AC4F-9DC8-F95D086783FF}"/>
          </ac:spMkLst>
        </pc:spChg>
        <pc:spChg chg="mod">
          <ac:chgData name="Bob Ward" userId="6da7c2dd-8e2e-469f-a216-c384312e2a2d" providerId="ADAL" clId="{62870759-0822-402D-B25C-BB6298B1EE64}" dt="2023-11-01T20:53:33.513" v="55301"/>
          <ac:spMkLst>
            <pc:docMk/>
            <pc:sldMk cId="1104414387" sldId="2076136813"/>
            <ac:spMk id="53" creationId="{2C901578-2072-5E6B-B0D1-9283C433E2FF}"/>
          </ac:spMkLst>
        </pc:spChg>
        <pc:spChg chg="mod">
          <ac:chgData name="Bob Ward" userId="6da7c2dd-8e2e-469f-a216-c384312e2a2d" providerId="ADAL" clId="{62870759-0822-402D-B25C-BB6298B1EE64}" dt="2023-11-01T20:53:33.513" v="55301"/>
          <ac:spMkLst>
            <pc:docMk/>
            <pc:sldMk cId="1104414387" sldId="2076136813"/>
            <ac:spMk id="54" creationId="{F1B4363E-A046-BF27-4D60-D52186B4A0B2}"/>
          </ac:spMkLst>
        </pc:spChg>
        <pc:spChg chg="mod">
          <ac:chgData name="Bob Ward" userId="6da7c2dd-8e2e-469f-a216-c384312e2a2d" providerId="ADAL" clId="{62870759-0822-402D-B25C-BB6298B1EE64}" dt="2023-11-02T21:40:56.239" v="56384" actId="20577"/>
          <ac:spMkLst>
            <pc:docMk/>
            <pc:sldMk cId="1104414387" sldId="2076136813"/>
            <ac:spMk id="55" creationId="{14D94953-6308-7A4C-8A6F-F82958133683}"/>
          </ac:spMkLst>
        </pc:spChg>
        <pc:spChg chg="mod">
          <ac:chgData name="Bob Ward" userId="6da7c2dd-8e2e-469f-a216-c384312e2a2d" providerId="ADAL" clId="{62870759-0822-402D-B25C-BB6298B1EE64}" dt="2023-11-01T22:57:13.415" v="55619" actId="554"/>
          <ac:spMkLst>
            <pc:docMk/>
            <pc:sldMk cId="1104414387" sldId="2076136813"/>
            <ac:spMk id="56" creationId="{DA9A98DA-B6E2-124F-8C27-08CEC8AE3D88}"/>
          </ac:spMkLst>
        </pc:spChg>
        <pc:spChg chg="mod">
          <ac:chgData name="Bob Ward" userId="6da7c2dd-8e2e-469f-a216-c384312e2a2d" providerId="ADAL" clId="{62870759-0822-402D-B25C-BB6298B1EE64}" dt="2023-11-01T17:51:39.100" v="54765" actId="255"/>
          <ac:spMkLst>
            <pc:docMk/>
            <pc:sldMk cId="1104414387" sldId="2076136813"/>
            <ac:spMk id="59" creationId="{79261083-CF6E-D248-A3B5-7D140296FA56}"/>
          </ac:spMkLst>
        </pc:spChg>
        <pc:spChg chg="mod">
          <ac:chgData name="Bob Ward" userId="6da7c2dd-8e2e-469f-a216-c384312e2a2d" providerId="ADAL" clId="{62870759-0822-402D-B25C-BB6298B1EE64}" dt="2023-11-01T22:57:13.415" v="55619" actId="554"/>
          <ac:spMkLst>
            <pc:docMk/>
            <pc:sldMk cId="1104414387" sldId="2076136813"/>
            <ac:spMk id="60" creationId="{41005948-FB43-4046-BF17-46BB629144C4}"/>
          </ac:spMkLst>
        </pc:spChg>
        <pc:spChg chg="mod">
          <ac:chgData name="Bob Ward" userId="6da7c2dd-8e2e-469f-a216-c384312e2a2d" providerId="ADAL" clId="{62870759-0822-402D-B25C-BB6298B1EE64}" dt="2023-11-01T20:53:33.513" v="55301"/>
          <ac:spMkLst>
            <pc:docMk/>
            <pc:sldMk cId="1104414387" sldId="2076136813"/>
            <ac:spMk id="61" creationId="{81596ED9-E7FD-6B96-B005-CC5FD829B92D}"/>
          </ac:spMkLst>
        </pc:spChg>
        <pc:spChg chg="mod">
          <ac:chgData name="Bob Ward" userId="6da7c2dd-8e2e-469f-a216-c384312e2a2d" providerId="ADAL" clId="{62870759-0822-402D-B25C-BB6298B1EE64}" dt="2023-11-01T20:58:57.671" v="55373" actId="21"/>
          <ac:spMkLst>
            <pc:docMk/>
            <pc:sldMk cId="1104414387" sldId="2076136813"/>
            <ac:spMk id="62" creationId="{3BDB7ABF-3837-4446-97E2-3F767A0C3370}"/>
          </ac:spMkLst>
        </pc:spChg>
        <pc:spChg chg="mod">
          <ac:chgData name="Bob Ward" userId="6da7c2dd-8e2e-469f-a216-c384312e2a2d" providerId="ADAL" clId="{62870759-0822-402D-B25C-BB6298B1EE64}" dt="2023-11-01T20:53:33.513" v="55301"/>
          <ac:spMkLst>
            <pc:docMk/>
            <pc:sldMk cId="1104414387" sldId="2076136813"/>
            <ac:spMk id="63" creationId="{CF30669F-0232-6EE5-6FBE-0921BC01D484}"/>
          </ac:spMkLst>
        </pc:spChg>
        <pc:spChg chg="del">
          <ac:chgData name="Bob Ward" userId="6da7c2dd-8e2e-469f-a216-c384312e2a2d" providerId="ADAL" clId="{62870759-0822-402D-B25C-BB6298B1EE64}" dt="2023-11-01T17:16:40.938" v="54228" actId="478"/>
          <ac:spMkLst>
            <pc:docMk/>
            <pc:sldMk cId="1104414387" sldId="2076136813"/>
            <ac:spMk id="63" creationId="{D1AB7BD9-2B4D-4509-B679-689847045A0A}"/>
          </ac:spMkLst>
        </pc:spChg>
        <pc:spChg chg="mod">
          <ac:chgData name="Bob Ward" userId="6da7c2dd-8e2e-469f-a216-c384312e2a2d" providerId="ADAL" clId="{62870759-0822-402D-B25C-BB6298B1EE64}" dt="2023-11-01T20:53:33.513" v="55301"/>
          <ac:spMkLst>
            <pc:docMk/>
            <pc:sldMk cId="1104414387" sldId="2076136813"/>
            <ac:spMk id="64" creationId="{07E651BA-A883-C1BE-85FF-044CA83F7DB0}"/>
          </ac:spMkLst>
        </pc:spChg>
        <pc:spChg chg="mod">
          <ac:chgData name="Bob Ward" userId="6da7c2dd-8e2e-469f-a216-c384312e2a2d" providerId="ADAL" clId="{62870759-0822-402D-B25C-BB6298B1EE64}" dt="2023-11-01T20:53:33.513" v="55301"/>
          <ac:spMkLst>
            <pc:docMk/>
            <pc:sldMk cId="1104414387" sldId="2076136813"/>
            <ac:spMk id="65" creationId="{E024CDC7-B2F5-C0B3-674A-A19399C1E8D1}"/>
          </ac:spMkLst>
        </pc:spChg>
        <pc:spChg chg="mod">
          <ac:chgData name="Bob Ward" userId="6da7c2dd-8e2e-469f-a216-c384312e2a2d" providerId="ADAL" clId="{62870759-0822-402D-B25C-BB6298B1EE64}" dt="2023-11-01T20:53:33.513" v="55301"/>
          <ac:spMkLst>
            <pc:docMk/>
            <pc:sldMk cId="1104414387" sldId="2076136813"/>
            <ac:spMk id="66" creationId="{84A8AB1A-5672-50D9-CACF-540E06F63703}"/>
          </ac:spMkLst>
        </pc:spChg>
        <pc:spChg chg="mod">
          <ac:chgData name="Bob Ward" userId="6da7c2dd-8e2e-469f-a216-c384312e2a2d" providerId="ADAL" clId="{62870759-0822-402D-B25C-BB6298B1EE64}" dt="2023-11-01T20:53:33.513" v="55301"/>
          <ac:spMkLst>
            <pc:docMk/>
            <pc:sldMk cId="1104414387" sldId="2076136813"/>
            <ac:spMk id="67" creationId="{3451C0FE-4CB8-D901-6774-081C41657B97}"/>
          </ac:spMkLst>
        </pc:spChg>
        <pc:spChg chg="mod">
          <ac:chgData name="Bob Ward" userId="6da7c2dd-8e2e-469f-a216-c384312e2a2d" providerId="ADAL" clId="{62870759-0822-402D-B25C-BB6298B1EE64}" dt="2023-11-01T20:53:33.513" v="55301"/>
          <ac:spMkLst>
            <pc:docMk/>
            <pc:sldMk cId="1104414387" sldId="2076136813"/>
            <ac:spMk id="68" creationId="{3947C9BD-55FB-2F5C-7E7D-415F5ABD3781}"/>
          </ac:spMkLst>
        </pc:spChg>
        <pc:spChg chg="add del">
          <ac:chgData name="Bob Ward" userId="6da7c2dd-8e2e-469f-a216-c384312e2a2d" providerId="ADAL" clId="{62870759-0822-402D-B25C-BB6298B1EE64}" dt="2023-11-01T17:27:24.374" v="54352" actId="11529"/>
          <ac:spMkLst>
            <pc:docMk/>
            <pc:sldMk cId="1104414387" sldId="2076136813"/>
            <ac:spMk id="70" creationId="{8BF50F84-AA1B-1135-A85A-A76C509D4E53}"/>
          </ac:spMkLst>
        </pc:spChg>
        <pc:spChg chg="mod">
          <ac:chgData name="Bob Ward" userId="6da7c2dd-8e2e-469f-a216-c384312e2a2d" providerId="ADAL" clId="{62870759-0822-402D-B25C-BB6298B1EE64}" dt="2023-11-01T20:53:33.513" v="55301"/>
          <ac:spMkLst>
            <pc:docMk/>
            <pc:sldMk cId="1104414387" sldId="2076136813"/>
            <ac:spMk id="70" creationId="{A192AB08-EC66-0CB1-5F29-BAE9FDB5D47E}"/>
          </ac:spMkLst>
        </pc:spChg>
        <pc:spChg chg="mod">
          <ac:chgData name="Bob Ward" userId="6da7c2dd-8e2e-469f-a216-c384312e2a2d" providerId="ADAL" clId="{62870759-0822-402D-B25C-BB6298B1EE64}" dt="2023-11-01T20:53:33.513" v="55301"/>
          <ac:spMkLst>
            <pc:docMk/>
            <pc:sldMk cId="1104414387" sldId="2076136813"/>
            <ac:spMk id="71" creationId="{3B90532A-A8BE-7330-C4AF-EBA12139244F}"/>
          </ac:spMkLst>
        </pc:spChg>
        <pc:spChg chg="add del mod">
          <ac:chgData name="Bob Ward" userId="6da7c2dd-8e2e-469f-a216-c384312e2a2d" providerId="ADAL" clId="{62870759-0822-402D-B25C-BB6298B1EE64}" dt="2023-11-01T17:27:35.265" v="54356" actId="11529"/>
          <ac:spMkLst>
            <pc:docMk/>
            <pc:sldMk cId="1104414387" sldId="2076136813"/>
            <ac:spMk id="71" creationId="{E0597945-DA5E-8094-AABF-2E7265F93D51}"/>
          </ac:spMkLst>
        </pc:spChg>
        <pc:spChg chg="mod">
          <ac:chgData name="Bob Ward" userId="6da7c2dd-8e2e-469f-a216-c384312e2a2d" providerId="ADAL" clId="{62870759-0822-402D-B25C-BB6298B1EE64}" dt="2023-11-01T17:16:47.353" v="54230" actId="20577"/>
          <ac:spMkLst>
            <pc:docMk/>
            <pc:sldMk cId="1104414387" sldId="2076136813"/>
            <ac:spMk id="72" creationId="{7949C246-AC20-2A47-AA00-0692DFFEF9A6}"/>
          </ac:spMkLst>
        </pc:spChg>
        <pc:spChg chg="mod">
          <ac:chgData name="Bob Ward" userId="6da7c2dd-8e2e-469f-a216-c384312e2a2d" providerId="ADAL" clId="{62870759-0822-402D-B25C-BB6298B1EE64}" dt="2023-11-01T20:53:33.513" v="55301"/>
          <ac:spMkLst>
            <pc:docMk/>
            <pc:sldMk cId="1104414387" sldId="2076136813"/>
            <ac:spMk id="75" creationId="{3F3AA71B-4D9D-64C2-1D5E-070FFE3488E2}"/>
          </ac:spMkLst>
        </pc:spChg>
        <pc:spChg chg="mod">
          <ac:chgData name="Bob Ward" userId="6da7c2dd-8e2e-469f-a216-c384312e2a2d" providerId="ADAL" clId="{62870759-0822-402D-B25C-BB6298B1EE64}" dt="2023-11-01T20:53:33.513" v="55301"/>
          <ac:spMkLst>
            <pc:docMk/>
            <pc:sldMk cId="1104414387" sldId="2076136813"/>
            <ac:spMk id="76" creationId="{BDF0D5E2-C567-AB62-3FAF-32011AD5FEE9}"/>
          </ac:spMkLst>
        </pc:spChg>
        <pc:spChg chg="mod">
          <ac:chgData name="Bob Ward" userId="6da7c2dd-8e2e-469f-a216-c384312e2a2d" providerId="ADAL" clId="{62870759-0822-402D-B25C-BB6298B1EE64}" dt="2023-11-01T20:53:33.513" v="55301"/>
          <ac:spMkLst>
            <pc:docMk/>
            <pc:sldMk cId="1104414387" sldId="2076136813"/>
            <ac:spMk id="77" creationId="{DE55AFD0-0D94-16FE-598C-E580C02DCE6F}"/>
          </ac:spMkLst>
        </pc:spChg>
        <pc:spChg chg="mod">
          <ac:chgData name="Bob Ward" userId="6da7c2dd-8e2e-469f-a216-c384312e2a2d" providerId="ADAL" clId="{62870759-0822-402D-B25C-BB6298B1EE64}" dt="2023-11-01T20:53:33.513" v="55301"/>
          <ac:spMkLst>
            <pc:docMk/>
            <pc:sldMk cId="1104414387" sldId="2076136813"/>
            <ac:spMk id="78" creationId="{9400B087-E57B-E44C-4945-7E0E212BDF14}"/>
          </ac:spMkLst>
        </pc:spChg>
        <pc:spChg chg="mod">
          <ac:chgData name="Bob Ward" userId="6da7c2dd-8e2e-469f-a216-c384312e2a2d" providerId="ADAL" clId="{62870759-0822-402D-B25C-BB6298B1EE64}" dt="2023-11-01T20:53:33.513" v="55301"/>
          <ac:spMkLst>
            <pc:docMk/>
            <pc:sldMk cId="1104414387" sldId="2076136813"/>
            <ac:spMk id="79" creationId="{6E790AD3-39F2-F00B-6B4B-21ED0DF52697}"/>
          </ac:spMkLst>
        </pc:spChg>
        <pc:spChg chg="mod">
          <ac:chgData name="Bob Ward" userId="6da7c2dd-8e2e-469f-a216-c384312e2a2d" providerId="ADAL" clId="{62870759-0822-402D-B25C-BB6298B1EE64}" dt="2023-11-01T20:53:33.513" v="55301"/>
          <ac:spMkLst>
            <pc:docMk/>
            <pc:sldMk cId="1104414387" sldId="2076136813"/>
            <ac:spMk id="82" creationId="{2406715B-8C31-C3E5-6832-07C741787A4F}"/>
          </ac:spMkLst>
        </pc:spChg>
        <pc:spChg chg="add del mod">
          <ac:chgData name="Bob Ward" userId="6da7c2dd-8e2e-469f-a216-c384312e2a2d" providerId="ADAL" clId="{62870759-0822-402D-B25C-BB6298B1EE64}" dt="2023-11-01T17:28:07.395" v="54364" actId="478"/>
          <ac:spMkLst>
            <pc:docMk/>
            <pc:sldMk cId="1104414387" sldId="2076136813"/>
            <ac:spMk id="83" creationId="{1EF66E61-98C1-A929-E34C-F24AEC21910D}"/>
          </ac:spMkLst>
        </pc:spChg>
        <pc:spChg chg="mod">
          <ac:chgData name="Bob Ward" userId="6da7c2dd-8e2e-469f-a216-c384312e2a2d" providerId="ADAL" clId="{62870759-0822-402D-B25C-BB6298B1EE64}" dt="2023-11-01T20:53:33.513" v="55301"/>
          <ac:spMkLst>
            <pc:docMk/>
            <pc:sldMk cId="1104414387" sldId="2076136813"/>
            <ac:spMk id="83" creationId="{6BB764E9-8B96-0000-8175-4175B0AA9F1E}"/>
          </ac:spMkLst>
        </pc:spChg>
        <pc:spChg chg="mod">
          <ac:chgData name="Bob Ward" userId="6da7c2dd-8e2e-469f-a216-c384312e2a2d" providerId="ADAL" clId="{62870759-0822-402D-B25C-BB6298B1EE64}" dt="2023-11-01T20:53:33.513" v="55301"/>
          <ac:spMkLst>
            <pc:docMk/>
            <pc:sldMk cId="1104414387" sldId="2076136813"/>
            <ac:spMk id="84" creationId="{3327E63D-9329-3888-5FCA-980BA4D135C9}"/>
          </ac:spMkLst>
        </pc:spChg>
        <pc:spChg chg="add del mod">
          <ac:chgData name="Bob Ward" userId="6da7c2dd-8e2e-469f-a216-c384312e2a2d" providerId="ADAL" clId="{62870759-0822-402D-B25C-BB6298B1EE64}" dt="2023-11-01T17:28:33.539" v="54372" actId="11529"/>
          <ac:spMkLst>
            <pc:docMk/>
            <pc:sldMk cId="1104414387" sldId="2076136813"/>
            <ac:spMk id="84" creationId="{B39A0831-C514-47A9-838D-007BEC9972CF}"/>
          </ac:spMkLst>
        </pc:spChg>
        <pc:spChg chg="mod">
          <ac:chgData name="Bob Ward" userId="6da7c2dd-8e2e-469f-a216-c384312e2a2d" providerId="ADAL" clId="{62870759-0822-402D-B25C-BB6298B1EE64}" dt="2023-11-01T20:53:33.513" v="55301"/>
          <ac:spMkLst>
            <pc:docMk/>
            <pc:sldMk cId="1104414387" sldId="2076136813"/>
            <ac:spMk id="85" creationId="{06980145-EBC5-B0FD-696C-005D7DE9C134}"/>
          </ac:spMkLst>
        </pc:spChg>
        <pc:spChg chg="mod">
          <ac:chgData name="Bob Ward" userId="6da7c2dd-8e2e-469f-a216-c384312e2a2d" providerId="ADAL" clId="{62870759-0822-402D-B25C-BB6298B1EE64}" dt="2023-11-01T20:53:33.513" v="55301"/>
          <ac:spMkLst>
            <pc:docMk/>
            <pc:sldMk cId="1104414387" sldId="2076136813"/>
            <ac:spMk id="86" creationId="{3720AC18-5D0E-361D-39B5-C6F8FED2D4F6}"/>
          </ac:spMkLst>
        </pc:spChg>
        <pc:spChg chg="mod">
          <ac:chgData name="Bob Ward" userId="6da7c2dd-8e2e-469f-a216-c384312e2a2d" providerId="ADAL" clId="{62870759-0822-402D-B25C-BB6298B1EE64}" dt="2023-11-01T20:53:33.513" v="55301"/>
          <ac:spMkLst>
            <pc:docMk/>
            <pc:sldMk cId="1104414387" sldId="2076136813"/>
            <ac:spMk id="87" creationId="{A3A599B2-6DFC-D651-8F44-D922C9D7C0B8}"/>
          </ac:spMkLst>
        </pc:spChg>
        <pc:spChg chg="mod">
          <ac:chgData name="Bob Ward" userId="6da7c2dd-8e2e-469f-a216-c384312e2a2d" providerId="ADAL" clId="{62870759-0822-402D-B25C-BB6298B1EE64}" dt="2023-11-01T20:53:33.513" v="55301"/>
          <ac:spMkLst>
            <pc:docMk/>
            <pc:sldMk cId="1104414387" sldId="2076136813"/>
            <ac:spMk id="88" creationId="{5C56A6AA-0A83-10F8-8312-85EDF0D88A19}"/>
          </ac:spMkLst>
        </pc:spChg>
        <pc:spChg chg="mod">
          <ac:chgData name="Bob Ward" userId="6da7c2dd-8e2e-469f-a216-c384312e2a2d" providerId="ADAL" clId="{62870759-0822-402D-B25C-BB6298B1EE64}" dt="2023-11-01T20:53:33.513" v="55301"/>
          <ac:spMkLst>
            <pc:docMk/>
            <pc:sldMk cId="1104414387" sldId="2076136813"/>
            <ac:spMk id="90" creationId="{57966878-26B5-BEA9-C8A2-885156564DC8}"/>
          </ac:spMkLst>
        </pc:spChg>
        <pc:spChg chg="mod">
          <ac:chgData name="Bob Ward" userId="6da7c2dd-8e2e-469f-a216-c384312e2a2d" providerId="ADAL" clId="{62870759-0822-402D-B25C-BB6298B1EE64}" dt="2023-11-01T20:53:33.513" v="55301"/>
          <ac:spMkLst>
            <pc:docMk/>
            <pc:sldMk cId="1104414387" sldId="2076136813"/>
            <ac:spMk id="92" creationId="{C3739745-61D0-4E36-F79E-DD3B019DCD84}"/>
          </ac:spMkLst>
        </pc:spChg>
        <pc:spChg chg="mod">
          <ac:chgData name="Bob Ward" userId="6da7c2dd-8e2e-469f-a216-c384312e2a2d" providerId="ADAL" clId="{62870759-0822-402D-B25C-BB6298B1EE64}" dt="2023-11-01T20:53:33.513" v="55301"/>
          <ac:spMkLst>
            <pc:docMk/>
            <pc:sldMk cId="1104414387" sldId="2076136813"/>
            <ac:spMk id="93" creationId="{3A0C0A72-C31F-C89A-E163-97B923774230}"/>
          </ac:spMkLst>
        </pc:spChg>
        <pc:spChg chg="mod">
          <ac:chgData name="Bob Ward" userId="6da7c2dd-8e2e-469f-a216-c384312e2a2d" providerId="ADAL" clId="{62870759-0822-402D-B25C-BB6298B1EE64}" dt="2023-11-01T20:53:33.513" v="55301"/>
          <ac:spMkLst>
            <pc:docMk/>
            <pc:sldMk cId="1104414387" sldId="2076136813"/>
            <ac:spMk id="94" creationId="{860DEA13-EE09-BF8B-8956-E322857F46AB}"/>
          </ac:spMkLst>
        </pc:spChg>
        <pc:spChg chg="mod">
          <ac:chgData name="Bob Ward" userId="6da7c2dd-8e2e-469f-a216-c384312e2a2d" providerId="ADAL" clId="{62870759-0822-402D-B25C-BB6298B1EE64}" dt="2023-11-01T20:53:33.513" v="55301"/>
          <ac:spMkLst>
            <pc:docMk/>
            <pc:sldMk cId="1104414387" sldId="2076136813"/>
            <ac:spMk id="95" creationId="{6006E18B-0661-CE9C-A672-B49AEAB1A0EE}"/>
          </ac:spMkLst>
        </pc:spChg>
        <pc:spChg chg="mod">
          <ac:chgData name="Bob Ward" userId="6da7c2dd-8e2e-469f-a216-c384312e2a2d" providerId="ADAL" clId="{62870759-0822-402D-B25C-BB6298B1EE64}" dt="2023-11-01T20:53:33.513" v="55301"/>
          <ac:spMkLst>
            <pc:docMk/>
            <pc:sldMk cId="1104414387" sldId="2076136813"/>
            <ac:spMk id="96" creationId="{40FBD095-9E9A-467A-9820-E8DB85D87CCE}"/>
          </ac:spMkLst>
        </pc:spChg>
        <pc:spChg chg="mod">
          <ac:chgData name="Bob Ward" userId="6da7c2dd-8e2e-469f-a216-c384312e2a2d" providerId="ADAL" clId="{62870759-0822-402D-B25C-BB6298B1EE64}" dt="2023-11-01T20:53:33.513" v="55301"/>
          <ac:spMkLst>
            <pc:docMk/>
            <pc:sldMk cId="1104414387" sldId="2076136813"/>
            <ac:spMk id="97" creationId="{BC5CADC4-A279-7985-1201-2DEAD9CBAE66}"/>
          </ac:spMkLst>
        </pc:spChg>
        <pc:spChg chg="mod">
          <ac:chgData name="Bob Ward" userId="6da7c2dd-8e2e-469f-a216-c384312e2a2d" providerId="ADAL" clId="{62870759-0822-402D-B25C-BB6298B1EE64}" dt="2023-11-01T20:53:33.513" v="55301"/>
          <ac:spMkLst>
            <pc:docMk/>
            <pc:sldMk cId="1104414387" sldId="2076136813"/>
            <ac:spMk id="98" creationId="{C7933999-9B8C-68E1-F942-A527DF9A8AE7}"/>
          </ac:spMkLst>
        </pc:spChg>
        <pc:spChg chg="mod">
          <ac:chgData name="Bob Ward" userId="6da7c2dd-8e2e-469f-a216-c384312e2a2d" providerId="ADAL" clId="{62870759-0822-402D-B25C-BB6298B1EE64}" dt="2023-11-01T20:53:33.513" v="55301"/>
          <ac:spMkLst>
            <pc:docMk/>
            <pc:sldMk cId="1104414387" sldId="2076136813"/>
            <ac:spMk id="99" creationId="{81EA6481-E6C7-D6F6-C335-7448548DA714}"/>
          </ac:spMkLst>
        </pc:spChg>
        <pc:spChg chg="mod">
          <ac:chgData name="Bob Ward" userId="6da7c2dd-8e2e-469f-a216-c384312e2a2d" providerId="ADAL" clId="{62870759-0822-402D-B25C-BB6298B1EE64}" dt="2023-11-01T20:53:33.513" v="55301"/>
          <ac:spMkLst>
            <pc:docMk/>
            <pc:sldMk cId="1104414387" sldId="2076136813"/>
            <ac:spMk id="100" creationId="{CE277751-EADA-F129-7D0D-E415B75A01ED}"/>
          </ac:spMkLst>
        </pc:spChg>
        <pc:spChg chg="mod">
          <ac:chgData name="Bob Ward" userId="6da7c2dd-8e2e-469f-a216-c384312e2a2d" providerId="ADAL" clId="{62870759-0822-402D-B25C-BB6298B1EE64}" dt="2023-11-01T20:53:33.513" v="55301"/>
          <ac:spMkLst>
            <pc:docMk/>
            <pc:sldMk cId="1104414387" sldId="2076136813"/>
            <ac:spMk id="101" creationId="{3F35360C-AFFB-191E-B08B-FBF473A4A432}"/>
          </ac:spMkLst>
        </pc:spChg>
        <pc:spChg chg="mod">
          <ac:chgData name="Bob Ward" userId="6da7c2dd-8e2e-469f-a216-c384312e2a2d" providerId="ADAL" clId="{62870759-0822-402D-B25C-BB6298B1EE64}" dt="2023-11-01T20:53:33.513" v="55301"/>
          <ac:spMkLst>
            <pc:docMk/>
            <pc:sldMk cId="1104414387" sldId="2076136813"/>
            <ac:spMk id="102" creationId="{8B40903B-0460-215F-2409-8AD2313F0A7A}"/>
          </ac:spMkLst>
        </pc:spChg>
        <pc:spChg chg="mod">
          <ac:chgData name="Bob Ward" userId="6da7c2dd-8e2e-469f-a216-c384312e2a2d" providerId="ADAL" clId="{62870759-0822-402D-B25C-BB6298B1EE64}" dt="2023-11-01T20:53:33.513" v="55301"/>
          <ac:spMkLst>
            <pc:docMk/>
            <pc:sldMk cId="1104414387" sldId="2076136813"/>
            <ac:spMk id="104" creationId="{1A3CA33B-5154-A797-B8C2-ED760DE15BB4}"/>
          </ac:spMkLst>
        </pc:spChg>
        <pc:spChg chg="mod">
          <ac:chgData name="Bob Ward" userId="6da7c2dd-8e2e-469f-a216-c384312e2a2d" providerId="ADAL" clId="{62870759-0822-402D-B25C-BB6298B1EE64}" dt="2023-11-01T20:53:33.513" v="55301"/>
          <ac:spMkLst>
            <pc:docMk/>
            <pc:sldMk cId="1104414387" sldId="2076136813"/>
            <ac:spMk id="105" creationId="{3B20D788-2AF0-0A5C-3021-364FA95BD124}"/>
          </ac:spMkLst>
        </pc:spChg>
        <pc:spChg chg="mod">
          <ac:chgData name="Bob Ward" userId="6da7c2dd-8e2e-469f-a216-c384312e2a2d" providerId="ADAL" clId="{62870759-0822-402D-B25C-BB6298B1EE64}" dt="2023-11-01T20:53:33.513" v="55301"/>
          <ac:spMkLst>
            <pc:docMk/>
            <pc:sldMk cId="1104414387" sldId="2076136813"/>
            <ac:spMk id="106" creationId="{2661752E-73B9-890C-2E2C-A2C38BD109F5}"/>
          </ac:spMkLst>
        </pc:spChg>
        <pc:spChg chg="add del mod">
          <ac:chgData name="Bob Ward" userId="6da7c2dd-8e2e-469f-a216-c384312e2a2d" providerId="ADAL" clId="{62870759-0822-402D-B25C-BB6298B1EE64}" dt="2023-11-01T17:33:32.821" v="54444" actId="478"/>
          <ac:spMkLst>
            <pc:docMk/>
            <pc:sldMk cId="1104414387" sldId="2076136813"/>
            <ac:spMk id="106" creationId="{83A92009-9461-B8D2-D146-CEF136781F8D}"/>
          </ac:spMkLst>
        </pc:spChg>
        <pc:spChg chg="add del mod">
          <ac:chgData name="Bob Ward" userId="6da7c2dd-8e2e-469f-a216-c384312e2a2d" providerId="ADAL" clId="{62870759-0822-402D-B25C-BB6298B1EE64}" dt="2023-11-01T17:46:25.829" v="54526" actId="478"/>
          <ac:spMkLst>
            <pc:docMk/>
            <pc:sldMk cId="1104414387" sldId="2076136813"/>
            <ac:spMk id="107" creationId="{CE609BBC-F578-9F77-47A7-535534144DC6}"/>
          </ac:spMkLst>
        </pc:spChg>
        <pc:spChg chg="add mod">
          <ac:chgData name="Bob Ward" userId="6da7c2dd-8e2e-469f-a216-c384312e2a2d" providerId="ADAL" clId="{62870759-0822-402D-B25C-BB6298B1EE64}" dt="2023-11-01T17:36:54.578" v="54510" actId="6549"/>
          <ac:spMkLst>
            <pc:docMk/>
            <pc:sldMk cId="1104414387" sldId="2076136813"/>
            <ac:spMk id="108" creationId="{1E0825C0-4780-F262-D859-772BCB511769}"/>
          </ac:spMkLst>
        </pc:spChg>
        <pc:spChg chg="add mod">
          <ac:chgData name="Bob Ward" userId="6da7c2dd-8e2e-469f-a216-c384312e2a2d" providerId="ADAL" clId="{62870759-0822-402D-B25C-BB6298B1EE64}" dt="2023-11-01T23:01:57.284" v="55634" actId="1076"/>
          <ac:spMkLst>
            <pc:docMk/>
            <pc:sldMk cId="1104414387" sldId="2076136813"/>
            <ac:spMk id="109" creationId="{309D1E59-1594-6905-3A60-B99D5133AEC2}"/>
          </ac:spMkLst>
        </pc:spChg>
        <pc:spChg chg="add mod">
          <ac:chgData name="Bob Ward" userId="6da7c2dd-8e2e-469f-a216-c384312e2a2d" providerId="ADAL" clId="{62870759-0822-402D-B25C-BB6298B1EE64}" dt="2023-11-01T17:47:22.416" v="54620" actId="20577"/>
          <ac:spMkLst>
            <pc:docMk/>
            <pc:sldMk cId="1104414387" sldId="2076136813"/>
            <ac:spMk id="110" creationId="{722E2D46-56F0-3606-9522-B204CEF4A26F}"/>
          </ac:spMkLst>
        </pc:spChg>
        <pc:spChg chg="add mod">
          <ac:chgData name="Bob Ward" userId="6da7c2dd-8e2e-469f-a216-c384312e2a2d" providerId="ADAL" clId="{62870759-0822-402D-B25C-BB6298B1EE64}" dt="2023-11-01T18:07:28.151" v="54968" actId="20577"/>
          <ac:spMkLst>
            <pc:docMk/>
            <pc:sldMk cId="1104414387" sldId="2076136813"/>
            <ac:spMk id="111" creationId="{8169A3DA-23E3-AE22-5D7D-4A61382C79EF}"/>
          </ac:spMkLst>
        </pc:spChg>
        <pc:spChg chg="mod">
          <ac:chgData name="Bob Ward" userId="6da7c2dd-8e2e-469f-a216-c384312e2a2d" providerId="ADAL" clId="{62870759-0822-402D-B25C-BB6298B1EE64}" dt="2023-11-01T20:53:33.513" v="55301"/>
          <ac:spMkLst>
            <pc:docMk/>
            <pc:sldMk cId="1104414387" sldId="2076136813"/>
            <ac:spMk id="115" creationId="{C93CC7EC-0E7A-438D-7FF3-34BDF620C522}"/>
          </ac:spMkLst>
        </pc:spChg>
        <pc:spChg chg="mod">
          <ac:chgData name="Bob Ward" userId="6da7c2dd-8e2e-469f-a216-c384312e2a2d" providerId="ADAL" clId="{62870759-0822-402D-B25C-BB6298B1EE64}" dt="2023-11-01T20:53:33.513" v="55301"/>
          <ac:spMkLst>
            <pc:docMk/>
            <pc:sldMk cId="1104414387" sldId="2076136813"/>
            <ac:spMk id="116" creationId="{60300CF0-2EE6-5C3A-CE75-D7029E6B0CE0}"/>
          </ac:spMkLst>
        </pc:spChg>
        <pc:spChg chg="mod">
          <ac:chgData name="Bob Ward" userId="6da7c2dd-8e2e-469f-a216-c384312e2a2d" providerId="ADAL" clId="{62870759-0822-402D-B25C-BB6298B1EE64}" dt="2023-11-01T20:53:33.513" v="55301"/>
          <ac:spMkLst>
            <pc:docMk/>
            <pc:sldMk cId="1104414387" sldId="2076136813"/>
            <ac:spMk id="117" creationId="{4C7615DD-A510-8730-10A7-9D1D6E38540D}"/>
          </ac:spMkLst>
        </pc:spChg>
        <pc:spChg chg="mod">
          <ac:chgData name="Bob Ward" userId="6da7c2dd-8e2e-469f-a216-c384312e2a2d" providerId="ADAL" clId="{62870759-0822-402D-B25C-BB6298B1EE64}" dt="2023-11-01T20:53:33.513" v="55301"/>
          <ac:spMkLst>
            <pc:docMk/>
            <pc:sldMk cId="1104414387" sldId="2076136813"/>
            <ac:spMk id="118" creationId="{C7EE9A73-B7A2-F6B0-3F3F-06A5F8ED2794}"/>
          </ac:spMkLst>
        </pc:spChg>
        <pc:spChg chg="mod">
          <ac:chgData name="Bob Ward" userId="6da7c2dd-8e2e-469f-a216-c384312e2a2d" providerId="ADAL" clId="{62870759-0822-402D-B25C-BB6298B1EE64}" dt="2023-11-01T20:53:33.513" v="55301"/>
          <ac:spMkLst>
            <pc:docMk/>
            <pc:sldMk cId="1104414387" sldId="2076136813"/>
            <ac:spMk id="119" creationId="{12E30139-156A-3B80-5426-1C869655F5C8}"/>
          </ac:spMkLst>
        </pc:spChg>
        <pc:spChg chg="mod">
          <ac:chgData name="Bob Ward" userId="6da7c2dd-8e2e-469f-a216-c384312e2a2d" providerId="ADAL" clId="{62870759-0822-402D-B25C-BB6298B1EE64}" dt="2023-11-01T20:53:33.513" v="55301"/>
          <ac:spMkLst>
            <pc:docMk/>
            <pc:sldMk cId="1104414387" sldId="2076136813"/>
            <ac:spMk id="120" creationId="{5AE05C03-0B59-E42E-8AEE-EF935558916F}"/>
          </ac:spMkLst>
        </pc:spChg>
        <pc:spChg chg="mod">
          <ac:chgData name="Bob Ward" userId="6da7c2dd-8e2e-469f-a216-c384312e2a2d" providerId="ADAL" clId="{62870759-0822-402D-B25C-BB6298B1EE64}" dt="2023-11-01T20:53:33.513" v="55301"/>
          <ac:spMkLst>
            <pc:docMk/>
            <pc:sldMk cId="1104414387" sldId="2076136813"/>
            <ac:spMk id="121" creationId="{3708A528-F284-BBA5-EA34-C35F200EF99A}"/>
          </ac:spMkLst>
        </pc:spChg>
        <pc:spChg chg="mod">
          <ac:chgData name="Bob Ward" userId="6da7c2dd-8e2e-469f-a216-c384312e2a2d" providerId="ADAL" clId="{62870759-0822-402D-B25C-BB6298B1EE64}" dt="2023-11-01T20:53:33.513" v="55301"/>
          <ac:spMkLst>
            <pc:docMk/>
            <pc:sldMk cId="1104414387" sldId="2076136813"/>
            <ac:spMk id="122" creationId="{8B677190-DD51-D236-CE85-E4E5993B232F}"/>
          </ac:spMkLst>
        </pc:spChg>
        <pc:spChg chg="mod">
          <ac:chgData name="Bob Ward" userId="6da7c2dd-8e2e-469f-a216-c384312e2a2d" providerId="ADAL" clId="{62870759-0822-402D-B25C-BB6298B1EE64}" dt="2023-11-01T20:53:33.513" v="55301"/>
          <ac:spMkLst>
            <pc:docMk/>
            <pc:sldMk cId="1104414387" sldId="2076136813"/>
            <ac:spMk id="123" creationId="{B23D7F6C-6CEE-AA1D-6566-91D7CB7FBC22}"/>
          </ac:spMkLst>
        </pc:spChg>
        <pc:spChg chg="mod">
          <ac:chgData name="Bob Ward" userId="6da7c2dd-8e2e-469f-a216-c384312e2a2d" providerId="ADAL" clId="{62870759-0822-402D-B25C-BB6298B1EE64}" dt="2023-11-01T20:53:33.513" v="55301"/>
          <ac:spMkLst>
            <pc:docMk/>
            <pc:sldMk cId="1104414387" sldId="2076136813"/>
            <ac:spMk id="124" creationId="{690E76E9-0E08-3C5F-D579-0580CD90CCAE}"/>
          </ac:spMkLst>
        </pc:spChg>
        <pc:spChg chg="mod">
          <ac:chgData name="Bob Ward" userId="6da7c2dd-8e2e-469f-a216-c384312e2a2d" providerId="ADAL" clId="{62870759-0822-402D-B25C-BB6298B1EE64}" dt="2023-11-01T20:53:33.513" v="55301"/>
          <ac:spMkLst>
            <pc:docMk/>
            <pc:sldMk cId="1104414387" sldId="2076136813"/>
            <ac:spMk id="125" creationId="{032B5D73-D6DC-DAA0-3175-15C8D28D9E4C}"/>
          </ac:spMkLst>
        </pc:spChg>
        <pc:spChg chg="mod">
          <ac:chgData name="Bob Ward" userId="6da7c2dd-8e2e-469f-a216-c384312e2a2d" providerId="ADAL" clId="{62870759-0822-402D-B25C-BB6298B1EE64}" dt="2023-11-01T20:53:33.513" v="55301"/>
          <ac:spMkLst>
            <pc:docMk/>
            <pc:sldMk cId="1104414387" sldId="2076136813"/>
            <ac:spMk id="126" creationId="{417E8B1A-AFC3-A498-657A-C426CAB86BCE}"/>
          </ac:spMkLst>
        </pc:spChg>
        <pc:spChg chg="mod">
          <ac:chgData name="Bob Ward" userId="6da7c2dd-8e2e-469f-a216-c384312e2a2d" providerId="ADAL" clId="{62870759-0822-402D-B25C-BB6298B1EE64}" dt="2023-11-01T20:53:33.513" v="55301"/>
          <ac:spMkLst>
            <pc:docMk/>
            <pc:sldMk cId="1104414387" sldId="2076136813"/>
            <ac:spMk id="127" creationId="{6F364AC9-5E87-82AE-5E0B-8ADAE5190259}"/>
          </ac:spMkLst>
        </pc:spChg>
        <pc:spChg chg="mod">
          <ac:chgData name="Bob Ward" userId="6da7c2dd-8e2e-469f-a216-c384312e2a2d" providerId="ADAL" clId="{62870759-0822-402D-B25C-BB6298B1EE64}" dt="2023-11-01T20:53:33.513" v="55301"/>
          <ac:spMkLst>
            <pc:docMk/>
            <pc:sldMk cId="1104414387" sldId="2076136813"/>
            <ac:spMk id="128" creationId="{030664D3-6FFC-C9A9-02D3-415ACE93DAC2}"/>
          </ac:spMkLst>
        </pc:spChg>
        <pc:spChg chg="mod">
          <ac:chgData name="Bob Ward" userId="6da7c2dd-8e2e-469f-a216-c384312e2a2d" providerId="ADAL" clId="{62870759-0822-402D-B25C-BB6298B1EE64}" dt="2023-11-01T20:53:33.513" v="55301"/>
          <ac:spMkLst>
            <pc:docMk/>
            <pc:sldMk cId="1104414387" sldId="2076136813"/>
            <ac:spMk id="129" creationId="{D211C8DA-315C-E887-B174-C53EC381BA58}"/>
          </ac:spMkLst>
        </pc:spChg>
        <pc:spChg chg="mod">
          <ac:chgData name="Bob Ward" userId="6da7c2dd-8e2e-469f-a216-c384312e2a2d" providerId="ADAL" clId="{62870759-0822-402D-B25C-BB6298B1EE64}" dt="2023-11-01T20:53:33.513" v="55301"/>
          <ac:spMkLst>
            <pc:docMk/>
            <pc:sldMk cId="1104414387" sldId="2076136813"/>
            <ac:spMk id="130" creationId="{7821AE54-6A46-AE43-5982-C9B9F9390501}"/>
          </ac:spMkLst>
        </pc:spChg>
        <pc:spChg chg="mod">
          <ac:chgData name="Bob Ward" userId="6da7c2dd-8e2e-469f-a216-c384312e2a2d" providerId="ADAL" clId="{62870759-0822-402D-B25C-BB6298B1EE64}" dt="2023-11-01T20:53:33.513" v="55301"/>
          <ac:spMkLst>
            <pc:docMk/>
            <pc:sldMk cId="1104414387" sldId="2076136813"/>
            <ac:spMk id="131" creationId="{346694DF-A8A6-6AD3-416D-B8AC0E5C36F5}"/>
          </ac:spMkLst>
        </pc:spChg>
        <pc:spChg chg="mod">
          <ac:chgData name="Bob Ward" userId="6da7c2dd-8e2e-469f-a216-c384312e2a2d" providerId="ADAL" clId="{62870759-0822-402D-B25C-BB6298B1EE64}" dt="2023-11-01T20:53:33.513" v="55301"/>
          <ac:spMkLst>
            <pc:docMk/>
            <pc:sldMk cId="1104414387" sldId="2076136813"/>
            <ac:spMk id="132" creationId="{1F312643-862A-1958-56B0-C628F3777144}"/>
          </ac:spMkLst>
        </pc:spChg>
        <pc:spChg chg="mod">
          <ac:chgData name="Bob Ward" userId="6da7c2dd-8e2e-469f-a216-c384312e2a2d" providerId="ADAL" clId="{62870759-0822-402D-B25C-BB6298B1EE64}" dt="2023-11-01T20:53:33.513" v="55301"/>
          <ac:spMkLst>
            <pc:docMk/>
            <pc:sldMk cId="1104414387" sldId="2076136813"/>
            <ac:spMk id="133" creationId="{0AAE6857-5D80-4D09-145E-F70B5F36F33F}"/>
          </ac:spMkLst>
        </pc:spChg>
        <pc:spChg chg="mod">
          <ac:chgData name="Bob Ward" userId="6da7c2dd-8e2e-469f-a216-c384312e2a2d" providerId="ADAL" clId="{62870759-0822-402D-B25C-BB6298B1EE64}" dt="2023-11-01T20:53:33.513" v="55301"/>
          <ac:spMkLst>
            <pc:docMk/>
            <pc:sldMk cId="1104414387" sldId="2076136813"/>
            <ac:spMk id="134" creationId="{02452BDD-3005-93D8-E6A5-1CCA731249F3}"/>
          </ac:spMkLst>
        </pc:spChg>
        <pc:spChg chg="mod">
          <ac:chgData name="Bob Ward" userId="6da7c2dd-8e2e-469f-a216-c384312e2a2d" providerId="ADAL" clId="{62870759-0822-402D-B25C-BB6298B1EE64}" dt="2023-11-01T20:53:33.513" v="55301"/>
          <ac:spMkLst>
            <pc:docMk/>
            <pc:sldMk cId="1104414387" sldId="2076136813"/>
            <ac:spMk id="135" creationId="{54E6458F-721E-5FAD-C93A-3F12DB261C1B}"/>
          </ac:spMkLst>
        </pc:spChg>
        <pc:spChg chg="mod">
          <ac:chgData name="Bob Ward" userId="6da7c2dd-8e2e-469f-a216-c384312e2a2d" providerId="ADAL" clId="{62870759-0822-402D-B25C-BB6298B1EE64}" dt="2023-11-01T20:53:33.513" v="55301"/>
          <ac:spMkLst>
            <pc:docMk/>
            <pc:sldMk cId="1104414387" sldId="2076136813"/>
            <ac:spMk id="136" creationId="{D2C2947B-FF32-9EAA-2A48-1ED21A270270}"/>
          </ac:spMkLst>
        </pc:spChg>
        <pc:spChg chg="mod">
          <ac:chgData name="Bob Ward" userId="6da7c2dd-8e2e-469f-a216-c384312e2a2d" providerId="ADAL" clId="{62870759-0822-402D-B25C-BB6298B1EE64}" dt="2023-11-01T20:53:33.513" v="55301"/>
          <ac:spMkLst>
            <pc:docMk/>
            <pc:sldMk cId="1104414387" sldId="2076136813"/>
            <ac:spMk id="139" creationId="{3B7C0FF7-C877-2E21-6888-8D8F7309C685}"/>
          </ac:spMkLst>
        </pc:spChg>
        <pc:spChg chg="mod">
          <ac:chgData name="Bob Ward" userId="6da7c2dd-8e2e-469f-a216-c384312e2a2d" providerId="ADAL" clId="{62870759-0822-402D-B25C-BB6298B1EE64}" dt="2023-11-01T20:53:33.513" v="55301"/>
          <ac:spMkLst>
            <pc:docMk/>
            <pc:sldMk cId="1104414387" sldId="2076136813"/>
            <ac:spMk id="140" creationId="{EF12D20C-14B1-81A3-D9B7-ABAF122729E1}"/>
          </ac:spMkLst>
        </pc:spChg>
        <pc:spChg chg="mod">
          <ac:chgData name="Bob Ward" userId="6da7c2dd-8e2e-469f-a216-c384312e2a2d" providerId="ADAL" clId="{62870759-0822-402D-B25C-BB6298B1EE64}" dt="2023-11-01T20:53:33.513" v="55301"/>
          <ac:spMkLst>
            <pc:docMk/>
            <pc:sldMk cId="1104414387" sldId="2076136813"/>
            <ac:spMk id="141" creationId="{02DA1AC2-00B0-F034-081F-2165BC3D6857}"/>
          </ac:spMkLst>
        </pc:spChg>
        <pc:spChg chg="mod">
          <ac:chgData name="Bob Ward" userId="6da7c2dd-8e2e-469f-a216-c384312e2a2d" providerId="ADAL" clId="{62870759-0822-402D-B25C-BB6298B1EE64}" dt="2023-11-01T20:53:33.513" v="55301"/>
          <ac:spMkLst>
            <pc:docMk/>
            <pc:sldMk cId="1104414387" sldId="2076136813"/>
            <ac:spMk id="142" creationId="{CA2F39C5-A3A0-F195-1C23-F5274D0CE4C0}"/>
          </ac:spMkLst>
        </pc:spChg>
        <pc:spChg chg="mod">
          <ac:chgData name="Bob Ward" userId="6da7c2dd-8e2e-469f-a216-c384312e2a2d" providerId="ADAL" clId="{62870759-0822-402D-B25C-BB6298B1EE64}" dt="2023-11-01T20:53:33.513" v="55301"/>
          <ac:spMkLst>
            <pc:docMk/>
            <pc:sldMk cId="1104414387" sldId="2076136813"/>
            <ac:spMk id="143" creationId="{F9EB65DA-5AA3-D1D8-5B1B-27AAB86A19D8}"/>
          </ac:spMkLst>
        </pc:spChg>
        <pc:spChg chg="mod">
          <ac:chgData name="Bob Ward" userId="6da7c2dd-8e2e-469f-a216-c384312e2a2d" providerId="ADAL" clId="{62870759-0822-402D-B25C-BB6298B1EE64}" dt="2023-11-01T20:53:33.513" v="55301"/>
          <ac:spMkLst>
            <pc:docMk/>
            <pc:sldMk cId="1104414387" sldId="2076136813"/>
            <ac:spMk id="144" creationId="{108AC2E8-B30E-E3DC-575F-197A2CF0CDD0}"/>
          </ac:spMkLst>
        </pc:spChg>
        <pc:spChg chg="mod">
          <ac:chgData name="Bob Ward" userId="6da7c2dd-8e2e-469f-a216-c384312e2a2d" providerId="ADAL" clId="{62870759-0822-402D-B25C-BB6298B1EE64}" dt="2023-11-01T20:53:33.513" v="55301"/>
          <ac:spMkLst>
            <pc:docMk/>
            <pc:sldMk cId="1104414387" sldId="2076136813"/>
            <ac:spMk id="145" creationId="{F8D1D460-D25F-8749-6C1D-057DCFEDDB3D}"/>
          </ac:spMkLst>
        </pc:spChg>
        <pc:spChg chg="mod">
          <ac:chgData name="Bob Ward" userId="6da7c2dd-8e2e-469f-a216-c384312e2a2d" providerId="ADAL" clId="{62870759-0822-402D-B25C-BB6298B1EE64}" dt="2023-11-01T20:53:33.513" v="55301"/>
          <ac:spMkLst>
            <pc:docMk/>
            <pc:sldMk cId="1104414387" sldId="2076136813"/>
            <ac:spMk id="146" creationId="{C83E5D87-EDD8-C814-11E2-871A89325D31}"/>
          </ac:spMkLst>
        </pc:spChg>
        <pc:spChg chg="mod">
          <ac:chgData name="Bob Ward" userId="6da7c2dd-8e2e-469f-a216-c384312e2a2d" providerId="ADAL" clId="{62870759-0822-402D-B25C-BB6298B1EE64}" dt="2023-11-01T20:53:33.513" v="55301"/>
          <ac:spMkLst>
            <pc:docMk/>
            <pc:sldMk cId="1104414387" sldId="2076136813"/>
            <ac:spMk id="147" creationId="{EAD527FD-B553-03E6-1977-12D69705FF60}"/>
          </ac:spMkLst>
        </pc:spChg>
        <pc:spChg chg="mod">
          <ac:chgData name="Bob Ward" userId="6da7c2dd-8e2e-469f-a216-c384312e2a2d" providerId="ADAL" clId="{62870759-0822-402D-B25C-BB6298B1EE64}" dt="2023-11-01T20:53:33.513" v="55301"/>
          <ac:spMkLst>
            <pc:docMk/>
            <pc:sldMk cId="1104414387" sldId="2076136813"/>
            <ac:spMk id="148" creationId="{07440769-EF57-8883-643D-1BE793016781}"/>
          </ac:spMkLst>
        </pc:spChg>
        <pc:spChg chg="mod">
          <ac:chgData name="Bob Ward" userId="6da7c2dd-8e2e-469f-a216-c384312e2a2d" providerId="ADAL" clId="{62870759-0822-402D-B25C-BB6298B1EE64}" dt="2023-11-01T20:53:33.513" v="55301"/>
          <ac:spMkLst>
            <pc:docMk/>
            <pc:sldMk cId="1104414387" sldId="2076136813"/>
            <ac:spMk id="149" creationId="{CA98C78E-D8B3-9471-C906-19744C5E623D}"/>
          </ac:spMkLst>
        </pc:spChg>
        <pc:spChg chg="mod">
          <ac:chgData name="Bob Ward" userId="6da7c2dd-8e2e-469f-a216-c384312e2a2d" providerId="ADAL" clId="{62870759-0822-402D-B25C-BB6298B1EE64}" dt="2023-11-01T20:53:33.513" v="55301"/>
          <ac:spMkLst>
            <pc:docMk/>
            <pc:sldMk cId="1104414387" sldId="2076136813"/>
            <ac:spMk id="150" creationId="{19654494-51D9-05F6-B432-9F7F5FC2E040}"/>
          </ac:spMkLst>
        </pc:spChg>
        <pc:spChg chg="mod">
          <ac:chgData name="Bob Ward" userId="6da7c2dd-8e2e-469f-a216-c384312e2a2d" providerId="ADAL" clId="{62870759-0822-402D-B25C-BB6298B1EE64}" dt="2023-11-01T20:53:33.513" v="55301"/>
          <ac:spMkLst>
            <pc:docMk/>
            <pc:sldMk cId="1104414387" sldId="2076136813"/>
            <ac:spMk id="151" creationId="{6CBB2318-020E-66D2-5B33-A0BB18874766}"/>
          </ac:spMkLst>
        </pc:spChg>
        <pc:spChg chg="mod">
          <ac:chgData name="Bob Ward" userId="6da7c2dd-8e2e-469f-a216-c384312e2a2d" providerId="ADAL" clId="{62870759-0822-402D-B25C-BB6298B1EE64}" dt="2023-11-01T20:53:33.513" v="55301"/>
          <ac:spMkLst>
            <pc:docMk/>
            <pc:sldMk cId="1104414387" sldId="2076136813"/>
            <ac:spMk id="152" creationId="{4BB2CC44-82AC-0EA7-027A-BC749DE61423}"/>
          </ac:spMkLst>
        </pc:spChg>
        <pc:spChg chg="mod">
          <ac:chgData name="Bob Ward" userId="6da7c2dd-8e2e-469f-a216-c384312e2a2d" providerId="ADAL" clId="{62870759-0822-402D-B25C-BB6298B1EE64}" dt="2023-11-01T20:53:33.513" v="55301"/>
          <ac:spMkLst>
            <pc:docMk/>
            <pc:sldMk cId="1104414387" sldId="2076136813"/>
            <ac:spMk id="153" creationId="{E4BECA49-E28A-F62D-6BAB-DE069A05E0B1}"/>
          </ac:spMkLst>
        </pc:spChg>
        <pc:spChg chg="mod">
          <ac:chgData name="Bob Ward" userId="6da7c2dd-8e2e-469f-a216-c384312e2a2d" providerId="ADAL" clId="{62870759-0822-402D-B25C-BB6298B1EE64}" dt="2023-11-01T20:53:33.513" v="55301"/>
          <ac:spMkLst>
            <pc:docMk/>
            <pc:sldMk cId="1104414387" sldId="2076136813"/>
            <ac:spMk id="154" creationId="{D65C5FD2-08C1-3634-AC63-A235DFBED6ED}"/>
          </ac:spMkLst>
        </pc:spChg>
        <pc:spChg chg="mod">
          <ac:chgData name="Bob Ward" userId="6da7c2dd-8e2e-469f-a216-c384312e2a2d" providerId="ADAL" clId="{62870759-0822-402D-B25C-BB6298B1EE64}" dt="2023-11-01T20:53:33.513" v="55301"/>
          <ac:spMkLst>
            <pc:docMk/>
            <pc:sldMk cId="1104414387" sldId="2076136813"/>
            <ac:spMk id="155" creationId="{70280BF8-B483-5ACC-52DB-594A1BA019D5}"/>
          </ac:spMkLst>
        </pc:spChg>
        <pc:spChg chg="mod">
          <ac:chgData name="Bob Ward" userId="6da7c2dd-8e2e-469f-a216-c384312e2a2d" providerId="ADAL" clId="{62870759-0822-402D-B25C-BB6298B1EE64}" dt="2023-11-01T20:53:33.513" v="55301"/>
          <ac:spMkLst>
            <pc:docMk/>
            <pc:sldMk cId="1104414387" sldId="2076136813"/>
            <ac:spMk id="156" creationId="{E345A953-C938-BC64-2EC5-E4C37571556F}"/>
          </ac:spMkLst>
        </pc:spChg>
        <pc:spChg chg="mod">
          <ac:chgData name="Bob Ward" userId="6da7c2dd-8e2e-469f-a216-c384312e2a2d" providerId="ADAL" clId="{62870759-0822-402D-B25C-BB6298B1EE64}" dt="2023-11-01T20:53:33.513" v="55301"/>
          <ac:spMkLst>
            <pc:docMk/>
            <pc:sldMk cId="1104414387" sldId="2076136813"/>
            <ac:spMk id="157" creationId="{026B5264-3423-DA64-7FE8-454007CFD15E}"/>
          </ac:spMkLst>
        </pc:spChg>
        <pc:spChg chg="mod">
          <ac:chgData name="Bob Ward" userId="6da7c2dd-8e2e-469f-a216-c384312e2a2d" providerId="ADAL" clId="{62870759-0822-402D-B25C-BB6298B1EE64}" dt="2023-11-01T20:53:33.513" v="55301"/>
          <ac:spMkLst>
            <pc:docMk/>
            <pc:sldMk cId="1104414387" sldId="2076136813"/>
            <ac:spMk id="158" creationId="{AD53C55F-79CA-6063-F8B6-AA333ECBB98C}"/>
          </ac:spMkLst>
        </pc:spChg>
        <pc:spChg chg="mod">
          <ac:chgData name="Bob Ward" userId="6da7c2dd-8e2e-469f-a216-c384312e2a2d" providerId="ADAL" clId="{62870759-0822-402D-B25C-BB6298B1EE64}" dt="2023-11-01T20:53:33.513" v="55301"/>
          <ac:spMkLst>
            <pc:docMk/>
            <pc:sldMk cId="1104414387" sldId="2076136813"/>
            <ac:spMk id="159" creationId="{762D349B-3DC7-F3D8-F2F0-4BF5918BB4EF}"/>
          </ac:spMkLst>
        </pc:spChg>
        <pc:spChg chg="mod">
          <ac:chgData name="Bob Ward" userId="6da7c2dd-8e2e-469f-a216-c384312e2a2d" providerId="ADAL" clId="{62870759-0822-402D-B25C-BB6298B1EE64}" dt="2023-11-01T20:53:33.513" v="55301"/>
          <ac:spMkLst>
            <pc:docMk/>
            <pc:sldMk cId="1104414387" sldId="2076136813"/>
            <ac:spMk id="160" creationId="{BFEBCACC-5D69-F379-4580-106B8E68F209}"/>
          </ac:spMkLst>
        </pc:spChg>
        <pc:spChg chg="mod">
          <ac:chgData name="Bob Ward" userId="6da7c2dd-8e2e-469f-a216-c384312e2a2d" providerId="ADAL" clId="{62870759-0822-402D-B25C-BB6298B1EE64}" dt="2023-11-01T20:53:33.513" v="55301"/>
          <ac:spMkLst>
            <pc:docMk/>
            <pc:sldMk cId="1104414387" sldId="2076136813"/>
            <ac:spMk id="163" creationId="{29C6330D-3ADD-788C-9D4C-8BBA32EC92DA}"/>
          </ac:spMkLst>
        </pc:spChg>
        <pc:spChg chg="mod">
          <ac:chgData name="Bob Ward" userId="6da7c2dd-8e2e-469f-a216-c384312e2a2d" providerId="ADAL" clId="{62870759-0822-402D-B25C-BB6298B1EE64}" dt="2023-11-01T20:53:33.513" v="55301"/>
          <ac:spMkLst>
            <pc:docMk/>
            <pc:sldMk cId="1104414387" sldId="2076136813"/>
            <ac:spMk id="164" creationId="{9C7539DB-A143-AAD2-89A1-7F429F0C2B0E}"/>
          </ac:spMkLst>
        </pc:spChg>
        <pc:spChg chg="mod">
          <ac:chgData name="Bob Ward" userId="6da7c2dd-8e2e-469f-a216-c384312e2a2d" providerId="ADAL" clId="{62870759-0822-402D-B25C-BB6298B1EE64}" dt="2023-11-01T20:53:33.513" v="55301"/>
          <ac:spMkLst>
            <pc:docMk/>
            <pc:sldMk cId="1104414387" sldId="2076136813"/>
            <ac:spMk id="165" creationId="{2EC641A1-ADC8-1CE2-0B01-789AAFD2A9F2}"/>
          </ac:spMkLst>
        </pc:spChg>
        <pc:spChg chg="mod">
          <ac:chgData name="Bob Ward" userId="6da7c2dd-8e2e-469f-a216-c384312e2a2d" providerId="ADAL" clId="{62870759-0822-402D-B25C-BB6298B1EE64}" dt="2023-11-01T20:53:33.513" v="55301"/>
          <ac:spMkLst>
            <pc:docMk/>
            <pc:sldMk cId="1104414387" sldId="2076136813"/>
            <ac:spMk id="166" creationId="{0BBCD947-B808-7721-7C0B-80EC4AB29A96}"/>
          </ac:spMkLst>
        </pc:spChg>
        <pc:spChg chg="mod">
          <ac:chgData name="Bob Ward" userId="6da7c2dd-8e2e-469f-a216-c384312e2a2d" providerId="ADAL" clId="{62870759-0822-402D-B25C-BB6298B1EE64}" dt="2023-11-01T20:53:33.513" v="55301"/>
          <ac:spMkLst>
            <pc:docMk/>
            <pc:sldMk cId="1104414387" sldId="2076136813"/>
            <ac:spMk id="167" creationId="{BA9CDEC6-DC98-2404-9B96-88290882DB0A}"/>
          </ac:spMkLst>
        </pc:spChg>
        <pc:spChg chg="mod">
          <ac:chgData name="Bob Ward" userId="6da7c2dd-8e2e-469f-a216-c384312e2a2d" providerId="ADAL" clId="{62870759-0822-402D-B25C-BB6298B1EE64}" dt="2023-11-01T20:53:33.513" v="55301"/>
          <ac:spMkLst>
            <pc:docMk/>
            <pc:sldMk cId="1104414387" sldId="2076136813"/>
            <ac:spMk id="168" creationId="{508361D7-68F9-ADCB-2898-6C0A411D23B9}"/>
          </ac:spMkLst>
        </pc:spChg>
        <pc:spChg chg="mod">
          <ac:chgData name="Bob Ward" userId="6da7c2dd-8e2e-469f-a216-c384312e2a2d" providerId="ADAL" clId="{62870759-0822-402D-B25C-BB6298B1EE64}" dt="2023-11-01T20:53:33.513" v="55301"/>
          <ac:spMkLst>
            <pc:docMk/>
            <pc:sldMk cId="1104414387" sldId="2076136813"/>
            <ac:spMk id="169" creationId="{97459400-A595-D728-FFE0-2BD0E699FF42}"/>
          </ac:spMkLst>
        </pc:spChg>
        <pc:spChg chg="mod">
          <ac:chgData name="Bob Ward" userId="6da7c2dd-8e2e-469f-a216-c384312e2a2d" providerId="ADAL" clId="{62870759-0822-402D-B25C-BB6298B1EE64}" dt="2023-11-01T20:53:33.513" v="55301"/>
          <ac:spMkLst>
            <pc:docMk/>
            <pc:sldMk cId="1104414387" sldId="2076136813"/>
            <ac:spMk id="170" creationId="{79B33C4E-A23A-DF01-399F-8225D3F5334C}"/>
          </ac:spMkLst>
        </pc:spChg>
        <pc:spChg chg="mod">
          <ac:chgData name="Bob Ward" userId="6da7c2dd-8e2e-469f-a216-c384312e2a2d" providerId="ADAL" clId="{62870759-0822-402D-B25C-BB6298B1EE64}" dt="2023-11-01T20:53:33.513" v="55301"/>
          <ac:spMkLst>
            <pc:docMk/>
            <pc:sldMk cId="1104414387" sldId="2076136813"/>
            <ac:spMk id="171" creationId="{5EAB48A8-B8F1-7F58-D93B-EC90D2BFFA23}"/>
          </ac:spMkLst>
        </pc:spChg>
        <pc:spChg chg="mod">
          <ac:chgData name="Bob Ward" userId="6da7c2dd-8e2e-469f-a216-c384312e2a2d" providerId="ADAL" clId="{62870759-0822-402D-B25C-BB6298B1EE64}" dt="2023-11-01T20:53:33.513" v="55301"/>
          <ac:spMkLst>
            <pc:docMk/>
            <pc:sldMk cId="1104414387" sldId="2076136813"/>
            <ac:spMk id="172" creationId="{B2305F39-329A-C4DE-FFE3-0AE27CA625FE}"/>
          </ac:spMkLst>
        </pc:spChg>
        <pc:spChg chg="mod">
          <ac:chgData name="Bob Ward" userId="6da7c2dd-8e2e-469f-a216-c384312e2a2d" providerId="ADAL" clId="{62870759-0822-402D-B25C-BB6298B1EE64}" dt="2023-11-01T20:53:33.513" v="55301"/>
          <ac:spMkLst>
            <pc:docMk/>
            <pc:sldMk cId="1104414387" sldId="2076136813"/>
            <ac:spMk id="173" creationId="{B5E185B7-9CF9-5AE5-100F-63F36685E1EB}"/>
          </ac:spMkLst>
        </pc:spChg>
        <pc:spChg chg="mod">
          <ac:chgData name="Bob Ward" userId="6da7c2dd-8e2e-469f-a216-c384312e2a2d" providerId="ADAL" clId="{62870759-0822-402D-B25C-BB6298B1EE64}" dt="2023-11-01T20:53:33.513" v="55301"/>
          <ac:spMkLst>
            <pc:docMk/>
            <pc:sldMk cId="1104414387" sldId="2076136813"/>
            <ac:spMk id="174" creationId="{C0872691-B794-83E6-0802-1A7C9D31A205}"/>
          </ac:spMkLst>
        </pc:spChg>
        <pc:spChg chg="mod">
          <ac:chgData name="Bob Ward" userId="6da7c2dd-8e2e-469f-a216-c384312e2a2d" providerId="ADAL" clId="{62870759-0822-402D-B25C-BB6298B1EE64}" dt="2023-11-01T20:53:33.513" v="55301"/>
          <ac:spMkLst>
            <pc:docMk/>
            <pc:sldMk cId="1104414387" sldId="2076136813"/>
            <ac:spMk id="175" creationId="{86E51094-39AB-7511-DB35-43DBC9801834}"/>
          </ac:spMkLst>
        </pc:spChg>
        <pc:spChg chg="mod">
          <ac:chgData name="Bob Ward" userId="6da7c2dd-8e2e-469f-a216-c384312e2a2d" providerId="ADAL" clId="{62870759-0822-402D-B25C-BB6298B1EE64}" dt="2023-11-01T20:53:33.513" v="55301"/>
          <ac:spMkLst>
            <pc:docMk/>
            <pc:sldMk cId="1104414387" sldId="2076136813"/>
            <ac:spMk id="176" creationId="{155B55F9-F5FE-6DD1-93C0-DBE29292387B}"/>
          </ac:spMkLst>
        </pc:spChg>
        <pc:spChg chg="mod">
          <ac:chgData name="Bob Ward" userId="6da7c2dd-8e2e-469f-a216-c384312e2a2d" providerId="ADAL" clId="{62870759-0822-402D-B25C-BB6298B1EE64}" dt="2023-11-01T20:53:33.513" v="55301"/>
          <ac:spMkLst>
            <pc:docMk/>
            <pc:sldMk cId="1104414387" sldId="2076136813"/>
            <ac:spMk id="177" creationId="{02D50B61-76DE-90BB-8715-C73E6937A18D}"/>
          </ac:spMkLst>
        </pc:spChg>
        <pc:spChg chg="mod">
          <ac:chgData name="Bob Ward" userId="6da7c2dd-8e2e-469f-a216-c384312e2a2d" providerId="ADAL" clId="{62870759-0822-402D-B25C-BB6298B1EE64}" dt="2023-11-01T20:53:33.513" v="55301"/>
          <ac:spMkLst>
            <pc:docMk/>
            <pc:sldMk cId="1104414387" sldId="2076136813"/>
            <ac:spMk id="178" creationId="{01FD99B6-E44D-B8B0-10E3-C83EDB4C615A}"/>
          </ac:spMkLst>
        </pc:spChg>
        <pc:spChg chg="mod">
          <ac:chgData name="Bob Ward" userId="6da7c2dd-8e2e-469f-a216-c384312e2a2d" providerId="ADAL" clId="{62870759-0822-402D-B25C-BB6298B1EE64}" dt="2023-11-01T20:53:33.513" v="55301"/>
          <ac:spMkLst>
            <pc:docMk/>
            <pc:sldMk cId="1104414387" sldId="2076136813"/>
            <ac:spMk id="179" creationId="{F656E07E-F47F-D278-F35F-4E425D30EE42}"/>
          </ac:spMkLst>
        </pc:spChg>
        <pc:spChg chg="mod">
          <ac:chgData name="Bob Ward" userId="6da7c2dd-8e2e-469f-a216-c384312e2a2d" providerId="ADAL" clId="{62870759-0822-402D-B25C-BB6298B1EE64}" dt="2023-11-01T20:53:33.513" v="55301"/>
          <ac:spMkLst>
            <pc:docMk/>
            <pc:sldMk cId="1104414387" sldId="2076136813"/>
            <ac:spMk id="180" creationId="{5145847C-5F6A-95A0-F447-2917A1CA19C3}"/>
          </ac:spMkLst>
        </pc:spChg>
        <pc:spChg chg="mod">
          <ac:chgData name="Bob Ward" userId="6da7c2dd-8e2e-469f-a216-c384312e2a2d" providerId="ADAL" clId="{62870759-0822-402D-B25C-BB6298B1EE64}" dt="2023-11-01T20:53:33.513" v="55301"/>
          <ac:spMkLst>
            <pc:docMk/>
            <pc:sldMk cId="1104414387" sldId="2076136813"/>
            <ac:spMk id="181" creationId="{AC42E50F-B760-8842-E271-0AF220A73BF7}"/>
          </ac:spMkLst>
        </pc:spChg>
        <pc:spChg chg="mod">
          <ac:chgData name="Bob Ward" userId="6da7c2dd-8e2e-469f-a216-c384312e2a2d" providerId="ADAL" clId="{62870759-0822-402D-B25C-BB6298B1EE64}" dt="2023-11-01T20:53:33.513" v="55301"/>
          <ac:spMkLst>
            <pc:docMk/>
            <pc:sldMk cId="1104414387" sldId="2076136813"/>
            <ac:spMk id="182" creationId="{CE2E45CA-0701-891B-EEA0-C49375B80CA5}"/>
          </ac:spMkLst>
        </pc:spChg>
        <pc:spChg chg="mod">
          <ac:chgData name="Bob Ward" userId="6da7c2dd-8e2e-469f-a216-c384312e2a2d" providerId="ADAL" clId="{62870759-0822-402D-B25C-BB6298B1EE64}" dt="2023-11-01T20:53:33.513" v="55301"/>
          <ac:spMkLst>
            <pc:docMk/>
            <pc:sldMk cId="1104414387" sldId="2076136813"/>
            <ac:spMk id="183" creationId="{DE6EF6B3-714B-C2D0-9277-2E75695F99CC}"/>
          </ac:spMkLst>
        </pc:spChg>
        <pc:spChg chg="mod">
          <ac:chgData name="Bob Ward" userId="6da7c2dd-8e2e-469f-a216-c384312e2a2d" providerId="ADAL" clId="{62870759-0822-402D-B25C-BB6298B1EE64}" dt="2023-11-01T20:53:33.513" v="55301"/>
          <ac:spMkLst>
            <pc:docMk/>
            <pc:sldMk cId="1104414387" sldId="2076136813"/>
            <ac:spMk id="184" creationId="{4052BF1E-C60C-BD07-3D81-76B883D4631F}"/>
          </ac:spMkLst>
        </pc:spChg>
        <pc:spChg chg="mod">
          <ac:chgData name="Bob Ward" userId="6da7c2dd-8e2e-469f-a216-c384312e2a2d" providerId="ADAL" clId="{62870759-0822-402D-B25C-BB6298B1EE64}" dt="2023-11-01T20:53:38.914" v="55303"/>
          <ac:spMkLst>
            <pc:docMk/>
            <pc:sldMk cId="1104414387" sldId="2076136813"/>
            <ac:spMk id="187" creationId="{D4F44752-EAC2-6252-C45B-9ADC97445E53}"/>
          </ac:spMkLst>
        </pc:spChg>
        <pc:spChg chg="mod">
          <ac:chgData name="Bob Ward" userId="6da7c2dd-8e2e-469f-a216-c384312e2a2d" providerId="ADAL" clId="{62870759-0822-402D-B25C-BB6298B1EE64}" dt="2023-11-01T20:53:38.914" v="55303"/>
          <ac:spMkLst>
            <pc:docMk/>
            <pc:sldMk cId="1104414387" sldId="2076136813"/>
            <ac:spMk id="188" creationId="{DBDEF0F2-F880-A289-6D13-7FD4445A6874}"/>
          </ac:spMkLst>
        </pc:spChg>
        <pc:spChg chg="mod">
          <ac:chgData name="Bob Ward" userId="6da7c2dd-8e2e-469f-a216-c384312e2a2d" providerId="ADAL" clId="{62870759-0822-402D-B25C-BB6298B1EE64}" dt="2023-11-01T20:53:38.914" v="55303"/>
          <ac:spMkLst>
            <pc:docMk/>
            <pc:sldMk cId="1104414387" sldId="2076136813"/>
            <ac:spMk id="189" creationId="{8D486319-463B-405F-D032-68746FAC89DF}"/>
          </ac:spMkLst>
        </pc:spChg>
        <pc:spChg chg="mod">
          <ac:chgData name="Bob Ward" userId="6da7c2dd-8e2e-469f-a216-c384312e2a2d" providerId="ADAL" clId="{62870759-0822-402D-B25C-BB6298B1EE64}" dt="2023-11-01T20:53:38.914" v="55303"/>
          <ac:spMkLst>
            <pc:docMk/>
            <pc:sldMk cId="1104414387" sldId="2076136813"/>
            <ac:spMk id="190" creationId="{7A63D48A-BEE4-29D1-4882-6668861BA407}"/>
          </ac:spMkLst>
        </pc:spChg>
        <pc:spChg chg="mod">
          <ac:chgData name="Bob Ward" userId="6da7c2dd-8e2e-469f-a216-c384312e2a2d" providerId="ADAL" clId="{62870759-0822-402D-B25C-BB6298B1EE64}" dt="2023-11-01T20:53:38.914" v="55303"/>
          <ac:spMkLst>
            <pc:docMk/>
            <pc:sldMk cId="1104414387" sldId="2076136813"/>
            <ac:spMk id="191" creationId="{CCBCA613-063F-A61D-B2DD-47ECC06FC58C}"/>
          </ac:spMkLst>
        </pc:spChg>
        <pc:spChg chg="mod">
          <ac:chgData name="Bob Ward" userId="6da7c2dd-8e2e-469f-a216-c384312e2a2d" providerId="ADAL" clId="{62870759-0822-402D-B25C-BB6298B1EE64}" dt="2023-11-01T20:53:38.914" v="55303"/>
          <ac:spMkLst>
            <pc:docMk/>
            <pc:sldMk cId="1104414387" sldId="2076136813"/>
            <ac:spMk id="192" creationId="{7799B273-A310-D469-9911-92DCE1DFFFF7}"/>
          </ac:spMkLst>
        </pc:spChg>
        <pc:spChg chg="mod">
          <ac:chgData name="Bob Ward" userId="6da7c2dd-8e2e-469f-a216-c384312e2a2d" providerId="ADAL" clId="{62870759-0822-402D-B25C-BB6298B1EE64}" dt="2023-11-01T20:53:46.520" v="55305" actId="1076"/>
          <ac:spMkLst>
            <pc:docMk/>
            <pc:sldMk cId="1104414387" sldId="2076136813"/>
            <ac:spMk id="193" creationId="{90ABE2CA-4B07-23B7-F2E7-EC35949F93EF}"/>
          </ac:spMkLst>
        </pc:spChg>
        <pc:spChg chg="mod">
          <ac:chgData name="Bob Ward" userId="6da7c2dd-8e2e-469f-a216-c384312e2a2d" providerId="ADAL" clId="{62870759-0822-402D-B25C-BB6298B1EE64}" dt="2023-11-01T20:53:38.914" v="55303"/>
          <ac:spMkLst>
            <pc:docMk/>
            <pc:sldMk cId="1104414387" sldId="2076136813"/>
            <ac:spMk id="194" creationId="{2FC01C4D-70AE-B81A-832B-EBE31193FF2E}"/>
          </ac:spMkLst>
        </pc:spChg>
        <pc:spChg chg="mod">
          <ac:chgData name="Bob Ward" userId="6da7c2dd-8e2e-469f-a216-c384312e2a2d" providerId="ADAL" clId="{62870759-0822-402D-B25C-BB6298B1EE64}" dt="2023-11-01T20:53:38.914" v="55303"/>
          <ac:spMkLst>
            <pc:docMk/>
            <pc:sldMk cId="1104414387" sldId="2076136813"/>
            <ac:spMk id="195" creationId="{1F39D09A-46CA-FD31-7C6B-7A627A11525D}"/>
          </ac:spMkLst>
        </pc:spChg>
        <pc:spChg chg="mod">
          <ac:chgData name="Bob Ward" userId="6da7c2dd-8e2e-469f-a216-c384312e2a2d" providerId="ADAL" clId="{62870759-0822-402D-B25C-BB6298B1EE64}" dt="2023-11-01T20:53:38.914" v="55303"/>
          <ac:spMkLst>
            <pc:docMk/>
            <pc:sldMk cId="1104414387" sldId="2076136813"/>
            <ac:spMk id="196" creationId="{201173CA-C3DB-7775-EB4D-332391C7ADE4}"/>
          </ac:spMkLst>
        </pc:spChg>
        <pc:spChg chg="mod">
          <ac:chgData name="Bob Ward" userId="6da7c2dd-8e2e-469f-a216-c384312e2a2d" providerId="ADAL" clId="{62870759-0822-402D-B25C-BB6298B1EE64}" dt="2023-11-01T20:53:38.914" v="55303"/>
          <ac:spMkLst>
            <pc:docMk/>
            <pc:sldMk cId="1104414387" sldId="2076136813"/>
            <ac:spMk id="197" creationId="{4BF89FF2-388C-3BD9-BC82-1B8FCE13ACB3}"/>
          </ac:spMkLst>
        </pc:spChg>
        <pc:spChg chg="mod">
          <ac:chgData name="Bob Ward" userId="6da7c2dd-8e2e-469f-a216-c384312e2a2d" providerId="ADAL" clId="{62870759-0822-402D-B25C-BB6298B1EE64}" dt="2023-11-01T20:53:38.914" v="55303"/>
          <ac:spMkLst>
            <pc:docMk/>
            <pc:sldMk cId="1104414387" sldId="2076136813"/>
            <ac:spMk id="198" creationId="{0D239E20-6722-15CC-C86C-1EF0DBFAFED6}"/>
          </ac:spMkLst>
        </pc:spChg>
        <pc:spChg chg="mod">
          <ac:chgData name="Bob Ward" userId="6da7c2dd-8e2e-469f-a216-c384312e2a2d" providerId="ADAL" clId="{62870759-0822-402D-B25C-BB6298B1EE64}" dt="2023-11-01T20:53:38.914" v="55303"/>
          <ac:spMkLst>
            <pc:docMk/>
            <pc:sldMk cId="1104414387" sldId="2076136813"/>
            <ac:spMk id="199" creationId="{E2706DD1-9812-4573-CA11-19475618EF8E}"/>
          </ac:spMkLst>
        </pc:spChg>
        <pc:spChg chg="mod">
          <ac:chgData name="Bob Ward" userId="6da7c2dd-8e2e-469f-a216-c384312e2a2d" providerId="ADAL" clId="{62870759-0822-402D-B25C-BB6298B1EE64}" dt="2023-11-01T20:53:38.914" v="55303"/>
          <ac:spMkLst>
            <pc:docMk/>
            <pc:sldMk cId="1104414387" sldId="2076136813"/>
            <ac:spMk id="200" creationId="{0E09C00A-903D-5FED-7741-77941845EADF}"/>
          </ac:spMkLst>
        </pc:spChg>
        <pc:spChg chg="mod">
          <ac:chgData name="Bob Ward" userId="6da7c2dd-8e2e-469f-a216-c384312e2a2d" providerId="ADAL" clId="{62870759-0822-402D-B25C-BB6298B1EE64}" dt="2023-11-01T20:53:38.914" v="55303"/>
          <ac:spMkLst>
            <pc:docMk/>
            <pc:sldMk cId="1104414387" sldId="2076136813"/>
            <ac:spMk id="201" creationId="{17FE7D3B-2C00-3A09-8CAE-E666D898770E}"/>
          </ac:spMkLst>
        </pc:spChg>
        <pc:spChg chg="mod">
          <ac:chgData name="Bob Ward" userId="6da7c2dd-8e2e-469f-a216-c384312e2a2d" providerId="ADAL" clId="{62870759-0822-402D-B25C-BB6298B1EE64}" dt="2023-11-01T20:53:38.914" v="55303"/>
          <ac:spMkLst>
            <pc:docMk/>
            <pc:sldMk cId="1104414387" sldId="2076136813"/>
            <ac:spMk id="202" creationId="{C67C3159-14DC-4FAC-3B54-F4CAFFAFC080}"/>
          </ac:spMkLst>
        </pc:spChg>
        <pc:spChg chg="mod">
          <ac:chgData name="Bob Ward" userId="6da7c2dd-8e2e-469f-a216-c384312e2a2d" providerId="ADAL" clId="{62870759-0822-402D-B25C-BB6298B1EE64}" dt="2023-11-01T20:53:38.914" v="55303"/>
          <ac:spMkLst>
            <pc:docMk/>
            <pc:sldMk cId="1104414387" sldId="2076136813"/>
            <ac:spMk id="203" creationId="{35B5699C-9BD0-BAAA-A22D-0A2A42109E51}"/>
          </ac:spMkLst>
        </pc:spChg>
        <pc:spChg chg="mod">
          <ac:chgData name="Bob Ward" userId="6da7c2dd-8e2e-469f-a216-c384312e2a2d" providerId="ADAL" clId="{62870759-0822-402D-B25C-BB6298B1EE64}" dt="2023-11-01T20:53:38.914" v="55303"/>
          <ac:spMkLst>
            <pc:docMk/>
            <pc:sldMk cId="1104414387" sldId="2076136813"/>
            <ac:spMk id="204" creationId="{C9FFEE37-A4A6-F8F4-54D2-AE7E9C72409F}"/>
          </ac:spMkLst>
        </pc:spChg>
        <pc:spChg chg="mod">
          <ac:chgData name="Bob Ward" userId="6da7c2dd-8e2e-469f-a216-c384312e2a2d" providerId="ADAL" clId="{62870759-0822-402D-B25C-BB6298B1EE64}" dt="2023-11-01T20:53:38.914" v="55303"/>
          <ac:spMkLst>
            <pc:docMk/>
            <pc:sldMk cId="1104414387" sldId="2076136813"/>
            <ac:spMk id="205" creationId="{348ED9C2-1AFC-7DE5-52A4-52E1F8521A45}"/>
          </ac:spMkLst>
        </pc:spChg>
        <pc:spChg chg="mod">
          <ac:chgData name="Bob Ward" userId="6da7c2dd-8e2e-469f-a216-c384312e2a2d" providerId="ADAL" clId="{62870759-0822-402D-B25C-BB6298B1EE64}" dt="2023-11-01T20:53:38.914" v="55303"/>
          <ac:spMkLst>
            <pc:docMk/>
            <pc:sldMk cId="1104414387" sldId="2076136813"/>
            <ac:spMk id="206" creationId="{6B24659D-54AB-2784-B6D8-BDF2CF7A504C}"/>
          </ac:spMkLst>
        </pc:spChg>
        <pc:spChg chg="mod">
          <ac:chgData name="Bob Ward" userId="6da7c2dd-8e2e-469f-a216-c384312e2a2d" providerId="ADAL" clId="{62870759-0822-402D-B25C-BB6298B1EE64}" dt="2023-11-01T20:53:38.914" v="55303"/>
          <ac:spMkLst>
            <pc:docMk/>
            <pc:sldMk cId="1104414387" sldId="2076136813"/>
            <ac:spMk id="207" creationId="{520CA302-021E-7388-6917-B85186B97AA5}"/>
          </ac:spMkLst>
        </pc:spChg>
        <pc:spChg chg="mod">
          <ac:chgData name="Bob Ward" userId="6da7c2dd-8e2e-469f-a216-c384312e2a2d" providerId="ADAL" clId="{62870759-0822-402D-B25C-BB6298B1EE64}" dt="2023-11-01T20:53:38.914" v="55303"/>
          <ac:spMkLst>
            <pc:docMk/>
            <pc:sldMk cId="1104414387" sldId="2076136813"/>
            <ac:spMk id="208" creationId="{7143059E-B178-55E7-F9EF-9977A0CA0C81}"/>
          </ac:spMkLst>
        </pc:spChg>
        <pc:spChg chg="mod">
          <ac:chgData name="Bob Ward" userId="6da7c2dd-8e2e-469f-a216-c384312e2a2d" providerId="ADAL" clId="{62870759-0822-402D-B25C-BB6298B1EE64}" dt="2023-11-01T20:53:38.914" v="55303"/>
          <ac:spMkLst>
            <pc:docMk/>
            <pc:sldMk cId="1104414387" sldId="2076136813"/>
            <ac:spMk id="211" creationId="{85CB78EF-8735-B4AA-5FA7-B7FE90A428FE}"/>
          </ac:spMkLst>
        </pc:spChg>
        <pc:spChg chg="mod">
          <ac:chgData name="Bob Ward" userId="6da7c2dd-8e2e-469f-a216-c384312e2a2d" providerId="ADAL" clId="{62870759-0822-402D-B25C-BB6298B1EE64}" dt="2023-11-01T20:53:38.914" v="55303"/>
          <ac:spMkLst>
            <pc:docMk/>
            <pc:sldMk cId="1104414387" sldId="2076136813"/>
            <ac:spMk id="212" creationId="{2757774C-93DA-FDB2-6B54-9B9202D05325}"/>
          </ac:spMkLst>
        </pc:spChg>
        <pc:spChg chg="mod">
          <ac:chgData name="Bob Ward" userId="6da7c2dd-8e2e-469f-a216-c384312e2a2d" providerId="ADAL" clId="{62870759-0822-402D-B25C-BB6298B1EE64}" dt="2023-11-01T20:53:38.914" v="55303"/>
          <ac:spMkLst>
            <pc:docMk/>
            <pc:sldMk cId="1104414387" sldId="2076136813"/>
            <ac:spMk id="213" creationId="{9FEB4AC1-161F-57C8-87BB-54815140BF45}"/>
          </ac:spMkLst>
        </pc:spChg>
        <pc:spChg chg="mod">
          <ac:chgData name="Bob Ward" userId="6da7c2dd-8e2e-469f-a216-c384312e2a2d" providerId="ADAL" clId="{62870759-0822-402D-B25C-BB6298B1EE64}" dt="2023-11-01T20:53:38.914" v="55303"/>
          <ac:spMkLst>
            <pc:docMk/>
            <pc:sldMk cId="1104414387" sldId="2076136813"/>
            <ac:spMk id="214" creationId="{3A741A14-A5C3-8F26-96B9-71E770FEBD19}"/>
          </ac:spMkLst>
        </pc:spChg>
        <pc:spChg chg="mod">
          <ac:chgData name="Bob Ward" userId="6da7c2dd-8e2e-469f-a216-c384312e2a2d" providerId="ADAL" clId="{62870759-0822-402D-B25C-BB6298B1EE64}" dt="2023-11-01T20:53:38.914" v="55303"/>
          <ac:spMkLst>
            <pc:docMk/>
            <pc:sldMk cId="1104414387" sldId="2076136813"/>
            <ac:spMk id="215" creationId="{BB7EB08E-E670-FB15-6E31-A0B86A7ECC64}"/>
          </ac:spMkLst>
        </pc:spChg>
        <pc:spChg chg="mod">
          <ac:chgData name="Bob Ward" userId="6da7c2dd-8e2e-469f-a216-c384312e2a2d" providerId="ADAL" clId="{62870759-0822-402D-B25C-BB6298B1EE64}" dt="2023-11-01T20:53:38.914" v="55303"/>
          <ac:spMkLst>
            <pc:docMk/>
            <pc:sldMk cId="1104414387" sldId="2076136813"/>
            <ac:spMk id="216" creationId="{402B76E5-67C4-FE80-2C57-05C92154566F}"/>
          </ac:spMkLst>
        </pc:spChg>
        <pc:spChg chg="mod">
          <ac:chgData name="Bob Ward" userId="6da7c2dd-8e2e-469f-a216-c384312e2a2d" providerId="ADAL" clId="{62870759-0822-402D-B25C-BB6298B1EE64}" dt="2023-11-01T20:53:38.914" v="55303"/>
          <ac:spMkLst>
            <pc:docMk/>
            <pc:sldMk cId="1104414387" sldId="2076136813"/>
            <ac:spMk id="217" creationId="{7A9EB2DB-0A38-3CBB-F3F3-A29E56C66671}"/>
          </ac:spMkLst>
        </pc:spChg>
        <pc:spChg chg="mod">
          <ac:chgData name="Bob Ward" userId="6da7c2dd-8e2e-469f-a216-c384312e2a2d" providerId="ADAL" clId="{62870759-0822-402D-B25C-BB6298B1EE64}" dt="2023-11-01T20:53:38.914" v="55303"/>
          <ac:spMkLst>
            <pc:docMk/>
            <pc:sldMk cId="1104414387" sldId="2076136813"/>
            <ac:spMk id="218" creationId="{A1EB9184-3254-6667-D5D5-A1D4DEEDFB8A}"/>
          </ac:spMkLst>
        </pc:spChg>
        <pc:spChg chg="mod">
          <ac:chgData name="Bob Ward" userId="6da7c2dd-8e2e-469f-a216-c384312e2a2d" providerId="ADAL" clId="{62870759-0822-402D-B25C-BB6298B1EE64}" dt="2023-11-01T20:53:38.914" v="55303"/>
          <ac:spMkLst>
            <pc:docMk/>
            <pc:sldMk cId="1104414387" sldId="2076136813"/>
            <ac:spMk id="219" creationId="{1914EE33-B3C6-5A01-0BC9-273FA11CD419}"/>
          </ac:spMkLst>
        </pc:spChg>
        <pc:spChg chg="mod">
          <ac:chgData name="Bob Ward" userId="6da7c2dd-8e2e-469f-a216-c384312e2a2d" providerId="ADAL" clId="{62870759-0822-402D-B25C-BB6298B1EE64}" dt="2023-11-01T20:53:38.914" v="55303"/>
          <ac:spMkLst>
            <pc:docMk/>
            <pc:sldMk cId="1104414387" sldId="2076136813"/>
            <ac:spMk id="220" creationId="{5EB37670-E9D5-BAB1-CA2E-D777820A65E8}"/>
          </ac:spMkLst>
        </pc:spChg>
        <pc:spChg chg="mod">
          <ac:chgData name="Bob Ward" userId="6da7c2dd-8e2e-469f-a216-c384312e2a2d" providerId="ADAL" clId="{62870759-0822-402D-B25C-BB6298B1EE64}" dt="2023-11-01T20:53:38.914" v="55303"/>
          <ac:spMkLst>
            <pc:docMk/>
            <pc:sldMk cId="1104414387" sldId="2076136813"/>
            <ac:spMk id="221" creationId="{181CF539-5CED-EF11-4CD8-4ABE8C2A1B82}"/>
          </ac:spMkLst>
        </pc:spChg>
        <pc:spChg chg="mod">
          <ac:chgData name="Bob Ward" userId="6da7c2dd-8e2e-469f-a216-c384312e2a2d" providerId="ADAL" clId="{62870759-0822-402D-B25C-BB6298B1EE64}" dt="2023-11-01T20:53:38.914" v="55303"/>
          <ac:spMkLst>
            <pc:docMk/>
            <pc:sldMk cId="1104414387" sldId="2076136813"/>
            <ac:spMk id="222" creationId="{F30A7898-1114-E9A5-44D4-BFE64BC1C123}"/>
          </ac:spMkLst>
        </pc:spChg>
        <pc:spChg chg="mod">
          <ac:chgData name="Bob Ward" userId="6da7c2dd-8e2e-469f-a216-c384312e2a2d" providerId="ADAL" clId="{62870759-0822-402D-B25C-BB6298B1EE64}" dt="2023-11-01T20:53:38.914" v="55303"/>
          <ac:spMkLst>
            <pc:docMk/>
            <pc:sldMk cId="1104414387" sldId="2076136813"/>
            <ac:spMk id="223" creationId="{332D5BAA-8666-83F4-7901-B193912A9082}"/>
          </ac:spMkLst>
        </pc:spChg>
        <pc:spChg chg="mod">
          <ac:chgData name="Bob Ward" userId="6da7c2dd-8e2e-469f-a216-c384312e2a2d" providerId="ADAL" clId="{62870759-0822-402D-B25C-BB6298B1EE64}" dt="2023-11-01T20:53:38.914" v="55303"/>
          <ac:spMkLst>
            <pc:docMk/>
            <pc:sldMk cId="1104414387" sldId="2076136813"/>
            <ac:spMk id="224" creationId="{6E10DB4F-2216-9584-CE89-1B69F07B17A1}"/>
          </ac:spMkLst>
        </pc:spChg>
        <pc:spChg chg="mod">
          <ac:chgData name="Bob Ward" userId="6da7c2dd-8e2e-469f-a216-c384312e2a2d" providerId="ADAL" clId="{62870759-0822-402D-B25C-BB6298B1EE64}" dt="2023-11-01T20:53:38.914" v="55303"/>
          <ac:spMkLst>
            <pc:docMk/>
            <pc:sldMk cId="1104414387" sldId="2076136813"/>
            <ac:spMk id="225" creationId="{26802173-040A-A7AF-93DC-108DACD96B5E}"/>
          </ac:spMkLst>
        </pc:spChg>
        <pc:spChg chg="mod">
          <ac:chgData name="Bob Ward" userId="6da7c2dd-8e2e-469f-a216-c384312e2a2d" providerId="ADAL" clId="{62870759-0822-402D-B25C-BB6298B1EE64}" dt="2023-11-01T20:53:38.914" v="55303"/>
          <ac:spMkLst>
            <pc:docMk/>
            <pc:sldMk cId="1104414387" sldId="2076136813"/>
            <ac:spMk id="226" creationId="{E85526F0-2EA6-D160-5C5F-8D8A9F034ED5}"/>
          </ac:spMkLst>
        </pc:spChg>
        <pc:spChg chg="mod">
          <ac:chgData name="Bob Ward" userId="6da7c2dd-8e2e-469f-a216-c384312e2a2d" providerId="ADAL" clId="{62870759-0822-402D-B25C-BB6298B1EE64}" dt="2023-11-01T20:53:38.914" v="55303"/>
          <ac:spMkLst>
            <pc:docMk/>
            <pc:sldMk cId="1104414387" sldId="2076136813"/>
            <ac:spMk id="227" creationId="{62B07C96-8406-D221-61C0-8D1431C6E2A0}"/>
          </ac:spMkLst>
        </pc:spChg>
        <pc:spChg chg="mod">
          <ac:chgData name="Bob Ward" userId="6da7c2dd-8e2e-469f-a216-c384312e2a2d" providerId="ADAL" clId="{62870759-0822-402D-B25C-BB6298B1EE64}" dt="2023-11-01T20:53:38.914" v="55303"/>
          <ac:spMkLst>
            <pc:docMk/>
            <pc:sldMk cId="1104414387" sldId="2076136813"/>
            <ac:spMk id="228" creationId="{BB7CA0AA-47FB-9459-6EDB-00E5E95513DE}"/>
          </ac:spMkLst>
        </pc:spChg>
        <pc:spChg chg="mod">
          <ac:chgData name="Bob Ward" userId="6da7c2dd-8e2e-469f-a216-c384312e2a2d" providerId="ADAL" clId="{62870759-0822-402D-B25C-BB6298B1EE64}" dt="2023-11-01T20:53:38.914" v="55303"/>
          <ac:spMkLst>
            <pc:docMk/>
            <pc:sldMk cId="1104414387" sldId="2076136813"/>
            <ac:spMk id="229" creationId="{DDD86051-DC3B-33D3-A901-28DE2932ADD4}"/>
          </ac:spMkLst>
        </pc:spChg>
        <pc:spChg chg="mod">
          <ac:chgData name="Bob Ward" userId="6da7c2dd-8e2e-469f-a216-c384312e2a2d" providerId="ADAL" clId="{62870759-0822-402D-B25C-BB6298B1EE64}" dt="2023-11-01T20:53:38.914" v="55303"/>
          <ac:spMkLst>
            <pc:docMk/>
            <pc:sldMk cId="1104414387" sldId="2076136813"/>
            <ac:spMk id="230" creationId="{42DC3963-D5E1-DA5E-5E34-932DFC109FA4}"/>
          </ac:spMkLst>
        </pc:spChg>
        <pc:spChg chg="mod">
          <ac:chgData name="Bob Ward" userId="6da7c2dd-8e2e-469f-a216-c384312e2a2d" providerId="ADAL" clId="{62870759-0822-402D-B25C-BB6298B1EE64}" dt="2023-11-01T20:53:38.914" v="55303"/>
          <ac:spMkLst>
            <pc:docMk/>
            <pc:sldMk cId="1104414387" sldId="2076136813"/>
            <ac:spMk id="231" creationId="{A4AA99FB-7BB2-B48A-4810-C2B30E8E80E6}"/>
          </ac:spMkLst>
        </pc:spChg>
        <pc:spChg chg="mod">
          <ac:chgData name="Bob Ward" userId="6da7c2dd-8e2e-469f-a216-c384312e2a2d" providerId="ADAL" clId="{62870759-0822-402D-B25C-BB6298B1EE64}" dt="2023-11-01T20:53:38.914" v="55303"/>
          <ac:spMkLst>
            <pc:docMk/>
            <pc:sldMk cId="1104414387" sldId="2076136813"/>
            <ac:spMk id="232" creationId="{A3EE2566-D382-0D29-D3BD-D81386A3CCFC}"/>
          </ac:spMkLst>
        </pc:spChg>
        <pc:spChg chg="mod">
          <ac:chgData name="Bob Ward" userId="6da7c2dd-8e2e-469f-a216-c384312e2a2d" providerId="ADAL" clId="{62870759-0822-402D-B25C-BB6298B1EE64}" dt="2023-11-01T20:53:38.914" v="55303"/>
          <ac:spMkLst>
            <pc:docMk/>
            <pc:sldMk cId="1104414387" sldId="2076136813"/>
            <ac:spMk id="235" creationId="{2692ECEB-8802-F17B-FFD2-B3CE52D96038}"/>
          </ac:spMkLst>
        </pc:spChg>
        <pc:spChg chg="mod">
          <ac:chgData name="Bob Ward" userId="6da7c2dd-8e2e-469f-a216-c384312e2a2d" providerId="ADAL" clId="{62870759-0822-402D-B25C-BB6298B1EE64}" dt="2023-11-01T20:53:38.914" v="55303"/>
          <ac:spMkLst>
            <pc:docMk/>
            <pc:sldMk cId="1104414387" sldId="2076136813"/>
            <ac:spMk id="236" creationId="{35477846-A061-6CCA-3106-A1B871C0BE9B}"/>
          </ac:spMkLst>
        </pc:spChg>
        <pc:spChg chg="mod">
          <ac:chgData name="Bob Ward" userId="6da7c2dd-8e2e-469f-a216-c384312e2a2d" providerId="ADAL" clId="{62870759-0822-402D-B25C-BB6298B1EE64}" dt="2023-11-01T20:53:38.914" v="55303"/>
          <ac:spMkLst>
            <pc:docMk/>
            <pc:sldMk cId="1104414387" sldId="2076136813"/>
            <ac:spMk id="237" creationId="{75B99E1F-B961-B2A3-3ACF-42F92BF4FD14}"/>
          </ac:spMkLst>
        </pc:spChg>
        <pc:spChg chg="mod">
          <ac:chgData name="Bob Ward" userId="6da7c2dd-8e2e-469f-a216-c384312e2a2d" providerId="ADAL" clId="{62870759-0822-402D-B25C-BB6298B1EE64}" dt="2023-11-01T20:53:38.914" v="55303"/>
          <ac:spMkLst>
            <pc:docMk/>
            <pc:sldMk cId="1104414387" sldId="2076136813"/>
            <ac:spMk id="238" creationId="{067F7596-74AD-331C-47C3-66834075587D}"/>
          </ac:spMkLst>
        </pc:spChg>
        <pc:spChg chg="mod">
          <ac:chgData name="Bob Ward" userId="6da7c2dd-8e2e-469f-a216-c384312e2a2d" providerId="ADAL" clId="{62870759-0822-402D-B25C-BB6298B1EE64}" dt="2023-11-01T20:53:38.914" v="55303"/>
          <ac:spMkLst>
            <pc:docMk/>
            <pc:sldMk cId="1104414387" sldId="2076136813"/>
            <ac:spMk id="239" creationId="{76A430E0-9C35-C8F3-FCF1-58ADB8DB96CB}"/>
          </ac:spMkLst>
        </pc:spChg>
        <pc:spChg chg="mod">
          <ac:chgData name="Bob Ward" userId="6da7c2dd-8e2e-469f-a216-c384312e2a2d" providerId="ADAL" clId="{62870759-0822-402D-B25C-BB6298B1EE64}" dt="2023-11-01T20:53:38.914" v="55303"/>
          <ac:spMkLst>
            <pc:docMk/>
            <pc:sldMk cId="1104414387" sldId="2076136813"/>
            <ac:spMk id="240" creationId="{C907F405-5265-3BAF-FE24-34ECFE6B0A06}"/>
          </ac:spMkLst>
        </pc:spChg>
        <pc:spChg chg="mod">
          <ac:chgData name="Bob Ward" userId="6da7c2dd-8e2e-469f-a216-c384312e2a2d" providerId="ADAL" clId="{62870759-0822-402D-B25C-BB6298B1EE64}" dt="2023-11-01T20:53:38.914" v="55303"/>
          <ac:spMkLst>
            <pc:docMk/>
            <pc:sldMk cId="1104414387" sldId="2076136813"/>
            <ac:spMk id="241" creationId="{9231A7F5-BC44-739C-9A95-6026489168A5}"/>
          </ac:spMkLst>
        </pc:spChg>
        <pc:spChg chg="mod">
          <ac:chgData name="Bob Ward" userId="6da7c2dd-8e2e-469f-a216-c384312e2a2d" providerId="ADAL" clId="{62870759-0822-402D-B25C-BB6298B1EE64}" dt="2023-11-01T20:53:38.914" v="55303"/>
          <ac:spMkLst>
            <pc:docMk/>
            <pc:sldMk cId="1104414387" sldId="2076136813"/>
            <ac:spMk id="242" creationId="{54FFBAC8-0490-9523-B355-193B23A51B56}"/>
          </ac:spMkLst>
        </pc:spChg>
        <pc:spChg chg="mod">
          <ac:chgData name="Bob Ward" userId="6da7c2dd-8e2e-469f-a216-c384312e2a2d" providerId="ADAL" clId="{62870759-0822-402D-B25C-BB6298B1EE64}" dt="2023-11-01T20:53:38.914" v="55303"/>
          <ac:spMkLst>
            <pc:docMk/>
            <pc:sldMk cId="1104414387" sldId="2076136813"/>
            <ac:spMk id="243" creationId="{D851812B-BB77-8059-9854-E5886AFF5BE2}"/>
          </ac:spMkLst>
        </pc:spChg>
        <pc:spChg chg="mod">
          <ac:chgData name="Bob Ward" userId="6da7c2dd-8e2e-469f-a216-c384312e2a2d" providerId="ADAL" clId="{62870759-0822-402D-B25C-BB6298B1EE64}" dt="2023-11-01T20:53:38.914" v="55303"/>
          <ac:spMkLst>
            <pc:docMk/>
            <pc:sldMk cId="1104414387" sldId="2076136813"/>
            <ac:spMk id="244" creationId="{DF079619-D0B3-9943-71F5-E318D7B0B071}"/>
          </ac:spMkLst>
        </pc:spChg>
        <pc:spChg chg="mod">
          <ac:chgData name="Bob Ward" userId="6da7c2dd-8e2e-469f-a216-c384312e2a2d" providerId="ADAL" clId="{62870759-0822-402D-B25C-BB6298B1EE64}" dt="2023-11-01T20:53:38.914" v="55303"/>
          <ac:spMkLst>
            <pc:docMk/>
            <pc:sldMk cId="1104414387" sldId="2076136813"/>
            <ac:spMk id="245" creationId="{5BC9259A-CA1D-89ED-8015-BFECFDDC5A26}"/>
          </ac:spMkLst>
        </pc:spChg>
        <pc:spChg chg="mod">
          <ac:chgData name="Bob Ward" userId="6da7c2dd-8e2e-469f-a216-c384312e2a2d" providerId="ADAL" clId="{62870759-0822-402D-B25C-BB6298B1EE64}" dt="2023-11-01T20:53:38.914" v="55303"/>
          <ac:spMkLst>
            <pc:docMk/>
            <pc:sldMk cId="1104414387" sldId="2076136813"/>
            <ac:spMk id="246" creationId="{8F1D4F24-23A8-5E41-3D44-BE44FFC74EDF}"/>
          </ac:spMkLst>
        </pc:spChg>
        <pc:spChg chg="mod">
          <ac:chgData name="Bob Ward" userId="6da7c2dd-8e2e-469f-a216-c384312e2a2d" providerId="ADAL" clId="{62870759-0822-402D-B25C-BB6298B1EE64}" dt="2023-11-01T20:53:38.914" v="55303"/>
          <ac:spMkLst>
            <pc:docMk/>
            <pc:sldMk cId="1104414387" sldId="2076136813"/>
            <ac:spMk id="247" creationId="{0D32A875-66EF-3B3A-2075-3746FA94122B}"/>
          </ac:spMkLst>
        </pc:spChg>
        <pc:spChg chg="mod">
          <ac:chgData name="Bob Ward" userId="6da7c2dd-8e2e-469f-a216-c384312e2a2d" providerId="ADAL" clId="{62870759-0822-402D-B25C-BB6298B1EE64}" dt="2023-11-01T20:53:38.914" v="55303"/>
          <ac:spMkLst>
            <pc:docMk/>
            <pc:sldMk cId="1104414387" sldId="2076136813"/>
            <ac:spMk id="248" creationId="{573E1CD7-32CD-33FC-857C-DA359BD59614}"/>
          </ac:spMkLst>
        </pc:spChg>
        <pc:spChg chg="mod">
          <ac:chgData name="Bob Ward" userId="6da7c2dd-8e2e-469f-a216-c384312e2a2d" providerId="ADAL" clId="{62870759-0822-402D-B25C-BB6298B1EE64}" dt="2023-11-01T20:53:38.914" v="55303"/>
          <ac:spMkLst>
            <pc:docMk/>
            <pc:sldMk cId="1104414387" sldId="2076136813"/>
            <ac:spMk id="249" creationId="{C3C5B923-799B-2280-6B03-CBB7E6F4F7B5}"/>
          </ac:spMkLst>
        </pc:spChg>
        <pc:spChg chg="mod">
          <ac:chgData name="Bob Ward" userId="6da7c2dd-8e2e-469f-a216-c384312e2a2d" providerId="ADAL" clId="{62870759-0822-402D-B25C-BB6298B1EE64}" dt="2023-11-01T20:53:38.914" v="55303"/>
          <ac:spMkLst>
            <pc:docMk/>
            <pc:sldMk cId="1104414387" sldId="2076136813"/>
            <ac:spMk id="250" creationId="{601A62A0-4F3E-D03B-ECE7-806C1E785FB7}"/>
          </ac:spMkLst>
        </pc:spChg>
        <pc:spChg chg="mod">
          <ac:chgData name="Bob Ward" userId="6da7c2dd-8e2e-469f-a216-c384312e2a2d" providerId="ADAL" clId="{62870759-0822-402D-B25C-BB6298B1EE64}" dt="2023-11-01T20:53:38.914" v="55303"/>
          <ac:spMkLst>
            <pc:docMk/>
            <pc:sldMk cId="1104414387" sldId="2076136813"/>
            <ac:spMk id="251" creationId="{1ECFB20C-FFA3-89BC-1D12-2C323AFA702F}"/>
          </ac:spMkLst>
        </pc:spChg>
        <pc:spChg chg="mod">
          <ac:chgData name="Bob Ward" userId="6da7c2dd-8e2e-469f-a216-c384312e2a2d" providerId="ADAL" clId="{62870759-0822-402D-B25C-BB6298B1EE64}" dt="2023-11-01T20:53:38.914" v="55303"/>
          <ac:spMkLst>
            <pc:docMk/>
            <pc:sldMk cId="1104414387" sldId="2076136813"/>
            <ac:spMk id="252" creationId="{C1F059CF-194D-DF01-ADF5-D963B66160D7}"/>
          </ac:spMkLst>
        </pc:spChg>
        <pc:spChg chg="mod">
          <ac:chgData name="Bob Ward" userId="6da7c2dd-8e2e-469f-a216-c384312e2a2d" providerId="ADAL" clId="{62870759-0822-402D-B25C-BB6298B1EE64}" dt="2023-11-01T20:53:38.914" v="55303"/>
          <ac:spMkLst>
            <pc:docMk/>
            <pc:sldMk cId="1104414387" sldId="2076136813"/>
            <ac:spMk id="253" creationId="{772AF90D-0B5C-E404-D711-0B30FA76C7B2}"/>
          </ac:spMkLst>
        </pc:spChg>
        <pc:spChg chg="mod">
          <ac:chgData name="Bob Ward" userId="6da7c2dd-8e2e-469f-a216-c384312e2a2d" providerId="ADAL" clId="{62870759-0822-402D-B25C-BB6298B1EE64}" dt="2023-11-01T20:53:38.914" v="55303"/>
          <ac:spMkLst>
            <pc:docMk/>
            <pc:sldMk cId="1104414387" sldId="2076136813"/>
            <ac:spMk id="254" creationId="{F7CA7AC9-F04C-0564-27FD-298FEBE39F12}"/>
          </ac:spMkLst>
        </pc:spChg>
        <pc:spChg chg="mod">
          <ac:chgData name="Bob Ward" userId="6da7c2dd-8e2e-469f-a216-c384312e2a2d" providerId="ADAL" clId="{62870759-0822-402D-B25C-BB6298B1EE64}" dt="2023-11-01T20:53:38.914" v="55303"/>
          <ac:spMkLst>
            <pc:docMk/>
            <pc:sldMk cId="1104414387" sldId="2076136813"/>
            <ac:spMk id="255" creationId="{CD534AFD-5AD9-18D4-F38B-1C5D40F47801}"/>
          </ac:spMkLst>
        </pc:spChg>
        <pc:spChg chg="mod">
          <ac:chgData name="Bob Ward" userId="6da7c2dd-8e2e-469f-a216-c384312e2a2d" providerId="ADAL" clId="{62870759-0822-402D-B25C-BB6298B1EE64}" dt="2023-11-01T20:53:38.914" v="55303"/>
          <ac:spMkLst>
            <pc:docMk/>
            <pc:sldMk cId="1104414387" sldId="2076136813"/>
            <ac:spMk id="256" creationId="{75E5424B-526C-795F-67BE-2D738E97E7C3}"/>
          </ac:spMkLst>
        </pc:spChg>
        <pc:spChg chg="mod">
          <ac:chgData name="Bob Ward" userId="6da7c2dd-8e2e-469f-a216-c384312e2a2d" providerId="ADAL" clId="{62870759-0822-402D-B25C-BB6298B1EE64}" dt="2023-11-01T20:53:38.914" v="55303"/>
          <ac:spMkLst>
            <pc:docMk/>
            <pc:sldMk cId="1104414387" sldId="2076136813"/>
            <ac:spMk id="259" creationId="{B06200D1-62AF-F016-D8DA-65BD9AD255F2}"/>
          </ac:spMkLst>
        </pc:spChg>
        <pc:spChg chg="mod">
          <ac:chgData name="Bob Ward" userId="6da7c2dd-8e2e-469f-a216-c384312e2a2d" providerId="ADAL" clId="{62870759-0822-402D-B25C-BB6298B1EE64}" dt="2023-11-01T20:53:38.914" v="55303"/>
          <ac:spMkLst>
            <pc:docMk/>
            <pc:sldMk cId="1104414387" sldId="2076136813"/>
            <ac:spMk id="260" creationId="{7D8DD7CB-A2BD-A43D-C19A-9CC6C9B08BBC}"/>
          </ac:spMkLst>
        </pc:spChg>
        <pc:spChg chg="mod">
          <ac:chgData name="Bob Ward" userId="6da7c2dd-8e2e-469f-a216-c384312e2a2d" providerId="ADAL" clId="{62870759-0822-402D-B25C-BB6298B1EE64}" dt="2023-11-01T20:53:38.914" v="55303"/>
          <ac:spMkLst>
            <pc:docMk/>
            <pc:sldMk cId="1104414387" sldId="2076136813"/>
            <ac:spMk id="261" creationId="{5E525E4B-01DF-800C-179A-8888B4334391}"/>
          </ac:spMkLst>
        </pc:spChg>
        <pc:spChg chg="mod">
          <ac:chgData name="Bob Ward" userId="6da7c2dd-8e2e-469f-a216-c384312e2a2d" providerId="ADAL" clId="{62870759-0822-402D-B25C-BB6298B1EE64}" dt="2023-11-01T20:53:38.914" v="55303"/>
          <ac:spMkLst>
            <pc:docMk/>
            <pc:sldMk cId="1104414387" sldId="2076136813"/>
            <ac:spMk id="262" creationId="{CC8E68C6-542B-FEAC-331F-AEBC9F4D1E1F}"/>
          </ac:spMkLst>
        </pc:spChg>
        <pc:spChg chg="mod">
          <ac:chgData name="Bob Ward" userId="6da7c2dd-8e2e-469f-a216-c384312e2a2d" providerId="ADAL" clId="{62870759-0822-402D-B25C-BB6298B1EE64}" dt="2023-11-01T20:53:38.914" v="55303"/>
          <ac:spMkLst>
            <pc:docMk/>
            <pc:sldMk cId="1104414387" sldId="2076136813"/>
            <ac:spMk id="263" creationId="{D86F5B5A-BE93-5834-D13D-43CD9C24B6FC}"/>
          </ac:spMkLst>
        </pc:spChg>
        <pc:spChg chg="mod">
          <ac:chgData name="Bob Ward" userId="6da7c2dd-8e2e-469f-a216-c384312e2a2d" providerId="ADAL" clId="{62870759-0822-402D-B25C-BB6298B1EE64}" dt="2023-11-01T20:53:38.914" v="55303"/>
          <ac:spMkLst>
            <pc:docMk/>
            <pc:sldMk cId="1104414387" sldId="2076136813"/>
            <ac:spMk id="264" creationId="{1B5332C7-4B74-1CBE-9D93-2A3A6FAF9827}"/>
          </ac:spMkLst>
        </pc:spChg>
        <pc:spChg chg="mod">
          <ac:chgData name="Bob Ward" userId="6da7c2dd-8e2e-469f-a216-c384312e2a2d" providerId="ADAL" clId="{62870759-0822-402D-B25C-BB6298B1EE64}" dt="2023-11-01T20:53:38.914" v="55303"/>
          <ac:spMkLst>
            <pc:docMk/>
            <pc:sldMk cId="1104414387" sldId="2076136813"/>
            <ac:spMk id="265" creationId="{0995681B-28D7-694F-58F5-ED7D897D2A91}"/>
          </ac:spMkLst>
        </pc:spChg>
        <pc:spChg chg="mod">
          <ac:chgData name="Bob Ward" userId="6da7c2dd-8e2e-469f-a216-c384312e2a2d" providerId="ADAL" clId="{62870759-0822-402D-B25C-BB6298B1EE64}" dt="2023-11-01T20:53:38.914" v="55303"/>
          <ac:spMkLst>
            <pc:docMk/>
            <pc:sldMk cId="1104414387" sldId="2076136813"/>
            <ac:spMk id="266" creationId="{3A700266-EC99-3C08-742D-500252778231}"/>
          </ac:spMkLst>
        </pc:spChg>
        <pc:spChg chg="mod">
          <ac:chgData name="Bob Ward" userId="6da7c2dd-8e2e-469f-a216-c384312e2a2d" providerId="ADAL" clId="{62870759-0822-402D-B25C-BB6298B1EE64}" dt="2023-11-01T20:53:38.914" v="55303"/>
          <ac:spMkLst>
            <pc:docMk/>
            <pc:sldMk cId="1104414387" sldId="2076136813"/>
            <ac:spMk id="267" creationId="{D2312AFB-3A5F-B584-9037-95C2116AB201}"/>
          </ac:spMkLst>
        </pc:spChg>
        <pc:spChg chg="mod">
          <ac:chgData name="Bob Ward" userId="6da7c2dd-8e2e-469f-a216-c384312e2a2d" providerId="ADAL" clId="{62870759-0822-402D-B25C-BB6298B1EE64}" dt="2023-11-01T20:53:38.914" v="55303"/>
          <ac:spMkLst>
            <pc:docMk/>
            <pc:sldMk cId="1104414387" sldId="2076136813"/>
            <ac:spMk id="268" creationId="{8DC91706-B055-AC74-1490-C5A685B2A965}"/>
          </ac:spMkLst>
        </pc:spChg>
        <pc:spChg chg="mod">
          <ac:chgData name="Bob Ward" userId="6da7c2dd-8e2e-469f-a216-c384312e2a2d" providerId="ADAL" clId="{62870759-0822-402D-B25C-BB6298B1EE64}" dt="2023-11-01T20:53:38.914" v="55303"/>
          <ac:spMkLst>
            <pc:docMk/>
            <pc:sldMk cId="1104414387" sldId="2076136813"/>
            <ac:spMk id="269" creationId="{3C92A1BF-6438-CDE0-41CD-9F3829A6F586}"/>
          </ac:spMkLst>
        </pc:spChg>
        <pc:spChg chg="mod">
          <ac:chgData name="Bob Ward" userId="6da7c2dd-8e2e-469f-a216-c384312e2a2d" providerId="ADAL" clId="{62870759-0822-402D-B25C-BB6298B1EE64}" dt="2023-11-01T20:53:38.914" v="55303"/>
          <ac:spMkLst>
            <pc:docMk/>
            <pc:sldMk cId="1104414387" sldId="2076136813"/>
            <ac:spMk id="270" creationId="{6A44050C-A283-958A-4E60-124131550DCE}"/>
          </ac:spMkLst>
        </pc:spChg>
        <pc:spChg chg="mod">
          <ac:chgData name="Bob Ward" userId="6da7c2dd-8e2e-469f-a216-c384312e2a2d" providerId="ADAL" clId="{62870759-0822-402D-B25C-BB6298B1EE64}" dt="2023-11-01T20:53:38.914" v="55303"/>
          <ac:spMkLst>
            <pc:docMk/>
            <pc:sldMk cId="1104414387" sldId="2076136813"/>
            <ac:spMk id="271" creationId="{14715D68-A998-F5D1-0D6C-6854E89C77E6}"/>
          </ac:spMkLst>
        </pc:spChg>
        <pc:spChg chg="mod">
          <ac:chgData name="Bob Ward" userId="6da7c2dd-8e2e-469f-a216-c384312e2a2d" providerId="ADAL" clId="{62870759-0822-402D-B25C-BB6298B1EE64}" dt="2023-11-01T20:53:38.914" v="55303"/>
          <ac:spMkLst>
            <pc:docMk/>
            <pc:sldMk cId="1104414387" sldId="2076136813"/>
            <ac:spMk id="272" creationId="{83867884-3FBD-C385-821D-CA4A398D9C2F}"/>
          </ac:spMkLst>
        </pc:spChg>
        <pc:spChg chg="mod">
          <ac:chgData name="Bob Ward" userId="6da7c2dd-8e2e-469f-a216-c384312e2a2d" providerId="ADAL" clId="{62870759-0822-402D-B25C-BB6298B1EE64}" dt="2023-11-01T20:53:38.914" v="55303"/>
          <ac:spMkLst>
            <pc:docMk/>
            <pc:sldMk cId="1104414387" sldId="2076136813"/>
            <ac:spMk id="273" creationId="{CB36FFE3-4DC1-8BA2-110D-F2DE1A576C5F}"/>
          </ac:spMkLst>
        </pc:spChg>
        <pc:spChg chg="mod">
          <ac:chgData name="Bob Ward" userId="6da7c2dd-8e2e-469f-a216-c384312e2a2d" providerId="ADAL" clId="{62870759-0822-402D-B25C-BB6298B1EE64}" dt="2023-11-01T20:53:38.914" v="55303"/>
          <ac:spMkLst>
            <pc:docMk/>
            <pc:sldMk cId="1104414387" sldId="2076136813"/>
            <ac:spMk id="274" creationId="{F88D7C35-0EE9-186F-C52D-BCECD0C216DE}"/>
          </ac:spMkLst>
        </pc:spChg>
        <pc:spChg chg="mod">
          <ac:chgData name="Bob Ward" userId="6da7c2dd-8e2e-469f-a216-c384312e2a2d" providerId="ADAL" clId="{62870759-0822-402D-B25C-BB6298B1EE64}" dt="2023-11-01T20:53:38.914" v="55303"/>
          <ac:spMkLst>
            <pc:docMk/>
            <pc:sldMk cId="1104414387" sldId="2076136813"/>
            <ac:spMk id="275" creationId="{B27A11DA-6A6C-2903-0E6A-FF170EC38606}"/>
          </ac:spMkLst>
        </pc:spChg>
        <pc:spChg chg="mod">
          <ac:chgData name="Bob Ward" userId="6da7c2dd-8e2e-469f-a216-c384312e2a2d" providerId="ADAL" clId="{62870759-0822-402D-B25C-BB6298B1EE64}" dt="2023-11-01T20:53:38.914" v="55303"/>
          <ac:spMkLst>
            <pc:docMk/>
            <pc:sldMk cId="1104414387" sldId="2076136813"/>
            <ac:spMk id="276" creationId="{EF1D7707-A791-CBF2-E04C-EA954EA660ED}"/>
          </ac:spMkLst>
        </pc:spChg>
        <pc:spChg chg="mod">
          <ac:chgData name="Bob Ward" userId="6da7c2dd-8e2e-469f-a216-c384312e2a2d" providerId="ADAL" clId="{62870759-0822-402D-B25C-BB6298B1EE64}" dt="2023-11-01T20:53:38.914" v="55303"/>
          <ac:spMkLst>
            <pc:docMk/>
            <pc:sldMk cId="1104414387" sldId="2076136813"/>
            <ac:spMk id="277" creationId="{B9A8F689-B582-5BF8-91A4-95A453783C99}"/>
          </ac:spMkLst>
        </pc:spChg>
        <pc:spChg chg="mod">
          <ac:chgData name="Bob Ward" userId="6da7c2dd-8e2e-469f-a216-c384312e2a2d" providerId="ADAL" clId="{62870759-0822-402D-B25C-BB6298B1EE64}" dt="2023-11-01T20:53:38.914" v="55303"/>
          <ac:spMkLst>
            <pc:docMk/>
            <pc:sldMk cId="1104414387" sldId="2076136813"/>
            <ac:spMk id="278" creationId="{A166DF00-D50E-D40F-22B7-A0C98DD3F26B}"/>
          </ac:spMkLst>
        </pc:spChg>
        <pc:spChg chg="mod">
          <ac:chgData name="Bob Ward" userId="6da7c2dd-8e2e-469f-a216-c384312e2a2d" providerId="ADAL" clId="{62870759-0822-402D-B25C-BB6298B1EE64}" dt="2023-11-01T20:53:38.914" v="55303"/>
          <ac:spMkLst>
            <pc:docMk/>
            <pc:sldMk cId="1104414387" sldId="2076136813"/>
            <ac:spMk id="279" creationId="{86EF6CFD-09CE-D970-762C-38600113026C}"/>
          </ac:spMkLst>
        </pc:spChg>
        <pc:spChg chg="mod">
          <ac:chgData name="Bob Ward" userId="6da7c2dd-8e2e-469f-a216-c384312e2a2d" providerId="ADAL" clId="{62870759-0822-402D-B25C-BB6298B1EE64}" dt="2023-11-01T20:53:38.914" v="55303"/>
          <ac:spMkLst>
            <pc:docMk/>
            <pc:sldMk cId="1104414387" sldId="2076136813"/>
            <ac:spMk id="280" creationId="{59F4856E-1027-5C05-10C4-B29D16BB95E7}"/>
          </ac:spMkLst>
        </pc:spChg>
        <pc:spChg chg="mod">
          <ac:chgData name="Bob Ward" userId="6da7c2dd-8e2e-469f-a216-c384312e2a2d" providerId="ADAL" clId="{62870759-0822-402D-B25C-BB6298B1EE64}" dt="2023-11-01T20:53:38.914" v="55303"/>
          <ac:spMkLst>
            <pc:docMk/>
            <pc:sldMk cId="1104414387" sldId="2076136813"/>
            <ac:spMk id="283" creationId="{0A173BC4-D727-BE2F-F570-912249DF8361}"/>
          </ac:spMkLst>
        </pc:spChg>
        <pc:spChg chg="mod">
          <ac:chgData name="Bob Ward" userId="6da7c2dd-8e2e-469f-a216-c384312e2a2d" providerId="ADAL" clId="{62870759-0822-402D-B25C-BB6298B1EE64}" dt="2023-11-01T20:53:38.914" v="55303"/>
          <ac:spMkLst>
            <pc:docMk/>
            <pc:sldMk cId="1104414387" sldId="2076136813"/>
            <ac:spMk id="284" creationId="{5817ED19-F7E6-191A-7646-31503A2C1AB2}"/>
          </ac:spMkLst>
        </pc:spChg>
        <pc:spChg chg="mod">
          <ac:chgData name="Bob Ward" userId="6da7c2dd-8e2e-469f-a216-c384312e2a2d" providerId="ADAL" clId="{62870759-0822-402D-B25C-BB6298B1EE64}" dt="2023-11-01T20:53:38.914" v="55303"/>
          <ac:spMkLst>
            <pc:docMk/>
            <pc:sldMk cId="1104414387" sldId="2076136813"/>
            <ac:spMk id="285" creationId="{40C3E43A-B1CA-5B0B-993F-0BE7614D083A}"/>
          </ac:spMkLst>
        </pc:spChg>
        <pc:spChg chg="mod">
          <ac:chgData name="Bob Ward" userId="6da7c2dd-8e2e-469f-a216-c384312e2a2d" providerId="ADAL" clId="{62870759-0822-402D-B25C-BB6298B1EE64}" dt="2023-11-01T20:53:38.914" v="55303"/>
          <ac:spMkLst>
            <pc:docMk/>
            <pc:sldMk cId="1104414387" sldId="2076136813"/>
            <ac:spMk id="286" creationId="{EB2FFFF9-F201-1DFC-9094-9382079258F1}"/>
          </ac:spMkLst>
        </pc:spChg>
        <pc:spChg chg="mod">
          <ac:chgData name="Bob Ward" userId="6da7c2dd-8e2e-469f-a216-c384312e2a2d" providerId="ADAL" clId="{62870759-0822-402D-B25C-BB6298B1EE64}" dt="2023-11-01T20:53:38.914" v="55303"/>
          <ac:spMkLst>
            <pc:docMk/>
            <pc:sldMk cId="1104414387" sldId="2076136813"/>
            <ac:spMk id="287" creationId="{022E6E2B-693F-B1D8-A715-A5BADAF353EA}"/>
          </ac:spMkLst>
        </pc:spChg>
        <pc:spChg chg="mod">
          <ac:chgData name="Bob Ward" userId="6da7c2dd-8e2e-469f-a216-c384312e2a2d" providerId="ADAL" clId="{62870759-0822-402D-B25C-BB6298B1EE64}" dt="2023-11-01T20:53:38.914" v="55303"/>
          <ac:spMkLst>
            <pc:docMk/>
            <pc:sldMk cId="1104414387" sldId="2076136813"/>
            <ac:spMk id="288" creationId="{B56AFB5C-C040-B5CE-9606-920E0FEA0B17}"/>
          </ac:spMkLst>
        </pc:spChg>
        <pc:spChg chg="mod">
          <ac:chgData name="Bob Ward" userId="6da7c2dd-8e2e-469f-a216-c384312e2a2d" providerId="ADAL" clId="{62870759-0822-402D-B25C-BB6298B1EE64}" dt="2023-11-01T20:53:38.914" v="55303"/>
          <ac:spMkLst>
            <pc:docMk/>
            <pc:sldMk cId="1104414387" sldId="2076136813"/>
            <ac:spMk id="289" creationId="{C5257A7E-38E8-9E75-CB9F-4516FBF220ED}"/>
          </ac:spMkLst>
        </pc:spChg>
        <pc:spChg chg="mod">
          <ac:chgData name="Bob Ward" userId="6da7c2dd-8e2e-469f-a216-c384312e2a2d" providerId="ADAL" clId="{62870759-0822-402D-B25C-BB6298B1EE64}" dt="2023-11-01T20:53:38.914" v="55303"/>
          <ac:spMkLst>
            <pc:docMk/>
            <pc:sldMk cId="1104414387" sldId="2076136813"/>
            <ac:spMk id="290" creationId="{92F7FFD3-87ED-044E-D045-CED505E2DAB1}"/>
          </ac:spMkLst>
        </pc:spChg>
        <pc:spChg chg="mod">
          <ac:chgData name="Bob Ward" userId="6da7c2dd-8e2e-469f-a216-c384312e2a2d" providerId="ADAL" clId="{62870759-0822-402D-B25C-BB6298B1EE64}" dt="2023-11-01T20:53:38.914" v="55303"/>
          <ac:spMkLst>
            <pc:docMk/>
            <pc:sldMk cId="1104414387" sldId="2076136813"/>
            <ac:spMk id="291" creationId="{0D3534D8-128E-6FE7-07D7-361F1C8AFF7C}"/>
          </ac:spMkLst>
        </pc:spChg>
        <pc:spChg chg="mod">
          <ac:chgData name="Bob Ward" userId="6da7c2dd-8e2e-469f-a216-c384312e2a2d" providerId="ADAL" clId="{62870759-0822-402D-B25C-BB6298B1EE64}" dt="2023-11-01T20:53:38.914" v="55303"/>
          <ac:spMkLst>
            <pc:docMk/>
            <pc:sldMk cId="1104414387" sldId="2076136813"/>
            <ac:spMk id="292" creationId="{D542B80C-B5BD-26DD-F420-BBA52A1306A4}"/>
          </ac:spMkLst>
        </pc:spChg>
        <pc:spChg chg="mod">
          <ac:chgData name="Bob Ward" userId="6da7c2dd-8e2e-469f-a216-c384312e2a2d" providerId="ADAL" clId="{62870759-0822-402D-B25C-BB6298B1EE64}" dt="2023-11-01T20:53:38.914" v="55303"/>
          <ac:spMkLst>
            <pc:docMk/>
            <pc:sldMk cId="1104414387" sldId="2076136813"/>
            <ac:spMk id="293" creationId="{0A49A5A6-8FD9-2809-63CE-BAB3A8C227A1}"/>
          </ac:spMkLst>
        </pc:spChg>
        <pc:spChg chg="mod">
          <ac:chgData name="Bob Ward" userId="6da7c2dd-8e2e-469f-a216-c384312e2a2d" providerId="ADAL" clId="{62870759-0822-402D-B25C-BB6298B1EE64}" dt="2023-11-01T20:53:38.914" v="55303"/>
          <ac:spMkLst>
            <pc:docMk/>
            <pc:sldMk cId="1104414387" sldId="2076136813"/>
            <ac:spMk id="294" creationId="{CF0FBAF8-3A6A-CE85-B548-4BBA579880F8}"/>
          </ac:spMkLst>
        </pc:spChg>
        <pc:spChg chg="mod">
          <ac:chgData name="Bob Ward" userId="6da7c2dd-8e2e-469f-a216-c384312e2a2d" providerId="ADAL" clId="{62870759-0822-402D-B25C-BB6298B1EE64}" dt="2023-11-01T20:53:38.914" v="55303"/>
          <ac:spMkLst>
            <pc:docMk/>
            <pc:sldMk cId="1104414387" sldId="2076136813"/>
            <ac:spMk id="295" creationId="{C2BF832B-3E1E-F5CA-7309-2D055BF713B3}"/>
          </ac:spMkLst>
        </pc:spChg>
        <pc:spChg chg="mod">
          <ac:chgData name="Bob Ward" userId="6da7c2dd-8e2e-469f-a216-c384312e2a2d" providerId="ADAL" clId="{62870759-0822-402D-B25C-BB6298B1EE64}" dt="2023-11-01T20:53:38.914" v="55303"/>
          <ac:spMkLst>
            <pc:docMk/>
            <pc:sldMk cId="1104414387" sldId="2076136813"/>
            <ac:spMk id="296" creationId="{E0A54855-3607-8FFB-D793-10F61B6F9A19}"/>
          </ac:spMkLst>
        </pc:spChg>
        <pc:spChg chg="mod">
          <ac:chgData name="Bob Ward" userId="6da7c2dd-8e2e-469f-a216-c384312e2a2d" providerId="ADAL" clId="{62870759-0822-402D-B25C-BB6298B1EE64}" dt="2023-11-01T20:53:38.914" v="55303"/>
          <ac:spMkLst>
            <pc:docMk/>
            <pc:sldMk cId="1104414387" sldId="2076136813"/>
            <ac:spMk id="297" creationId="{DE67B31B-D6AE-FBD1-A0F1-4E0CC886B20E}"/>
          </ac:spMkLst>
        </pc:spChg>
        <pc:spChg chg="mod">
          <ac:chgData name="Bob Ward" userId="6da7c2dd-8e2e-469f-a216-c384312e2a2d" providerId="ADAL" clId="{62870759-0822-402D-B25C-BB6298B1EE64}" dt="2023-11-01T20:53:38.914" v="55303"/>
          <ac:spMkLst>
            <pc:docMk/>
            <pc:sldMk cId="1104414387" sldId="2076136813"/>
            <ac:spMk id="298" creationId="{4BA4324A-1054-5A2D-2F36-5243DA190EAB}"/>
          </ac:spMkLst>
        </pc:spChg>
        <pc:spChg chg="mod">
          <ac:chgData name="Bob Ward" userId="6da7c2dd-8e2e-469f-a216-c384312e2a2d" providerId="ADAL" clId="{62870759-0822-402D-B25C-BB6298B1EE64}" dt="2023-11-01T20:53:38.914" v="55303"/>
          <ac:spMkLst>
            <pc:docMk/>
            <pc:sldMk cId="1104414387" sldId="2076136813"/>
            <ac:spMk id="299" creationId="{EF6BED85-FD2C-1E3F-C150-AC0E46A1EAA2}"/>
          </ac:spMkLst>
        </pc:spChg>
        <pc:spChg chg="mod">
          <ac:chgData name="Bob Ward" userId="6da7c2dd-8e2e-469f-a216-c384312e2a2d" providerId="ADAL" clId="{62870759-0822-402D-B25C-BB6298B1EE64}" dt="2023-11-01T20:53:38.914" v="55303"/>
          <ac:spMkLst>
            <pc:docMk/>
            <pc:sldMk cId="1104414387" sldId="2076136813"/>
            <ac:spMk id="300" creationId="{0B5E28DF-CB98-BAA3-B6AF-033714453D2B}"/>
          </ac:spMkLst>
        </pc:spChg>
        <pc:spChg chg="mod">
          <ac:chgData name="Bob Ward" userId="6da7c2dd-8e2e-469f-a216-c384312e2a2d" providerId="ADAL" clId="{62870759-0822-402D-B25C-BB6298B1EE64}" dt="2023-11-01T20:53:38.914" v="55303"/>
          <ac:spMkLst>
            <pc:docMk/>
            <pc:sldMk cId="1104414387" sldId="2076136813"/>
            <ac:spMk id="301" creationId="{30B1319F-E32D-4C1F-F281-41EAA255FF44}"/>
          </ac:spMkLst>
        </pc:spChg>
        <pc:spChg chg="mod">
          <ac:chgData name="Bob Ward" userId="6da7c2dd-8e2e-469f-a216-c384312e2a2d" providerId="ADAL" clId="{62870759-0822-402D-B25C-BB6298B1EE64}" dt="2023-11-01T20:53:38.914" v="55303"/>
          <ac:spMkLst>
            <pc:docMk/>
            <pc:sldMk cId="1104414387" sldId="2076136813"/>
            <ac:spMk id="302" creationId="{00B66E50-9E08-7C63-579A-1626DA0DF09C}"/>
          </ac:spMkLst>
        </pc:spChg>
        <pc:spChg chg="mod">
          <ac:chgData name="Bob Ward" userId="6da7c2dd-8e2e-469f-a216-c384312e2a2d" providerId="ADAL" clId="{62870759-0822-402D-B25C-BB6298B1EE64}" dt="2023-11-01T20:53:38.914" v="55303"/>
          <ac:spMkLst>
            <pc:docMk/>
            <pc:sldMk cId="1104414387" sldId="2076136813"/>
            <ac:spMk id="303" creationId="{F282E4EF-9D34-FAF7-23AD-D9FAB00FAAD0}"/>
          </ac:spMkLst>
        </pc:spChg>
        <pc:spChg chg="mod">
          <ac:chgData name="Bob Ward" userId="6da7c2dd-8e2e-469f-a216-c384312e2a2d" providerId="ADAL" clId="{62870759-0822-402D-B25C-BB6298B1EE64}" dt="2023-11-01T20:53:38.914" v="55303"/>
          <ac:spMkLst>
            <pc:docMk/>
            <pc:sldMk cId="1104414387" sldId="2076136813"/>
            <ac:spMk id="304" creationId="{21107DDF-61AB-18F9-C43E-269A956D00CA}"/>
          </ac:spMkLst>
        </pc:spChg>
        <pc:spChg chg="mod">
          <ac:chgData name="Bob Ward" userId="6da7c2dd-8e2e-469f-a216-c384312e2a2d" providerId="ADAL" clId="{62870759-0822-402D-B25C-BB6298B1EE64}" dt="2023-11-01T20:53:38.914" v="55303"/>
          <ac:spMkLst>
            <pc:docMk/>
            <pc:sldMk cId="1104414387" sldId="2076136813"/>
            <ac:spMk id="307" creationId="{51BDC711-EB52-4285-3A94-691E2E9B505B}"/>
          </ac:spMkLst>
        </pc:spChg>
        <pc:spChg chg="mod">
          <ac:chgData name="Bob Ward" userId="6da7c2dd-8e2e-469f-a216-c384312e2a2d" providerId="ADAL" clId="{62870759-0822-402D-B25C-BB6298B1EE64}" dt="2023-11-01T20:53:38.914" v="55303"/>
          <ac:spMkLst>
            <pc:docMk/>
            <pc:sldMk cId="1104414387" sldId="2076136813"/>
            <ac:spMk id="308" creationId="{739293B6-9D82-D719-8F7F-46EE459C6919}"/>
          </ac:spMkLst>
        </pc:spChg>
        <pc:spChg chg="mod">
          <ac:chgData name="Bob Ward" userId="6da7c2dd-8e2e-469f-a216-c384312e2a2d" providerId="ADAL" clId="{62870759-0822-402D-B25C-BB6298B1EE64}" dt="2023-11-01T20:53:38.914" v="55303"/>
          <ac:spMkLst>
            <pc:docMk/>
            <pc:sldMk cId="1104414387" sldId="2076136813"/>
            <ac:spMk id="309" creationId="{094084C9-2DAE-AD85-CD1D-D14CCB25AC49}"/>
          </ac:spMkLst>
        </pc:spChg>
        <pc:spChg chg="mod">
          <ac:chgData name="Bob Ward" userId="6da7c2dd-8e2e-469f-a216-c384312e2a2d" providerId="ADAL" clId="{62870759-0822-402D-B25C-BB6298B1EE64}" dt="2023-11-01T20:53:38.914" v="55303"/>
          <ac:spMkLst>
            <pc:docMk/>
            <pc:sldMk cId="1104414387" sldId="2076136813"/>
            <ac:spMk id="310" creationId="{E03E679B-BDFB-586A-2895-612B4AA1D89E}"/>
          </ac:spMkLst>
        </pc:spChg>
        <pc:spChg chg="mod">
          <ac:chgData name="Bob Ward" userId="6da7c2dd-8e2e-469f-a216-c384312e2a2d" providerId="ADAL" clId="{62870759-0822-402D-B25C-BB6298B1EE64}" dt="2023-11-01T20:53:38.914" v="55303"/>
          <ac:spMkLst>
            <pc:docMk/>
            <pc:sldMk cId="1104414387" sldId="2076136813"/>
            <ac:spMk id="311" creationId="{09B0310D-142E-7443-191F-78EA1F6BE7D7}"/>
          </ac:spMkLst>
        </pc:spChg>
        <pc:spChg chg="mod">
          <ac:chgData name="Bob Ward" userId="6da7c2dd-8e2e-469f-a216-c384312e2a2d" providerId="ADAL" clId="{62870759-0822-402D-B25C-BB6298B1EE64}" dt="2023-11-01T20:53:38.914" v="55303"/>
          <ac:spMkLst>
            <pc:docMk/>
            <pc:sldMk cId="1104414387" sldId="2076136813"/>
            <ac:spMk id="312" creationId="{FB8865FD-8EA7-722E-9EA5-22FD442BDB1E}"/>
          </ac:spMkLst>
        </pc:spChg>
        <pc:spChg chg="mod">
          <ac:chgData name="Bob Ward" userId="6da7c2dd-8e2e-469f-a216-c384312e2a2d" providerId="ADAL" clId="{62870759-0822-402D-B25C-BB6298B1EE64}" dt="2023-11-01T20:53:38.914" v="55303"/>
          <ac:spMkLst>
            <pc:docMk/>
            <pc:sldMk cId="1104414387" sldId="2076136813"/>
            <ac:spMk id="313" creationId="{B3442225-FACB-5666-9E33-6E51F79E498C}"/>
          </ac:spMkLst>
        </pc:spChg>
        <pc:spChg chg="mod">
          <ac:chgData name="Bob Ward" userId="6da7c2dd-8e2e-469f-a216-c384312e2a2d" providerId="ADAL" clId="{62870759-0822-402D-B25C-BB6298B1EE64}" dt="2023-11-01T20:53:38.914" v="55303"/>
          <ac:spMkLst>
            <pc:docMk/>
            <pc:sldMk cId="1104414387" sldId="2076136813"/>
            <ac:spMk id="314" creationId="{840D613F-0ADB-F8A6-D712-825B35D0D8E7}"/>
          </ac:spMkLst>
        </pc:spChg>
        <pc:spChg chg="mod">
          <ac:chgData name="Bob Ward" userId="6da7c2dd-8e2e-469f-a216-c384312e2a2d" providerId="ADAL" clId="{62870759-0822-402D-B25C-BB6298B1EE64}" dt="2023-11-01T20:53:38.914" v="55303"/>
          <ac:spMkLst>
            <pc:docMk/>
            <pc:sldMk cId="1104414387" sldId="2076136813"/>
            <ac:spMk id="315" creationId="{7B63D329-5C19-5521-02CE-D2F2C0BA5250}"/>
          </ac:spMkLst>
        </pc:spChg>
        <pc:spChg chg="mod">
          <ac:chgData name="Bob Ward" userId="6da7c2dd-8e2e-469f-a216-c384312e2a2d" providerId="ADAL" clId="{62870759-0822-402D-B25C-BB6298B1EE64}" dt="2023-11-01T20:53:38.914" v="55303"/>
          <ac:spMkLst>
            <pc:docMk/>
            <pc:sldMk cId="1104414387" sldId="2076136813"/>
            <ac:spMk id="316" creationId="{30DEA63B-3875-CCAF-769D-99F6CC51B1AF}"/>
          </ac:spMkLst>
        </pc:spChg>
        <pc:spChg chg="mod">
          <ac:chgData name="Bob Ward" userId="6da7c2dd-8e2e-469f-a216-c384312e2a2d" providerId="ADAL" clId="{62870759-0822-402D-B25C-BB6298B1EE64}" dt="2023-11-01T20:53:38.914" v="55303"/>
          <ac:spMkLst>
            <pc:docMk/>
            <pc:sldMk cId="1104414387" sldId="2076136813"/>
            <ac:spMk id="317" creationId="{F4C05A0D-4E35-5A8A-03D2-A394830D914C}"/>
          </ac:spMkLst>
        </pc:spChg>
        <pc:spChg chg="mod">
          <ac:chgData name="Bob Ward" userId="6da7c2dd-8e2e-469f-a216-c384312e2a2d" providerId="ADAL" clId="{62870759-0822-402D-B25C-BB6298B1EE64}" dt="2023-11-01T20:53:38.914" v="55303"/>
          <ac:spMkLst>
            <pc:docMk/>
            <pc:sldMk cId="1104414387" sldId="2076136813"/>
            <ac:spMk id="318" creationId="{5CC0FEA0-CABF-8050-0901-E89B00CB889B}"/>
          </ac:spMkLst>
        </pc:spChg>
        <pc:spChg chg="mod">
          <ac:chgData name="Bob Ward" userId="6da7c2dd-8e2e-469f-a216-c384312e2a2d" providerId="ADAL" clId="{62870759-0822-402D-B25C-BB6298B1EE64}" dt="2023-11-01T20:53:38.914" v="55303"/>
          <ac:spMkLst>
            <pc:docMk/>
            <pc:sldMk cId="1104414387" sldId="2076136813"/>
            <ac:spMk id="319" creationId="{9729E991-B862-9E39-A5E3-76011D4FCC67}"/>
          </ac:spMkLst>
        </pc:spChg>
        <pc:spChg chg="mod">
          <ac:chgData name="Bob Ward" userId="6da7c2dd-8e2e-469f-a216-c384312e2a2d" providerId="ADAL" clId="{62870759-0822-402D-B25C-BB6298B1EE64}" dt="2023-11-01T20:53:38.914" v="55303"/>
          <ac:spMkLst>
            <pc:docMk/>
            <pc:sldMk cId="1104414387" sldId="2076136813"/>
            <ac:spMk id="320" creationId="{E118D1BC-38A5-A60E-45C6-6BEF756FEDFB}"/>
          </ac:spMkLst>
        </pc:spChg>
        <pc:spChg chg="mod">
          <ac:chgData name="Bob Ward" userId="6da7c2dd-8e2e-469f-a216-c384312e2a2d" providerId="ADAL" clId="{62870759-0822-402D-B25C-BB6298B1EE64}" dt="2023-11-01T20:53:38.914" v="55303"/>
          <ac:spMkLst>
            <pc:docMk/>
            <pc:sldMk cId="1104414387" sldId="2076136813"/>
            <ac:spMk id="321" creationId="{F4CC6AAD-F3B1-D927-379F-E340AAB8CF92}"/>
          </ac:spMkLst>
        </pc:spChg>
        <pc:spChg chg="mod">
          <ac:chgData name="Bob Ward" userId="6da7c2dd-8e2e-469f-a216-c384312e2a2d" providerId="ADAL" clId="{62870759-0822-402D-B25C-BB6298B1EE64}" dt="2023-11-01T20:53:38.914" v="55303"/>
          <ac:spMkLst>
            <pc:docMk/>
            <pc:sldMk cId="1104414387" sldId="2076136813"/>
            <ac:spMk id="322" creationId="{9280A113-6DAE-6ED1-E2E9-E9B090D11F7D}"/>
          </ac:spMkLst>
        </pc:spChg>
        <pc:spChg chg="mod">
          <ac:chgData name="Bob Ward" userId="6da7c2dd-8e2e-469f-a216-c384312e2a2d" providerId="ADAL" clId="{62870759-0822-402D-B25C-BB6298B1EE64}" dt="2023-11-01T20:53:38.914" v="55303"/>
          <ac:spMkLst>
            <pc:docMk/>
            <pc:sldMk cId="1104414387" sldId="2076136813"/>
            <ac:spMk id="323" creationId="{61C499B4-3074-A911-6382-A9BEE285D671}"/>
          </ac:spMkLst>
        </pc:spChg>
        <pc:spChg chg="mod">
          <ac:chgData name="Bob Ward" userId="6da7c2dd-8e2e-469f-a216-c384312e2a2d" providerId="ADAL" clId="{62870759-0822-402D-B25C-BB6298B1EE64}" dt="2023-11-01T20:53:38.914" v="55303"/>
          <ac:spMkLst>
            <pc:docMk/>
            <pc:sldMk cId="1104414387" sldId="2076136813"/>
            <ac:spMk id="324" creationId="{70DDE8CD-6E9D-16D3-803F-529D537158CD}"/>
          </ac:spMkLst>
        </pc:spChg>
        <pc:spChg chg="mod">
          <ac:chgData name="Bob Ward" userId="6da7c2dd-8e2e-469f-a216-c384312e2a2d" providerId="ADAL" clId="{62870759-0822-402D-B25C-BB6298B1EE64}" dt="2023-11-01T20:53:38.914" v="55303"/>
          <ac:spMkLst>
            <pc:docMk/>
            <pc:sldMk cId="1104414387" sldId="2076136813"/>
            <ac:spMk id="325" creationId="{C7DD0B90-4F53-F2F7-114D-EEF0CE151542}"/>
          </ac:spMkLst>
        </pc:spChg>
        <pc:spChg chg="mod">
          <ac:chgData name="Bob Ward" userId="6da7c2dd-8e2e-469f-a216-c384312e2a2d" providerId="ADAL" clId="{62870759-0822-402D-B25C-BB6298B1EE64}" dt="2023-11-01T20:53:38.914" v="55303"/>
          <ac:spMkLst>
            <pc:docMk/>
            <pc:sldMk cId="1104414387" sldId="2076136813"/>
            <ac:spMk id="326" creationId="{2F786891-6672-1E4E-34A5-E7D03137CBDD}"/>
          </ac:spMkLst>
        </pc:spChg>
        <pc:spChg chg="mod">
          <ac:chgData name="Bob Ward" userId="6da7c2dd-8e2e-469f-a216-c384312e2a2d" providerId="ADAL" clId="{62870759-0822-402D-B25C-BB6298B1EE64}" dt="2023-11-01T20:53:38.914" v="55303"/>
          <ac:spMkLst>
            <pc:docMk/>
            <pc:sldMk cId="1104414387" sldId="2076136813"/>
            <ac:spMk id="327" creationId="{3B08BCA0-D4EF-FB33-ACCE-A48DC3B7CAA1}"/>
          </ac:spMkLst>
        </pc:spChg>
        <pc:spChg chg="mod">
          <ac:chgData name="Bob Ward" userId="6da7c2dd-8e2e-469f-a216-c384312e2a2d" providerId="ADAL" clId="{62870759-0822-402D-B25C-BB6298B1EE64}" dt="2023-11-01T20:53:38.914" v="55303"/>
          <ac:spMkLst>
            <pc:docMk/>
            <pc:sldMk cId="1104414387" sldId="2076136813"/>
            <ac:spMk id="328" creationId="{CB8BA3AA-A32E-1884-1DAC-0E133080A210}"/>
          </ac:spMkLst>
        </pc:spChg>
        <pc:spChg chg="mod">
          <ac:chgData name="Bob Ward" userId="6da7c2dd-8e2e-469f-a216-c384312e2a2d" providerId="ADAL" clId="{62870759-0822-402D-B25C-BB6298B1EE64}" dt="2023-11-01T20:53:59.553" v="55307"/>
          <ac:spMkLst>
            <pc:docMk/>
            <pc:sldMk cId="1104414387" sldId="2076136813"/>
            <ac:spMk id="331" creationId="{6037DE36-DEE4-AB75-61D5-C71450B04329}"/>
          </ac:spMkLst>
        </pc:spChg>
        <pc:spChg chg="mod">
          <ac:chgData name="Bob Ward" userId="6da7c2dd-8e2e-469f-a216-c384312e2a2d" providerId="ADAL" clId="{62870759-0822-402D-B25C-BB6298B1EE64}" dt="2023-11-01T20:53:59.553" v="55307"/>
          <ac:spMkLst>
            <pc:docMk/>
            <pc:sldMk cId="1104414387" sldId="2076136813"/>
            <ac:spMk id="332" creationId="{D4AB44DB-7B8D-63EC-9820-E290E6FA3BC2}"/>
          </ac:spMkLst>
        </pc:spChg>
        <pc:spChg chg="mod">
          <ac:chgData name="Bob Ward" userId="6da7c2dd-8e2e-469f-a216-c384312e2a2d" providerId="ADAL" clId="{62870759-0822-402D-B25C-BB6298B1EE64}" dt="2023-11-01T20:53:59.553" v="55307"/>
          <ac:spMkLst>
            <pc:docMk/>
            <pc:sldMk cId="1104414387" sldId="2076136813"/>
            <ac:spMk id="333" creationId="{B0AFFD7A-B10E-A019-0315-B3F22C48D516}"/>
          </ac:spMkLst>
        </pc:spChg>
        <pc:spChg chg="mod">
          <ac:chgData name="Bob Ward" userId="6da7c2dd-8e2e-469f-a216-c384312e2a2d" providerId="ADAL" clId="{62870759-0822-402D-B25C-BB6298B1EE64}" dt="2023-11-01T20:53:59.553" v="55307"/>
          <ac:spMkLst>
            <pc:docMk/>
            <pc:sldMk cId="1104414387" sldId="2076136813"/>
            <ac:spMk id="334" creationId="{9619311E-3984-5E64-2F45-CF80CE527B98}"/>
          </ac:spMkLst>
        </pc:spChg>
        <pc:spChg chg="mod">
          <ac:chgData name="Bob Ward" userId="6da7c2dd-8e2e-469f-a216-c384312e2a2d" providerId="ADAL" clId="{62870759-0822-402D-B25C-BB6298B1EE64}" dt="2023-11-01T20:53:59.553" v="55307"/>
          <ac:spMkLst>
            <pc:docMk/>
            <pc:sldMk cId="1104414387" sldId="2076136813"/>
            <ac:spMk id="335" creationId="{DCED44F7-4D4C-9C6F-20D2-53865FADE937}"/>
          </ac:spMkLst>
        </pc:spChg>
        <pc:spChg chg="mod">
          <ac:chgData name="Bob Ward" userId="6da7c2dd-8e2e-469f-a216-c384312e2a2d" providerId="ADAL" clId="{62870759-0822-402D-B25C-BB6298B1EE64}" dt="2023-11-01T20:53:59.553" v="55307"/>
          <ac:spMkLst>
            <pc:docMk/>
            <pc:sldMk cId="1104414387" sldId="2076136813"/>
            <ac:spMk id="336" creationId="{7B4D16FB-7A31-A2F4-B7FD-886ECB3E4A37}"/>
          </ac:spMkLst>
        </pc:spChg>
        <pc:spChg chg="mod">
          <ac:chgData name="Bob Ward" userId="6da7c2dd-8e2e-469f-a216-c384312e2a2d" providerId="ADAL" clId="{62870759-0822-402D-B25C-BB6298B1EE64}" dt="2023-11-01T20:53:59.553" v="55307"/>
          <ac:spMkLst>
            <pc:docMk/>
            <pc:sldMk cId="1104414387" sldId="2076136813"/>
            <ac:spMk id="337" creationId="{B59BB971-30B6-5169-0300-C84ACA703E7C}"/>
          </ac:spMkLst>
        </pc:spChg>
        <pc:spChg chg="mod">
          <ac:chgData name="Bob Ward" userId="6da7c2dd-8e2e-469f-a216-c384312e2a2d" providerId="ADAL" clId="{62870759-0822-402D-B25C-BB6298B1EE64}" dt="2023-11-01T20:53:59.553" v="55307"/>
          <ac:spMkLst>
            <pc:docMk/>
            <pc:sldMk cId="1104414387" sldId="2076136813"/>
            <ac:spMk id="338" creationId="{6237E9F8-AC76-6B68-BADC-9814AC137236}"/>
          </ac:spMkLst>
        </pc:spChg>
        <pc:spChg chg="mod">
          <ac:chgData name="Bob Ward" userId="6da7c2dd-8e2e-469f-a216-c384312e2a2d" providerId="ADAL" clId="{62870759-0822-402D-B25C-BB6298B1EE64}" dt="2023-11-01T20:53:59.553" v="55307"/>
          <ac:spMkLst>
            <pc:docMk/>
            <pc:sldMk cId="1104414387" sldId="2076136813"/>
            <ac:spMk id="339" creationId="{05A71C7F-7491-7E46-008E-B64861176924}"/>
          </ac:spMkLst>
        </pc:spChg>
        <pc:spChg chg="mod">
          <ac:chgData name="Bob Ward" userId="6da7c2dd-8e2e-469f-a216-c384312e2a2d" providerId="ADAL" clId="{62870759-0822-402D-B25C-BB6298B1EE64}" dt="2023-11-01T20:53:59.553" v="55307"/>
          <ac:spMkLst>
            <pc:docMk/>
            <pc:sldMk cId="1104414387" sldId="2076136813"/>
            <ac:spMk id="340" creationId="{A8A7A1B8-FEC7-5396-FAAD-8F1CAC4AAA58}"/>
          </ac:spMkLst>
        </pc:spChg>
        <pc:spChg chg="mod">
          <ac:chgData name="Bob Ward" userId="6da7c2dd-8e2e-469f-a216-c384312e2a2d" providerId="ADAL" clId="{62870759-0822-402D-B25C-BB6298B1EE64}" dt="2023-11-01T20:53:59.553" v="55307"/>
          <ac:spMkLst>
            <pc:docMk/>
            <pc:sldMk cId="1104414387" sldId="2076136813"/>
            <ac:spMk id="341" creationId="{447C85F7-9B92-14D6-6D9B-51B012D283AE}"/>
          </ac:spMkLst>
        </pc:spChg>
        <pc:spChg chg="mod">
          <ac:chgData name="Bob Ward" userId="6da7c2dd-8e2e-469f-a216-c384312e2a2d" providerId="ADAL" clId="{62870759-0822-402D-B25C-BB6298B1EE64}" dt="2023-11-01T20:53:59.553" v="55307"/>
          <ac:spMkLst>
            <pc:docMk/>
            <pc:sldMk cId="1104414387" sldId="2076136813"/>
            <ac:spMk id="342" creationId="{1BC66596-33E7-7D83-CCB8-B4B2349118AF}"/>
          </ac:spMkLst>
        </pc:spChg>
        <pc:spChg chg="mod">
          <ac:chgData name="Bob Ward" userId="6da7c2dd-8e2e-469f-a216-c384312e2a2d" providerId="ADAL" clId="{62870759-0822-402D-B25C-BB6298B1EE64}" dt="2023-11-01T20:53:59.553" v="55307"/>
          <ac:spMkLst>
            <pc:docMk/>
            <pc:sldMk cId="1104414387" sldId="2076136813"/>
            <ac:spMk id="343" creationId="{21162643-262F-5E79-BB42-EF570A7178FF}"/>
          </ac:spMkLst>
        </pc:spChg>
        <pc:spChg chg="mod">
          <ac:chgData name="Bob Ward" userId="6da7c2dd-8e2e-469f-a216-c384312e2a2d" providerId="ADAL" clId="{62870759-0822-402D-B25C-BB6298B1EE64}" dt="2023-11-01T20:53:59.553" v="55307"/>
          <ac:spMkLst>
            <pc:docMk/>
            <pc:sldMk cId="1104414387" sldId="2076136813"/>
            <ac:spMk id="344" creationId="{7E0DCB5A-EE60-B18A-10D6-56C713E68FBF}"/>
          </ac:spMkLst>
        </pc:spChg>
        <pc:spChg chg="mod">
          <ac:chgData name="Bob Ward" userId="6da7c2dd-8e2e-469f-a216-c384312e2a2d" providerId="ADAL" clId="{62870759-0822-402D-B25C-BB6298B1EE64}" dt="2023-11-01T20:53:59.553" v="55307"/>
          <ac:spMkLst>
            <pc:docMk/>
            <pc:sldMk cId="1104414387" sldId="2076136813"/>
            <ac:spMk id="345" creationId="{4E08ADC0-4E88-91D7-D91D-E3B8A9EFBFB0}"/>
          </ac:spMkLst>
        </pc:spChg>
        <pc:spChg chg="mod">
          <ac:chgData name="Bob Ward" userId="6da7c2dd-8e2e-469f-a216-c384312e2a2d" providerId="ADAL" clId="{62870759-0822-402D-B25C-BB6298B1EE64}" dt="2023-11-01T20:53:59.553" v="55307"/>
          <ac:spMkLst>
            <pc:docMk/>
            <pc:sldMk cId="1104414387" sldId="2076136813"/>
            <ac:spMk id="346" creationId="{6ADFB6B4-C2C5-C4C8-C629-83B522DCF73F}"/>
          </ac:spMkLst>
        </pc:spChg>
        <pc:spChg chg="mod">
          <ac:chgData name="Bob Ward" userId="6da7c2dd-8e2e-469f-a216-c384312e2a2d" providerId="ADAL" clId="{62870759-0822-402D-B25C-BB6298B1EE64}" dt="2023-11-01T20:53:59.553" v="55307"/>
          <ac:spMkLst>
            <pc:docMk/>
            <pc:sldMk cId="1104414387" sldId="2076136813"/>
            <ac:spMk id="347" creationId="{D7A3DE7E-542D-4451-AD30-0F2D3AD01F0A}"/>
          </ac:spMkLst>
        </pc:spChg>
        <pc:spChg chg="mod">
          <ac:chgData name="Bob Ward" userId="6da7c2dd-8e2e-469f-a216-c384312e2a2d" providerId="ADAL" clId="{62870759-0822-402D-B25C-BB6298B1EE64}" dt="2023-11-01T20:53:59.553" v="55307"/>
          <ac:spMkLst>
            <pc:docMk/>
            <pc:sldMk cId="1104414387" sldId="2076136813"/>
            <ac:spMk id="348" creationId="{D63A3EEC-80E7-317F-D6A4-A086614833E3}"/>
          </ac:spMkLst>
        </pc:spChg>
        <pc:spChg chg="mod">
          <ac:chgData name="Bob Ward" userId="6da7c2dd-8e2e-469f-a216-c384312e2a2d" providerId="ADAL" clId="{62870759-0822-402D-B25C-BB6298B1EE64}" dt="2023-11-01T20:53:59.553" v="55307"/>
          <ac:spMkLst>
            <pc:docMk/>
            <pc:sldMk cId="1104414387" sldId="2076136813"/>
            <ac:spMk id="349" creationId="{BAEB8CC9-D723-3DDE-ED95-84E17B2BD5A6}"/>
          </ac:spMkLst>
        </pc:spChg>
        <pc:spChg chg="mod">
          <ac:chgData name="Bob Ward" userId="6da7c2dd-8e2e-469f-a216-c384312e2a2d" providerId="ADAL" clId="{62870759-0822-402D-B25C-BB6298B1EE64}" dt="2023-11-01T20:53:59.553" v="55307"/>
          <ac:spMkLst>
            <pc:docMk/>
            <pc:sldMk cId="1104414387" sldId="2076136813"/>
            <ac:spMk id="350" creationId="{E3B213DF-61CB-2EFD-F85B-075C4BA44B1A}"/>
          </ac:spMkLst>
        </pc:spChg>
        <pc:spChg chg="mod">
          <ac:chgData name="Bob Ward" userId="6da7c2dd-8e2e-469f-a216-c384312e2a2d" providerId="ADAL" clId="{62870759-0822-402D-B25C-BB6298B1EE64}" dt="2023-11-01T20:53:59.553" v="55307"/>
          <ac:spMkLst>
            <pc:docMk/>
            <pc:sldMk cId="1104414387" sldId="2076136813"/>
            <ac:spMk id="351" creationId="{5039CD60-1ADC-3F3E-75AF-E2B3EBBB1918}"/>
          </ac:spMkLst>
        </pc:spChg>
        <pc:spChg chg="mod">
          <ac:chgData name="Bob Ward" userId="6da7c2dd-8e2e-469f-a216-c384312e2a2d" providerId="ADAL" clId="{62870759-0822-402D-B25C-BB6298B1EE64}" dt="2023-11-01T20:53:59.553" v="55307"/>
          <ac:spMkLst>
            <pc:docMk/>
            <pc:sldMk cId="1104414387" sldId="2076136813"/>
            <ac:spMk id="352" creationId="{2C508A75-601C-E2F1-B960-F9435D612939}"/>
          </ac:spMkLst>
        </pc:spChg>
        <pc:spChg chg="mod">
          <ac:chgData name="Bob Ward" userId="6da7c2dd-8e2e-469f-a216-c384312e2a2d" providerId="ADAL" clId="{62870759-0822-402D-B25C-BB6298B1EE64}" dt="2023-11-01T20:57:05.854" v="55321"/>
          <ac:spMkLst>
            <pc:docMk/>
            <pc:sldMk cId="1104414387" sldId="2076136813"/>
            <ac:spMk id="355" creationId="{06211BB1-4226-EB22-4062-F6198AD56873}"/>
          </ac:spMkLst>
        </pc:spChg>
        <pc:spChg chg="mod">
          <ac:chgData name="Bob Ward" userId="6da7c2dd-8e2e-469f-a216-c384312e2a2d" providerId="ADAL" clId="{62870759-0822-402D-B25C-BB6298B1EE64}" dt="2023-11-01T20:57:05.854" v="55321"/>
          <ac:spMkLst>
            <pc:docMk/>
            <pc:sldMk cId="1104414387" sldId="2076136813"/>
            <ac:spMk id="356" creationId="{7506D8D8-8435-34C7-0498-8FE33FA7B04D}"/>
          </ac:spMkLst>
        </pc:spChg>
        <pc:spChg chg="mod">
          <ac:chgData name="Bob Ward" userId="6da7c2dd-8e2e-469f-a216-c384312e2a2d" providerId="ADAL" clId="{62870759-0822-402D-B25C-BB6298B1EE64}" dt="2023-11-01T20:57:05.854" v="55321"/>
          <ac:spMkLst>
            <pc:docMk/>
            <pc:sldMk cId="1104414387" sldId="2076136813"/>
            <ac:spMk id="357" creationId="{9C4E1C3B-69BE-02CA-DD77-AD10A7D6A574}"/>
          </ac:spMkLst>
        </pc:spChg>
        <pc:spChg chg="mod">
          <ac:chgData name="Bob Ward" userId="6da7c2dd-8e2e-469f-a216-c384312e2a2d" providerId="ADAL" clId="{62870759-0822-402D-B25C-BB6298B1EE64}" dt="2023-11-01T20:57:05.854" v="55321"/>
          <ac:spMkLst>
            <pc:docMk/>
            <pc:sldMk cId="1104414387" sldId="2076136813"/>
            <ac:spMk id="358" creationId="{8596DBC0-CE85-4041-0152-43E1D2E89773}"/>
          </ac:spMkLst>
        </pc:spChg>
        <pc:spChg chg="mod">
          <ac:chgData name="Bob Ward" userId="6da7c2dd-8e2e-469f-a216-c384312e2a2d" providerId="ADAL" clId="{62870759-0822-402D-B25C-BB6298B1EE64}" dt="2023-11-01T20:57:05.854" v="55321"/>
          <ac:spMkLst>
            <pc:docMk/>
            <pc:sldMk cId="1104414387" sldId="2076136813"/>
            <ac:spMk id="359" creationId="{5CE1F498-C090-1CE2-E2BA-F5D3585AC4A6}"/>
          </ac:spMkLst>
        </pc:spChg>
        <pc:spChg chg="mod">
          <ac:chgData name="Bob Ward" userId="6da7c2dd-8e2e-469f-a216-c384312e2a2d" providerId="ADAL" clId="{62870759-0822-402D-B25C-BB6298B1EE64}" dt="2023-11-01T20:57:05.854" v="55321"/>
          <ac:spMkLst>
            <pc:docMk/>
            <pc:sldMk cId="1104414387" sldId="2076136813"/>
            <ac:spMk id="360" creationId="{5DBE90D7-98D5-5CE0-80FC-BF9DE9EF562C}"/>
          </ac:spMkLst>
        </pc:spChg>
        <pc:spChg chg="mod">
          <ac:chgData name="Bob Ward" userId="6da7c2dd-8e2e-469f-a216-c384312e2a2d" providerId="ADAL" clId="{62870759-0822-402D-B25C-BB6298B1EE64}" dt="2023-11-01T20:57:05.854" v="55321"/>
          <ac:spMkLst>
            <pc:docMk/>
            <pc:sldMk cId="1104414387" sldId="2076136813"/>
            <ac:spMk id="361" creationId="{0752AEC2-1ACF-4A5B-93DE-74932609CE14}"/>
          </ac:spMkLst>
        </pc:spChg>
        <pc:spChg chg="mod">
          <ac:chgData name="Bob Ward" userId="6da7c2dd-8e2e-469f-a216-c384312e2a2d" providerId="ADAL" clId="{62870759-0822-402D-B25C-BB6298B1EE64}" dt="2023-11-01T20:57:05.854" v="55321"/>
          <ac:spMkLst>
            <pc:docMk/>
            <pc:sldMk cId="1104414387" sldId="2076136813"/>
            <ac:spMk id="362" creationId="{AD617035-1917-A4F9-4BCA-34660450E907}"/>
          </ac:spMkLst>
        </pc:spChg>
        <pc:spChg chg="mod">
          <ac:chgData name="Bob Ward" userId="6da7c2dd-8e2e-469f-a216-c384312e2a2d" providerId="ADAL" clId="{62870759-0822-402D-B25C-BB6298B1EE64}" dt="2023-11-01T20:57:05.854" v="55321"/>
          <ac:spMkLst>
            <pc:docMk/>
            <pc:sldMk cId="1104414387" sldId="2076136813"/>
            <ac:spMk id="363" creationId="{B4C55C98-5A28-B393-000B-D1AE7A95763A}"/>
          </ac:spMkLst>
        </pc:spChg>
        <pc:spChg chg="mod">
          <ac:chgData name="Bob Ward" userId="6da7c2dd-8e2e-469f-a216-c384312e2a2d" providerId="ADAL" clId="{62870759-0822-402D-B25C-BB6298B1EE64}" dt="2023-11-01T20:57:05.854" v="55321"/>
          <ac:spMkLst>
            <pc:docMk/>
            <pc:sldMk cId="1104414387" sldId="2076136813"/>
            <ac:spMk id="364" creationId="{665234F3-F946-AD4E-A8D1-BE23EB74AF74}"/>
          </ac:spMkLst>
        </pc:spChg>
        <pc:spChg chg="mod">
          <ac:chgData name="Bob Ward" userId="6da7c2dd-8e2e-469f-a216-c384312e2a2d" providerId="ADAL" clId="{62870759-0822-402D-B25C-BB6298B1EE64}" dt="2023-11-01T20:57:05.854" v="55321"/>
          <ac:spMkLst>
            <pc:docMk/>
            <pc:sldMk cId="1104414387" sldId="2076136813"/>
            <ac:spMk id="365" creationId="{8AFAB72C-4152-1978-78E0-6B182A66E99C}"/>
          </ac:spMkLst>
        </pc:spChg>
        <pc:spChg chg="mod">
          <ac:chgData name="Bob Ward" userId="6da7c2dd-8e2e-469f-a216-c384312e2a2d" providerId="ADAL" clId="{62870759-0822-402D-B25C-BB6298B1EE64}" dt="2023-11-01T20:57:05.854" v="55321"/>
          <ac:spMkLst>
            <pc:docMk/>
            <pc:sldMk cId="1104414387" sldId="2076136813"/>
            <ac:spMk id="366" creationId="{74DFC25F-A4ED-5D8C-806D-81C253E370EA}"/>
          </ac:spMkLst>
        </pc:spChg>
        <pc:spChg chg="mod">
          <ac:chgData name="Bob Ward" userId="6da7c2dd-8e2e-469f-a216-c384312e2a2d" providerId="ADAL" clId="{62870759-0822-402D-B25C-BB6298B1EE64}" dt="2023-11-01T20:57:05.854" v="55321"/>
          <ac:spMkLst>
            <pc:docMk/>
            <pc:sldMk cId="1104414387" sldId="2076136813"/>
            <ac:spMk id="367" creationId="{C4A55C57-254A-6E4D-DAB6-FD7A3EE76ABC}"/>
          </ac:spMkLst>
        </pc:spChg>
        <pc:spChg chg="mod">
          <ac:chgData name="Bob Ward" userId="6da7c2dd-8e2e-469f-a216-c384312e2a2d" providerId="ADAL" clId="{62870759-0822-402D-B25C-BB6298B1EE64}" dt="2023-11-01T20:57:05.854" v="55321"/>
          <ac:spMkLst>
            <pc:docMk/>
            <pc:sldMk cId="1104414387" sldId="2076136813"/>
            <ac:spMk id="368" creationId="{1D3B2435-C1D1-31D7-12DB-ED4AEF78EE51}"/>
          </ac:spMkLst>
        </pc:spChg>
        <pc:spChg chg="mod">
          <ac:chgData name="Bob Ward" userId="6da7c2dd-8e2e-469f-a216-c384312e2a2d" providerId="ADAL" clId="{62870759-0822-402D-B25C-BB6298B1EE64}" dt="2023-11-01T20:57:05.854" v="55321"/>
          <ac:spMkLst>
            <pc:docMk/>
            <pc:sldMk cId="1104414387" sldId="2076136813"/>
            <ac:spMk id="369" creationId="{A1D529A1-F627-29FB-C1CE-2ED845D56A5E}"/>
          </ac:spMkLst>
        </pc:spChg>
        <pc:spChg chg="mod">
          <ac:chgData name="Bob Ward" userId="6da7c2dd-8e2e-469f-a216-c384312e2a2d" providerId="ADAL" clId="{62870759-0822-402D-B25C-BB6298B1EE64}" dt="2023-11-01T20:57:05.854" v="55321"/>
          <ac:spMkLst>
            <pc:docMk/>
            <pc:sldMk cId="1104414387" sldId="2076136813"/>
            <ac:spMk id="370" creationId="{5989635D-61AA-5AF3-850C-CDAF589D4B91}"/>
          </ac:spMkLst>
        </pc:spChg>
        <pc:spChg chg="mod">
          <ac:chgData name="Bob Ward" userId="6da7c2dd-8e2e-469f-a216-c384312e2a2d" providerId="ADAL" clId="{62870759-0822-402D-B25C-BB6298B1EE64}" dt="2023-11-01T20:57:05.854" v="55321"/>
          <ac:spMkLst>
            <pc:docMk/>
            <pc:sldMk cId="1104414387" sldId="2076136813"/>
            <ac:spMk id="371" creationId="{7B393F1A-6750-2C5B-E70B-06E27C3BE549}"/>
          </ac:spMkLst>
        </pc:spChg>
        <pc:spChg chg="mod">
          <ac:chgData name="Bob Ward" userId="6da7c2dd-8e2e-469f-a216-c384312e2a2d" providerId="ADAL" clId="{62870759-0822-402D-B25C-BB6298B1EE64}" dt="2023-11-01T20:57:05.854" v="55321"/>
          <ac:spMkLst>
            <pc:docMk/>
            <pc:sldMk cId="1104414387" sldId="2076136813"/>
            <ac:spMk id="372" creationId="{6411270C-664D-FFD5-01FB-E4E6F7049CA5}"/>
          </ac:spMkLst>
        </pc:spChg>
        <pc:spChg chg="mod">
          <ac:chgData name="Bob Ward" userId="6da7c2dd-8e2e-469f-a216-c384312e2a2d" providerId="ADAL" clId="{62870759-0822-402D-B25C-BB6298B1EE64}" dt="2023-11-01T20:57:05.854" v="55321"/>
          <ac:spMkLst>
            <pc:docMk/>
            <pc:sldMk cId="1104414387" sldId="2076136813"/>
            <ac:spMk id="373" creationId="{C6323E6F-B171-A3D3-7F3B-90654F333A94}"/>
          </ac:spMkLst>
        </pc:spChg>
        <pc:spChg chg="mod">
          <ac:chgData name="Bob Ward" userId="6da7c2dd-8e2e-469f-a216-c384312e2a2d" providerId="ADAL" clId="{62870759-0822-402D-B25C-BB6298B1EE64}" dt="2023-11-01T20:57:05.854" v="55321"/>
          <ac:spMkLst>
            <pc:docMk/>
            <pc:sldMk cId="1104414387" sldId="2076136813"/>
            <ac:spMk id="374" creationId="{70C51536-2238-9BB5-0001-F4A8F44DF78E}"/>
          </ac:spMkLst>
        </pc:spChg>
        <pc:spChg chg="mod">
          <ac:chgData name="Bob Ward" userId="6da7c2dd-8e2e-469f-a216-c384312e2a2d" providerId="ADAL" clId="{62870759-0822-402D-B25C-BB6298B1EE64}" dt="2023-11-01T20:57:05.854" v="55321"/>
          <ac:spMkLst>
            <pc:docMk/>
            <pc:sldMk cId="1104414387" sldId="2076136813"/>
            <ac:spMk id="375" creationId="{77BAA717-8747-FD33-51FF-479EC7476260}"/>
          </ac:spMkLst>
        </pc:spChg>
        <pc:spChg chg="mod">
          <ac:chgData name="Bob Ward" userId="6da7c2dd-8e2e-469f-a216-c384312e2a2d" providerId="ADAL" clId="{62870759-0822-402D-B25C-BB6298B1EE64}" dt="2023-11-01T20:57:05.854" v="55321"/>
          <ac:spMkLst>
            <pc:docMk/>
            <pc:sldMk cId="1104414387" sldId="2076136813"/>
            <ac:spMk id="376" creationId="{19102FF4-0918-8677-4527-3559DEC85398}"/>
          </ac:spMkLst>
        </pc:spChg>
        <pc:spChg chg="mod">
          <ac:chgData name="Bob Ward" userId="6da7c2dd-8e2e-469f-a216-c384312e2a2d" providerId="ADAL" clId="{62870759-0822-402D-B25C-BB6298B1EE64}" dt="2023-11-01T20:57:16.025" v="55323"/>
          <ac:spMkLst>
            <pc:docMk/>
            <pc:sldMk cId="1104414387" sldId="2076136813"/>
            <ac:spMk id="379" creationId="{D5060667-6630-FFE1-4C90-BB5CE4EB9B85}"/>
          </ac:spMkLst>
        </pc:spChg>
        <pc:spChg chg="mod">
          <ac:chgData name="Bob Ward" userId="6da7c2dd-8e2e-469f-a216-c384312e2a2d" providerId="ADAL" clId="{62870759-0822-402D-B25C-BB6298B1EE64}" dt="2023-11-01T20:57:16.025" v="55323"/>
          <ac:spMkLst>
            <pc:docMk/>
            <pc:sldMk cId="1104414387" sldId="2076136813"/>
            <ac:spMk id="380" creationId="{E6F2077A-A9FB-4854-8431-5B661E9CC60D}"/>
          </ac:spMkLst>
        </pc:spChg>
        <pc:spChg chg="mod">
          <ac:chgData name="Bob Ward" userId="6da7c2dd-8e2e-469f-a216-c384312e2a2d" providerId="ADAL" clId="{62870759-0822-402D-B25C-BB6298B1EE64}" dt="2023-11-01T20:57:16.025" v="55323"/>
          <ac:spMkLst>
            <pc:docMk/>
            <pc:sldMk cId="1104414387" sldId="2076136813"/>
            <ac:spMk id="381" creationId="{758029F3-61B4-0B97-297C-F8A59C172BEA}"/>
          </ac:spMkLst>
        </pc:spChg>
        <pc:spChg chg="mod">
          <ac:chgData name="Bob Ward" userId="6da7c2dd-8e2e-469f-a216-c384312e2a2d" providerId="ADAL" clId="{62870759-0822-402D-B25C-BB6298B1EE64}" dt="2023-11-01T20:57:16.025" v="55323"/>
          <ac:spMkLst>
            <pc:docMk/>
            <pc:sldMk cId="1104414387" sldId="2076136813"/>
            <ac:spMk id="382" creationId="{3A3B4F98-4C45-CC0B-A288-1B38C36A7950}"/>
          </ac:spMkLst>
        </pc:spChg>
        <pc:spChg chg="mod">
          <ac:chgData name="Bob Ward" userId="6da7c2dd-8e2e-469f-a216-c384312e2a2d" providerId="ADAL" clId="{62870759-0822-402D-B25C-BB6298B1EE64}" dt="2023-11-01T20:57:16.025" v="55323"/>
          <ac:spMkLst>
            <pc:docMk/>
            <pc:sldMk cId="1104414387" sldId="2076136813"/>
            <ac:spMk id="383" creationId="{0DE8CE0B-118A-171F-3A3E-028D4842C8C6}"/>
          </ac:spMkLst>
        </pc:spChg>
        <pc:spChg chg="mod">
          <ac:chgData name="Bob Ward" userId="6da7c2dd-8e2e-469f-a216-c384312e2a2d" providerId="ADAL" clId="{62870759-0822-402D-B25C-BB6298B1EE64}" dt="2023-11-01T20:57:16.025" v="55323"/>
          <ac:spMkLst>
            <pc:docMk/>
            <pc:sldMk cId="1104414387" sldId="2076136813"/>
            <ac:spMk id="384" creationId="{DA3ABCE8-D1DC-C7F3-F5EC-D5EDF8638759}"/>
          </ac:spMkLst>
        </pc:spChg>
        <pc:spChg chg="mod">
          <ac:chgData name="Bob Ward" userId="6da7c2dd-8e2e-469f-a216-c384312e2a2d" providerId="ADAL" clId="{62870759-0822-402D-B25C-BB6298B1EE64}" dt="2023-11-01T20:57:16.025" v="55323"/>
          <ac:spMkLst>
            <pc:docMk/>
            <pc:sldMk cId="1104414387" sldId="2076136813"/>
            <ac:spMk id="385" creationId="{10460648-B9DA-BA0A-7D75-ED40919A23E5}"/>
          </ac:spMkLst>
        </pc:spChg>
        <pc:spChg chg="mod">
          <ac:chgData name="Bob Ward" userId="6da7c2dd-8e2e-469f-a216-c384312e2a2d" providerId="ADAL" clId="{62870759-0822-402D-B25C-BB6298B1EE64}" dt="2023-11-01T20:57:16.025" v="55323"/>
          <ac:spMkLst>
            <pc:docMk/>
            <pc:sldMk cId="1104414387" sldId="2076136813"/>
            <ac:spMk id="386" creationId="{40A6346B-7EAA-2C0F-30E6-D6EBF865E193}"/>
          </ac:spMkLst>
        </pc:spChg>
        <pc:spChg chg="mod">
          <ac:chgData name="Bob Ward" userId="6da7c2dd-8e2e-469f-a216-c384312e2a2d" providerId="ADAL" clId="{62870759-0822-402D-B25C-BB6298B1EE64}" dt="2023-11-01T20:57:16.025" v="55323"/>
          <ac:spMkLst>
            <pc:docMk/>
            <pc:sldMk cId="1104414387" sldId="2076136813"/>
            <ac:spMk id="387" creationId="{D20712E2-2685-8770-7677-8F489DB6F549}"/>
          </ac:spMkLst>
        </pc:spChg>
        <pc:spChg chg="mod">
          <ac:chgData name="Bob Ward" userId="6da7c2dd-8e2e-469f-a216-c384312e2a2d" providerId="ADAL" clId="{62870759-0822-402D-B25C-BB6298B1EE64}" dt="2023-11-01T20:57:16.025" v="55323"/>
          <ac:spMkLst>
            <pc:docMk/>
            <pc:sldMk cId="1104414387" sldId="2076136813"/>
            <ac:spMk id="388" creationId="{447CD692-5E2D-09A1-05B5-7CDCF61C3FD4}"/>
          </ac:spMkLst>
        </pc:spChg>
        <pc:spChg chg="mod">
          <ac:chgData name="Bob Ward" userId="6da7c2dd-8e2e-469f-a216-c384312e2a2d" providerId="ADAL" clId="{62870759-0822-402D-B25C-BB6298B1EE64}" dt="2023-11-01T20:57:16.025" v="55323"/>
          <ac:spMkLst>
            <pc:docMk/>
            <pc:sldMk cId="1104414387" sldId="2076136813"/>
            <ac:spMk id="389" creationId="{8E9CF65D-9A0B-1ED2-8705-87BE1E7CB46D}"/>
          </ac:spMkLst>
        </pc:spChg>
        <pc:spChg chg="mod">
          <ac:chgData name="Bob Ward" userId="6da7c2dd-8e2e-469f-a216-c384312e2a2d" providerId="ADAL" clId="{62870759-0822-402D-B25C-BB6298B1EE64}" dt="2023-11-01T20:57:16.025" v="55323"/>
          <ac:spMkLst>
            <pc:docMk/>
            <pc:sldMk cId="1104414387" sldId="2076136813"/>
            <ac:spMk id="390" creationId="{835E9A4E-D712-A668-DE63-A2657DEB37B2}"/>
          </ac:spMkLst>
        </pc:spChg>
        <pc:spChg chg="mod">
          <ac:chgData name="Bob Ward" userId="6da7c2dd-8e2e-469f-a216-c384312e2a2d" providerId="ADAL" clId="{62870759-0822-402D-B25C-BB6298B1EE64}" dt="2023-11-01T20:57:16.025" v="55323"/>
          <ac:spMkLst>
            <pc:docMk/>
            <pc:sldMk cId="1104414387" sldId="2076136813"/>
            <ac:spMk id="391" creationId="{DAEFEEE1-D638-1BD9-6006-C1459AD4DF01}"/>
          </ac:spMkLst>
        </pc:spChg>
        <pc:spChg chg="mod">
          <ac:chgData name="Bob Ward" userId="6da7c2dd-8e2e-469f-a216-c384312e2a2d" providerId="ADAL" clId="{62870759-0822-402D-B25C-BB6298B1EE64}" dt="2023-11-01T20:57:16.025" v="55323"/>
          <ac:spMkLst>
            <pc:docMk/>
            <pc:sldMk cId="1104414387" sldId="2076136813"/>
            <ac:spMk id="392" creationId="{CE909DEE-F038-C99E-61E3-FA8A57A56473}"/>
          </ac:spMkLst>
        </pc:spChg>
        <pc:spChg chg="mod">
          <ac:chgData name="Bob Ward" userId="6da7c2dd-8e2e-469f-a216-c384312e2a2d" providerId="ADAL" clId="{62870759-0822-402D-B25C-BB6298B1EE64}" dt="2023-11-01T20:57:16.025" v="55323"/>
          <ac:spMkLst>
            <pc:docMk/>
            <pc:sldMk cId="1104414387" sldId="2076136813"/>
            <ac:spMk id="393" creationId="{EE081520-8C97-77A8-C2B5-F837AED4B57E}"/>
          </ac:spMkLst>
        </pc:spChg>
        <pc:spChg chg="mod">
          <ac:chgData name="Bob Ward" userId="6da7c2dd-8e2e-469f-a216-c384312e2a2d" providerId="ADAL" clId="{62870759-0822-402D-B25C-BB6298B1EE64}" dt="2023-11-01T20:57:16.025" v="55323"/>
          <ac:spMkLst>
            <pc:docMk/>
            <pc:sldMk cId="1104414387" sldId="2076136813"/>
            <ac:spMk id="394" creationId="{32BFA6C5-3890-5F30-3667-6CD02EBB53A7}"/>
          </ac:spMkLst>
        </pc:spChg>
        <pc:spChg chg="mod">
          <ac:chgData name="Bob Ward" userId="6da7c2dd-8e2e-469f-a216-c384312e2a2d" providerId="ADAL" clId="{62870759-0822-402D-B25C-BB6298B1EE64}" dt="2023-11-01T20:57:16.025" v="55323"/>
          <ac:spMkLst>
            <pc:docMk/>
            <pc:sldMk cId="1104414387" sldId="2076136813"/>
            <ac:spMk id="395" creationId="{F59279EE-22D2-7C2A-E9BE-3BA4A534E920}"/>
          </ac:spMkLst>
        </pc:spChg>
        <pc:spChg chg="mod">
          <ac:chgData name="Bob Ward" userId="6da7c2dd-8e2e-469f-a216-c384312e2a2d" providerId="ADAL" clId="{62870759-0822-402D-B25C-BB6298B1EE64}" dt="2023-11-01T20:57:16.025" v="55323"/>
          <ac:spMkLst>
            <pc:docMk/>
            <pc:sldMk cId="1104414387" sldId="2076136813"/>
            <ac:spMk id="396" creationId="{65FCF91D-B6A1-36C3-BBB4-C43338F5F429}"/>
          </ac:spMkLst>
        </pc:spChg>
        <pc:spChg chg="mod">
          <ac:chgData name="Bob Ward" userId="6da7c2dd-8e2e-469f-a216-c384312e2a2d" providerId="ADAL" clId="{62870759-0822-402D-B25C-BB6298B1EE64}" dt="2023-11-01T20:57:16.025" v="55323"/>
          <ac:spMkLst>
            <pc:docMk/>
            <pc:sldMk cId="1104414387" sldId="2076136813"/>
            <ac:spMk id="397" creationId="{F2FB07E1-54D3-2662-F3F0-1291658AED41}"/>
          </ac:spMkLst>
        </pc:spChg>
        <pc:spChg chg="mod">
          <ac:chgData name="Bob Ward" userId="6da7c2dd-8e2e-469f-a216-c384312e2a2d" providerId="ADAL" clId="{62870759-0822-402D-B25C-BB6298B1EE64}" dt="2023-11-01T20:57:16.025" v="55323"/>
          <ac:spMkLst>
            <pc:docMk/>
            <pc:sldMk cId="1104414387" sldId="2076136813"/>
            <ac:spMk id="398" creationId="{BB797E3D-6AB4-8158-E254-F6A08B50D7E5}"/>
          </ac:spMkLst>
        </pc:spChg>
        <pc:spChg chg="mod">
          <ac:chgData name="Bob Ward" userId="6da7c2dd-8e2e-469f-a216-c384312e2a2d" providerId="ADAL" clId="{62870759-0822-402D-B25C-BB6298B1EE64}" dt="2023-11-01T20:57:16.025" v="55323"/>
          <ac:spMkLst>
            <pc:docMk/>
            <pc:sldMk cId="1104414387" sldId="2076136813"/>
            <ac:spMk id="399" creationId="{4F790AC9-95A0-7858-7B8F-061004EA0A17}"/>
          </ac:spMkLst>
        </pc:spChg>
        <pc:spChg chg="mod">
          <ac:chgData name="Bob Ward" userId="6da7c2dd-8e2e-469f-a216-c384312e2a2d" providerId="ADAL" clId="{62870759-0822-402D-B25C-BB6298B1EE64}" dt="2023-11-01T20:57:16.025" v="55323"/>
          <ac:spMkLst>
            <pc:docMk/>
            <pc:sldMk cId="1104414387" sldId="2076136813"/>
            <ac:spMk id="400" creationId="{2CDA2CAA-CCC0-C09E-ED27-4D2841F511E2}"/>
          </ac:spMkLst>
        </pc:spChg>
        <pc:spChg chg="mod">
          <ac:chgData name="Bob Ward" userId="6da7c2dd-8e2e-469f-a216-c384312e2a2d" providerId="ADAL" clId="{62870759-0822-402D-B25C-BB6298B1EE64}" dt="2023-11-01T20:57:27.957" v="55326"/>
          <ac:spMkLst>
            <pc:docMk/>
            <pc:sldMk cId="1104414387" sldId="2076136813"/>
            <ac:spMk id="403" creationId="{A528F96B-18FC-B142-3ADC-7C54BADE4C73}"/>
          </ac:spMkLst>
        </pc:spChg>
        <pc:spChg chg="mod">
          <ac:chgData name="Bob Ward" userId="6da7c2dd-8e2e-469f-a216-c384312e2a2d" providerId="ADAL" clId="{62870759-0822-402D-B25C-BB6298B1EE64}" dt="2023-11-01T20:57:27.957" v="55326"/>
          <ac:spMkLst>
            <pc:docMk/>
            <pc:sldMk cId="1104414387" sldId="2076136813"/>
            <ac:spMk id="404" creationId="{DCC26CFF-8C8C-46AF-0EA3-07680B7EFDDE}"/>
          </ac:spMkLst>
        </pc:spChg>
        <pc:spChg chg="mod">
          <ac:chgData name="Bob Ward" userId="6da7c2dd-8e2e-469f-a216-c384312e2a2d" providerId="ADAL" clId="{62870759-0822-402D-B25C-BB6298B1EE64}" dt="2023-11-01T20:57:27.957" v="55326"/>
          <ac:spMkLst>
            <pc:docMk/>
            <pc:sldMk cId="1104414387" sldId="2076136813"/>
            <ac:spMk id="405" creationId="{63F82FDB-33F1-D5B1-E357-B9C721174E3E}"/>
          </ac:spMkLst>
        </pc:spChg>
        <pc:spChg chg="mod">
          <ac:chgData name="Bob Ward" userId="6da7c2dd-8e2e-469f-a216-c384312e2a2d" providerId="ADAL" clId="{62870759-0822-402D-B25C-BB6298B1EE64}" dt="2023-11-01T20:57:27.957" v="55326"/>
          <ac:spMkLst>
            <pc:docMk/>
            <pc:sldMk cId="1104414387" sldId="2076136813"/>
            <ac:spMk id="406" creationId="{97B54676-917D-60A4-CB3B-F2E0071C5AAF}"/>
          </ac:spMkLst>
        </pc:spChg>
        <pc:spChg chg="mod">
          <ac:chgData name="Bob Ward" userId="6da7c2dd-8e2e-469f-a216-c384312e2a2d" providerId="ADAL" clId="{62870759-0822-402D-B25C-BB6298B1EE64}" dt="2023-11-01T20:57:27.957" v="55326"/>
          <ac:spMkLst>
            <pc:docMk/>
            <pc:sldMk cId="1104414387" sldId="2076136813"/>
            <ac:spMk id="407" creationId="{23F5ECCF-D944-CB8B-4050-2D2D7A076C51}"/>
          </ac:spMkLst>
        </pc:spChg>
        <pc:spChg chg="mod">
          <ac:chgData name="Bob Ward" userId="6da7c2dd-8e2e-469f-a216-c384312e2a2d" providerId="ADAL" clId="{62870759-0822-402D-B25C-BB6298B1EE64}" dt="2023-11-01T20:57:27.957" v="55326"/>
          <ac:spMkLst>
            <pc:docMk/>
            <pc:sldMk cId="1104414387" sldId="2076136813"/>
            <ac:spMk id="408" creationId="{05E27A87-E817-2A4B-1C87-3BFB6232DE5E}"/>
          </ac:spMkLst>
        </pc:spChg>
        <pc:spChg chg="mod">
          <ac:chgData name="Bob Ward" userId="6da7c2dd-8e2e-469f-a216-c384312e2a2d" providerId="ADAL" clId="{62870759-0822-402D-B25C-BB6298B1EE64}" dt="2023-11-01T20:57:27.957" v="55326"/>
          <ac:spMkLst>
            <pc:docMk/>
            <pc:sldMk cId="1104414387" sldId="2076136813"/>
            <ac:spMk id="409" creationId="{43CF5BC7-8C8C-F023-8B7A-ED368F7440E1}"/>
          </ac:spMkLst>
        </pc:spChg>
        <pc:spChg chg="mod">
          <ac:chgData name="Bob Ward" userId="6da7c2dd-8e2e-469f-a216-c384312e2a2d" providerId="ADAL" clId="{62870759-0822-402D-B25C-BB6298B1EE64}" dt="2023-11-01T20:57:27.957" v="55326"/>
          <ac:spMkLst>
            <pc:docMk/>
            <pc:sldMk cId="1104414387" sldId="2076136813"/>
            <ac:spMk id="410" creationId="{2732377F-F692-182A-F7B9-42DF4A17DC52}"/>
          </ac:spMkLst>
        </pc:spChg>
        <pc:spChg chg="mod">
          <ac:chgData name="Bob Ward" userId="6da7c2dd-8e2e-469f-a216-c384312e2a2d" providerId="ADAL" clId="{62870759-0822-402D-B25C-BB6298B1EE64}" dt="2023-11-01T20:57:27.957" v="55326"/>
          <ac:spMkLst>
            <pc:docMk/>
            <pc:sldMk cId="1104414387" sldId="2076136813"/>
            <ac:spMk id="411" creationId="{E64BA222-A3BD-CDCC-2658-73F10CC76F2B}"/>
          </ac:spMkLst>
        </pc:spChg>
        <pc:spChg chg="mod">
          <ac:chgData name="Bob Ward" userId="6da7c2dd-8e2e-469f-a216-c384312e2a2d" providerId="ADAL" clId="{62870759-0822-402D-B25C-BB6298B1EE64}" dt="2023-11-01T20:57:27.957" v="55326"/>
          <ac:spMkLst>
            <pc:docMk/>
            <pc:sldMk cId="1104414387" sldId="2076136813"/>
            <ac:spMk id="412" creationId="{CE74E7CA-833A-B1B1-D401-A09AAF3E7F64}"/>
          </ac:spMkLst>
        </pc:spChg>
        <pc:spChg chg="mod">
          <ac:chgData name="Bob Ward" userId="6da7c2dd-8e2e-469f-a216-c384312e2a2d" providerId="ADAL" clId="{62870759-0822-402D-B25C-BB6298B1EE64}" dt="2023-11-01T20:57:27.957" v="55326"/>
          <ac:spMkLst>
            <pc:docMk/>
            <pc:sldMk cId="1104414387" sldId="2076136813"/>
            <ac:spMk id="413" creationId="{F2204694-1695-0E39-80C9-B01A2EC30437}"/>
          </ac:spMkLst>
        </pc:spChg>
        <pc:spChg chg="mod">
          <ac:chgData name="Bob Ward" userId="6da7c2dd-8e2e-469f-a216-c384312e2a2d" providerId="ADAL" clId="{62870759-0822-402D-B25C-BB6298B1EE64}" dt="2023-11-01T20:57:27.957" v="55326"/>
          <ac:spMkLst>
            <pc:docMk/>
            <pc:sldMk cId="1104414387" sldId="2076136813"/>
            <ac:spMk id="414" creationId="{C4F717D7-9D7E-9BF1-21F1-22A45D50672E}"/>
          </ac:spMkLst>
        </pc:spChg>
        <pc:spChg chg="mod">
          <ac:chgData name="Bob Ward" userId="6da7c2dd-8e2e-469f-a216-c384312e2a2d" providerId="ADAL" clId="{62870759-0822-402D-B25C-BB6298B1EE64}" dt="2023-11-01T20:57:27.957" v="55326"/>
          <ac:spMkLst>
            <pc:docMk/>
            <pc:sldMk cId="1104414387" sldId="2076136813"/>
            <ac:spMk id="415" creationId="{3ECEC41C-F2F1-C0FB-3ACE-9823655DCB69}"/>
          </ac:spMkLst>
        </pc:spChg>
        <pc:spChg chg="mod">
          <ac:chgData name="Bob Ward" userId="6da7c2dd-8e2e-469f-a216-c384312e2a2d" providerId="ADAL" clId="{62870759-0822-402D-B25C-BB6298B1EE64}" dt="2023-11-01T20:57:27.957" v="55326"/>
          <ac:spMkLst>
            <pc:docMk/>
            <pc:sldMk cId="1104414387" sldId="2076136813"/>
            <ac:spMk id="416" creationId="{3A88194B-B5C5-CA12-F9C7-1AEE4A69E630}"/>
          </ac:spMkLst>
        </pc:spChg>
        <pc:spChg chg="mod">
          <ac:chgData name="Bob Ward" userId="6da7c2dd-8e2e-469f-a216-c384312e2a2d" providerId="ADAL" clId="{62870759-0822-402D-B25C-BB6298B1EE64}" dt="2023-11-01T20:57:27.957" v="55326"/>
          <ac:spMkLst>
            <pc:docMk/>
            <pc:sldMk cId="1104414387" sldId="2076136813"/>
            <ac:spMk id="417" creationId="{42437BA6-2099-A1F4-920E-D6E8D1AA89D3}"/>
          </ac:spMkLst>
        </pc:spChg>
        <pc:spChg chg="mod">
          <ac:chgData name="Bob Ward" userId="6da7c2dd-8e2e-469f-a216-c384312e2a2d" providerId="ADAL" clId="{62870759-0822-402D-B25C-BB6298B1EE64}" dt="2023-11-01T20:57:27.957" v="55326"/>
          <ac:spMkLst>
            <pc:docMk/>
            <pc:sldMk cId="1104414387" sldId="2076136813"/>
            <ac:spMk id="418" creationId="{896E1A86-76BC-9DF4-2AA7-C43FEB338658}"/>
          </ac:spMkLst>
        </pc:spChg>
        <pc:spChg chg="mod">
          <ac:chgData name="Bob Ward" userId="6da7c2dd-8e2e-469f-a216-c384312e2a2d" providerId="ADAL" clId="{62870759-0822-402D-B25C-BB6298B1EE64}" dt="2023-11-01T20:57:27.957" v="55326"/>
          <ac:spMkLst>
            <pc:docMk/>
            <pc:sldMk cId="1104414387" sldId="2076136813"/>
            <ac:spMk id="419" creationId="{345557FF-83EF-056B-F12A-C5F5668A1F24}"/>
          </ac:spMkLst>
        </pc:spChg>
        <pc:spChg chg="mod">
          <ac:chgData name="Bob Ward" userId="6da7c2dd-8e2e-469f-a216-c384312e2a2d" providerId="ADAL" clId="{62870759-0822-402D-B25C-BB6298B1EE64}" dt="2023-11-01T20:57:27.957" v="55326"/>
          <ac:spMkLst>
            <pc:docMk/>
            <pc:sldMk cId="1104414387" sldId="2076136813"/>
            <ac:spMk id="420" creationId="{B486D135-4B62-9050-5931-7462F8747EF8}"/>
          </ac:spMkLst>
        </pc:spChg>
        <pc:spChg chg="mod">
          <ac:chgData name="Bob Ward" userId="6da7c2dd-8e2e-469f-a216-c384312e2a2d" providerId="ADAL" clId="{62870759-0822-402D-B25C-BB6298B1EE64}" dt="2023-11-01T20:57:27.957" v="55326"/>
          <ac:spMkLst>
            <pc:docMk/>
            <pc:sldMk cId="1104414387" sldId="2076136813"/>
            <ac:spMk id="421" creationId="{FF7C8A4F-55F0-0273-54D6-877F968AD2AC}"/>
          </ac:spMkLst>
        </pc:spChg>
        <pc:spChg chg="mod">
          <ac:chgData name="Bob Ward" userId="6da7c2dd-8e2e-469f-a216-c384312e2a2d" providerId="ADAL" clId="{62870759-0822-402D-B25C-BB6298B1EE64}" dt="2023-11-01T20:57:27.957" v="55326"/>
          <ac:spMkLst>
            <pc:docMk/>
            <pc:sldMk cId="1104414387" sldId="2076136813"/>
            <ac:spMk id="422" creationId="{9420D122-26EA-BB7F-130B-90F93E545C56}"/>
          </ac:spMkLst>
        </pc:spChg>
        <pc:spChg chg="mod">
          <ac:chgData name="Bob Ward" userId="6da7c2dd-8e2e-469f-a216-c384312e2a2d" providerId="ADAL" clId="{62870759-0822-402D-B25C-BB6298B1EE64}" dt="2023-11-01T20:57:27.957" v="55326"/>
          <ac:spMkLst>
            <pc:docMk/>
            <pc:sldMk cId="1104414387" sldId="2076136813"/>
            <ac:spMk id="423" creationId="{7BEA35E4-A500-3E89-1D3C-4F4C140F7D7E}"/>
          </ac:spMkLst>
        </pc:spChg>
        <pc:spChg chg="mod">
          <ac:chgData name="Bob Ward" userId="6da7c2dd-8e2e-469f-a216-c384312e2a2d" providerId="ADAL" clId="{62870759-0822-402D-B25C-BB6298B1EE64}" dt="2023-11-01T20:57:27.957" v="55326"/>
          <ac:spMkLst>
            <pc:docMk/>
            <pc:sldMk cId="1104414387" sldId="2076136813"/>
            <ac:spMk id="424" creationId="{879EFCCE-B5EE-0128-ED56-A4653C7F31F0}"/>
          </ac:spMkLst>
        </pc:spChg>
        <pc:spChg chg="mod">
          <ac:chgData name="Bob Ward" userId="6da7c2dd-8e2e-469f-a216-c384312e2a2d" providerId="ADAL" clId="{62870759-0822-402D-B25C-BB6298B1EE64}" dt="2023-11-01T20:57:46.895" v="55331"/>
          <ac:spMkLst>
            <pc:docMk/>
            <pc:sldMk cId="1104414387" sldId="2076136813"/>
            <ac:spMk id="427" creationId="{08EA73C6-270A-DBF6-8242-35C5A9239B43}"/>
          </ac:spMkLst>
        </pc:spChg>
        <pc:spChg chg="mod">
          <ac:chgData name="Bob Ward" userId="6da7c2dd-8e2e-469f-a216-c384312e2a2d" providerId="ADAL" clId="{62870759-0822-402D-B25C-BB6298B1EE64}" dt="2023-11-01T23:00:09.312" v="55623" actId="1076"/>
          <ac:spMkLst>
            <pc:docMk/>
            <pc:sldMk cId="1104414387" sldId="2076136813"/>
            <ac:spMk id="428" creationId="{D7C8381C-71B4-58B9-245E-3196F74E93C5}"/>
          </ac:spMkLst>
        </pc:spChg>
        <pc:spChg chg="mod">
          <ac:chgData name="Bob Ward" userId="6da7c2dd-8e2e-469f-a216-c384312e2a2d" providerId="ADAL" clId="{62870759-0822-402D-B25C-BB6298B1EE64}" dt="2023-11-01T20:57:46.895" v="55331"/>
          <ac:spMkLst>
            <pc:docMk/>
            <pc:sldMk cId="1104414387" sldId="2076136813"/>
            <ac:spMk id="429" creationId="{2399C9ED-8E40-6F7F-5DB4-2B32448C917A}"/>
          </ac:spMkLst>
        </pc:spChg>
        <pc:spChg chg="mod">
          <ac:chgData name="Bob Ward" userId="6da7c2dd-8e2e-469f-a216-c384312e2a2d" providerId="ADAL" clId="{62870759-0822-402D-B25C-BB6298B1EE64}" dt="2023-11-01T20:57:46.895" v="55331"/>
          <ac:spMkLst>
            <pc:docMk/>
            <pc:sldMk cId="1104414387" sldId="2076136813"/>
            <ac:spMk id="430" creationId="{F69A3447-343D-4F13-6E6E-812949BC054A}"/>
          </ac:spMkLst>
        </pc:spChg>
        <pc:spChg chg="mod">
          <ac:chgData name="Bob Ward" userId="6da7c2dd-8e2e-469f-a216-c384312e2a2d" providerId="ADAL" clId="{62870759-0822-402D-B25C-BB6298B1EE64}" dt="2023-11-01T20:57:46.895" v="55331"/>
          <ac:spMkLst>
            <pc:docMk/>
            <pc:sldMk cId="1104414387" sldId="2076136813"/>
            <ac:spMk id="431" creationId="{223B7D2D-A025-EB5C-F984-CE2C2C7A09B9}"/>
          </ac:spMkLst>
        </pc:spChg>
        <pc:spChg chg="mod">
          <ac:chgData name="Bob Ward" userId="6da7c2dd-8e2e-469f-a216-c384312e2a2d" providerId="ADAL" clId="{62870759-0822-402D-B25C-BB6298B1EE64}" dt="2023-11-01T20:57:46.895" v="55331"/>
          <ac:spMkLst>
            <pc:docMk/>
            <pc:sldMk cId="1104414387" sldId="2076136813"/>
            <ac:spMk id="432" creationId="{34F1F00A-A4F7-8DAB-6070-707A40A7F33D}"/>
          </ac:spMkLst>
        </pc:spChg>
        <pc:spChg chg="mod">
          <ac:chgData name="Bob Ward" userId="6da7c2dd-8e2e-469f-a216-c384312e2a2d" providerId="ADAL" clId="{62870759-0822-402D-B25C-BB6298B1EE64}" dt="2023-11-01T20:57:46.895" v="55331"/>
          <ac:spMkLst>
            <pc:docMk/>
            <pc:sldMk cId="1104414387" sldId="2076136813"/>
            <ac:spMk id="433" creationId="{74CB430E-89ED-DD0D-E731-13BC09FCC911}"/>
          </ac:spMkLst>
        </pc:spChg>
        <pc:spChg chg="mod">
          <ac:chgData name="Bob Ward" userId="6da7c2dd-8e2e-469f-a216-c384312e2a2d" providerId="ADAL" clId="{62870759-0822-402D-B25C-BB6298B1EE64}" dt="2023-11-01T20:57:46.895" v="55331"/>
          <ac:spMkLst>
            <pc:docMk/>
            <pc:sldMk cId="1104414387" sldId="2076136813"/>
            <ac:spMk id="434" creationId="{05750F75-26D0-74B5-E243-8314D44D1DCE}"/>
          </ac:spMkLst>
        </pc:spChg>
        <pc:spChg chg="mod">
          <ac:chgData name="Bob Ward" userId="6da7c2dd-8e2e-469f-a216-c384312e2a2d" providerId="ADAL" clId="{62870759-0822-402D-B25C-BB6298B1EE64}" dt="2023-11-01T20:57:46.895" v="55331"/>
          <ac:spMkLst>
            <pc:docMk/>
            <pc:sldMk cId="1104414387" sldId="2076136813"/>
            <ac:spMk id="435" creationId="{460E9462-7269-1CD0-B147-287E9DBD72A1}"/>
          </ac:spMkLst>
        </pc:spChg>
        <pc:spChg chg="mod">
          <ac:chgData name="Bob Ward" userId="6da7c2dd-8e2e-469f-a216-c384312e2a2d" providerId="ADAL" clId="{62870759-0822-402D-B25C-BB6298B1EE64}" dt="2023-11-01T20:57:46.895" v="55331"/>
          <ac:spMkLst>
            <pc:docMk/>
            <pc:sldMk cId="1104414387" sldId="2076136813"/>
            <ac:spMk id="436" creationId="{F73CC430-CF99-D74C-FDCD-53CE976A029A}"/>
          </ac:spMkLst>
        </pc:spChg>
        <pc:spChg chg="mod">
          <ac:chgData name="Bob Ward" userId="6da7c2dd-8e2e-469f-a216-c384312e2a2d" providerId="ADAL" clId="{62870759-0822-402D-B25C-BB6298B1EE64}" dt="2023-11-01T20:57:46.895" v="55331"/>
          <ac:spMkLst>
            <pc:docMk/>
            <pc:sldMk cId="1104414387" sldId="2076136813"/>
            <ac:spMk id="437" creationId="{A16983E7-C2E4-F373-9F2D-504D543AD43D}"/>
          </ac:spMkLst>
        </pc:spChg>
        <pc:spChg chg="mod">
          <ac:chgData name="Bob Ward" userId="6da7c2dd-8e2e-469f-a216-c384312e2a2d" providerId="ADAL" clId="{62870759-0822-402D-B25C-BB6298B1EE64}" dt="2023-11-01T20:57:46.895" v="55331"/>
          <ac:spMkLst>
            <pc:docMk/>
            <pc:sldMk cId="1104414387" sldId="2076136813"/>
            <ac:spMk id="438" creationId="{3B201452-3630-A722-60D8-8C951D9F1734}"/>
          </ac:spMkLst>
        </pc:spChg>
        <pc:spChg chg="mod">
          <ac:chgData name="Bob Ward" userId="6da7c2dd-8e2e-469f-a216-c384312e2a2d" providerId="ADAL" clId="{62870759-0822-402D-B25C-BB6298B1EE64}" dt="2023-11-01T20:57:46.895" v="55331"/>
          <ac:spMkLst>
            <pc:docMk/>
            <pc:sldMk cId="1104414387" sldId="2076136813"/>
            <ac:spMk id="439" creationId="{98B86D96-229C-58A7-1205-8BB32A11F65F}"/>
          </ac:spMkLst>
        </pc:spChg>
        <pc:spChg chg="mod">
          <ac:chgData name="Bob Ward" userId="6da7c2dd-8e2e-469f-a216-c384312e2a2d" providerId="ADAL" clId="{62870759-0822-402D-B25C-BB6298B1EE64}" dt="2023-11-01T20:57:46.895" v="55331"/>
          <ac:spMkLst>
            <pc:docMk/>
            <pc:sldMk cId="1104414387" sldId="2076136813"/>
            <ac:spMk id="440" creationId="{BC230BDF-695F-DBD6-87B2-EE3EC09B2203}"/>
          </ac:spMkLst>
        </pc:spChg>
        <pc:spChg chg="mod">
          <ac:chgData name="Bob Ward" userId="6da7c2dd-8e2e-469f-a216-c384312e2a2d" providerId="ADAL" clId="{62870759-0822-402D-B25C-BB6298B1EE64}" dt="2023-11-01T20:57:46.895" v="55331"/>
          <ac:spMkLst>
            <pc:docMk/>
            <pc:sldMk cId="1104414387" sldId="2076136813"/>
            <ac:spMk id="441" creationId="{957BE51B-B978-19BE-9F16-B2158FE080A9}"/>
          </ac:spMkLst>
        </pc:spChg>
        <pc:spChg chg="mod">
          <ac:chgData name="Bob Ward" userId="6da7c2dd-8e2e-469f-a216-c384312e2a2d" providerId="ADAL" clId="{62870759-0822-402D-B25C-BB6298B1EE64}" dt="2023-11-01T20:57:46.895" v="55331"/>
          <ac:spMkLst>
            <pc:docMk/>
            <pc:sldMk cId="1104414387" sldId="2076136813"/>
            <ac:spMk id="442" creationId="{5CCFD639-9052-EB8B-2CA3-BFFC5B5F10E2}"/>
          </ac:spMkLst>
        </pc:spChg>
        <pc:spChg chg="mod">
          <ac:chgData name="Bob Ward" userId="6da7c2dd-8e2e-469f-a216-c384312e2a2d" providerId="ADAL" clId="{62870759-0822-402D-B25C-BB6298B1EE64}" dt="2023-11-01T20:57:46.895" v="55331"/>
          <ac:spMkLst>
            <pc:docMk/>
            <pc:sldMk cId="1104414387" sldId="2076136813"/>
            <ac:spMk id="443" creationId="{A23FC9CB-11B4-7C48-3115-F46B2608748B}"/>
          </ac:spMkLst>
        </pc:spChg>
        <pc:spChg chg="mod">
          <ac:chgData name="Bob Ward" userId="6da7c2dd-8e2e-469f-a216-c384312e2a2d" providerId="ADAL" clId="{62870759-0822-402D-B25C-BB6298B1EE64}" dt="2023-11-01T20:57:46.895" v="55331"/>
          <ac:spMkLst>
            <pc:docMk/>
            <pc:sldMk cId="1104414387" sldId="2076136813"/>
            <ac:spMk id="444" creationId="{D75DB0D9-9F09-FA4D-929F-8A7B49203F0E}"/>
          </ac:spMkLst>
        </pc:spChg>
        <pc:spChg chg="mod">
          <ac:chgData name="Bob Ward" userId="6da7c2dd-8e2e-469f-a216-c384312e2a2d" providerId="ADAL" clId="{62870759-0822-402D-B25C-BB6298B1EE64}" dt="2023-11-01T20:57:46.895" v="55331"/>
          <ac:spMkLst>
            <pc:docMk/>
            <pc:sldMk cId="1104414387" sldId="2076136813"/>
            <ac:spMk id="445" creationId="{C5CBCF94-B529-1C46-2D71-066426E58FBE}"/>
          </ac:spMkLst>
        </pc:spChg>
        <pc:spChg chg="mod">
          <ac:chgData name="Bob Ward" userId="6da7c2dd-8e2e-469f-a216-c384312e2a2d" providerId="ADAL" clId="{62870759-0822-402D-B25C-BB6298B1EE64}" dt="2023-11-01T20:57:46.895" v="55331"/>
          <ac:spMkLst>
            <pc:docMk/>
            <pc:sldMk cId="1104414387" sldId="2076136813"/>
            <ac:spMk id="446" creationId="{7A104D03-4149-469A-E793-24E39BC75592}"/>
          </ac:spMkLst>
        </pc:spChg>
        <pc:spChg chg="mod">
          <ac:chgData name="Bob Ward" userId="6da7c2dd-8e2e-469f-a216-c384312e2a2d" providerId="ADAL" clId="{62870759-0822-402D-B25C-BB6298B1EE64}" dt="2023-11-01T20:57:46.895" v="55331"/>
          <ac:spMkLst>
            <pc:docMk/>
            <pc:sldMk cId="1104414387" sldId="2076136813"/>
            <ac:spMk id="447" creationId="{70683949-18FA-3D4A-9032-D2AB5C28922E}"/>
          </ac:spMkLst>
        </pc:spChg>
        <pc:spChg chg="mod">
          <ac:chgData name="Bob Ward" userId="6da7c2dd-8e2e-469f-a216-c384312e2a2d" providerId="ADAL" clId="{62870759-0822-402D-B25C-BB6298B1EE64}" dt="2023-11-01T20:57:46.895" v="55331"/>
          <ac:spMkLst>
            <pc:docMk/>
            <pc:sldMk cId="1104414387" sldId="2076136813"/>
            <ac:spMk id="448" creationId="{7A883D6E-6D8A-95E9-975A-AB578DCE9526}"/>
          </ac:spMkLst>
        </pc:spChg>
        <pc:spChg chg="mod">
          <ac:chgData name="Bob Ward" userId="6da7c2dd-8e2e-469f-a216-c384312e2a2d" providerId="ADAL" clId="{62870759-0822-402D-B25C-BB6298B1EE64}" dt="2023-11-01T20:57:52.009" v="55333"/>
          <ac:spMkLst>
            <pc:docMk/>
            <pc:sldMk cId="1104414387" sldId="2076136813"/>
            <ac:spMk id="451" creationId="{7B5FF1B0-554C-4677-8856-62202B65F6CE}"/>
          </ac:spMkLst>
        </pc:spChg>
        <pc:spChg chg="mod">
          <ac:chgData name="Bob Ward" userId="6da7c2dd-8e2e-469f-a216-c384312e2a2d" providerId="ADAL" clId="{62870759-0822-402D-B25C-BB6298B1EE64}" dt="2023-11-01T20:57:52.009" v="55333"/>
          <ac:spMkLst>
            <pc:docMk/>
            <pc:sldMk cId="1104414387" sldId="2076136813"/>
            <ac:spMk id="452" creationId="{0EFDB365-3774-0AB7-36CA-CBD261D41F6C}"/>
          </ac:spMkLst>
        </pc:spChg>
        <pc:spChg chg="mod">
          <ac:chgData name="Bob Ward" userId="6da7c2dd-8e2e-469f-a216-c384312e2a2d" providerId="ADAL" clId="{62870759-0822-402D-B25C-BB6298B1EE64}" dt="2023-11-01T20:57:52.009" v="55333"/>
          <ac:spMkLst>
            <pc:docMk/>
            <pc:sldMk cId="1104414387" sldId="2076136813"/>
            <ac:spMk id="453" creationId="{79133D0D-2F83-FC8B-9EFC-59B606EFF345}"/>
          </ac:spMkLst>
        </pc:spChg>
        <pc:spChg chg="mod">
          <ac:chgData name="Bob Ward" userId="6da7c2dd-8e2e-469f-a216-c384312e2a2d" providerId="ADAL" clId="{62870759-0822-402D-B25C-BB6298B1EE64}" dt="2023-11-01T20:57:52.009" v="55333"/>
          <ac:spMkLst>
            <pc:docMk/>
            <pc:sldMk cId="1104414387" sldId="2076136813"/>
            <ac:spMk id="454" creationId="{F87DB8EC-F4E9-4FAE-1115-5A3BECC7409A}"/>
          </ac:spMkLst>
        </pc:spChg>
        <pc:spChg chg="mod">
          <ac:chgData name="Bob Ward" userId="6da7c2dd-8e2e-469f-a216-c384312e2a2d" providerId="ADAL" clId="{62870759-0822-402D-B25C-BB6298B1EE64}" dt="2023-11-01T20:57:52.009" v="55333"/>
          <ac:spMkLst>
            <pc:docMk/>
            <pc:sldMk cId="1104414387" sldId="2076136813"/>
            <ac:spMk id="455" creationId="{651577B9-F9C9-A15E-A102-6BF5FAF7613F}"/>
          </ac:spMkLst>
        </pc:spChg>
        <pc:spChg chg="mod">
          <ac:chgData name="Bob Ward" userId="6da7c2dd-8e2e-469f-a216-c384312e2a2d" providerId="ADAL" clId="{62870759-0822-402D-B25C-BB6298B1EE64}" dt="2023-11-01T20:57:52.009" v="55333"/>
          <ac:spMkLst>
            <pc:docMk/>
            <pc:sldMk cId="1104414387" sldId="2076136813"/>
            <ac:spMk id="456" creationId="{02ED089A-65E6-D9AE-ECC3-1D408F1FC00F}"/>
          </ac:spMkLst>
        </pc:spChg>
        <pc:spChg chg="mod">
          <ac:chgData name="Bob Ward" userId="6da7c2dd-8e2e-469f-a216-c384312e2a2d" providerId="ADAL" clId="{62870759-0822-402D-B25C-BB6298B1EE64}" dt="2023-11-01T20:57:52.009" v="55333"/>
          <ac:spMkLst>
            <pc:docMk/>
            <pc:sldMk cId="1104414387" sldId="2076136813"/>
            <ac:spMk id="457" creationId="{FBD3FB30-937B-305E-B9CD-D2ED35258E41}"/>
          </ac:spMkLst>
        </pc:spChg>
        <pc:spChg chg="mod">
          <ac:chgData name="Bob Ward" userId="6da7c2dd-8e2e-469f-a216-c384312e2a2d" providerId="ADAL" clId="{62870759-0822-402D-B25C-BB6298B1EE64}" dt="2023-11-01T20:57:52.009" v="55333"/>
          <ac:spMkLst>
            <pc:docMk/>
            <pc:sldMk cId="1104414387" sldId="2076136813"/>
            <ac:spMk id="458" creationId="{80C96841-5F0F-613E-9FF6-696FBB55FBC2}"/>
          </ac:spMkLst>
        </pc:spChg>
        <pc:spChg chg="mod">
          <ac:chgData name="Bob Ward" userId="6da7c2dd-8e2e-469f-a216-c384312e2a2d" providerId="ADAL" clId="{62870759-0822-402D-B25C-BB6298B1EE64}" dt="2023-11-01T20:57:52.009" v="55333"/>
          <ac:spMkLst>
            <pc:docMk/>
            <pc:sldMk cId="1104414387" sldId="2076136813"/>
            <ac:spMk id="459" creationId="{2D4EAC67-2EB1-3FBB-A80A-668692F606F0}"/>
          </ac:spMkLst>
        </pc:spChg>
        <pc:spChg chg="mod">
          <ac:chgData name="Bob Ward" userId="6da7c2dd-8e2e-469f-a216-c384312e2a2d" providerId="ADAL" clId="{62870759-0822-402D-B25C-BB6298B1EE64}" dt="2023-11-01T20:57:52.009" v="55333"/>
          <ac:spMkLst>
            <pc:docMk/>
            <pc:sldMk cId="1104414387" sldId="2076136813"/>
            <ac:spMk id="460" creationId="{9B6F8ADB-054B-6AA3-7116-EC779558A6D4}"/>
          </ac:spMkLst>
        </pc:spChg>
        <pc:spChg chg="mod">
          <ac:chgData name="Bob Ward" userId="6da7c2dd-8e2e-469f-a216-c384312e2a2d" providerId="ADAL" clId="{62870759-0822-402D-B25C-BB6298B1EE64}" dt="2023-11-01T20:57:52.009" v="55333"/>
          <ac:spMkLst>
            <pc:docMk/>
            <pc:sldMk cId="1104414387" sldId="2076136813"/>
            <ac:spMk id="461" creationId="{7236C9C1-E905-F84F-E9FB-870DF9BAE7B7}"/>
          </ac:spMkLst>
        </pc:spChg>
        <pc:spChg chg="mod">
          <ac:chgData name="Bob Ward" userId="6da7c2dd-8e2e-469f-a216-c384312e2a2d" providerId="ADAL" clId="{62870759-0822-402D-B25C-BB6298B1EE64}" dt="2023-11-01T20:57:52.009" v="55333"/>
          <ac:spMkLst>
            <pc:docMk/>
            <pc:sldMk cId="1104414387" sldId="2076136813"/>
            <ac:spMk id="462" creationId="{78E4E778-894F-C2AF-CC5F-B61F7576703C}"/>
          </ac:spMkLst>
        </pc:spChg>
        <pc:spChg chg="mod">
          <ac:chgData name="Bob Ward" userId="6da7c2dd-8e2e-469f-a216-c384312e2a2d" providerId="ADAL" clId="{62870759-0822-402D-B25C-BB6298B1EE64}" dt="2023-11-01T20:57:52.009" v="55333"/>
          <ac:spMkLst>
            <pc:docMk/>
            <pc:sldMk cId="1104414387" sldId="2076136813"/>
            <ac:spMk id="463" creationId="{99B7F1B8-7EB2-BEBD-3829-4696B6CDF815}"/>
          </ac:spMkLst>
        </pc:spChg>
        <pc:spChg chg="mod">
          <ac:chgData name="Bob Ward" userId="6da7c2dd-8e2e-469f-a216-c384312e2a2d" providerId="ADAL" clId="{62870759-0822-402D-B25C-BB6298B1EE64}" dt="2023-11-01T20:57:52.009" v="55333"/>
          <ac:spMkLst>
            <pc:docMk/>
            <pc:sldMk cId="1104414387" sldId="2076136813"/>
            <ac:spMk id="464" creationId="{544A9EB9-BC26-04FC-1CDA-136F1D2BF747}"/>
          </ac:spMkLst>
        </pc:spChg>
        <pc:spChg chg="mod">
          <ac:chgData name="Bob Ward" userId="6da7c2dd-8e2e-469f-a216-c384312e2a2d" providerId="ADAL" clId="{62870759-0822-402D-B25C-BB6298B1EE64}" dt="2023-11-01T20:57:52.009" v="55333"/>
          <ac:spMkLst>
            <pc:docMk/>
            <pc:sldMk cId="1104414387" sldId="2076136813"/>
            <ac:spMk id="465" creationId="{DFDBC435-D5C0-0572-28EE-51E137D40226}"/>
          </ac:spMkLst>
        </pc:spChg>
        <pc:spChg chg="mod">
          <ac:chgData name="Bob Ward" userId="6da7c2dd-8e2e-469f-a216-c384312e2a2d" providerId="ADAL" clId="{62870759-0822-402D-B25C-BB6298B1EE64}" dt="2023-11-01T20:57:52.009" v="55333"/>
          <ac:spMkLst>
            <pc:docMk/>
            <pc:sldMk cId="1104414387" sldId="2076136813"/>
            <ac:spMk id="466" creationId="{F1D6196C-24DD-FDF0-070D-46D6DCBB5096}"/>
          </ac:spMkLst>
        </pc:spChg>
        <pc:spChg chg="mod">
          <ac:chgData name="Bob Ward" userId="6da7c2dd-8e2e-469f-a216-c384312e2a2d" providerId="ADAL" clId="{62870759-0822-402D-B25C-BB6298B1EE64}" dt="2023-11-01T20:57:52.009" v="55333"/>
          <ac:spMkLst>
            <pc:docMk/>
            <pc:sldMk cId="1104414387" sldId="2076136813"/>
            <ac:spMk id="467" creationId="{F8C25B2C-D126-7982-1910-7859E0C1C8D5}"/>
          </ac:spMkLst>
        </pc:spChg>
        <pc:spChg chg="mod">
          <ac:chgData name="Bob Ward" userId="6da7c2dd-8e2e-469f-a216-c384312e2a2d" providerId="ADAL" clId="{62870759-0822-402D-B25C-BB6298B1EE64}" dt="2023-11-01T20:57:52.009" v="55333"/>
          <ac:spMkLst>
            <pc:docMk/>
            <pc:sldMk cId="1104414387" sldId="2076136813"/>
            <ac:spMk id="468" creationId="{406BEFED-9492-0226-CE9E-9D2BC02F3322}"/>
          </ac:spMkLst>
        </pc:spChg>
        <pc:spChg chg="mod">
          <ac:chgData name="Bob Ward" userId="6da7c2dd-8e2e-469f-a216-c384312e2a2d" providerId="ADAL" clId="{62870759-0822-402D-B25C-BB6298B1EE64}" dt="2023-11-01T20:57:52.009" v="55333"/>
          <ac:spMkLst>
            <pc:docMk/>
            <pc:sldMk cId="1104414387" sldId="2076136813"/>
            <ac:spMk id="469" creationId="{E0CD0878-1F30-CF11-EC09-6149A89D7696}"/>
          </ac:spMkLst>
        </pc:spChg>
        <pc:spChg chg="mod">
          <ac:chgData name="Bob Ward" userId="6da7c2dd-8e2e-469f-a216-c384312e2a2d" providerId="ADAL" clId="{62870759-0822-402D-B25C-BB6298B1EE64}" dt="2023-11-01T20:57:52.009" v="55333"/>
          <ac:spMkLst>
            <pc:docMk/>
            <pc:sldMk cId="1104414387" sldId="2076136813"/>
            <ac:spMk id="470" creationId="{13D92FE1-3615-C45A-8034-52FD5A95EFC3}"/>
          </ac:spMkLst>
        </pc:spChg>
        <pc:spChg chg="mod">
          <ac:chgData name="Bob Ward" userId="6da7c2dd-8e2e-469f-a216-c384312e2a2d" providerId="ADAL" clId="{62870759-0822-402D-B25C-BB6298B1EE64}" dt="2023-11-01T20:57:52.009" v="55333"/>
          <ac:spMkLst>
            <pc:docMk/>
            <pc:sldMk cId="1104414387" sldId="2076136813"/>
            <ac:spMk id="471" creationId="{C181EC67-2B47-D114-72C2-534A1299094A}"/>
          </ac:spMkLst>
        </pc:spChg>
        <pc:spChg chg="mod">
          <ac:chgData name="Bob Ward" userId="6da7c2dd-8e2e-469f-a216-c384312e2a2d" providerId="ADAL" clId="{62870759-0822-402D-B25C-BB6298B1EE64}" dt="2023-11-01T20:57:52.009" v="55333"/>
          <ac:spMkLst>
            <pc:docMk/>
            <pc:sldMk cId="1104414387" sldId="2076136813"/>
            <ac:spMk id="472" creationId="{F79951C0-5EA1-62B2-21D5-810878282B39}"/>
          </ac:spMkLst>
        </pc:spChg>
        <pc:spChg chg="add mod">
          <ac:chgData name="Bob Ward" userId="6da7c2dd-8e2e-469f-a216-c384312e2a2d" providerId="ADAL" clId="{62870759-0822-402D-B25C-BB6298B1EE64}" dt="2023-11-01T23:00:36.255" v="55629" actId="1076"/>
          <ac:spMkLst>
            <pc:docMk/>
            <pc:sldMk cId="1104414387" sldId="2076136813"/>
            <ac:spMk id="473" creationId="{FCC59D49-E022-18C3-0C6A-86565ED12465}"/>
          </ac:spMkLst>
        </pc:spChg>
        <pc:spChg chg="add del mod">
          <ac:chgData name="Bob Ward" userId="6da7c2dd-8e2e-469f-a216-c384312e2a2d" providerId="ADAL" clId="{62870759-0822-402D-B25C-BB6298B1EE64}" dt="2023-11-01T20:58:51.913" v="55372"/>
          <ac:spMkLst>
            <pc:docMk/>
            <pc:sldMk cId="1104414387" sldId="2076136813"/>
            <ac:spMk id="474" creationId="{D9CE3179-33B2-E4DC-C214-5F3255965DEF}"/>
          </ac:spMkLst>
        </pc:spChg>
        <pc:spChg chg="add mod">
          <ac:chgData name="Bob Ward" userId="6da7c2dd-8e2e-469f-a216-c384312e2a2d" providerId="ADAL" clId="{62870759-0822-402D-B25C-BB6298B1EE64}" dt="2023-11-01T23:01:51.164" v="55631" actId="1076"/>
          <ac:spMkLst>
            <pc:docMk/>
            <pc:sldMk cId="1104414387" sldId="2076136813"/>
            <ac:spMk id="475" creationId="{C7BC6862-78FF-31C3-B515-471C95DCC5A6}"/>
          </ac:spMkLst>
        </pc:spChg>
        <pc:spChg chg="mod">
          <ac:chgData name="Bob Ward" userId="6da7c2dd-8e2e-469f-a216-c384312e2a2d" providerId="ADAL" clId="{62870759-0822-402D-B25C-BB6298B1EE64}" dt="2023-11-01T21:03:51.936" v="55429"/>
          <ac:spMkLst>
            <pc:docMk/>
            <pc:sldMk cId="1104414387" sldId="2076136813"/>
            <ac:spMk id="478" creationId="{349BE8FD-804D-3B51-5976-83BCF7EBAF76}"/>
          </ac:spMkLst>
        </pc:spChg>
        <pc:spChg chg="mod">
          <ac:chgData name="Bob Ward" userId="6da7c2dd-8e2e-469f-a216-c384312e2a2d" providerId="ADAL" clId="{62870759-0822-402D-B25C-BB6298B1EE64}" dt="2023-11-01T21:03:51.936" v="55429"/>
          <ac:spMkLst>
            <pc:docMk/>
            <pc:sldMk cId="1104414387" sldId="2076136813"/>
            <ac:spMk id="479" creationId="{4EC5F6C1-10DC-BC92-4E25-9057A924EFF7}"/>
          </ac:spMkLst>
        </pc:spChg>
        <pc:spChg chg="mod">
          <ac:chgData name="Bob Ward" userId="6da7c2dd-8e2e-469f-a216-c384312e2a2d" providerId="ADAL" clId="{62870759-0822-402D-B25C-BB6298B1EE64}" dt="2023-11-01T21:03:51.936" v="55429"/>
          <ac:spMkLst>
            <pc:docMk/>
            <pc:sldMk cId="1104414387" sldId="2076136813"/>
            <ac:spMk id="480" creationId="{55F85FAD-33EB-0DA1-7D7B-E17311EC05B2}"/>
          </ac:spMkLst>
        </pc:spChg>
        <pc:spChg chg="mod">
          <ac:chgData name="Bob Ward" userId="6da7c2dd-8e2e-469f-a216-c384312e2a2d" providerId="ADAL" clId="{62870759-0822-402D-B25C-BB6298B1EE64}" dt="2023-11-01T21:03:51.936" v="55429"/>
          <ac:spMkLst>
            <pc:docMk/>
            <pc:sldMk cId="1104414387" sldId="2076136813"/>
            <ac:spMk id="481" creationId="{2C5E5263-B6C4-6CA2-DED4-2CF4BA9E4A7F}"/>
          </ac:spMkLst>
        </pc:spChg>
        <pc:spChg chg="mod">
          <ac:chgData name="Bob Ward" userId="6da7c2dd-8e2e-469f-a216-c384312e2a2d" providerId="ADAL" clId="{62870759-0822-402D-B25C-BB6298B1EE64}" dt="2023-11-01T21:03:51.936" v="55429"/>
          <ac:spMkLst>
            <pc:docMk/>
            <pc:sldMk cId="1104414387" sldId="2076136813"/>
            <ac:spMk id="482" creationId="{52427A71-361A-0642-12FA-C72448D96E2B}"/>
          </ac:spMkLst>
        </pc:spChg>
        <pc:spChg chg="mod">
          <ac:chgData name="Bob Ward" userId="6da7c2dd-8e2e-469f-a216-c384312e2a2d" providerId="ADAL" clId="{62870759-0822-402D-B25C-BB6298B1EE64}" dt="2023-11-01T21:03:51.936" v="55429"/>
          <ac:spMkLst>
            <pc:docMk/>
            <pc:sldMk cId="1104414387" sldId="2076136813"/>
            <ac:spMk id="483" creationId="{6557270E-5E90-DF80-2FF2-8685BE2F4023}"/>
          </ac:spMkLst>
        </pc:spChg>
        <pc:spChg chg="mod">
          <ac:chgData name="Bob Ward" userId="6da7c2dd-8e2e-469f-a216-c384312e2a2d" providerId="ADAL" clId="{62870759-0822-402D-B25C-BB6298B1EE64}" dt="2023-11-01T21:03:51.936" v="55429"/>
          <ac:spMkLst>
            <pc:docMk/>
            <pc:sldMk cId="1104414387" sldId="2076136813"/>
            <ac:spMk id="484" creationId="{40A62677-90DB-8CBA-0D2A-ECB297A0517E}"/>
          </ac:spMkLst>
        </pc:spChg>
        <pc:spChg chg="mod">
          <ac:chgData name="Bob Ward" userId="6da7c2dd-8e2e-469f-a216-c384312e2a2d" providerId="ADAL" clId="{62870759-0822-402D-B25C-BB6298B1EE64}" dt="2023-11-01T21:03:51.936" v="55429"/>
          <ac:spMkLst>
            <pc:docMk/>
            <pc:sldMk cId="1104414387" sldId="2076136813"/>
            <ac:spMk id="485" creationId="{1A2E43AC-AEF2-CDD1-0EAC-F66F1A106D34}"/>
          </ac:spMkLst>
        </pc:spChg>
        <pc:spChg chg="mod">
          <ac:chgData name="Bob Ward" userId="6da7c2dd-8e2e-469f-a216-c384312e2a2d" providerId="ADAL" clId="{62870759-0822-402D-B25C-BB6298B1EE64}" dt="2023-11-01T21:03:51.936" v="55429"/>
          <ac:spMkLst>
            <pc:docMk/>
            <pc:sldMk cId="1104414387" sldId="2076136813"/>
            <ac:spMk id="486" creationId="{9A5D6B4E-518E-7CB6-E86A-7E6DDBB679F3}"/>
          </ac:spMkLst>
        </pc:spChg>
        <pc:spChg chg="mod">
          <ac:chgData name="Bob Ward" userId="6da7c2dd-8e2e-469f-a216-c384312e2a2d" providerId="ADAL" clId="{62870759-0822-402D-B25C-BB6298B1EE64}" dt="2023-11-01T21:03:51.936" v="55429"/>
          <ac:spMkLst>
            <pc:docMk/>
            <pc:sldMk cId="1104414387" sldId="2076136813"/>
            <ac:spMk id="487" creationId="{0DE035E7-ADF5-3C29-8D30-C42930A8E31E}"/>
          </ac:spMkLst>
        </pc:spChg>
        <pc:spChg chg="mod">
          <ac:chgData name="Bob Ward" userId="6da7c2dd-8e2e-469f-a216-c384312e2a2d" providerId="ADAL" clId="{62870759-0822-402D-B25C-BB6298B1EE64}" dt="2023-11-01T21:03:51.936" v="55429"/>
          <ac:spMkLst>
            <pc:docMk/>
            <pc:sldMk cId="1104414387" sldId="2076136813"/>
            <ac:spMk id="488" creationId="{29EA1EEB-4EFB-540D-36CF-DC16D3E2728C}"/>
          </ac:spMkLst>
        </pc:spChg>
        <pc:spChg chg="mod">
          <ac:chgData name="Bob Ward" userId="6da7c2dd-8e2e-469f-a216-c384312e2a2d" providerId="ADAL" clId="{62870759-0822-402D-B25C-BB6298B1EE64}" dt="2023-11-01T21:03:51.936" v="55429"/>
          <ac:spMkLst>
            <pc:docMk/>
            <pc:sldMk cId="1104414387" sldId="2076136813"/>
            <ac:spMk id="489" creationId="{73A189D4-1624-1396-1C09-079ADE99E52B}"/>
          </ac:spMkLst>
        </pc:spChg>
        <pc:spChg chg="mod">
          <ac:chgData name="Bob Ward" userId="6da7c2dd-8e2e-469f-a216-c384312e2a2d" providerId="ADAL" clId="{62870759-0822-402D-B25C-BB6298B1EE64}" dt="2023-11-01T21:03:51.936" v="55429"/>
          <ac:spMkLst>
            <pc:docMk/>
            <pc:sldMk cId="1104414387" sldId="2076136813"/>
            <ac:spMk id="490" creationId="{B4ABEAF3-036E-D8CE-EFB8-D851A727E89A}"/>
          </ac:spMkLst>
        </pc:spChg>
        <pc:spChg chg="mod">
          <ac:chgData name="Bob Ward" userId="6da7c2dd-8e2e-469f-a216-c384312e2a2d" providerId="ADAL" clId="{62870759-0822-402D-B25C-BB6298B1EE64}" dt="2023-11-01T21:03:51.936" v="55429"/>
          <ac:spMkLst>
            <pc:docMk/>
            <pc:sldMk cId="1104414387" sldId="2076136813"/>
            <ac:spMk id="491" creationId="{AC3EAB24-89B3-03CD-9A80-79F9061DC427}"/>
          </ac:spMkLst>
        </pc:spChg>
        <pc:spChg chg="mod">
          <ac:chgData name="Bob Ward" userId="6da7c2dd-8e2e-469f-a216-c384312e2a2d" providerId="ADAL" clId="{62870759-0822-402D-B25C-BB6298B1EE64}" dt="2023-11-01T21:03:51.936" v="55429"/>
          <ac:spMkLst>
            <pc:docMk/>
            <pc:sldMk cId="1104414387" sldId="2076136813"/>
            <ac:spMk id="492" creationId="{9145066A-EB2D-7881-A9EF-0939098B66B4}"/>
          </ac:spMkLst>
        </pc:spChg>
        <pc:spChg chg="mod">
          <ac:chgData name="Bob Ward" userId="6da7c2dd-8e2e-469f-a216-c384312e2a2d" providerId="ADAL" clId="{62870759-0822-402D-B25C-BB6298B1EE64}" dt="2023-11-01T21:03:51.936" v="55429"/>
          <ac:spMkLst>
            <pc:docMk/>
            <pc:sldMk cId="1104414387" sldId="2076136813"/>
            <ac:spMk id="493" creationId="{FF269307-6100-5879-1C8E-9BA4F3E5AF75}"/>
          </ac:spMkLst>
        </pc:spChg>
        <pc:spChg chg="mod">
          <ac:chgData name="Bob Ward" userId="6da7c2dd-8e2e-469f-a216-c384312e2a2d" providerId="ADAL" clId="{62870759-0822-402D-B25C-BB6298B1EE64}" dt="2023-11-01T21:03:51.936" v="55429"/>
          <ac:spMkLst>
            <pc:docMk/>
            <pc:sldMk cId="1104414387" sldId="2076136813"/>
            <ac:spMk id="494" creationId="{85BD141D-770D-274D-81EC-974F003FD990}"/>
          </ac:spMkLst>
        </pc:spChg>
        <pc:spChg chg="mod">
          <ac:chgData name="Bob Ward" userId="6da7c2dd-8e2e-469f-a216-c384312e2a2d" providerId="ADAL" clId="{62870759-0822-402D-B25C-BB6298B1EE64}" dt="2023-11-01T21:03:51.936" v="55429"/>
          <ac:spMkLst>
            <pc:docMk/>
            <pc:sldMk cId="1104414387" sldId="2076136813"/>
            <ac:spMk id="495" creationId="{2FBB94F4-CB32-38EC-5667-FF0DCFB784C5}"/>
          </ac:spMkLst>
        </pc:spChg>
        <pc:spChg chg="mod">
          <ac:chgData name="Bob Ward" userId="6da7c2dd-8e2e-469f-a216-c384312e2a2d" providerId="ADAL" clId="{62870759-0822-402D-B25C-BB6298B1EE64}" dt="2023-11-01T21:03:51.936" v="55429"/>
          <ac:spMkLst>
            <pc:docMk/>
            <pc:sldMk cId="1104414387" sldId="2076136813"/>
            <ac:spMk id="496" creationId="{C3FAB171-D74C-4C56-E03B-E26DA86DBE6E}"/>
          </ac:spMkLst>
        </pc:spChg>
        <pc:spChg chg="mod">
          <ac:chgData name="Bob Ward" userId="6da7c2dd-8e2e-469f-a216-c384312e2a2d" providerId="ADAL" clId="{62870759-0822-402D-B25C-BB6298B1EE64}" dt="2023-11-01T21:03:51.936" v="55429"/>
          <ac:spMkLst>
            <pc:docMk/>
            <pc:sldMk cId="1104414387" sldId="2076136813"/>
            <ac:spMk id="497" creationId="{81EA26BD-CCC1-F936-FBD5-F203E264F966}"/>
          </ac:spMkLst>
        </pc:spChg>
        <pc:spChg chg="mod">
          <ac:chgData name="Bob Ward" userId="6da7c2dd-8e2e-469f-a216-c384312e2a2d" providerId="ADAL" clId="{62870759-0822-402D-B25C-BB6298B1EE64}" dt="2023-11-01T21:03:51.936" v="55429"/>
          <ac:spMkLst>
            <pc:docMk/>
            <pc:sldMk cId="1104414387" sldId="2076136813"/>
            <ac:spMk id="498" creationId="{362AB632-A091-5303-7061-BC82C5509F9D}"/>
          </ac:spMkLst>
        </pc:spChg>
        <pc:spChg chg="mod">
          <ac:chgData name="Bob Ward" userId="6da7c2dd-8e2e-469f-a216-c384312e2a2d" providerId="ADAL" clId="{62870759-0822-402D-B25C-BB6298B1EE64}" dt="2023-11-01T21:03:51.936" v="55429"/>
          <ac:spMkLst>
            <pc:docMk/>
            <pc:sldMk cId="1104414387" sldId="2076136813"/>
            <ac:spMk id="499" creationId="{16B84A53-1B1A-F428-25E7-CE52BE2A2DCA}"/>
          </ac:spMkLst>
        </pc:spChg>
        <pc:spChg chg="mod">
          <ac:chgData name="Bob Ward" userId="6da7c2dd-8e2e-469f-a216-c384312e2a2d" providerId="ADAL" clId="{62870759-0822-402D-B25C-BB6298B1EE64}" dt="2023-11-01T23:00:02.780" v="55620"/>
          <ac:spMkLst>
            <pc:docMk/>
            <pc:sldMk cId="1104414387" sldId="2076136813"/>
            <ac:spMk id="502" creationId="{ABFFB128-32C2-C2E5-520D-08A8665D0AB4}"/>
          </ac:spMkLst>
        </pc:spChg>
        <pc:spChg chg="mod">
          <ac:chgData name="Bob Ward" userId="6da7c2dd-8e2e-469f-a216-c384312e2a2d" providerId="ADAL" clId="{62870759-0822-402D-B25C-BB6298B1EE64}" dt="2023-11-01T23:00:02.780" v="55620"/>
          <ac:spMkLst>
            <pc:docMk/>
            <pc:sldMk cId="1104414387" sldId="2076136813"/>
            <ac:spMk id="503" creationId="{3DABB1D1-6BF8-DC84-1E32-69D158F38F86}"/>
          </ac:spMkLst>
        </pc:spChg>
        <pc:spChg chg="mod">
          <ac:chgData name="Bob Ward" userId="6da7c2dd-8e2e-469f-a216-c384312e2a2d" providerId="ADAL" clId="{62870759-0822-402D-B25C-BB6298B1EE64}" dt="2023-11-01T23:00:02.780" v="55620"/>
          <ac:spMkLst>
            <pc:docMk/>
            <pc:sldMk cId="1104414387" sldId="2076136813"/>
            <ac:spMk id="504" creationId="{FA2A296C-2508-9D12-F86A-6E0A7AD9555E}"/>
          </ac:spMkLst>
        </pc:spChg>
        <pc:spChg chg="mod">
          <ac:chgData name="Bob Ward" userId="6da7c2dd-8e2e-469f-a216-c384312e2a2d" providerId="ADAL" clId="{62870759-0822-402D-B25C-BB6298B1EE64}" dt="2023-11-01T23:00:02.780" v="55620"/>
          <ac:spMkLst>
            <pc:docMk/>
            <pc:sldMk cId="1104414387" sldId="2076136813"/>
            <ac:spMk id="505" creationId="{54B4C7DB-CEF4-4CBB-8464-70A6403E182C}"/>
          </ac:spMkLst>
        </pc:spChg>
        <pc:spChg chg="mod">
          <ac:chgData name="Bob Ward" userId="6da7c2dd-8e2e-469f-a216-c384312e2a2d" providerId="ADAL" clId="{62870759-0822-402D-B25C-BB6298B1EE64}" dt="2023-11-01T23:00:02.780" v="55620"/>
          <ac:spMkLst>
            <pc:docMk/>
            <pc:sldMk cId="1104414387" sldId="2076136813"/>
            <ac:spMk id="506" creationId="{483150EF-85C2-C8D8-6D61-B6E8C2B3F982}"/>
          </ac:spMkLst>
        </pc:spChg>
        <pc:spChg chg="mod">
          <ac:chgData name="Bob Ward" userId="6da7c2dd-8e2e-469f-a216-c384312e2a2d" providerId="ADAL" clId="{62870759-0822-402D-B25C-BB6298B1EE64}" dt="2023-11-01T23:00:02.780" v="55620"/>
          <ac:spMkLst>
            <pc:docMk/>
            <pc:sldMk cId="1104414387" sldId="2076136813"/>
            <ac:spMk id="507" creationId="{14AD611C-E871-6F9C-FBB6-F9FE7BB0E839}"/>
          </ac:spMkLst>
        </pc:spChg>
        <pc:spChg chg="mod">
          <ac:chgData name="Bob Ward" userId="6da7c2dd-8e2e-469f-a216-c384312e2a2d" providerId="ADAL" clId="{62870759-0822-402D-B25C-BB6298B1EE64}" dt="2023-11-01T23:00:02.780" v="55620"/>
          <ac:spMkLst>
            <pc:docMk/>
            <pc:sldMk cId="1104414387" sldId="2076136813"/>
            <ac:spMk id="508" creationId="{327AD22E-BFB5-EC37-FE52-AAEDAB9E2143}"/>
          </ac:spMkLst>
        </pc:spChg>
        <pc:spChg chg="mod">
          <ac:chgData name="Bob Ward" userId="6da7c2dd-8e2e-469f-a216-c384312e2a2d" providerId="ADAL" clId="{62870759-0822-402D-B25C-BB6298B1EE64}" dt="2023-11-01T23:00:02.780" v="55620"/>
          <ac:spMkLst>
            <pc:docMk/>
            <pc:sldMk cId="1104414387" sldId="2076136813"/>
            <ac:spMk id="509" creationId="{60715159-98DB-B470-24AF-2A7DB296D899}"/>
          </ac:spMkLst>
        </pc:spChg>
        <pc:spChg chg="mod">
          <ac:chgData name="Bob Ward" userId="6da7c2dd-8e2e-469f-a216-c384312e2a2d" providerId="ADAL" clId="{62870759-0822-402D-B25C-BB6298B1EE64}" dt="2023-11-01T23:00:02.780" v="55620"/>
          <ac:spMkLst>
            <pc:docMk/>
            <pc:sldMk cId="1104414387" sldId="2076136813"/>
            <ac:spMk id="510" creationId="{D313F186-C819-388F-DDE7-F21BE123605D}"/>
          </ac:spMkLst>
        </pc:spChg>
        <pc:spChg chg="mod">
          <ac:chgData name="Bob Ward" userId="6da7c2dd-8e2e-469f-a216-c384312e2a2d" providerId="ADAL" clId="{62870759-0822-402D-B25C-BB6298B1EE64}" dt="2023-11-01T23:00:02.780" v="55620"/>
          <ac:spMkLst>
            <pc:docMk/>
            <pc:sldMk cId="1104414387" sldId="2076136813"/>
            <ac:spMk id="511" creationId="{E8D047DB-CC0D-76F2-8FC3-EF2F332A0859}"/>
          </ac:spMkLst>
        </pc:spChg>
        <pc:spChg chg="mod">
          <ac:chgData name="Bob Ward" userId="6da7c2dd-8e2e-469f-a216-c384312e2a2d" providerId="ADAL" clId="{62870759-0822-402D-B25C-BB6298B1EE64}" dt="2023-11-01T23:00:02.780" v="55620"/>
          <ac:spMkLst>
            <pc:docMk/>
            <pc:sldMk cId="1104414387" sldId="2076136813"/>
            <ac:spMk id="512" creationId="{719F2D21-74F4-35E6-F68E-67D681586DCE}"/>
          </ac:spMkLst>
        </pc:spChg>
        <pc:spChg chg="mod">
          <ac:chgData name="Bob Ward" userId="6da7c2dd-8e2e-469f-a216-c384312e2a2d" providerId="ADAL" clId="{62870759-0822-402D-B25C-BB6298B1EE64}" dt="2023-11-01T23:00:02.780" v="55620"/>
          <ac:spMkLst>
            <pc:docMk/>
            <pc:sldMk cId="1104414387" sldId="2076136813"/>
            <ac:spMk id="513" creationId="{0377A0FA-570E-E02B-864D-08BE6238DD93}"/>
          </ac:spMkLst>
        </pc:spChg>
        <pc:spChg chg="mod">
          <ac:chgData name="Bob Ward" userId="6da7c2dd-8e2e-469f-a216-c384312e2a2d" providerId="ADAL" clId="{62870759-0822-402D-B25C-BB6298B1EE64}" dt="2023-11-01T23:00:02.780" v="55620"/>
          <ac:spMkLst>
            <pc:docMk/>
            <pc:sldMk cId="1104414387" sldId="2076136813"/>
            <ac:spMk id="514" creationId="{84253AEE-20AA-C834-E840-27B7FD94CA6C}"/>
          </ac:spMkLst>
        </pc:spChg>
        <pc:spChg chg="mod">
          <ac:chgData name="Bob Ward" userId="6da7c2dd-8e2e-469f-a216-c384312e2a2d" providerId="ADAL" clId="{62870759-0822-402D-B25C-BB6298B1EE64}" dt="2023-11-01T23:00:02.780" v="55620"/>
          <ac:spMkLst>
            <pc:docMk/>
            <pc:sldMk cId="1104414387" sldId="2076136813"/>
            <ac:spMk id="515" creationId="{959E643C-AB90-DDA9-C748-7E8B32F78508}"/>
          </ac:spMkLst>
        </pc:spChg>
        <pc:spChg chg="mod">
          <ac:chgData name="Bob Ward" userId="6da7c2dd-8e2e-469f-a216-c384312e2a2d" providerId="ADAL" clId="{62870759-0822-402D-B25C-BB6298B1EE64}" dt="2023-11-01T23:00:02.780" v="55620"/>
          <ac:spMkLst>
            <pc:docMk/>
            <pc:sldMk cId="1104414387" sldId="2076136813"/>
            <ac:spMk id="516" creationId="{7A20F572-BA82-39C5-4E1E-2AD41110E5AE}"/>
          </ac:spMkLst>
        </pc:spChg>
        <pc:spChg chg="mod">
          <ac:chgData name="Bob Ward" userId="6da7c2dd-8e2e-469f-a216-c384312e2a2d" providerId="ADAL" clId="{62870759-0822-402D-B25C-BB6298B1EE64}" dt="2023-11-01T23:00:02.780" v="55620"/>
          <ac:spMkLst>
            <pc:docMk/>
            <pc:sldMk cId="1104414387" sldId="2076136813"/>
            <ac:spMk id="517" creationId="{2C6D59A5-EDB8-7D38-FD73-5EA0B5EF8E4F}"/>
          </ac:spMkLst>
        </pc:spChg>
        <pc:spChg chg="mod">
          <ac:chgData name="Bob Ward" userId="6da7c2dd-8e2e-469f-a216-c384312e2a2d" providerId="ADAL" clId="{62870759-0822-402D-B25C-BB6298B1EE64}" dt="2023-11-01T23:00:02.780" v="55620"/>
          <ac:spMkLst>
            <pc:docMk/>
            <pc:sldMk cId="1104414387" sldId="2076136813"/>
            <ac:spMk id="518" creationId="{E4C34C85-BCC6-EC55-7F5B-A85C279E3441}"/>
          </ac:spMkLst>
        </pc:spChg>
        <pc:spChg chg="mod">
          <ac:chgData name="Bob Ward" userId="6da7c2dd-8e2e-469f-a216-c384312e2a2d" providerId="ADAL" clId="{62870759-0822-402D-B25C-BB6298B1EE64}" dt="2023-11-01T23:00:02.780" v="55620"/>
          <ac:spMkLst>
            <pc:docMk/>
            <pc:sldMk cId="1104414387" sldId="2076136813"/>
            <ac:spMk id="519" creationId="{A1768135-E7FC-EE29-DF76-9D80AA886979}"/>
          </ac:spMkLst>
        </pc:spChg>
        <pc:spChg chg="mod">
          <ac:chgData name="Bob Ward" userId="6da7c2dd-8e2e-469f-a216-c384312e2a2d" providerId="ADAL" clId="{62870759-0822-402D-B25C-BB6298B1EE64}" dt="2023-11-01T23:00:02.780" v="55620"/>
          <ac:spMkLst>
            <pc:docMk/>
            <pc:sldMk cId="1104414387" sldId="2076136813"/>
            <ac:spMk id="520" creationId="{EAECC151-097D-B0B6-6453-A4B15352EE51}"/>
          </ac:spMkLst>
        </pc:spChg>
        <pc:spChg chg="mod">
          <ac:chgData name="Bob Ward" userId="6da7c2dd-8e2e-469f-a216-c384312e2a2d" providerId="ADAL" clId="{62870759-0822-402D-B25C-BB6298B1EE64}" dt="2023-11-01T23:00:02.780" v="55620"/>
          <ac:spMkLst>
            <pc:docMk/>
            <pc:sldMk cId="1104414387" sldId="2076136813"/>
            <ac:spMk id="521" creationId="{2DDA5C36-2F34-4E29-2D53-A299DE36BBF3}"/>
          </ac:spMkLst>
        </pc:spChg>
        <pc:spChg chg="mod">
          <ac:chgData name="Bob Ward" userId="6da7c2dd-8e2e-469f-a216-c384312e2a2d" providerId="ADAL" clId="{62870759-0822-402D-B25C-BB6298B1EE64}" dt="2023-11-01T23:00:02.780" v="55620"/>
          <ac:spMkLst>
            <pc:docMk/>
            <pc:sldMk cId="1104414387" sldId="2076136813"/>
            <ac:spMk id="522" creationId="{6AFF488F-5761-5D00-578C-C30FBBCBBE5B}"/>
          </ac:spMkLst>
        </pc:spChg>
        <pc:spChg chg="mod">
          <ac:chgData name="Bob Ward" userId="6da7c2dd-8e2e-469f-a216-c384312e2a2d" providerId="ADAL" clId="{62870759-0822-402D-B25C-BB6298B1EE64}" dt="2023-11-01T23:00:02.780" v="55620"/>
          <ac:spMkLst>
            <pc:docMk/>
            <pc:sldMk cId="1104414387" sldId="2076136813"/>
            <ac:spMk id="523" creationId="{8DAB215D-B97E-6AC8-68A1-DF864E13CA32}"/>
          </ac:spMkLst>
        </pc:spChg>
        <pc:grpChg chg="add del mod">
          <ac:chgData name="Bob Ward" userId="6da7c2dd-8e2e-469f-a216-c384312e2a2d" providerId="ADAL" clId="{62870759-0822-402D-B25C-BB6298B1EE64}" dt="2023-11-01T20:53:37.368" v="55302"/>
          <ac:grpSpMkLst>
            <pc:docMk/>
            <pc:sldMk cId="1104414387" sldId="2076136813"/>
            <ac:grpSpMk id="3" creationId="{F7784E60-992C-7A90-F64D-35937416D7A5}"/>
          </ac:grpSpMkLst>
        </pc:grpChg>
        <pc:grpChg chg="mod">
          <ac:chgData name="Bob Ward" userId="6da7c2dd-8e2e-469f-a216-c384312e2a2d" providerId="ADAL" clId="{62870759-0822-402D-B25C-BB6298B1EE64}" dt="2023-11-01T20:53:33.513" v="55301"/>
          <ac:grpSpMkLst>
            <pc:docMk/>
            <pc:sldMk cId="1104414387" sldId="2076136813"/>
            <ac:grpSpMk id="4" creationId="{AD222FA4-BF8C-CB1D-6E8A-B1660C5F3CF0}"/>
          </ac:grpSpMkLst>
        </pc:grpChg>
        <pc:grpChg chg="add del mod">
          <ac:chgData name="Bob Ward" userId="6da7c2dd-8e2e-469f-a216-c384312e2a2d" providerId="ADAL" clId="{62870759-0822-402D-B25C-BB6298B1EE64}" dt="2023-11-01T20:53:37.368" v="55302"/>
          <ac:grpSpMkLst>
            <pc:docMk/>
            <pc:sldMk cId="1104414387" sldId="2076136813"/>
            <ac:grpSpMk id="33" creationId="{F005C90F-D84C-30D6-01B2-6CC9A767382B}"/>
          </ac:grpSpMkLst>
        </pc:grpChg>
        <pc:grpChg chg="mod">
          <ac:chgData name="Bob Ward" userId="6da7c2dd-8e2e-469f-a216-c384312e2a2d" providerId="ADAL" clId="{62870759-0822-402D-B25C-BB6298B1EE64}" dt="2023-11-01T20:53:33.513" v="55301"/>
          <ac:grpSpMkLst>
            <pc:docMk/>
            <pc:sldMk cId="1104414387" sldId="2076136813"/>
            <ac:grpSpMk id="34" creationId="{BA3A4075-DA4D-2349-D8F8-CC7589B82356}"/>
          </ac:grpSpMkLst>
        </pc:grpChg>
        <pc:grpChg chg="del">
          <ac:chgData name="Bob Ward" userId="6da7c2dd-8e2e-469f-a216-c384312e2a2d" providerId="ADAL" clId="{62870759-0822-402D-B25C-BB6298B1EE64}" dt="2023-11-01T17:16:39.431" v="54227" actId="478"/>
          <ac:grpSpMkLst>
            <pc:docMk/>
            <pc:sldMk cId="1104414387" sldId="2076136813"/>
            <ac:grpSpMk id="47" creationId="{4D43D34F-4BB4-A746-A5D0-3F0DDC555F65}"/>
          </ac:grpSpMkLst>
        </pc:grpChg>
        <pc:grpChg chg="add del mod">
          <ac:chgData name="Bob Ward" userId="6da7c2dd-8e2e-469f-a216-c384312e2a2d" providerId="ADAL" clId="{62870759-0822-402D-B25C-BB6298B1EE64}" dt="2023-11-01T20:53:37.368" v="55302"/>
          <ac:grpSpMkLst>
            <pc:docMk/>
            <pc:sldMk cId="1104414387" sldId="2076136813"/>
            <ac:grpSpMk id="80" creationId="{F8DA19E0-C338-286A-0F8A-4E451F04F5C6}"/>
          </ac:grpSpMkLst>
        </pc:grpChg>
        <pc:grpChg chg="mod">
          <ac:chgData name="Bob Ward" userId="6da7c2dd-8e2e-469f-a216-c384312e2a2d" providerId="ADAL" clId="{62870759-0822-402D-B25C-BB6298B1EE64}" dt="2023-11-01T20:53:33.513" v="55301"/>
          <ac:grpSpMkLst>
            <pc:docMk/>
            <pc:sldMk cId="1104414387" sldId="2076136813"/>
            <ac:grpSpMk id="81" creationId="{6F28E003-36AB-A6C1-2808-A6D77DF6E66C}"/>
          </ac:grpSpMkLst>
        </pc:grpChg>
        <pc:grpChg chg="add del mod">
          <ac:chgData name="Bob Ward" userId="6da7c2dd-8e2e-469f-a216-c384312e2a2d" providerId="ADAL" clId="{62870759-0822-402D-B25C-BB6298B1EE64}" dt="2023-11-01T20:53:37.368" v="55302"/>
          <ac:grpSpMkLst>
            <pc:docMk/>
            <pc:sldMk cId="1104414387" sldId="2076136813"/>
            <ac:grpSpMk id="107" creationId="{0CC39EB5-E330-48DB-3372-A7A13715B6FA}"/>
          </ac:grpSpMkLst>
        </pc:grpChg>
        <pc:grpChg chg="mod">
          <ac:chgData name="Bob Ward" userId="6da7c2dd-8e2e-469f-a216-c384312e2a2d" providerId="ADAL" clId="{62870759-0822-402D-B25C-BB6298B1EE64}" dt="2023-11-01T20:53:33.513" v="55301"/>
          <ac:grpSpMkLst>
            <pc:docMk/>
            <pc:sldMk cId="1104414387" sldId="2076136813"/>
            <ac:grpSpMk id="112" creationId="{C3026A30-399C-6420-E858-5AEA48FD9DDD}"/>
          </ac:grpSpMkLst>
        </pc:grpChg>
        <pc:grpChg chg="add del mod">
          <ac:chgData name="Bob Ward" userId="6da7c2dd-8e2e-469f-a216-c384312e2a2d" providerId="ADAL" clId="{62870759-0822-402D-B25C-BB6298B1EE64}" dt="2023-11-01T20:53:37.368" v="55302"/>
          <ac:grpSpMkLst>
            <pc:docMk/>
            <pc:sldMk cId="1104414387" sldId="2076136813"/>
            <ac:grpSpMk id="137" creationId="{AE8D4520-23E4-7380-504F-F33A4AF4AA3C}"/>
          </ac:grpSpMkLst>
        </pc:grpChg>
        <pc:grpChg chg="mod">
          <ac:chgData name="Bob Ward" userId="6da7c2dd-8e2e-469f-a216-c384312e2a2d" providerId="ADAL" clId="{62870759-0822-402D-B25C-BB6298B1EE64}" dt="2023-11-01T20:53:33.513" v="55301"/>
          <ac:grpSpMkLst>
            <pc:docMk/>
            <pc:sldMk cId="1104414387" sldId="2076136813"/>
            <ac:grpSpMk id="138" creationId="{9E1D044A-EC44-72C0-0718-7F28C949C94F}"/>
          </ac:grpSpMkLst>
        </pc:grpChg>
        <pc:grpChg chg="add del mod">
          <ac:chgData name="Bob Ward" userId="6da7c2dd-8e2e-469f-a216-c384312e2a2d" providerId="ADAL" clId="{62870759-0822-402D-B25C-BB6298B1EE64}" dt="2023-11-01T20:53:37.368" v="55302"/>
          <ac:grpSpMkLst>
            <pc:docMk/>
            <pc:sldMk cId="1104414387" sldId="2076136813"/>
            <ac:grpSpMk id="161" creationId="{5E385651-4896-C9BC-6690-165F0CCD2CEF}"/>
          </ac:grpSpMkLst>
        </pc:grpChg>
        <pc:grpChg chg="mod">
          <ac:chgData name="Bob Ward" userId="6da7c2dd-8e2e-469f-a216-c384312e2a2d" providerId="ADAL" clId="{62870759-0822-402D-B25C-BB6298B1EE64}" dt="2023-11-01T20:53:33.513" v="55301"/>
          <ac:grpSpMkLst>
            <pc:docMk/>
            <pc:sldMk cId="1104414387" sldId="2076136813"/>
            <ac:grpSpMk id="162" creationId="{2A7CD53E-87D4-AC47-FD2F-9ACC8FABCA26}"/>
          </ac:grpSpMkLst>
        </pc:grpChg>
        <pc:grpChg chg="add del mod">
          <ac:chgData name="Bob Ward" userId="6da7c2dd-8e2e-469f-a216-c384312e2a2d" providerId="ADAL" clId="{62870759-0822-402D-B25C-BB6298B1EE64}" dt="2023-11-01T20:53:46.970" v="55306"/>
          <ac:grpSpMkLst>
            <pc:docMk/>
            <pc:sldMk cId="1104414387" sldId="2076136813"/>
            <ac:grpSpMk id="185" creationId="{C355D763-8339-3313-BFA5-5B87A596C6B7}"/>
          </ac:grpSpMkLst>
        </pc:grpChg>
        <pc:grpChg chg="mod">
          <ac:chgData name="Bob Ward" userId="6da7c2dd-8e2e-469f-a216-c384312e2a2d" providerId="ADAL" clId="{62870759-0822-402D-B25C-BB6298B1EE64}" dt="2023-11-01T20:53:38.914" v="55303"/>
          <ac:grpSpMkLst>
            <pc:docMk/>
            <pc:sldMk cId="1104414387" sldId="2076136813"/>
            <ac:grpSpMk id="186" creationId="{CC8211DE-4CDA-F179-5E71-A11BA9F584DB}"/>
          </ac:grpSpMkLst>
        </pc:grpChg>
        <pc:grpChg chg="add del mod">
          <ac:chgData name="Bob Ward" userId="6da7c2dd-8e2e-469f-a216-c384312e2a2d" providerId="ADAL" clId="{62870759-0822-402D-B25C-BB6298B1EE64}" dt="2023-11-01T20:53:46.970" v="55306"/>
          <ac:grpSpMkLst>
            <pc:docMk/>
            <pc:sldMk cId="1104414387" sldId="2076136813"/>
            <ac:grpSpMk id="209" creationId="{883D93B2-593D-87B6-3A28-D9C0364BB885}"/>
          </ac:grpSpMkLst>
        </pc:grpChg>
        <pc:grpChg chg="mod">
          <ac:chgData name="Bob Ward" userId="6da7c2dd-8e2e-469f-a216-c384312e2a2d" providerId="ADAL" clId="{62870759-0822-402D-B25C-BB6298B1EE64}" dt="2023-11-01T20:53:38.914" v="55303"/>
          <ac:grpSpMkLst>
            <pc:docMk/>
            <pc:sldMk cId="1104414387" sldId="2076136813"/>
            <ac:grpSpMk id="210" creationId="{271556AE-1132-C3C4-1AD6-705304AE5D13}"/>
          </ac:grpSpMkLst>
        </pc:grpChg>
        <pc:grpChg chg="add del mod">
          <ac:chgData name="Bob Ward" userId="6da7c2dd-8e2e-469f-a216-c384312e2a2d" providerId="ADAL" clId="{62870759-0822-402D-B25C-BB6298B1EE64}" dt="2023-11-01T20:53:46.970" v="55306"/>
          <ac:grpSpMkLst>
            <pc:docMk/>
            <pc:sldMk cId="1104414387" sldId="2076136813"/>
            <ac:grpSpMk id="233" creationId="{89AE09D9-0CC7-8F61-C005-08289D771117}"/>
          </ac:grpSpMkLst>
        </pc:grpChg>
        <pc:grpChg chg="mod">
          <ac:chgData name="Bob Ward" userId="6da7c2dd-8e2e-469f-a216-c384312e2a2d" providerId="ADAL" clId="{62870759-0822-402D-B25C-BB6298B1EE64}" dt="2023-11-01T20:53:38.914" v="55303"/>
          <ac:grpSpMkLst>
            <pc:docMk/>
            <pc:sldMk cId="1104414387" sldId="2076136813"/>
            <ac:grpSpMk id="234" creationId="{7FCAF47C-2B08-0043-5805-AFFC8D4715F8}"/>
          </ac:grpSpMkLst>
        </pc:grpChg>
        <pc:grpChg chg="add del mod">
          <ac:chgData name="Bob Ward" userId="6da7c2dd-8e2e-469f-a216-c384312e2a2d" providerId="ADAL" clId="{62870759-0822-402D-B25C-BB6298B1EE64}" dt="2023-11-01T20:53:46.970" v="55306"/>
          <ac:grpSpMkLst>
            <pc:docMk/>
            <pc:sldMk cId="1104414387" sldId="2076136813"/>
            <ac:grpSpMk id="257" creationId="{74008FC6-9FA1-9EC0-8456-3C6D30589D71}"/>
          </ac:grpSpMkLst>
        </pc:grpChg>
        <pc:grpChg chg="mod">
          <ac:chgData name="Bob Ward" userId="6da7c2dd-8e2e-469f-a216-c384312e2a2d" providerId="ADAL" clId="{62870759-0822-402D-B25C-BB6298B1EE64}" dt="2023-11-01T20:53:38.914" v="55303"/>
          <ac:grpSpMkLst>
            <pc:docMk/>
            <pc:sldMk cId="1104414387" sldId="2076136813"/>
            <ac:grpSpMk id="258" creationId="{70BFABAB-8DE0-BF82-7312-652664EC3254}"/>
          </ac:grpSpMkLst>
        </pc:grpChg>
        <pc:grpChg chg="add del mod">
          <ac:chgData name="Bob Ward" userId="6da7c2dd-8e2e-469f-a216-c384312e2a2d" providerId="ADAL" clId="{62870759-0822-402D-B25C-BB6298B1EE64}" dt="2023-11-01T20:53:46.970" v="55306"/>
          <ac:grpSpMkLst>
            <pc:docMk/>
            <pc:sldMk cId="1104414387" sldId="2076136813"/>
            <ac:grpSpMk id="281" creationId="{ED115C39-A8E8-2A1C-060D-9E091BA943DA}"/>
          </ac:grpSpMkLst>
        </pc:grpChg>
        <pc:grpChg chg="mod">
          <ac:chgData name="Bob Ward" userId="6da7c2dd-8e2e-469f-a216-c384312e2a2d" providerId="ADAL" clId="{62870759-0822-402D-B25C-BB6298B1EE64}" dt="2023-11-01T20:53:38.914" v="55303"/>
          <ac:grpSpMkLst>
            <pc:docMk/>
            <pc:sldMk cId="1104414387" sldId="2076136813"/>
            <ac:grpSpMk id="282" creationId="{E65AF21B-6998-1194-A40D-3A485A78C142}"/>
          </ac:grpSpMkLst>
        </pc:grpChg>
        <pc:grpChg chg="add del mod">
          <ac:chgData name="Bob Ward" userId="6da7c2dd-8e2e-469f-a216-c384312e2a2d" providerId="ADAL" clId="{62870759-0822-402D-B25C-BB6298B1EE64}" dt="2023-11-01T20:53:46.970" v="55306"/>
          <ac:grpSpMkLst>
            <pc:docMk/>
            <pc:sldMk cId="1104414387" sldId="2076136813"/>
            <ac:grpSpMk id="305" creationId="{155C9996-DDB5-CF1F-9A2D-200AD4A3AF00}"/>
          </ac:grpSpMkLst>
        </pc:grpChg>
        <pc:grpChg chg="mod">
          <ac:chgData name="Bob Ward" userId="6da7c2dd-8e2e-469f-a216-c384312e2a2d" providerId="ADAL" clId="{62870759-0822-402D-B25C-BB6298B1EE64}" dt="2023-11-01T20:53:38.914" v="55303"/>
          <ac:grpSpMkLst>
            <pc:docMk/>
            <pc:sldMk cId="1104414387" sldId="2076136813"/>
            <ac:grpSpMk id="306" creationId="{97CC9AA9-45A5-552A-4F58-4DB4B091D2DB}"/>
          </ac:grpSpMkLst>
        </pc:grpChg>
        <pc:grpChg chg="add mod">
          <ac:chgData name="Bob Ward" userId="6da7c2dd-8e2e-469f-a216-c384312e2a2d" providerId="ADAL" clId="{62870759-0822-402D-B25C-BB6298B1EE64}" dt="2023-11-01T23:02:17.458" v="55636" actId="554"/>
          <ac:grpSpMkLst>
            <pc:docMk/>
            <pc:sldMk cId="1104414387" sldId="2076136813"/>
            <ac:grpSpMk id="329" creationId="{14B468A4-F442-26A7-E3CB-C99A4B29A8CF}"/>
          </ac:grpSpMkLst>
        </pc:grpChg>
        <pc:grpChg chg="mod">
          <ac:chgData name="Bob Ward" userId="6da7c2dd-8e2e-469f-a216-c384312e2a2d" providerId="ADAL" clId="{62870759-0822-402D-B25C-BB6298B1EE64}" dt="2023-11-01T20:53:59.553" v="55307"/>
          <ac:grpSpMkLst>
            <pc:docMk/>
            <pc:sldMk cId="1104414387" sldId="2076136813"/>
            <ac:grpSpMk id="330" creationId="{2F6CEC6B-F657-A10A-1BA4-BB2484F44C0A}"/>
          </ac:grpSpMkLst>
        </pc:grpChg>
        <pc:grpChg chg="add mod">
          <ac:chgData name="Bob Ward" userId="6da7c2dd-8e2e-469f-a216-c384312e2a2d" providerId="ADAL" clId="{62870759-0822-402D-B25C-BB6298B1EE64}" dt="2023-11-01T23:02:17.458" v="55636" actId="554"/>
          <ac:grpSpMkLst>
            <pc:docMk/>
            <pc:sldMk cId="1104414387" sldId="2076136813"/>
            <ac:grpSpMk id="353" creationId="{AFC07474-624D-B152-38E0-C39E62F325AA}"/>
          </ac:grpSpMkLst>
        </pc:grpChg>
        <pc:grpChg chg="mod">
          <ac:chgData name="Bob Ward" userId="6da7c2dd-8e2e-469f-a216-c384312e2a2d" providerId="ADAL" clId="{62870759-0822-402D-B25C-BB6298B1EE64}" dt="2023-11-01T20:57:05.854" v="55321"/>
          <ac:grpSpMkLst>
            <pc:docMk/>
            <pc:sldMk cId="1104414387" sldId="2076136813"/>
            <ac:grpSpMk id="354" creationId="{B4959AF4-A8AA-3E79-91BF-C150DDDA7F79}"/>
          </ac:grpSpMkLst>
        </pc:grpChg>
        <pc:grpChg chg="add del mod">
          <ac:chgData name="Bob Ward" userId="6da7c2dd-8e2e-469f-a216-c384312e2a2d" providerId="ADAL" clId="{62870759-0822-402D-B25C-BB6298B1EE64}" dt="2023-11-01T21:02:54.035" v="55410" actId="478"/>
          <ac:grpSpMkLst>
            <pc:docMk/>
            <pc:sldMk cId="1104414387" sldId="2076136813"/>
            <ac:grpSpMk id="377" creationId="{4BAC6454-45CF-1605-BC13-0358F26AF7FB}"/>
          </ac:grpSpMkLst>
        </pc:grpChg>
        <pc:grpChg chg="mod">
          <ac:chgData name="Bob Ward" userId="6da7c2dd-8e2e-469f-a216-c384312e2a2d" providerId="ADAL" clId="{62870759-0822-402D-B25C-BB6298B1EE64}" dt="2023-11-01T20:57:16.025" v="55323"/>
          <ac:grpSpMkLst>
            <pc:docMk/>
            <pc:sldMk cId="1104414387" sldId="2076136813"/>
            <ac:grpSpMk id="378" creationId="{CDBA0220-C174-2457-7F02-F87B86926A03}"/>
          </ac:grpSpMkLst>
        </pc:grpChg>
        <pc:grpChg chg="add mod">
          <ac:chgData name="Bob Ward" userId="6da7c2dd-8e2e-469f-a216-c384312e2a2d" providerId="ADAL" clId="{62870759-0822-402D-B25C-BB6298B1EE64}" dt="2023-11-01T23:36:49.749" v="55638" actId="1076"/>
          <ac:grpSpMkLst>
            <pc:docMk/>
            <pc:sldMk cId="1104414387" sldId="2076136813"/>
            <ac:grpSpMk id="401" creationId="{39097E69-3B39-DF82-70DE-0514DAD2F000}"/>
          </ac:grpSpMkLst>
        </pc:grpChg>
        <pc:grpChg chg="mod">
          <ac:chgData name="Bob Ward" userId="6da7c2dd-8e2e-469f-a216-c384312e2a2d" providerId="ADAL" clId="{62870759-0822-402D-B25C-BB6298B1EE64}" dt="2023-11-01T20:57:27.957" v="55326"/>
          <ac:grpSpMkLst>
            <pc:docMk/>
            <pc:sldMk cId="1104414387" sldId="2076136813"/>
            <ac:grpSpMk id="402" creationId="{7B8A4703-95CC-38C6-1315-878B47264483}"/>
          </ac:grpSpMkLst>
        </pc:grpChg>
        <pc:grpChg chg="add mod">
          <ac:chgData name="Bob Ward" userId="6da7c2dd-8e2e-469f-a216-c384312e2a2d" providerId="ADAL" clId="{62870759-0822-402D-B25C-BB6298B1EE64}" dt="2023-11-01T23:02:17.458" v="55636" actId="554"/>
          <ac:grpSpMkLst>
            <pc:docMk/>
            <pc:sldMk cId="1104414387" sldId="2076136813"/>
            <ac:grpSpMk id="425" creationId="{8987224C-DB35-7B3A-AB7E-524D56537D24}"/>
          </ac:grpSpMkLst>
        </pc:grpChg>
        <pc:grpChg chg="mod">
          <ac:chgData name="Bob Ward" userId="6da7c2dd-8e2e-469f-a216-c384312e2a2d" providerId="ADAL" clId="{62870759-0822-402D-B25C-BB6298B1EE64}" dt="2023-11-01T20:57:46.895" v="55331"/>
          <ac:grpSpMkLst>
            <pc:docMk/>
            <pc:sldMk cId="1104414387" sldId="2076136813"/>
            <ac:grpSpMk id="426" creationId="{E83F69B6-1DD2-75E3-DB9E-923FF7EEFED5}"/>
          </ac:grpSpMkLst>
        </pc:grpChg>
        <pc:grpChg chg="add mod">
          <ac:chgData name="Bob Ward" userId="6da7c2dd-8e2e-469f-a216-c384312e2a2d" providerId="ADAL" clId="{62870759-0822-402D-B25C-BB6298B1EE64}" dt="2023-11-01T23:02:17.458" v="55636" actId="554"/>
          <ac:grpSpMkLst>
            <pc:docMk/>
            <pc:sldMk cId="1104414387" sldId="2076136813"/>
            <ac:grpSpMk id="449" creationId="{7C5B90C0-CE45-68FC-43DB-5E6D88CA94E5}"/>
          </ac:grpSpMkLst>
        </pc:grpChg>
        <pc:grpChg chg="mod">
          <ac:chgData name="Bob Ward" userId="6da7c2dd-8e2e-469f-a216-c384312e2a2d" providerId="ADAL" clId="{62870759-0822-402D-B25C-BB6298B1EE64}" dt="2023-11-01T20:57:52.009" v="55333"/>
          <ac:grpSpMkLst>
            <pc:docMk/>
            <pc:sldMk cId="1104414387" sldId="2076136813"/>
            <ac:grpSpMk id="450" creationId="{EE91A3BC-756A-0A3C-E9DC-0E441E943321}"/>
          </ac:grpSpMkLst>
        </pc:grpChg>
        <pc:grpChg chg="add mod">
          <ac:chgData name="Bob Ward" userId="6da7c2dd-8e2e-469f-a216-c384312e2a2d" providerId="ADAL" clId="{62870759-0822-402D-B25C-BB6298B1EE64}" dt="2023-11-01T23:36:49.749" v="55638" actId="1076"/>
          <ac:grpSpMkLst>
            <pc:docMk/>
            <pc:sldMk cId="1104414387" sldId="2076136813"/>
            <ac:grpSpMk id="476" creationId="{42C03033-3FE5-C3E9-43E2-CEA5C5565B90}"/>
          </ac:grpSpMkLst>
        </pc:grpChg>
        <pc:grpChg chg="mod">
          <ac:chgData name="Bob Ward" userId="6da7c2dd-8e2e-469f-a216-c384312e2a2d" providerId="ADAL" clId="{62870759-0822-402D-B25C-BB6298B1EE64}" dt="2023-11-01T21:03:51.936" v="55429"/>
          <ac:grpSpMkLst>
            <pc:docMk/>
            <pc:sldMk cId="1104414387" sldId="2076136813"/>
            <ac:grpSpMk id="477" creationId="{4580DA76-5907-1DFF-E632-C555A924C5ED}"/>
          </ac:grpSpMkLst>
        </pc:grpChg>
        <pc:grpChg chg="add mod">
          <ac:chgData name="Bob Ward" userId="6da7c2dd-8e2e-469f-a216-c384312e2a2d" providerId="ADAL" clId="{62870759-0822-402D-B25C-BB6298B1EE64}" dt="2023-11-01T23:02:17.458" v="55636" actId="554"/>
          <ac:grpSpMkLst>
            <pc:docMk/>
            <pc:sldMk cId="1104414387" sldId="2076136813"/>
            <ac:grpSpMk id="500" creationId="{CEBDA680-DB55-4441-AFA9-CEA49B75C67D}"/>
          </ac:grpSpMkLst>
        </pc:grpChg>
        <pc:grpChg chg="mod">
          <ac:chgData name="Bob Ward" userId="6da7c2dd-8e2e-469f-a216-c384312e2a2d" providerId="ADAL" clId="{62870759-0822-402D-B25C-BB6298B1EE64}" dt="2023-11-01T23:00:02.780" v="55620"/>
          <ac:grpSpMkLst>
            <pc:docMk/>
            <pc:sldMk cId="1104414387" sldId="2076136813"/>
            <ac:grpSpMk id="501" creationId="{3C1B946A-30F6-A804-AC6B-1AA7C992D9DB}"/>
          </ac:grpSpMkLst>
        </pc:grpChg>
        <pc:cxnChg chg="add del mod">
          <ac:chgData name="Bob Ward" userId="6da7c2dd-8e2e-469f-a216-c384312e2a2d" providerId="ADAL" clId="{62870759-0822-402D-B25C-BB6298B1EE64}" dt="2023-11-01T17:20:14.057" v="54291" actId="478"/>
          <ac:cxnSpMkLst>
            <pc:docMk/>
            <pc:sldMk cId="1104414387" sldId="2076136813"/>
            <ac:cxnSpMk id="6" creationId="{01AD420C-566D-98BC-AC66-656D528F712B}"/>
          </ac:cxnSpMkLst>
        </pc:cxnChg>
        <pc:cxnChg chg="add del mod">
          <ac:chgData name="Bob Ward" userId="6da7c2dd-8e2e-469f-a216-c384312e2a2d" providerId="ADAL" clId="{62870759-0822-402D-B25C-BB6298B1EE64}" dt="2023-11-01T17:26:47.406" v="54347" actId="1582"/>
          <ac:cxnSpMkLst>
            <pc:docMk/>
            <pc:sldMk cId="1104414387" sldId="2076136813"/>
            <ac:cxnSpMk id="27" creationId="{6ECACD49-BB81-25D3-48B6-6807EDAB8FE0}"/>
          </ac:cxnSpMkLst>
        </pc:cxnChg>
        <pc:cxnChg chg="add del mod">
          <ac:chgData name="Bob Ward" userId="6da7c2dd-8e2e-469f-a216-c384312e2a2d" providerId="ADAL" clId="{62870759-0822-402D-B25C-BB6298B1EE64}" dt="2023-11-01T17:26:13.025" v="54340" actId="478"/>
          <ac:cxnSpMkLst>
            <pc:docMk/>
            <pc:sldMk cId="1104414387" sldId="2076136813"/>
            <ac:cxnSpMk id="30" creationId="{11C4B8EE-7EFE-FB16-C729-5403AE355151}"/>
          </ac:cxnSpMkLst>
        </pc:cxnChg>
        <pc:cxnChg chg="add del mod">
          <ac:chgData name="Bob Ward" userId="6da7c2dd-8e2e-469f-a216-c384312e2a2d" providerId="ADAL" clId="{62870759-0822-402D-B25C-BB6298B1EE64}" dt="2023-11-01T17:26:13.813" v="54341" actId="478"/>
          <ac:cxnSpMkLst>
            <pc:docMk/>
            <pc:sldMk cId="1104414387" sldId="2076136813"/>
            <ac:cxnSpMk id="32" creationId="{D0404C8E-83F4-B5F0-686E-E155359C92C7}"/>
          </ac:cxnSpMkLst>
        </pc:cxnChg>
        <pc:cxnChg chg="add del mod">
          <ac:chgData name="Bob Ward" userId="6da7c2dd-8e2e-469f-a216-c384312e2a2d" providerId="ADAL" clId="{62870759-0822-402D-B25C-BB6298B1EE64}" dt="2023-11-01T17:25:53.427" v="54334" actId="478"/>
          <ac:cxnSpMkLst>
            <pc:docMk/>
            <pc:sldMk cId="1104414387" sldId="2076136813"/>
            <ac:cxnSpMk id="38" creationId="{E86A805E-74EA-956A-4D47-4B968A38342B}"/>
          </ac:cxnSpMkLst>
        </pc:cxnChg>
        <pc:cxnChg chg="add mod">
          <ac:chgData name="Bob Ward" userId="6da7c2dd-8e2e-469f-a216-c384312e2a2d" providerId="ADAL" clId="{62870759-0822-402D-B25C-BB6298B1EE64}" dt="2023-11-01T17:27:02.736" v="54350"/>
          <ac:cxnSpMkLst>
            <pc:docMk/>
            <pc:sldMk cId="1104414387" sldId="2076136813"/>
            <ac:cxnSpMk id="69" creationId="{F934B2BE-A96B-4691-4E8B-B2722F7BD905}"/>
          </ac:cxnSpMkLst>
        </pc:cxnChg>
        <pc:cxnChg chg="mod">
          <ac:chgData name="Bob Ward" userId="6da7c2dd-8e2e-469f-a216-c384312e2a2d" providerId="ADAL" clId="{62870759-0822-402D-B25C-BB6298B1EE64}" dt="2023-11-01T17:30:11.146" v="54389" actId="1076"/>
          <ac:cxnSpMkLst>
            <pc:docMk/>
            <pc:sldMk cId="1104414387" sldId="2076136813"/>
            <ac:cxnSpMk id="74" creationId="{66FFADFB-F4F1-E746-B83A-7502B5127D3B}"/>
          </ac:cxnSpMkLst>
        </pc:cxnChg>
        <pc:cxnChg chg="add del mod">
          <ac:chgData name="Bob Ward" userId="6da7c2dd-8e2e-469f-a216-c384312e2a2d" providerId="ADAL" clId="{62870759-0822-402D-B25C-BB6298B1EE64}" dt="2023-11-01T17:28:54.912" v="54377" actId="478"/>
          <ac:cxnSpMkLst>
            <pc:docMk/>
            <pc:sldMk cId="1104414387" sldId="2076136813"/>
            <ac:cxnSpMk id="86" creationId="{3FC18852-FD40-7207-42DE-943F266E0A1C}"/>
          </ac:cxnSpMkLst>
        </pc:cxnChg>
        <pc:cxnChg chg="add mod">
          <ac:chgData name="Bob Ward" userId="6da7c2dd-8e2e-469f-a216-c384312e2a2d" providerId="ADAL" clId="{62870759-0822-402D-B25C-BB6298B1EE64}" dt="2023-11-01T17:29:11.900" v="54379"/>
          <ac:cxnSpMkLst>
            <pc:docMk/>
            <pc:sldMk cId="1104414387" sldId="2076136813"/>
            <ac:cxnSpMk id="89" creationId="{846DCCA3-4E2F-485A-1A1C-2F6E81F440C7}"/>
          </ac:cxnSpMkLst>
        </pc:cxnChg>
        <pc:cxnChg chg="add mod">
          <ac:chgData name="Bob Ward" userId="6da7c2dd-8e2e-469f-a216-c384312e2a2d" providerId="ADAL" clId="{62870759-0822-402D-B25C-BB6298B1EE64}" dt="2023-11-01T17:30:48.226" v="54397" actId="14100"/>
          <ac:cxnSpMkLst>
            <pc:docMk/>
            <pc:sldMk cId="1104414387" sldId="2076136813"/>
            <ac:cxnSpMk id="91" creationId="{88C9CDDB-23DB-BF3A-C2DA-59076B460A74}"/>
          </ac:cxnSpMkLst>
        </pc:cxnChg>
        <pc:cxnChg chg="add del mod">
          <ac:chgData name="Bob Ward" userId="6da7c2dd-8e2e-469f-a216-c384312e2a2d" providerId="ADAL" clId="{62870759-0822-402D-B25C-BB6298B1EE64}" dt="2023-11-01T17:29:31.703" v="54382"/>
          <ac:cxnSpMkLst>
            <pc:docMk/>
            <pc:sldMk cId="1104414387" sldId="2076136813"/>
            <ac:cxnSpMk id="92" creationId="{331A7026-2F62-71B7-1A15-A3709E64BDBA}"/>
          </ac:cxnSpMkLst>
        </pc:cxnChg>
        <pc:cxnChg chg="add del mod">
          <ac:chgData name="Bob Ward" userId="6da7c2dd-8e2e-469f-a216-c384312e2a2d" providerId="ADAL" clId="{62870759-0822-402D-B25C-BB6298B1EE64}" dt="2023-11-01T17:29:39.287" v="54384"/>
          <ac:cxnSpMkLst>
            <pc:docMk/>
            <pc:sldMk cId="1104414387" sldId="2076136813"/>
            <ac:cxnSpMk id="93" creationId="{D8123819-29DD-9496-FA6A-DCFB8EBBDDC2}"/>
          </ac:cxnSpMkLst>
        </pc:cxnChg>
        <pc:cxnChg chg="add del mod">
          <ac:chgData name="Bob Ward" userId="6da7c2dd-8e2e-469f-a216-c384312e2a2d" providerId="ADAL" clId="{62870759-0822-402D-B25C-BB6298B1EE64}" dt="2023-11-01T17:29:51.480" v="54386"/>
          <ac:cxnSpMkLst>
            <pc:docMk/>
            <pc:sldMk cId="1104414387" sldId="2076136813"/>
            <ac:cxnSpMk id="94" creationId="{1541176B-F8E2-5D29-E285-4CD33790F6E7}"/>
          </ac:cxnSpMkLst>
        </pc:cxnChg>
        <pc:cxnChg chg="add del mod">
          <ac:chgData name="Bob Ward" userId="6da7c2dd-8e2e-469f-a216-c384312e2a2d" providerId="ADAL" clId="{62870759-0822-402D-B25C-BB6298B1EE64}" dt="2023-11-01T17:30:25.658" v="54394" actId="478"/>
          <ac:cxnSpMkLst>
            <pc:docMk/>
            <pc:sldMk cId="1104414387" sldId="2076136813"/>
            <ac:cxnSpMk id="96" creationId="{B66FDD29-7649-6EDC-F149-0136806D891A}"/>
          </ac:cxnSpMkLst>
        </pc:cxnChg>
        <pc:cxnChg chg="add">
          <ac:chgData name="Bob Ward" userId="6da7c2dd-8e2e-469f-a216-c384312e2a2d" providerId="ADAL" clId="{62870759-0822-402D-B25C-BB6298B1EE64}" dt="2023-11-01T17:30:41.409" v="54395" actId="11529"/>
          <ac:cxnSpMkLst>
            <pc:docMk/>
            <pc:sldMk cId="1104414387" sldId="2076136813"/>
            <ac:cxnSpMk id="103" creationId="{07D90A18-3726-E2A1-351C-34899A9CD599}"/>
          </ac:cxnSpMkLst>
        </pc:cxnChg>
        <pc:cxnChg chg="add">
          <ac:chgData name="Bob Ward" userId="6da7c2dd-8e2e-469f-a216-c384312e2a2d" providerId="ADAL" clId="{62870759-0822-402D-B25C-BB6298B1EE64}" dt="2023-11-01T17:50:56.231" v="54731" actId="11529"/>
          <ac:cxnSpMkLst>
            <pc:docMk/>
            <pc:sldMk cId="1104414387" sldId="2076136813"/>
            <ac:cxnSpMk id="113" creationId="{8C12C33D-7DE0-B6AA-E051-F4AE44C7A31E}"/>
          </ac:cxnSpMkLst>
        </pc:cxnChg>
        <pc:cxnChg chg="add mod">
          <ac:chgData name="Bob Ward" userId="6da7c2dd-8e2e-469f-a216-c384312e2a2d" providerId="ADAL" clId="{62870759-0822-402D-B25C-BB6298B1EE64}" dt="2023-11-01T17:51:07.192" v="54736" actId="14100"/>
          <ac:cxnSpMkLst>
            <pc:docMk/>
            <pc:sldMk cId="1104414387" sldId="2076136813"/>
            <ac:cxnSpMk id="114" creationId="{AB6899B6-D99D-38A8-D925-4B6139549343}"/>
          </ac:cxnSpMkLst>
        </pc:cxnChg>
      </pc:sldChg>
      <pc:sldChg chg="add del">
        <pc:chgData name="Bob Ward" userId="6da7c2dd-8e2e-469f-a216-c384312e2a2d" providerId="ADAL" clId="{62870759-0822-402D-B25C-BB6298B1EE64}" dt="2023-11-01T17:16:36.869" v="54225"/>
        <pc:sldMkLst>
          <pc:docMk/>
          <pc:sldMk cId="3359264965" sldId="2076136813"/>
        </pc:sldMkLst>
      </pc:sldChg>
      <pc:sldChg chg="addSp delSp modSp mod">
        <pc:chgData name="Bob Ward" userId="6da7c2dd-8e2e-469f-a216-c384312e2a2d" providerId="ADAL" clId="{62870759-0822-402D-B25C-BB6298B1EE64}" dt="2023-10-29T21:44:35.004" v="33139" actId="20577"/>
        <pc:sldMkLst>
          <pc:docMk/>
          <pc:sldMk cId="920750874" sldId="2076136818"/>
        </pc:sldMkLst>
        <pc:spChg chg="mod">
          <ac:chgData name="Bob Ward" userId="6da7c2dd-8e2e-469f-a216-c384312e2a2d" providerId="ADAL" clId="{62870759-0822-402D-B25C-BB6298B1EE64}" dt="2023-10-29T21:44:35.004" v="33139" actId="20577"/>
          <ac:spMkLst>
            <pc:docMk/>
            <pc:sldMk cId="920750874" sldId="2076136818"/>
            <ac:spMk id="3" creationId="{21A428CD-574A-46FF-A3B1-5D47B93F2157}"/>
          </ac:spMkLst>
        </pc:spChg>
        <pc:spChg chg="mod">
          <ac:chgData name="Bob Ward" userId="6da7c2dd-8e2e-469f-a216-c384312e2a2d" providerId="ADAL" clId="{62870759-0822-402D-B25C-BB6298B1EE64}" dt="2023-10-22T01:07:34.160" v="6808" actId="20577"/>
          <ac:spMkLst>
            <pc:docMk/>
            <pc:sldMk cId="920750874" sldId="2076136818"/>
            <ac:spMk id="4" creationId="{00000000-0000-0000-0000-000000000000}"/>
          </ac:spMkLst>
        </pc:spChg>
        <pc:spChg chg="del">
          <ac:chgData name="Bob Ward" userId="6da7c2dd-8e2e-469f-a216-c384312e2a2d" providerId="ADAL" clId="{62870759-0822-402D-B25C-BB6298B1EE64}" dt="2023-10-22T01:09:22.474" v="6882" actId="478"/>
          <ac:spMkLst>
            <pc:docMk/>
            <pc:sldMk cId="920750874" sldId="2076136818"/>
            <ac:spMk id="5" creationId="{465C966A-F608-5441-9DBF-DEE2F72BCE06}"/>
          </ac:spMkLst>
        </pc:spChg>
        <pc:picChg chg="add mod">
          <ac:chgData name="Bob Ward" userId="6da7c2dd-8e2e-469f-a216-c384312e2a2d" providerId="ADAL" clId="{62870759-0822-402D-B25C-BB6298B1EE64}" dt="2023-10-22T01:07:26.999" v="6778" actId="1076"/>
          <ac:picMkLst>
            <pc:docMk/>
            <pc:sldMk cId="920750874" sldId="2076136818"/>
            <ac:picMk id="2" creationId="{4E84023B-F25B-8FBE-04AF-0B77A6E4C0F5}"/>
          </ac:picMkLst>
        </pc:picChg>
        <pc:picChg chg="del">
          <ac:chgData name="Bob Ward" userId="6da7c2dd-8e2e-469f-a216-c384312e2a2d" providerId="ADAL" clId="{62870759-0822-402D-B25C-BB6298B1EE64}" dt="2023-10-22T01:07:07.575" v="6776" actId="478"/>
          <ac:picMkLst>
            <pc:docMk/>
            <pc:sldMk cId="920750874" sldId="2076136818"/>
            <ac:picMk id="6" creationId="{C96D2FCF-92B3-463B-1CA9-586D075170E9}"/>
          </ac:picMkLst>
        </pc:picChg>
      </pc:sldChg>
      <pc:sldChg chg="addSp delSp modSp add del mod modNotesTx">
        <pc:chgData name="Bob Ward" userId="6da7c2dd-8e2e-469f-a216-c384312e2a2d" providerId="ADAL" clId="{62870759-0822-402D-B25C-BB6298B1EE64}" dt="2023-10-28T18:45:02.150" v="26043" actId="6549"/>
        <pc:sldMkLst>
          <pc:docMk/>
          <pc:sldMk cId="585401332" sldId="2076136929"/>
        </pc:sldMkLst>
        <pc:spChg chg="mod">
          <ac:chgData name="Bob Ward" userId="6da7c2dd-8e2e-469f-a216-c384312e2a2d" providerId="ADAL" clId="{62870759-0822-402D-B25C-BB6298B1EE64}" dt="2023-10-28T18:45:02.150" v="26043" actId="6549"/>
          <ac:spMkLst>
            <pc:docMk/>
            <pc:sldMk cId="585401332" sldId="2076136929"/>
            <ac:spMk id="2" creationId="{ED955E92-ADA2-40E8-AB62-FB4FBA73AAC2}"/>
          </ac:spMkLst>
        </pc:spChg>
        <pc:grpChg chg="add del">
          <ac:chgData name="Bob Ward" userId="6da7c2dd-8e2e-469f-a216-c384312e2a2d" providerId="ADAL" clId="{62870759-0822-402D-B25C-BB6298B1EE64}" dt="2023-10-28T18:44:51.479" v="26019" actId="478"/>
          <ac:grpSpMkLst>
            <pc:docMk/>
            <pc:sldMk cId="585401332" sldId="2076136929"/>
            <ac:grpSpMk id="30" creationId="{FFC4F56E-898E-E142-80E6-81724C432996}"/>
          </ac:grpSpMkLst>
        </pc:grpChg>
      </pc:sldChg>
      <pc:sldChg chg="addSp delSp modSp add del mod delAnim modAnim modShow modNotesTx">
        <pc:chgData name="Bob Ward" userId="6da7c2dd-8e2e-469f-a216-c384312e2a2d" providerId="ADAL" clId="{62870759-0822-402D-B25C-BB6298B1EE64}" dt="2023-11-13T04:30:59.903" v="82295"/>
        <pc:sldMkLst>
          <pc:docMk/>
          <pc:sldMk cId="3356053068" sldId="2076136945"/>
        </pc:sldMkLst>
        <pc:spChg chg="mod">
          <ac:chgData name="Bob Ward" userId="6da7c2dd-8e2e-469f-a216-c384312e2a2d" providerId="ADAL" clId="{62870759-0822-402D-B25C-BB6298B1EE64}" dt="2023-10-28T18:48:30.588" v="26051" actId="6549"/>
          <ac:spMkLst>
            <pc:docMk/>
            <pc:sldMk cId="3356053068" sldId="2076136945"/>
            <ac:spMk id="2" creationId="{4A096368-78FE-457A-85AC-3F9788F017A9}"/>
          </ac:spMkLst>
        </pc:spChg>
        <pc:spChg chg="add mod">
          <ac:chgData name="Bob Ward" userId="6da7c2dd-8e2e-469f-a216-c384312e2a2d" providerId="ADAL" clId="{62870759-0822-402D-B25C-BB6298B1EE64}" dt="2023-11-12T04:48:14.725" v="69357" actId="1076"/>
          <ac:spMkLst>
            <pc:docMk/>
            <pc:sldMk cId="3356053068" sldId="2076136945"/>
            <ac:spMk id="5" creationId="{97BEA500-5B2A-EC88-ABAC-2F3E4FCF58E4}"/>
          </ac:spMkLst>
        </pc:spChg>
        <pc:spChg chg="add mod">
          <ac:chgData name="Bob Ward" userId="6da7c2dd-8e2e-469f-a216-c384312e2a2d" providerId="ADAL" clId="{62870759-0822-402D-B25C-BB6298B1EE64}" dt="2023-11-12T04:48:14.725" v="69357" actId="1076"/>
          <ac:spMkLst>
            <pc:docMk/>
            <pc:sldMk cId="3356053068" sldId="2076136945"/>
            <ac:spMk id="6" creationId="{9EB8709E-5990-2577-9FDC-0FD2AE98365B}"/>
          </ac:spMkLst>
        </pc:spChg>
        <pc:spChg chg="add mod">
          <ac:chgData name="Bob Ward" userId="6da7c2dd-8e2e-469f-a216-c384312e2a2d" providerId="ADAL" clId="{62870759-0822-402D-B25C-BB6298B1EE64}" dt="2023-11-12T04:48:14.725" v="69357" actId="1076"/>
          <ac:spMkLst>
            <pc:docMk/>
            <pc:sldMk cId="3356053068" sldId="2076136945"/>
            <ac:spMk id="8" creationId="{D9E9D4F2-6B83-D16E-B28D-CB278511D83F}"/>
          </ac:spMkLst>
        </pc:spChg>
        <pc:spChg chg="add mod ord">
          <ac:chgData name="Bob Ward" userId="6da7c2dd-8e2e-469f-a216-c384312e2a2d" providerId="ADAL" clId="{62870759-0822-402D-B25C-BB6298B1EE64}" dt="2023-11-12T04:48:18.705" v="69358" actId="1076"/>
          <ac:spMkLst>
            <pc:docMk/>
            <pc:sldMk cId="3356053068" sldId="2076136945"/>
            <ac:spMk id="10" creationId="{88353865-9B36-BD85-19F7-F5032DFE424E}"/>
          </ac:spMkLst>
        </pc:spChg>
        <pc:spChg chg="add mod">
          <ac:chgData name="Bob Ward" userId="6da7c2dd-8e2e-469f-a216-c384312e2a2d" providerId="ADAL" clId="{62870759-0822-402D-B25C-BB6298B1EE64}" dt="2023-11-12T04:48:14.725" v="69357" actId="1076"/>
          <ac:spMkLst>
            <pc:docMk/>
            <pc:sldMk cId="3356053068" sldId="2076136945"/>
            <ac:spMk id="11" creationId="{6450B6BA-8A56-A61D-B712-6A9FD44205BF}"/>
          </ac:spMkLst>
        </pc:spChg>
        <pc:spChg chg="mod">
          <ac:chgData name="Bob Ward" userId="6da7c2dd-8e2e-469f-a216-c384312e2a2d" providerId="ADAL" clId="{62870759-0822-402D-B25C-BB6298B1EE64}" dt="2023-11-12T04:40:32.950" v="69040" actId="14100"/>
          <ac:spMkLst>
            <pc:docMk/>
            <pc:sldMk cId="3356053068" sldId="2076136945"/>
            <ac:spMk id="13" creationId="{DD4F3D84-F109-4E82-AB86-54F3815814F6}"/>
          </ac:spMkLst>
        </pc:spChg>
        <pc:spChg chg="mod">
          <ac:chgData name="Bob Ward" userId="6da7c2dd-8e2e-469f-a216-c384312e2a2d" providerId="ADAL" clId="{62870759-0822-402D-B25C-BB6298B1EE64}" dt="2023-11-12T04:40:38.331" v="69041" actId="1076"/>
          <ac:spMkLst>
            <pc:docMk/>
            <pc:sldMk cId="3356053068" sldId="2076136945"/>
            <ac:spMk id="14" creationId="{AF0F4F87-9887-43DC-BEBA-42136A03EE45}"/>
          </ac:spMkLst>
        </pc:spChg>
        <pc:spChg chg="mod">
          <ac:chgData name="Bob Ward" userId="6da7c2dd-8e2e-469f-a216-c384312e2a2d" providerId="ADAL" clId="{62870759-0822-402D-B25C-BB6298B1EE64}" dt="2023-11-12T04:46:53.419" v="69238"/>
          <ac:spMkLst>
            <pc:docMk/>
            <pc:sldMk cId="3356053068" sldId="2076136945"/>
            <ac:spMk id="15" creationId="{B9964556-F405-0405-BF57-C35537CF0FC5}"/>
          </ac:spMkLst>
        </pc:spChg>
        <pc:spChg chg="mod">
          <ac:chgData name="Bob Ward" userId="6da7c2dd-8e2e-469f-a216-c384312e2a2d" providerId="ADAL" clId="{62870759-0822-402D-B25C-BB6298B1EE64}" dt="2023-11-12T04:46:53.419" v="69238"/>
          <ac:spMkLst>
            <pc:docMk/>
            <pc:sldMk cId="3356053068" sldId="2076136945"/>
            <ac:spMk id="16" creationId="{D71DC36E-344C-A835-DB11-8E49126AA35A}"/>
          </ac:spMkLst>
        </pc:spChg>
        <pc:spChg chg="add mod">
          <ac:chgData name="Bob Ward" userId="6da7c2dd-8e2e-469f-a216-c384312e2a2d" providerId="ADAL" clId="{62870759-0822-402D-B25C-BB6298B1EE64}" dt="2023-11-12T04:48:14.725" v="69357" actId="1076"/>
          <ac:spMkLst>
            <pc:docMk/>
            <pc:sldMk cId="3356053068" sldId="2076136945"/>
            <ac:spMk id="17" creationId="{B0BA9DCE-769C-8C01-E037-09729C652700}"/>
          </ac:spMkLst>
        </pc:spChg>
        <pc:spChg chg="del">
          <ac:chgData name="Bob Ward" userId="6da7c2dd-8e2e-469f-a216-c384312e2a2d" providerId="ADAL" clId="{62870759-0822-402D-B25C-BB6298B1EE64}" dt="2023-10-28T18:49:05.284" v="26059" actId="478"/>
          <ac:spMkLst>
            <pc:docMk/>
            <pc:sldMk cId="3356053068" sldId="2076136945"/>
            <ac:spMk id="22" creationId="{E3A4D6B5-BE20-4E3A-86F2-67A9FD451A7E}"/>
          </ac:spMkLst>
        </pc:spChg>
        <pc:spChg chg="mod">
          <ac:chgData name="Bob Ward" userId="6da7c2dd-8e2e-469f-a216-c384312e2a2d" providerId="ADAL" clId="{62870759-0822-402D-B25C-BB6298B1EE64}" dt="2023-11-12T04:29:45.940" v="68823" actId="1076"/>
          <ac:spMkLst>
            <pc:docMk/>
            <pc:sldMk cId="3356053068" sldId="2076136945"/>
            <ac:spMk id="33" creationId="{B8F8B354-B5BB-C444-A76D-A62C5A109267}"/>
          </ac:spMkLst>
        </pc:spChg>
        <pc:spChg chg="mod">
          <ac:chgData name="Bob Ward" userId="6da7c2dd-8e2e-469f-a216-c384312e2a2d" providerId="ADAL" clId="{62870759-0822-402D-B25C-BB6298B1EE64}" dt="2023-11-12T04:40:38.331" v="69041" actId="1076"/>
          <ac:spMkLst>
            <pc:docMk/>
            <pc:sldMk cId="3356053068" sldId="2076136945"/>
            <ac:spMk id="38" creationId="{7E0210EB-F7B2-4C43-860A-77B4C38AEEE7}"/>
          </ac:spMkLst>
        </pc:spChg>
        <pc:spChg chg="mod">
          <ac:chgData name="Bob Ward" userId="6da7c2dd-8e2e-469f-a216-c384312e2a2d" providerId="ADAL" clId="{62870759-0822-402D-B25C-BB6298B1EE64}" dt="2023-11-12T04:40:38.331" v="69041" actId="1076"/>
          <ac:spMkLst>
            <pc:docMk/>
            <pc:sldMk cId="3356053068" sldId="2076136945"/>
            <ac:spMk id="40" creationId="{E4AAC311-ABB1-E340-9D50-AB013086E4FC}"/>
          </ac:spMkLst>
        </pc:spChg>
        <pc:spChg chg="mod">
          <ac:chgData name="Bob Ward" userId="6da7c2dd-8e2e-469f-a216-c384312e2a2d" providerId="ADAL" clId="{62870759-0822-402D-B25C-BB6298B1EE64}" dt="2023-11-12T04:40:38.331" v="69041" actId="1076"/>
          <ac:spMkLst>
            <pc:docMk/>
            <pc:sldMk cId="3356053068" sldId="2076136945"/>
            <ac:spMk id="41" creationId="{BB914130-93DA-0B4A-8461-C5D350125561}"/>
          </ac:spMkLst>
        </pc:spChg>
        <pc:spChg chg="del">
          <ac:chgData name="Bob Ward" userId="6da7c2dd-8e2e-469f-a216-c384312e2a2d" providerId="ADAL" clId="{62870759-0822-402D-B25C-BB6298B1EE64}" dt="2023-10-28T18:48:47.302" v="26055" actId="478"/>
          <ac:spMkLst>
            <pc:docMk/>
            <pc:sldMk cId="3356053068" sldId="2076136945"/>
            <ac:spMk id="44" creationId="{EBFF647C-01E5-0E45-88BD-F712C33E5439}"/>
          </ac:spMkLst>
        </pc:spChg>
        <pc:spChg chg="del mod">
          <ac:chgData name="Bob Ward" userId="6da7c2dd-8e2e-469f-a216-c384312e2a2d" providerId="ADAL" clId="{62870759-0822-402D-B25C-BB6298B1EE64}" dt="2023-11-12T04:30:08.083" v="68825" actId="478"/>
          <ac:spMkLst>
            <pc:docMk/>
            <pc:sldMk cId="3356053068" sldId="2076136945"/>
            <ac:spMk id="45" creationId="{2897DB74-F463-224C-989A-20BDC408AB65}"/>
          </ac:spMkLst>
        </pc:spChg>
        <pc:spChg chg="del mod">
          <ac:chgData name="Bob Ward" userId="6da7c2dd-8e2e-469f-a216-c384312e2a2d" providerId="ADAL" clId="{62870759-0822-402D-B25C-BB6298B1EE64}" dt="2023-11-12T04:30:08.083" v="68825" actId="478"/>
          <ac:spMkLst>
            <pc:docMk/>
            <pc:sldMk cId="3356053068" sldId="2076136945"/>
            <ac:spMk id="46" creationId="{211703A6-679B-9D4F-BB37-B3109D3B87EF}"/>
          </ac:spMkLst>
        </pc:spChg>
        <pc:grpChg chg="add mod">
          <ac:chgData name="Bob Ward" userId="6da7c2dd-8e2e-469f-a216-c384312e2a2d" providerId="ADAL" clId="{62870759-0822-402D-B25C-BB6298B1EE64}" dt="2023-11-12T04:48:14.725" v="69357" actId="1076"/>
          <ac:grpSpMkLst>
            <pc:docMk/>
            <pc:sldMk cId="3356053068" sldId="2076136945"/>
            <ac:grpSpMk id="12" creationId="{B4AFD012-5DD5-1092-AE19-8DB78E341266}"/>
          </ac:grpSpMkLst>
        </pc:grpChg>
        <pc:grpChg chg="mod">
          <ac:chgData name="Bob Ward" userId="6da7c2dd-8e2e-469f-a216-c384312e2a2d" providerId="ADAL" clId="{62870759-0822-402D-B25C-BB6298B1EE64}" dt="2023-11-12T04:29:45.940" v="68823" actId="1076"/>
          <ac:grpSpMkLst>
            <pc:docMk/>
            <pc:sldMk cId="3356053068" sldId="2076136945"/>
            <ac:grpSpMk id="31" creationId="{A9509E6D-9ACE-3C46-B034-A4AB6B4F281C}"/>
          </ac:grpSpMkLst>
        </pc:grpChg>
        <pc:grpChg chg="mod">
          <ac:chgData name="Bob Ward" userId="6da7c2dd-8e2e-469f-a216-c384312e2a2d" providerId="ADAL" clId="{62870759-0822-402D-B25C-BB6298B1EE64}" dt="2023-11-12T04:29:45.940" v="68823" actId="1076"/>
          <ac:grpSpMkLst>
            <pc:docMk/>
            <pc:sldMk cId="3356053068" sldId="2076136945"/>
            <ac:grpSpMk id="34" creationId="{A21F551F-E4D2-3A43-A204-858B85A2E987}"/>
          </ac:grpSpMkLst>
        </pc:grpChg>
        <pc:grpChg chg="mod">
          <ac:chgData name="Bob Ward" userId="6da7c2dd-8e2e-469f-a216-c384312e2a2d" providerId="ADAL" clId="{62870759-0822-402D-B25C-BB6298B1EE64}" dt="2023-11-12T04:40:38.331" v="69041" actId="1076"/>
          <ac:grpSpMkLst>
            <pc:docMk/>
            <pc:sldMk cId="3356053068" sldId="2076136945"/>
            <ac:grpSpMk id="37" creationId="{F719C8E3-1061-3D47-99DD-57BA468CF59D}"/>
          </ac:grpSpMkLst>
        </pc:grpChg>
        <pc:grpChg chg="mod">
          <ac:chgData name="Bob Ward" userId="6da7c2dd-8e2e-469f-a216-c384312e2a2d" providerId="ADAL" clId="{62870759-0822-402D-B25C-BB6298B1EE64}" dt="2023-11-12T04:40:38.331" v="69041" actId="1076"/>
          <ac:grpSpMkLst>
            <pc:docMk/>
            <pc:sldMk cId="3356053068" sldId="2076136945"/>
            <ac:grpSpMk id="39" creationId="{B1996806-26BF-4140-BC1B-2ADA014A0072}"/>
          </ac:grpSpMkLst>
        </pc:grpChg>
        <pc:grpChg chg="del">
          <ac:chgData name="Bob Ward" userId="6da7c2dd-8e2e-469f-a216-c384312e2a2d" providerId="ADAL" clId="{62870759-0822-402D-B25C-BB6298B1EE64}" dt="2023-10-28T18:48:24.439" v="26049" actId="478"/>
          <ac:grpSpMkLst>
            <pc:docMk/>
            <pc:sldMk cId="3356053068" sldId="2076136945"/>
            <ac:grpSpMk id="48" creationId="{FB2CCD63-EF40-CD46-9F64-620E0D18E3C7}"/>
          </ac:grpSpMkLst>
        </pc:grpChg>
        <pc:picChg chg="add mod">
          <ac:chgData name="Bob Ward" userId="6da7c2dd-8e2e-469f-a216-c384312e2a2d" providerId="ADAL" clId="{62870759-0822-402D-B25C-BB6298B1EE64}" dt="2023-10-28T18:48:40.850" v="26054" actId="1076"/>
          <ac:picMkLst>
            <pc:docMk/>
            <pc:sldMk cId="3356053068" sldId="2076136945"/>
            <ac:picMk id="3" creationId="{04AAB3F6-18AC-0CBC-0B12-A34BD6BAE3CA}"/>
          </ac:picMkLst>
        </pc:picChg>
        <pc:picChg chg="add del mod">
          <ac:chgData name="Bob Ward" userId="6da7c2dd-8e2e-469f-a216-c384312e2a2d" providerId="ADAL" clId="{62870759-0822-402D-B25C-BB6298B1EE64}" dt="2023-11-12T04:31:01.271" v="68835" actId="478"/>
          <ac:picMkLst>
            <pc:docMk/>
            <pc:sldMk cId="3356053068" sldId="2076136945"/>
            <ac:picMk id="4" creationId="{F904CDBE-2847-CA32-EDF9-406E2C147C1E}"/>
          </ac:picMkLst>
        </pc:picChg>
        <pc:picChg chg="add mod">
          <ac:chgData name="Bob Ward" userId="6da7c2dd-8e2e-469f-a216-c384312e2a2d" providerId="ADAL" clId="{62870759-0822-402D-B25C-BB6298B1EE64}" dt="2023-11-12T04:48:14.725" v="69357" actId="1076"/>
          <ac:picMkLst>
            <pc:docMk/>
            <pc:sldMk cId="3356053068" sldId="2076136945"/>
            <ac:picMk id="7" creationId="{8568A2F3-A106-79C9-2FD3-C0758F8BCB9D}"/>
          </ac:picMkLst>
        </pc:picChg>
        <pc:picChg chg="add mod">
          <ac:chgData name="Bob Ward" userId="6da7c2dd-8e2e-469f-a216-c384312e2a2d" providerId="ADAL" clId="{62870759-0822-402D-B25C-BB6298B1EE64}" dt="2023-11-12T04:48:14.725" v="69357" actId="1076"/>
          <ac:picMkLst>
            <pc:docMk/>
            <pc:sldMk cId="3356053068" sldId="2076136945"/>
            <ac:picMk id="9" creationId="{3CDCFFA4-516A-9E6E-5F9A-07929DD6507F}"/>
          </ac:picMkLst>
        </pc:picChg>
        <pc:picChg chg="del">
          <ac:chgData name="Bob Ward" userId="6da7c2dd-8e2e-469f-a216-c384312e2a2d" providerId="ADAL" clId="{62870759-0822-402D-B25C-BB6298B1EE64}" dt="2023-10-28T18:49:00.238" v="26058" actId="478"/>
          <ac:picMkLst>
            <pc:docMk/>
            <pc:sldMk cId="3356053068" sldId="2076136945"/>
            <ac:picMk id="17" creationId="{379D4587-75C9-0C47-A879-B629A71ECA2F}"/>
          </ac:picMkLst>
        </pc:picChg>
        <pc:picChg chg="mod">
          <ac:chgData name="Bob Ward" userId="6da7c2dd-8e2e-469f-a216-c384312e2a2d" providerId="ADAL" clId="{62870759-0822-402D-B25C-BB6298B1EE64}" dt="2023-10-28T18:50:47.124" v="26132" actId="1076"/>
          <ac:picMkLst>
            <pc:docMk/>
            <pc:sldMk cId="3356053068" sldId="2076136945"/>
            <ac:picMk id="47" creationId="{C978A9F1-9D82-214A-B820-94467CDEEE54}"/>
          </ac:picMkLst>
        </pc:picChg>
        <pc:cxnChg chg="mod">
          <ac:chgData name="Bob Ward" userId="6da7c2dd-8e2e-469f-a216-c384312e2a2d" providerId="ADAL" clId="{62870759-0822-402D-B25C-BB6298B1EE64}" dt="2023-11-12T04:29:45.940" v="68823" actId="1076"/>
          <ac:cxnSpMkLst>
            <pc:docMk/>
            <pc:sldMk cId="3356053068" sldId="2076136945"/>
            <ac:cxnSpMk id="35" creationId="{6B8E336A-1F93-B345-990E-F0DD82648449}"/>
          </ac:cxnSpMkLst>
        </pc:cxnChg>
        <pc:cxnChg chg="mod">
          <ac:chgData name="Bob Ward" userId="6da7c2dd-8e2e-469f-a216-c384312e2a2d" providerId="ADAL" clId="{62870759-0822-402D-B25C-BB6298B1EE64}" dt="2023-11-12T04:29:45.940" v="68823" actId="1076"/>
          <ac:cxnSpMkLst>
            <pc:docMk/>
            <pc:sldMk cId="3356053068" sldId="2076136945"/>
            <ac:cxnSpMk id="36" creationId="{94F6350A-4180-A84A-92B2-EAEF38F9EE5A}"/>
          </ac:cxnSpMkLst>
        </pc:cxnChg>
        <pc:cxnChg chg="del">
          <ac:chgData name="Bob Ward" userId="6da7c2dd-8e2e-469f-a216-c384312e2a2d" providerId="ADAL" clId="{62870759-0822-402D-B25C-BB6298B1EE64}" dt="2023-10-28T18:49:05.284" v="26059" actId="478"/>
          <ac:cxnSpMkLst>
            <pc:docMk/>
            <pc:sldMk cId="3356053068" sldId="2076136945"/>
            <ac:cxnSpMk id="42" creationId="{7F230382-CEA8-A040-838E-351623684811}"/>
          </ac:cxnSpMkLst>
        </pc:cxnChg>
        <pc:cxnChg chg="del">
          <ac:chgData name="Bob Ward" userId="6da7c2dd-8e2e-469f-a216-c384312e2a2d" providerId="ADAL" clId="{62870759-0822-402D-B25C-BB6298B1EE64}" dt="2023-10-28T18:48:59.453" v="26057" actId="478"/>
          <ac:cxnSpMkLst>
            <pc:docMk/>
            <pc:sldMk cId="3356053068" sldId="2076136945"/>
            <ac:cxnSpMk id="43" creationId="{21E33044-DF67-E54F-84C7-F3D39A015578}"/>
          </ac:cxnSpMkLst>
        </pc:cxnChg>
      </pc:sldChg>
      <pc:sldChg chg="addSp delSp modSp mod">
        <pc:chgData name="Bob Ward" userId="6da7c2dd-8e2e-469f-a216-c384312e2a2d" providerId="ADAL" clId="{62870759-0822-402D-B25C-BB6298B1EE64}" dt="2023-11-12T05:44:42.465" v="72428" actId="1076"/>
        <pc:sldMkLst>
          <pc:docMk/>
          <pc:sldMk cId="1778874180" sldId="2076136950"/>
        </pc:sldMkLst>
        <pc:spChg chg="add del mod">
          <ac:chgData name="Bob Ward" userId="6da7c2dd-8e2e-469f-a216-c384312e2a2d" providerId="ADAL" clId="{62870759-0822-402D-B25C-BB6298B1EE64}" dt="2023-11-12T05:38:24.861" v="71407" actId="478"/>
          <ac:spMkLst>
            <pc:docMk/>
            <pc:sldMk cId="1778874180" sldId="2076136950"/>
            <ac:spMk id="2" creationId="{70A5A722-385C-93A3-6A59-B436B56A0321}"/>
          </ac:spMkLst>
        </pc:spChg>
        <pc:spChg chg="mod">
          <ac:chgData name="Bob Ward" userId="6da7c2dd-8e2e-469f-a216-c384312e2a2d" providerId="ADAL" clId="{62870759-0822-402D-B25C-BB6298B1EE64}" dt="2023-11-12T05:44:42.465" v="72428" actId="1076"/>
          <ac:spMkLst>
            <pc:docMk/>
            <pc:sldMk cId="1778874180" sldId="2076136950"/>
            <ac:spMk id="18" creationId="{BC74D825-8376-814A-8854-D95383E75D44}"/>
          </ac:spMkLst>
        </pc:spChg>
      </pc:sldChg>
      <pc:sldChg chg="addSp delSp modSp add mod modNotesTx">
        <pc:chgData name="Bob Ward" userId="6da7c2dd-8e2e-469f-a216-c384312e2a2d" providerId="ADAL" clId="{62870759-0822-402D-B25C-BB6298B1EE64}" dt="2023-11-02T23:19:01.508" v="56665" actId="1076"/>
        <pc:sldMkLst>
          <pc:docMk/>
          <pc:sldMk cId="1929109669" sldId="2076136956"/>
        </pc:sldMkLst>
        <pc:spChg chg="mod">
          <ac:chgData name="Bob Ward" userId="6da7c2dd-8e2e-469f-a216-c384312e2a2d" providerId="ADAL" clId="{62870759-0822-402D-B25C-BB6298B1EE64}" dt="2023-11-01T20:55:15.005" v="55316" actId="6549"/>
          <ac:spMkLst>
            <pc:docMk/>
            <pc:sldMk cId="1929109669" sldId="2076136956"/>
            <ac:spMk id="2" creationId="{46D98E30-2927-4169-A1F5-F0326521BBE6}"/>
          </ac:spMkLst>
        </pc:spChg>
        <pc:spChg chg="add mod">
          <ac:chgData name="Bob Ward" userId="6da7c2dd-8e2e-469f-a216-c384312e2a2d" providerId="ADAL" clId="{62870759-0822-402D-B25C-BB6298B1EE64}" dt="2023-11-02T23:19:01.508" v="56665" actId="1076"/>
          <ac:spMkLst>
            <pc:docMk/>
            <pc:sldMk cId="1929109669" sldId="2076136956"/>
            <ac:spMk id="3" creationId="{8F48A615-52D7-D055-E0DC-E858E9DE7CDF}"/>
          </ac:spMkLst>
        </pc:spChg>
        <pc:spChg chg="add del mod">
          <ac:chgData name="Bob Ward" userId="6da7c2dd-8e2e-469f-a216-c384312e2a2d" providerId="ADAL" clId="{62870759-0822-402D-B25C-BB6298B1EE64}" dt="2023-11-02T23:15:08.313" v="56661" actId="478"/>
          <ac:spMkLst>
            <pc:docMk/>
            <pc:sldMk cId="1929109669" sldId="2076136956"/>
            <ac:spMk id="5" creationId="{A3B268BF-9F75-27C1-EA22-F4254B5C2731}"/>
          </ac:spMkLst>
        </pc:spChg>
        <pc:spChg chg="add del mod">
          <ac:chgData name="Bob Ward" userId="6da7c2dd-8e2e-469f-a216-c384312e2a2d" providerId="ADAL" clId="{62870759-0822-402D-B25C-BB6298B1EE64}" dt="2023-11-02T23:15:08.313" v="56661" actId="478"/>
          <ac:spMkLst>
            <pc:docMk/>
            <pc:sldMk cId="1929109669" sldId="2076136956"/>
            <ac:spMk id="7" creationId="{49823FEE-38C6-2F84-5E8D-9A9E4573F4DA}"/>
          </ac:spMkLst>
        </pc:spChg>
        <pc:spChg chg="add mod">
          <ac:chgData name="Bob Ward" userId="6da7c2dd-8e2e-469f-a216-c384312e2a2d" providerId="ADAL" clId="{62870759-0822-402D-B25C-BB6298B1EE64}" dt="2023-11-02T23:15:12.824" v="56662" actId="1076"/>
          <ac:spMkLst>
            <pc:docMk/>
            <pc:sldMk cId="1929109669" sldId="2076136956"/>
            <ac:spMk id="9" creationId="{88C6988D-E7FC-23D5-4FD6-586A7FB4A1BA}"/>
          </ac:spMkLst>
        </pc:spChg>
        <pc:spChg chg="add mod">
          <ac:chgData name="Bob Ward" userId="6da7c2dd-8e2e-469f-a216-c384312e2a2d" providerId="ADAL" clId="{62870759-0822-402D-B25C-BB6298B1EE64}" dt="2023-11-02T23:15:15.794" v="56663" actId="1076"/>
          <ac:spMkLst>
            <pc:docMk/>
            <pc:sldMk cId="1929109669" sldId="2076136956"/>
            <ac:spMk id="10" creationId="{67F06BAA-04EE-ABDF-1F6E-90BBCFAEBC07}"/>
          </ac:spMkLst>
        </pc:spChg>
        <pc:spChg chg="del mod">
          <ac:chgData name="Bob Ward" userId="6da7c2dd-8e2e-469f-a216-c384312e2a2d" providerId="ADAL" clId="{62870759-0822-402D-B25C-BB6298B1EE64}" dt="2023-11-02T22:59:23.787" v="56516" actId="12084"/>
          <ac:spMkLst>
            <pc:docMk/>
            <pc:sldMk cId="1929109669" sldId="2076136956"/>
            <ac:spMk id="17" creationId="{3A11FDD5-6D96-9E48-B645-2DF25875245A}"/>
          </ac:spMkLst>
        </pc:spChg>
        <pc:grpChg chg="del">
          <ac:chgData name="Bob Ward" userId="6da7c2dd-8e2e-469f-a216-c384312e2a2d" providerId="ADAL" clId="{62870759-0822-402D-B25C-BB6298B1EE64}" dt="2023-11-01T20:55:00.936" v="55311" actId="478"/>
          <ac:grpSpMkLst>
            <pc:docMk/>
            <pc:sldMk cId="1929109669" sldId="2076136956"/>
            <ac:grpSpMk id="18" creationId="{60974BF9-BDF8-3440-8F1C-543BF230F888}"/>
          </ac:grpSpMkLst>
        </pc:grpChg>
        <pc:graphicFrameChg chg="add mod">
          <ac:chgData name="Bob Ward" userId="6da7c2dd-8e2e-469f-a216-c384312e2a2d" providerId="ADAL" clId="{62870759-0822-402D-B25C-BB6298B1EE64}" dt="2023-11-02T23:15:12.824" v="56662" actId="1076"/>
          <ac:graphicFrameMkLst>
            <pc:docMk/>
            <pc:sldMk cId="1929109669" sldId="2076136956"/>
            <ac:graphicFrameMk id="8" creationId="{B5BC8155-6A78-65A8-E566-82DCC4C2C6A6}"/>
          </ac:graphicFrameMkLst>
        </pc:graphicFrameChg>
        <pc:cxnChg chg="del">
          <ac:chgData name="Bob Ward" userId="6da7c2dd-8e2e-469f-a216-c384312e2a2d" providerId="ADAL" clId="{62870759-0822-402D-B25C-BB6298B1EE64}" dt="2023-11-01T20:54:57.714" v="55310" actId="478"/>
          <ac:cxnSpMkLst>
            <pc:docMk/>
            <pc:sldMk cId="1929109669" sldId="2076136956"/>
            <ac:cxnSpMk id="21" creationId="{8202F73C-09C1-3D4E-A009-2FF825CFF6A1}"/>
          </ac:cxnSpMkLst>
        </pc:cxnChg>
      </pc:sldChg>
      <pc:sldChg chg="delSp modSp add del mod modNotesTx">
        <pc:chgData name="Bob Ward" userId="6da7c2dd-8e2e-469f-a216-c384312e2a2d" providerId="ADAL" clId="{62870759-0822-402D-B25C-BB6298B1EE64}" dt="2023-11-07T20:01:17.795" v="64049" actId="1076"/>
        <pc:sldMkLst>
          <pc:docMk/>
          <pc:sldMk cId="3512380746" sldId="2076136963"/>
        </pc:sldMkLst>
        <pc:spChg chg="mod">
          <ac:chgData name="Bob Ward" userId="6da7c2dd-8e2e-469f-a216-c384312e2a2d" providerId="ADAL" clId="{62870759-0822-402D-B25C-BB6298B1EE64}" dt="2023-11-03T01:31:08.225" v="58665" actId="20577"/>
          <ac:spMkLst>
            <pc:docMk/>
            <pc:sldMk cId="3512380746" sldId="2076136963"/>
            <ac:spMk id="2" creationId="{2E4902BD-CF0B-0249-9DE9-C0B6A6160091}"/>
          </ac:spMkLst>
        </pc:spChg>
        <pc:spChg chg="mod">
          <ac:chgData name="Bob Ward" userId="6da7c2dd-8e2e-469f-a216-c384312e2a2d" providerId="ADAL" clId="{62870759-0822-402D-B25C-BB6298B1EE64}" dt="2023-11-07T19:35:55.918" v="63885" actId="20577"/>
          <ac:spMkLst>
            <pc:docMk/>
            <pc:sldMk cId="3512380746" sldId="2076136963"/>
            <ac:spMk id="94" creationId="{55763265-A28C-694C-B475-520D00218EE1}"/>
          </ac:spMkLst>
        </pc:spChg>
        <pc:spChg chg="mod">
          <ac:chgData name="Bob Ward" userId="6da7c2dd-8e2e-469f-a216-c384312e2a2d" providerId="ADAL" clId="{62870759-0822-402D-B25C-BB6298B1EE64}" dt="2023-11-07T19:36:01.456" v="63906" actId="20577"/>
          <ac:spMkLst>
            <pc:docMk/>
            <pc:sldMk cId="3512380746" sldId="2076136963"/>
            <ac:spMk id="95" creationId="{690F1B12-CE1A-5B42-B1D2-0C58B5ED9582}"/>
          </ac:spMkLst>
        </pc:spChg>
        <pc:spChg chg="mod">
          <ac:chgData name="Bob Ward" userId="6da7c2dd-8e2e-469f-a216-c384312e2a2d" providerId="ADAL" clId="{62870759-0822-402D-B25C-BB6298B1EE64}" dt="2023-11-07T20:01:08.705" v="64047" actId="1076"/>
          <ac:spMkLst>
            <pc:docMk/>
            <pc:sldMk cId="3512380746" sldId="2076136963"/>
            <ac:spMk id="96" creationId="{79A35B87-3D47-8946-9715-F6F95A6ABBE6}"/>
          </ac:spMkLst>
        </pc:spChg>
        <pc:spChg chg="mod">
          <ac:chgData name="Bob Ward" userId="6da7c2dd-8e2e-469f-a216-c384312e2a2d" providerId="ADAL" clId="{62870759-0822-402D-B25C-BB6298B1EE64}" dt="2023-11-07T20:01:17.795" v="64049" actId="1076"/>
          <ac:spMkLst>
            <pc:docMk/>
            <pc:sldMk cId="3512380746" sldId="2076136963"/>
            <ac:spMk id="120" creationId="{332602E2-1587-B747-9312-41A8705B45CA}"/>
          </ac:spMkLst>
        </pc:spChg>
        <pc:spChg chg="mod">
          <ac:chgData name="Bob Ward" userId="6da7c2dd-8e2e-469f-a216-c384312e2a2d" providerId="ADAL" clId="{62870759-0822-402D-B25C-BB6298B1EE64}" dt="2023-11-07T20:01:17.795" v="64049" actId="1076"/>
          <ac:spMkLst>
            <pc:docMk/>
            <pc:sldMk cId="3512380746" sldId="2076136963"/>
            <ac:spMk id="121" creationId="{96FF4F0C-40EB-5447-8EE1-DEAA0389BEDF}"/>
          </ac:spMkLst>
        </pc:spChg>
        <pc:spChg chg="mod">
          <ac:chgData name="Bob Ward" userId="6da7c2dd-8e2e-469f-a216-c384312e2a2d" providerId="ADAL" clId="{62870759-0822-402D-B25C-BB6298B1EE64}" dt="2023-11-07T20:01:17.795" v="64049" actId="1076"/>
          <ac:spMkLst>
            <pc:docMk/>
            <pc:sldMk cId="3512380746" sldId="2076136963"/>
            <ac:spMk id="122" creationId="{60F973AA-00CB-0F4B-A326-FB40AE4548E3}"/>
          </ac:spMkLst>
        </pc:spChg>
        <pc:grpChg chg="mod">
          <ac:chgData name="Bob Ward" userId="6da7c2dd-8e2e-469f-a216-c384312e2a2d" providerId="ADAL" clId="{62870759-0822-402D-B25C-BB6298B1EE64}" dt="2023-11-07T20:01:13.993" v="64048" actId="1076"/>
          <ac:grpSpMkLst>
            <pc:docMk/>
            <pc:sldMk cId="3512380746" sldId="2076136963"/>
            <ac:grpSpMk id="4" creationId="{5241F5B7-D67B-BD49-BCFE-03D097D5F8DE}"/>
          </ac:grpSpMkLst>
        </pc:grpChg>
        <pc:grpChg chg="del">
          <ac:chgData name="Bob Ward" userId="6da7c2dd-8e2e-469f-a216-c384312e2a2d" providerId="ADAL" clId="{62870759-0822-402D-B25C-BB6298B1EE64}" dt="2023-11-03T01:30:09.064" v="58601" actId="478"/>
          <ac:grpSpMkLst>
            <pc:docMk/>
            <pc:sldMk cId="3512380746" sldId="2076136963"/>
            <ac:grpSpMk id="80" creationId="{B4BB6B30-7948-804F-99D1-D2A03CBC41D2}"/>
          </ac:grpSpMkLst>
        </pc:grpChg>
        <pc:grpChg chg="mod">
          <ac:chgData name="Bob Ward" userId="6da7c2dd-8e2e-469f-a216-c384312e2a2d" providerId="ADAL" clId="{62870759-0822-402D-B25C-BB6298B1EE64}" dt="2023-11-07T20:01:17.795" v="64049" actId="1076"/>
          <ac:grpSpMkLst>
            <pc:docMk/>
            <pc:sldMk cId="3512380746" sldId="2076136963"/>
            <ac:grpSpMk id="119" creationId="{622E16F2-C91D-B04D-90DF-5464B62F48E8}"/>
          </ac:grpSpMkLst>
        </pc:grpChg>
      </pc:sldChg>
      <pc:sldChg chg="addSp delSp modSp add del mod modNotesTx">
        <pc:chgData name="Bob Ward" userId="6da7c2dd-8e2e-469f-a216-c384312e2a2d" providerId="ADAL" clId="{62870759-0822-402D-B25C-BB6298B1EE64}" dt="2023-11-02T22:02:09.007" v="56467" actId="47"/>
        <pc:sldMkLst>
          <pc:docMk/>
          <pc:sldMk cId="916258792" sldId="2076137305"/>
        </pc:sldMkLst>
        <pc:spChg chg="del">
          <ac:chgData name="Bob Ward" userId="6da7c2dd-8e2e-469f-a216-c384312e2a2d" providerId="ADAL" clId="{62870759-0822-402D-B25C-BB6298B1EE64}" dt="2023-11-01T23:45:15.779" v="55642" actId="478"/>
          <ac:spMkLst>
            <pc:docMk/>
            <pc:sldMk cId="916258792" sldId="2076137305"/>
            <ac:spMk id="2" creationId="{26E29182-63F7-26CC-E696-83221D64807F}"/>
          </ac:spMkLst>
        </pc:spChg>
        <pc:spChg chg="add mod">
          <ac:chgData name="Bob Ward" userId="6da7c2dd-8e2e-469f-a216-c384312e2a2d" providerId="ADAL" clId="{62870759-0822-402D-B25C-BB6298B1EE64}" dt="2023-11-02T00:39:07.852" v="55867" actId="20577"/>
          <ac:spMkLst>
            <pc:docMk/>
            <pc:sldMk cId="916258792" sldId="2076137305"/>
            <ac:spMk id="8" creationId="{ABA81CD2-9395-6896-C888-750581EB20D7}"/>
          </ac:spMkLst>
        </pc:spChg>
        <pc:spChg chg="del mod">
          <ac:chgData name="Bob Ward" userId="6da7c2dd-8e2e-469f-a216-c384312e2a2d" providerId="ADAL" clId="{62870759-0822-402D-B25C-BB6298B1EE64}" dt="2023-11-02T16:53:05.759" v="56259" actId="478"/>
          <ac:spMkLst>
            <pc:docMk/>
            <pc:sldMk cId="916258792" sldId="2076137305"/>
            <ac:spMk id="11" creationId="{A89E4021-BC8F-344F-B336-0C8D8DEA8DF1}"/>
          </ac:spMkLst>
        </pc:spChg>
        <pc:spChg chg="add mod">
          <ac:chgData name="Bob Ward" userId="6da7c2dd-8e2e-469f-a216-c384312e2a2d" providerId="ADAL" clId="{62870759-0822-402D-B25C-BB6298B1EE64}" dt="2023-11-02T00:46:00.457" v="56221" actId="1076"/>
          <ac:spMkLst>
            <pc:docMk/>
            <pc:sldMk cId="916258792" sldId="2076137305"/>
            <ac:spMk id="13" creationId="{E7A7A7BF-8ACF-9444-C791-32628C40CAE7}"/>
          </ac:spMkLst>
        </pc:spChg>
        <pc:grpChg chg="del">
          <ac:chgData name="Bob Ward" userId="6da7c2dd-8e2e-469f-a216-c384312e2a2d" providerId="ADAL" clId="{62870759-0822-402D-B25C-BB6298B1EE64}" dt="2023-11-02T16:52:59.865" v="56256" actId="478"/>
          <ac:grpSpMkLst>
            <pc:docMk/>
            <pc:sldMk cId="916258792" sldId="2076137305"/>
            <ac:grpSpMk id="12" creationId="{1A62BBEC-E21F-4BE0-AA94-D23C7B379EA6}"/>
          </ac:grpSpMkLst>
        </pc:grpChg>
        <pc:picChg chg="del">
          <ac:chgData name="Bob Ward" userId="6da7c2dd-8e2e-469f-a216-c384312e2a2d" providerId="ADAL" clId="{62870759-0822-402D-B25C-BB6298B1EE64}" dt="2023-11-01T23:45:30.289" v="55645" actId="478"/>
          <ac:picMkLst>
            <pc:docMk/>
            <pc:sldMk cId="916258792" sldId="2076137305"/>
            <ac:picMk id="3" creationId="{E16A3770-500F-4A92-9856-5B73BE688812}"/>
          </ac:picMkLst>
        </pc:picChg>
        <pc:picChg chg="mod">
          <ac:chgData name="Bob Ward" userId="6da7c2dd-8e2e-469f-a216-c384312e2a2d" providerId="ADAL" clId="{62870759-0822-402D-B25C-BB6298B1EE64}" dt="2023-11-02T00:25:21.593" v="55724" actId="1076"/>
          <ac:picMkLst>
            <pc:docMk/>
            <pc:sldMk cId="916258792" sldId="2076137305"/>
            <ac:picMk id="23" creationId="{50B5FA77-5EC0-4FD4-8925-572EB2F009A1}"/>
          </ac:picMkLst>
        </pc:picChg>
        <pc:picChg chg="mod">
          <ac:chgData name="Bob Ward" userId="6da7c2dd-8e2e-469f-a216-c384312e2a2d" providerId="ADAL" clId="{62870759-0822-402D-B25C-BB6298B1EE64}" dt="2023-11-02T00:25:21.593" v="55724" actId="1076"/>
          <ac:picMkLst>
            <pc:docMk/>
            <pc:sldMk cId="916258792" sldId="2076137305"/>
            <ac:picMk id="30" creationId="{B71E1E6D-1D85-4F8A-A892-3446B4C3CE55}"/>
          </ac:picMkLst>
        </pc:picChg>
        <pc:inkChg chg="del">
          <ac:chgData name="Bob Ward" userId="6da7c2dd-8e2e-469f-a216-c384312e2a2d" providerId="ADAL" clId="{62870759-0822-402D-B25C-BB6298B1EE64}" dt="2023-11-02T16:53:02.116" v="56257" actId="478"/>
          <ac:inkMkLst>
            <pc:docMk/>
            <pc:sldMk cId="916258792" sldId="2076137305"/>
            <ac:inkMk id="22" creationId="{2219BFDC-0B75-429C-B94D-C0711989AB60}"/>
          </ac:inkMkLst>
        </pc:inkChg>
      </pc:sldChg>
      <pc:sldChg chg="addSp delSp modSp add del mod modAnim">
        <pc:chgData name="Bob Ward" userId="6da7c2dd-8e2e-469f-a216-c384312e2a2d" providerId="ADAL" clId="{62870759-0822-402D-B25C-BB6298B1EE64}" dt="2023-11-13T04:46:29.720" v="82350"/>
        <pc:sldMkLst>
          <pc:docMk/>
          <pc:sldMk cId="3939322080" sldId="2076137318"/>
        </pc:sldMkLst>
        <pc:picChg chg="add del mod">
          <ac:chgData name="Bob Ward" userId="6da7c2dd-8e2e-469f-a216-c384312e2a2d" providerId="ADAL" clId="{62870759-0822-402D-B25C-BB6298B1EE64}" dt="2023-10-29T20:33:33.874" v="32549" actId="478"/>
          <ac:picMkLst>
            <pc:docMk/>
            <pc:sldMk cId="3939322080" sldId="2076137318"/>
            <ac:picMk id="4" creationId="{32BF6222-CD22-0635-7D77-8B721A25BA75}"/>
          </ac:picMkLst>
        </pc:picChg>
        <pc:picChg chg="del">
          <ac:chgData name="Bob Ward" userId="6da7c2dd-8e2e-469f-a216-c384312e2a2d" providerId="ADAL" clId="{62870759-0822-402D-B25C-BB6298B1EE64}" dt="2023-10-29T20:32:50.525" v="32546" actId="478"/>
          <ac:picMkLst>
            <pc:docMk/>
            <pc:sldMk cId="3939322080" sldId="2076137318"/>
            <ac:picMk id="5" creationId="{BD203B92-CECF-468F-9E4F-D25595729C5B}"/>
          </ac:picMkLst>
        </pc:picChg>
        <pc:picChg chg="add mod">
          <ac:chgData name="Bob Ward" userId="6da7c2dd-8e2e-469f-a216-c384312e2a2d" providerId="ADAL" clId="{62870759-0822-402D-B25C-BB6298B1EE64}" dt="2023-10-29T20:33:55.669" v="32553" actId="1076"/>
          <ac:picMkLst>
            <pc:docMk/>
            <pc:sldMk cId="3939322080" sldId="2076137318"/>
            <ac:picMk id="6" creationId="{2D44D907-B406-C4C3-037D-D981CB117EBF}"/>
          </ac:picMkLst>
        </pc:picChg>
      </pc:sldChg>
      <pc:sldChg chg="add del">
        <pc:chgData name="Bob Ward" userId="6da7c2dd-8e2e-469f-a216-c384312e2a2d" providerId="ADAL" clId="{62870759-0822-402D-B25C-BB6298B1EE64}" dt="2023-10-29T20:17:47.977" v="32262"/>
        <pc:sldMkLst>
          <pc:docMk/>
          <pc:sldMk cId="3977934359" sldId="2076137335"/>
        </pc:sldMkLst>
      </pc:sldChg>
      <pc:sldChg chg="delSp add del mod">
        <pc:chgData name="Bob Ward" userId="6da7c2dd-8e2e-469f-a216-c384312e2a2d" providerId="ADAL" clId="{62870759-0822-402D-B25C-BB6298B1EE64}" dt="2023-10-29T20:34:31.235" v="32557" actId="47"/>
        <pc:sldMkLst>
          <pc:docMk/>
          <pc:sldMk cId="1829318247" sldId="2076137337"/>
        </pc:sldMkLst>
        <pc:grpChg chg="del">
          <ac:chgData name="Bob Ward" userId="6da7c2dd-8e2e-469f-a216-c384312e2a2d" providerId="ADAL" clId="{62870759-0822-402D-B25C-BB6298B1EE64}" dt="2023-10-28T18:04:29.035" v="25034" actId="478"/>
          <ac:grpSpMkLst>
            <pc:docMk/>
            <pc:sldMk cId="1829318247" sldId="2076137337"/>
            <ac:grpSpMk id="38" creationId="{D444EB3F-0EE8-0342-A4C2-4AF23DBCC0F6}"/>
          </ac:grpSpMkLst>
        </pc:grpChg>
      </pc:sldChg>
      <pc:sldChg chg="addSp delSp modSp mod delAnim modAnim">
        <pc:chgData name="Bob Ward" userId="6da7c2dd-8e2e-469f-a216-c384312e2a2d" providerId="ADAL" clId="{62870759-0822-402D-B25C-BB6298B1EE64}" dt="2023-11-12T03:30:28.610" v="66639" actId="6549"/>
        <pc:sldMkLst>
          <pc:docMk/>
          <pc:sldMk cId="3361306358" sldId="2076137339"/>
        </pc:sldMkLst>
        <pc:spChg chg="mod">
          <ac:chgData name="Bob Ward" userId="6da7c2dd-8e2e-469f-a216-c384312e2a2d" providerId="ADAL" clId="{62870759-0822-402D-B25C-BB6298B1EE64}" dt="2023-10-22T00:27:10.820" v="6300" actId="20577"/>
          <ac:spMkLst>
            <pc:docMk/>
            <pc:sldMk cId="3361306358" sldId="2076137339"/>
            <ac:spMk id="2" creationId="{FF5B65D3-DE27-6B44-A5C1-45CE492DCA74}"/>
          </ac:spMkLst>
        </pc:spChg>
        <pc:spChg chg="mod">
          <ac:chgData name="Bob Ward" userId="6da7c2dd-8e2e-469f-a216-c384312e2a2d" providerId="ADAL" clId="{62870759-0822-402D-B25C-BB6298B1EE64}" dt="2023-10-29T18:30:42.019" v="30145" actId="20577"/>
          <ac:spMkLst>
            <pc:docMk/>
            <pc:sldMk cId="3361306358" sldId="2076137339"/>
            <ac:spMk id="3" creationId="{29EBE118-79E5-4265-96C9-3C0DDD11D108}"/>
          </ac:spMkLst>
        </pc:spChg>
        <pc:spChg chg="mod">
          <ac:chgData name="Bob Ward" userId="6da7c2dd-8e2e-469f-a216-c384312e2a2d" providerId="ADAL" clId="{62870759-0822-402D-B25C-BB6298B1EE64}" dt="2023-10-22T00:27:45.467" v="6373" actId="20577"/>
          <ac:spMkLst>
            <pc:docMk/>
            <pc:sldMk cId="3361306358" sldId="2076137339"/>
            <ac:spMk id="8" creationId="{3FD4F17C-EEBA-9D4F-A3CA-BE2BFE5A2BC3}"/>
          </ac:spMkLst>
        </pc:spChg>
        <pc:spChg chg="add del mod">
          <ac:chgData name="Bob Ward" userId="6da7c2dd-8e2e-469f-a216-c384312e2a2d" providerId="ADAL" clId="{62870759-0822-402D-B25C-BB6298B1EE64}" dt="2023-10-22T01:00:23.013" v="6611" actId="478"/>
          <ac:spMkLst>
            <pc:docMk/>
            <pc:sldMk cId="3361306358" sldId="2076137339"/>
            <ac:spMk id="10" creationId="{72BA3A9A-C6D7-441E-EF1F-51E0029E5E81}"/>
          </ac:spMkLst>
        </pc:spChg>
        <pc:spChg chg="add del mod">
          <ac:chgData name="Bob Ward" userId="6da7c2dd-8e2e-469f-a216-c384312e2a2d" providerId="ADAL" clId="{62870759-0822-402D-B25C-BB6298B1EE64}" dt="2023-10-22T22:21:15.074" v="11251"/>
          <ac:spMkLst>
            <pc:docMk/>
            <pc:sldMk cId="3361306358" sldId="2076137339"/>
            <ac:spMk id="10" creationId="{C7DB4079-141F-C14F-8927-160C143680A5}"/>
          </ac:spMkLst>
        </pc:spChg>
        <pc:spChg chg="mod">
          <ac:chgData name="Bob Ward" userId="6da7c2dd-8e2e-469f-a216-c384312e2a2d" providerId="ADAL" clId="{62870759-0822-402D-B25C-BB6298B1EE64}" dt="2023-10-22T00:26:26.796" v="6266" actId="313"/>
          <ac:spMkLst>
            <pc:docMk/>
            <pc:sldMk cId="3361306358" sldId="2076137339"/>
            <ac:spMk id="11" creationId="{9C409991-DBD2-4E9D-830D-A6790320A566}"/>
          </ac:spMkLst>
        </pc:spChg>
        <pc:spChg chg="mod">
          <ac:chgData name="Bob Ward" userId="6da7c2dd-8e2e-469f-a216-c384312e2a2d" providerId="ADAL" clId="{62870759-0822-402D-B25C-BB6298B1EE64}" dt="2023-10-22T21:34:21.335" v="9780" actId="20577"/>
          <ac:spMkLst>
            <pc:docMk/>
            <pc:sldMk cId="3361306358" sldId="2076137339"/>
            <ac:spMk id="12" creationId="{665EAA2E-AC02-4D4D-B997-A412B4CC4642}"/>
          </ac:spMkLst>
        </pc:spChg>
        <pc:spChg chg="mod">
          <ac:chgData name="Bob Ward" userId="6da7c2dd-8e2e-469f-a216-c384312e2a2d" providerId="ADAL" clId="{62870759-0822-402D-B25C-BB6298B1EE64}" dt="2023-10-29T18:30:48.849" v="30181" actId="6549"/>
          <ac:spMkLst>
            <pc:docMk/>
            <pc:sldMk cId="3361306358" sldId="2076137339"/>
            <ac:spMk id="13" creationId="{93CA8765-CA8A-0340-80FC-F105FC681B47}"/>
          </ac:spMkLst>
        </pc:spChg>
        <pc:spChg chg="mod">
          <ac:chgData name="Bob Ward" userId="6da7c2dd-8e2e-469f-a216-c384312e2a2d" providerId="ADAL" clId="{62870759-0822-402D-B25C-BB6298B1EE64}" dt="2023-10-22T00:36:42.370" v="6408"/>
          <ac:spMkLst>
            <pc:docMk/>
            <pc:sldMk cId="3361306358" sldId="2076137339"/>
            <ac:spMk id="14" creationId="{7AC16A8D-C13B-4A4C-846E-46FCE4C15402}"/>
          </ac:spMkLst>
        </pc:spChg>
        <pc:spChg chg="mod">
          <ac:chgData name="Bob Ward" userId="6da7c2dd-8e2e-469f-a216-c384312e2a2d" providerId="ADAL" clId="{62870759-0822-402D-B25C-BB6298B1EE64}" dt="2023-10-29T18:30:30.871" v="30101" actId="20577"/>
          <ac:spMkLst>
            <pc:docMk/>
            <pc:sldMk cId="3361306358" sldId="2076137339"/>
            <ac:spMk id="15" creationId="{FA09960E-E45A-7D4B-92CB-0B2428B0C489}"/>
          </ac:spMkLst>
        </pc:spChg>
        <pc:spChg chg="add del mod">
          <ac:chgData name="Bob Ward" userId="6da7c2dd-8e2e-469f-a216-c384312e2a2d" providerId="ADAL" clId="{62870759-0822-402D-B25C-BB6298B1EE64}" dt="2023-10-23T16:05:04.475" v="13101" actId="1076"/>
          <ac:spMkLst>
            <pc:docMk/>
            <pc:sldMk cId="3361306358" sldId="2076137339"/>
            <ac:spMk id="21" creationId="{431F0B38-DFB5-C325-707B-98FB85ED4522}"/>
          </ac:spMkLst>
        </pc:spChg>
        <pc:spChg chg="add del">
          <ac:chgData name="Bob Ward" userId="6da7c2dd-8e2e-469f-a216-c384312e2a2d" providerId="ADAL" clId="{62870759-0822-402D-B25C-BB6298B1EE64}" dt="2023-10-22T00:34:26.533" v="6390" actId="478"/>
          <ac:spMkLst>
            <pc:docMk/>
            <pc:sldMk cId="3361306358" sldId="2076137339"/>
            <ac:spMk id="22" creationId="{92FB5A88-9F74-B53F-0594-7CE6AF23DFAC}"/>
          </ac:spMkLst>
        </pc:spChg>
        <pc:spChg chg="mod">
          <ac:chgData name="Bob Ward" userId="6da7c2dd-8e2e-469f-a216-c384312e2a2d" providerId="ADAL" clId="{62870759-0822-402D-B25C-BB6298B1EE64}" dt="2023-10-22T00:40:14.763" v="6442"/>
          <ac:spMkLst>
            <pc:docMk/>
            <pc:sldMk cId="3361306358" sldId="2076137339"/>
            <ac:spMk id="25" creationId="{A476844C-A3E9-DEB6-9E5A-91F245E72C49}"/>
          </ac:spMkLst>
        </pc:spChg>
        <pc:spChg chg="mod">
          <ac:chgData name="Bob Ward" userId="6da7c2dd-8e2e-469f-a216-c384312e2a2d" providerId="ADAL" clId="{62870759-0822-402D-B25C-BB6298B1EE64}" dt="2023-10-22T00:40:14.763" v="6442"/>
          <ac:spMkLst>
            <pc:docMk/>
            <pc:sldMk cId="3361306358" sldId="2076137339"/>
            <ac:spMk id="26" creationId="{A77E59E1-2E99-5B85-5B1B-398E5214317D}"/>
          </ac:spMkLst>
        </pc:spChg>
        <pc:spChg chg="mod">
          <ac:chgData name="Bob Ward" userId="6da7c2dd-8e2e-469f-a216-c384312e2a2d" providerId="ADAL" clId="{62870759-0822-402D-B25C-BB6298B1EE64}" dt="2023-10-22T22:21:23.487" v="11252"/>
          <ac:spMkLst>
            <pc:docMk/>
            <pc:sldMk cId="3361306358" sldId="2076137339"/>
            <ac:spMk id="27" creationId="{44352FDC-3875-C690-B6EC-41D60A0562C4}"/>
          </ac:spMkLst>
        </pc:spChg>
        <pc:spChg chg="mod">
          <ac:chgData name="Bob Ward" userId="6da7c2dd-8e2e-469f-a216-c384312e2a2d" providerId="ADAL" clId="{62870759-0822-402D-B25C-BB6298B1EE64}" dt="2023-10-22T22:21:23.487" v="11252"/>
          <ac:spMkLst>
            <pc:docMk/>
            <pc:sldMk cId="3361306358" sldId="2076137339"/>
            <ac:spMk id="28" creationId="{E8BD1CAF-0126-FE81-7C57-2E8AA48BBBCE}"/>
          </ac:spMkLst>
        </pc:spChg>
        <pc:spChg chg="mod">
          <ac:chgData name="Bob Ward" userId="6da7c2dd-8e2e-469f-a216-c384312e2a2d" providerId="ADAL" clId="{62870759-0822-402D-B25C-BB6298B1EE64}" dt="2023-10-22T22:21:23.487" v="11252"/>
          <ac:spMkLst>
            <pc:docMk/>
            <pc:sldMk cId="3361306358" sldId="2076137339"/>
            <ac:spMk id="29" creationId="{967EDDCD-74DE-C6C0-FA18-F2DCE9D766DB}"/>
          </ac:spMkLst>
        </pc:spChg>
        <pc:spChg chg="mod">
          <ac:chgData name="Bob Ward" userId="6da7c2dd-8e2e-469f-a216-c384312e2a2d" providerId="ADAL" clId="{62870759-0822-402D-B25C-BB6298B1EE64}" dt="2023-10-22T22:21:23.487" v="11252"/>
          <ac:spMkLst>
            <pc:docMk/>
            <pc:sldMk cId="3361306358" sldId="2076137339"/>
            <ac:spMk id="30" creationId="{6E66C157-10F0-C682-67A8-122B0C79156D}"/>
          </ac:spMkLst>
        </pc:spChg>
        <pc:spChg chg="mod">
          <ac:chgData name="Bob Ward" userId="6da7c2dd-8e2e-469f-a216-c384312e2a2d" providerId="ADAL" clId="{62870759-0822-402D-B25C-BB6298B1EE64}" dt="2023-10-22T22:21:23.487" v="11252"/>
          <ac:spMkLst>
            <pc:docMk/>
            <pc:sldMk cId="3361306358" sldId="2076137339"/>
            <ac:spMk id="31" creationId="{8BED0538-C325-EE56-73A1-F02849DD2FDC}"/>
          </ac:spMkLst>
        </pc:spChg>
        <pc:spChg chg="mod">
          <ac:chgData name="Bob Ward" userId="6da7c2dd-8e2e-469f-a216-c384312e2a2d" providerId="ADAL" clId="{62870759-0822-402D-B25C-BB6298B1EE64}" dt="2023-10-22T22:21:23.487" v="11252"/>
          <ac:spMkLst>
            <pc:docMk/>
            <pc:sldMk cId="3361306358" sldId="2076137339"/>
            <ac:spMk id="32" creationId="{7FE8ED71-32F5-379C-4D01-CF1A914181FF}"/>
          </ac:spMkLst>
        </pc:spChg>
        <pc:spChg chg="mod">
          <ac:chgData name="Bob Ward" userId="6da7c2dd-8e2e-469f-a216-c384312e2a2d" providerId="ADAL" clId="{62870759-0822-402D-B25C-BB6298B1EE64}" dt="2023-10-22T22:21:23.487" v="11252"/>
          <ac:spMkLst>
            <pc:docMk/>
            <pc:sldMk cId="3361306358" sldId="2076137339"/>
            <ac:spMk id="33" creationId="{A5701780-C4EA-C17F-414E-A33A66EADABE}"/>
          </ac:spMkLst>
        </pc:spChg>
        <pc:spChg chg="mod">
          <ac:chgData name="Bob Ward" userId="6da7c2dd-8e2e-469f-a216-c384312e2a2d" providerId="ADAL" clId="{62870759-0822-402D-B25C-BB6298B1EE64}" dt="2023-10-22T22:21:23.487" v="11252"/>
          <ac:spMkLst>
            <pc:docMk/>
            <pc:sldMk cId="3361306358" sldId="2076137339"/>
            <ac:spMk id="34" creationId="{080C4101-1629-1A12-E65A-855E6D2C424B}"/>
          </ac:spMkLst>
        </pc:spChg>
        <pc:spChg chg="mod">
          <ac:chgData name="Bob Ward" userId="6da7c2dd-8e2e-469f-a216-c384312e2a2d" providerId="ADAL" clId="{62870759-0822-402D-B25C-BB6298B1EE64}" dt="2023-10-22T22:21:23.487" v="11252"/>
          <ac:spMkLst>
            <pc:docMk/>
            <pc:sldMk cId="3361306358" sldId="2076137339"/>
            <ac:spMk id="35" creationId="{9AA65D81-E30D-16EA-BB10-471B5AA60A67}"/>
          </ac:spMkLst>
        </pc:spChg>
        <pc:spChg chg="mod">
          <ac:chgData name="Bob Ward" userId="6da7c2dd-8e2e-469f-a216-c384312e2a2d" providerId="ADAL" clId="{62870759-0822-402D-B25C-BB6298B1EE64}" dt="2023-10-22T22:53:46.292" v="12120"/>
          <ac:spMkLst>
            <pc:docMk/>
            <pc:sldMk cId="3361306358" sldId="2076137339"/>
            <ac:spMk id="37" creationId="{CEB8C46F-13A7-DCF0-C110-44FFB1B66BAE}"/>
          </ac:spMkLst>
        </pc:spChg>
        <pc:spChg chg="mod">
          <ac:chgData name="Bob Ward" userId="6da7c2dd-8e2e-469f-a216-c384312e2a2d" providerId="ADAL" clId="{62870759-0822-402D-B25C-BB6298B1EE64}" dt="2023-10-22T22:53:46.292" v="12120"/>
          <ac:spMkLst>
            <pc:docMk/>
            <pc:sldMk cId="3361306358" sldId="2076137339"/>
            <ac:spMk id="38" creationId="{86746FF4-E8FC-590B-5428-4C3CA387D858}"/>
          </ac:spMkLst>
        </pc:spChg>
        <pc:spChg chg="add del mod">
          <ac:chgData name="Bob Ward" userId="6da7c2dd-8e2e-469f-a216-c384312e2a2d" providerId="ADAL" clId="{62870759-0822-402D-B25C-BB6298B1EE64}" dt="2023-10-22T22:54:23.328" v="12127"/>
          <ac:spMkLst>
            <pc:docMk/>
            <pc:sldMk cId="3361306358" sldId="2076137339"/>
            <ac:spMk id="39" creationId="{53FC2B41-AF88-7FEE-54CF-0175B104CEB9}"/>
          </ac:spMkLst>
        </pc:spChg>
        <pc:spChg chg="mod">
          <ac:chgData name="Bob Ward" userId="6da7c2dd-8e2e-469f-a216-c384312e2a2d" providerId="ADAL" clId="{62870759-0822-402D-B25C-BB6298B1EE64}" dt="2023-10-22T22:54:26.801" v="12128"/>
          <ac:spMkLst>
            <pc:docMk/>
            <pc:sldMk cId="3361306358" sldId="2076137339"/>
            <ac:spMk id="41" creationId="{4D45D4F4-30AB-8F67-A366-515856700765}"/>
          </ac:spMkLst>
        </pc:spChg>
        <pc:spChg chg="mod">
          <ac:chgData name="Bob Ward" userId="6da7c2dd-8e2e-469f-a216-c384312e2a2d" providerId="ADAL" clId="{62870759-0822-402D-B25C-BB6298B1EE64}" dt="2023-10-22T22:54:26.801" v="12128"/>
          <ac:spMkLst>
            <pc:docMk/>
            <pc:sldMk cId="3361306358" sldId="2076137339"/>
            <ac:spMk id="45" creationId="{4A613E2E-76CF-52D6-BD4E-0ED782331E8A}"/>
          </ac:spMkLst>
        </pc:spChg>
        <pc:spChg chg="add del mod">
          <ac:chgData name="Bob Ward" userId="6da7c2dd-8e2e-469f-a216-c384312e2a2d" providerId="ADAL" clId="{62870759-0822-402D-B25C-BB6298B1EE64}" dt="2023-11-12T03:30:28.610" v="66639" actId="6549"/>
          <ac:spMkLst>
            <pc:docMk/>
            <pc:sldMk cId="3361306358" sldId="2076137339"/>
            <ac:spMk id="47" creationId="{FB22493E-E832-378D-B450-1A0E78FF8B3A}"/>
          </ac:spMkLst>
        </pc:spChg>
        <pc:spChg chg="add mod">
          <ac:chgData name="Bob Ward" userId="6da7c2dd-8e2e-469f-a216-c384312e2a2d" providerId="ADAL" clId="{62870759-0822-402D-B25C-BB6298B1EE64}" dt="2023-11-12T02:47:35.129" v="64730" actId="1076"/>
          <ac:spMkLst>
            <pc:docMk/>
            <pc:sldMk cId="3361306358" sldId="2076137339"/>
            <ac:spMk id="50" creationId="{1FF902A4-C248-04D0-C261-C4B26B0347CD}"/>
          </ac:spMkLst>
        </pc:spChg>
        <pc:spChg chg="mod">
          <ac:chgData name="Bob Ward" userId="6da7c2dd-8e2e-469f-a216-c384312e2a2d" providerId="ADAL" clId="{62870759-0822-402D-B25C-BB6298B1EE64}" dt="2023-10-22T01:00:04.890" v="6605"/>
          <ac:spMkLst>
            <pc:docMk/>
            <pc:sldMk cId="3361306358" sldId="2076137339"/>
            <ac:spMk id="53" creationId="{80C216DF-9E29-89B4-080D-BC80A8135601}"/>
          </ac:spMkLst>
        </pc:spChg>
        <pc:spChg chg="mod">
          <ac:chgData name="Bob Ward" userId="6da7c2dd-8e2e-469f-a216-c384312e2a2d" providerId="ADAL" clId="{62870759-0822-402D-B25C-BB6298B1EE64}" dt="2023-10-22T01:00:04.890" v="6605"/>
          <ac:spMkLst>
            <pc:docMk/>
            <pc:sldMk cId="3361306358" sldId="2076137339"/>
            <ac:spMk id="56" creationId="{FDD6C45F-3AE9-A8FC-68A1-1B4D942B4D7F}"/>
          </ac:spMkLst>
        </pc:spChg>
        <pc:spChg chg="mod">
          <ac:chgData name="Bob Ward" userId="6da7c2dd-8e2e-469f-a216-c384312e2a2d" providerId="ADAL" clId="{62870759-0822-402D-B25C-BB6298B1EE64}" dt="2023-10-22T01:00:04.890" v="6605"/>
          <ac:spMkLst>
            <pc:docMk/>
            <pc:sldMk cId="3361306358" sldId="2076137339"/>
            <ac:spMk id="57" creationId="{F6E964B0-BCD8-E4ED-FCE4-CFCD93633AE0}"/>
          </ac:spMkLst>
        </pc:spChg>
        <pc:spChg chg="mod">
          <ac:chgData name="Bob Ward" userId="6da7c2dd-8e2e-469f-a216-c384312e2a2d" providerId="ADAL" clId="{62870759-0822-402D-B25C-BB6298B1EE64}" dt="2023-10-22T01:00:04.890" v="6605"/>
          <ac:spMkLst>
            <pc:docMk/>
            <pc:sldMk cId="3361306358" sldId="2076137339"/>
            <ac:spMk id="58" creationId="{08A1048E-052C-BF70-080E-382EAAC44B21}"/>
          </ac:spMkLst>
        </pc:spChg>
        <pc:spChg chg="mod">
          <ac:chgData name="Bob Ward" userId="6da7c2dd-8e2e-469f-a216-c384312e2a2d" providerId="ADAL" clId="{62870759-0822-402D-B25C-BB6298B1EE64}" dt="2023-10-22T01:00:04.890" v="6605"/>
          <ac:spMkLst>
            <pc:docMk/>
            <pc:sldMk cId="3361306358" sldId="2076137339"/>
            <ac:spMk id="59" creationId="{703AA9C4-D359-3BD5-0E13-EB20AF1096FB}"/>
          </ac:spMkLst>
        </pc:spChg>
        <pc:spChg chg="mod">
          <ac:chgData name="Bob Ward" userId="6da7c2dd-8e2e-469f-a216-c384312e2a2d" providerId="ADAL" clId="{62870759-0822-402D-B25C-BB6298B1EE64}" dt="2023-10-22T01:00:04.890" v="6605"/>
          <ac:spMkLst>
            <pc:docMk/>
            <pc:sldMk cId="3361306358" sldId="2076137339"/>
            <ac:spMk id="60" creationId="{CA4E01DE-F77F-6CA5-3DD3-526399B5AAAF}"/>
          </ac:spMkLst>
        </pc:spChg>
        <pc:spChg chg="mod">
          <ac:chgData name="Bob Ward" userId="6da7c2dd-8e2e-469f-a216-c384312e2a2d" providerId="ADAL" clId="{62870759-0822-402D-B25C-BB6298B1EE64}" dt="2023-10-22T01:00:04.890" v="6605"/>
          <ac:spMkLst>
            <pc:docMk/>
            <pc:sldMk cId="3361306358" sldId="2076137339"/>
            <ac:spMk id="61" creationId="{4AAECADF-D79F-1DFE-6AE2-826138C598EB}"/>
          </ac:spMkLst>
        </pc:spChg>
        <pc:spChg chg="mod">
          <ac:chgData name="Bob Ward" userId="6da7c2dd-8e2e-469f-a216-c384312e2a2d" providerId="ADAL" clId="{62870759-0822-402D-B25C-BB6298B1EE64}" dt="2023-10-22T01:00:04.890" v="6605"/>
          <ac:spMkLst>
            <pc:docMk/>
            <pc:sldMk cId="3361306358" sldId="2076137339"/>
            <ac:spMk id="62" creationId="{407423C9-B86A-DB8A-1886-BD904560FDD8}"/>
          </ac:spMkLst>
        </pc:spChg>
        <pc:spChg chg="mod">
          <ac:chgData name="Bob Ward" userId="6da7c2dd-8e2e-469f-a216-c384312e2a2d" providerId="ADAL" clId="{62870759-0822-402D-B25C-BB6298B1EE64}" dt="2023-10-22T01:00:04.890" v="6605"/>
          <ac:spMkLst>
            <pc:docMk/>
            <pc:sldMk cId="3361306358" sldId="2076137339"/>
            <ac:spMk id="63" creationId="{334D0424-6BFA-D7E9-5AE1-A396CCADF1CF}"/>
          </ac:spMkLst>
        </pc:spChg>
        <pc:spChg chg="del">
          <ac:chgData name="Bob Ward" userId="6da7c2dd-8e2e-469f-a216-c384312e2a2d" providerId="ADAL" clId="{62870759-0822-402D-B25C-BB6298B1EE64}" dt="2023-10-22T00:35:17.156" v="6402" actId="478"/>
          <ac:spMkLst>
            <pc:docMk/>
            <pc:sldMk cId="3361306358" sldId="2076137339"/>
            <ac:spMk id="78" creationId="{DB8E9524-E144-3F1D-DB86-FF270691F5DB}"/>
          </ac:spMkLst>
        </pc:spChg>
        <pc:grpChg chg="add del mod">
          <ac:chgData name="Bob Ward" userId="6da7c2dd-8e2e-469f-a216-c384312e2a2d" providerId="ADAL" clId="{62870759-0822-402D-B25C-BB6298B1EE64}" dt="2023-10-22T22:21:24.867" v="11253"/>
          <ac:grpSpMkLst>
            <pc:docMk/>
            <pc:sldMk cId="3361306358" sldId="2076137339"/>
            <ac:grpSpMk id="16" creationId="{DDA6FB1C-5A53-E2DF-76A7-9782E3E9BE16}"/>
          </ac:grpSpMkLst>
        </pc:grpChg>
        <pc:grpChg chg="add del mod">
          <ac:chgData name="Bob Ward" userId="6da7c2dd-8e2e-469f-a216-c384312e2a2d" providerId="ADAL" clId="{62870759-0822-402D-B25C-BB6298B1EE64}" dt="2023-10-23T16:04:50.162" v="13095" actId="478"/>
          <ac:grpSpMkLst>
            <pc:docMk/>
            <pc:sldMk cId="3361306358" sldId="2076137339"/>
            <ac:grpSpMk id="24" creationId="{922F837E-E0A6-D0EB-521C-72B0A407F79B}"/>
          </ac:grpSpMkLst>
        </pc:grpChg>
        <pc:grpChg chg="del">
          <ac:chgData name="Bob Ward" userId="6da7c2dd-8e2e-469f-a216-c384312e2a2d" providerId="ADAL" clId="{62870759-0822-402D-B25C-BB6298B1EE64}" dt="2023-10-22T00:30:56.747" v="6379" actId="478"/>
          <ac:grpSpMkLst>
            <pc:docMk/>
            <pc:sldMk cId="3361306358" sldId="2076137339"/>
            <ac:grpSpMk id="34" creationId="{35B6E7E0-76F8-960F-D039-B70643079D52}"/>
          </ac:grpSpMkLst>
        </pc:grpChg>
        <pc:grpChg chg="add del mod">
          <ac:chgData name="Bob Ward" userId="6da7c2dd-8e2e-469f-a216-c384312e2a2d" providerId="ADAL" clId="{62870759-0822-402D-B25C-BB6298B1EE64}" dt="2023-10-22T22:53:48.086" v="12121"/>
          <ac:grpSpMkLst>
            <pc:docMk/>
            <pc:sldMk cId="3361306358" sldId="2076137339"/>
            <ac:grpSpMk id="36" creationId="{4624DB50-B2E8-ACB8-4099-7B27D823E4DF}"/>
          </ac:grpSpMkLst>
        </pc:grpChg>
        <pc:grpChg chg="add mod">
          <ac:chgData name="Bob Ward" userId="6da7c2dd-8e2e-469f-a216-c384312e2a2d" providerId="ADAL" clId="{62870759-0822-402D-B25C-BB6298B1EE64}" dt="2023-10-23T16:05:10.630" v="13102" actId="1076"/>
          <ac:grpSpMkLst>
            <pc:docMk/>
            <pc:sldMk cId="3361306358" sldId="2076137339"/>
            <ac:grpSpMk id="40" creationId="{BD638436-0EEF-2A31-3258-6C77B09FB00E}"/>
          </ac:grpSpMkLst>
        </pc:grpChg>
        <pc:grpChg chg="del">
          <ac:chgData name="Bob Ward" userId="6da7c2dd-8e2e-469f-a216-c384312e2a2d" providerId="ADAL" clId="{62870759-0822-402D-B25C-BB6298B1EE64}" dt="2023-10-22T00:34:29.828" v="6391" actId="478"/>
          <ac:grpSpMkLst>
            <pc:docMk/>
            <pc:sldMk cId="3361306358" sldId="2076137339"/>
            <ac:grpSpMk id="46" creationId="{5458472E-39C8-C823-6B1D-E9C684963B19}"/>
          </ac:grpSpMkLst>
        </pc:grpChg>
        <pc:grpChg chg="add mod">
          <ac:chgData name="Bob Ward" userId="6da7c2dd-8e2e-469f-a216-c384312e2a2d" providerId="ADAL" clId="{62870759-0822-402D-B25C-BB6298B1EE64}" dt="2023-10-22T01:00:27.943" v="6612" actId="1076"/>
          <ac:grpSpMkLst>
            <pc:docMk/>
            <pc:sldMk cId="3361306358" sldId="2076137339"/>
            <ac:grpSpMk id="52" creationId="{53D5677A-066A-345E-C307-A6134FCBF726}"/>
          </ac:grpSpMkLst>
        </pc:grpChg>
        <pc:grpChg chg="del">
          <ac:chgData name="Bob Ward" userId="6da7c2dd-8e2e-469f-a216-c384312e2a2d" providerId="ADAL" clId="{62870759-0822-402D-B25C-BB6298B1EE64}" dt="2023-10-22T00:31:50.266" v="6387" actId="478"/>
          <ac:grpSpMkLst>
            <pc:docMk/>
            <pc:sldMk cId="3361306358" sldId="2076137339"/>
            <ac:grpSpMk id="75" creationId="{BEFCF8EF-FC7B-6291-46EE-25250DACA613}"/>
          </ac:grpSpMkLst>
        </pc:grpChg>
        <pc:picChg chg="add mod">
          <ac:chgData name="Bob Ward" userId="6da7c2dd-8e2e-469f-a216-c384312e2a2d" providerId="ADAL" clId="{62870759-0822-402D-B25C-BB6298B1EE64}" dt="2023-10-22T00:34:37.516" v="6392" actId="1076"/>
          <ac:picMkLst>
            <pc:docMk/>
            <pc:sldMk cId="3361306358" sldId="2076137339"/>
            <ac:picMk id="4" creationId="{2D69E3FE-87D2-076B-8327-912499B14288}"/>
          </ac:picMkLst>
        </pc:picChg>
        <pc:picChg chg="mod">
          <ac:chgData name="Bob Ward" userId="6da7c2dd-8e2e-469f-a216-c384312e2a2d" providerId="ADAL" clId="{62870759-0822-402D-B25C-BB6298B1EE64}" dt="2023-10-22T00:27:28.050" v="6302" actId="1076"/>
          <ac:picMkLst>
            <pc:docMk/>
            <pc:sldMk cId="3361306358" sldId="2076137339"/>
            <ac:picMk id="5" creationId="{16F611BD-AD96-0498-9D04-BEE6AE1EAE7B}"/>
          </ac:picMkLst>
        </pc:picChg>
        <pc:picChg chg="add mod">
          <ac:chgData name="Bob Ward" userId="6da7c2dd-8e2e-469f-a216-c384312e2a2d" providerId="ADAL" clId="{62870759-0822-402D-B25C-BB6298B1EE64}" dt="2023-10-22T00:31:18.028" v="6381" actId="1076"/>
          <ac:picMkLst>
            <pc:docMk/>
            <pc:sldMk cId="3361306358" sldId="2076137339"/>
            <ac:picMk id="6" creationId="{5100043C-3A22-4F59-2B1E-617259678221}"/>
          </ac:picMkLst>
        </pc:picChg>
        <pc:picChg chg="add mod">
          <ac:chgData name="Bob Ward" userId="6da7c2dd-8e2e-469f-a216-c384312e2a2d" providerId="ADAL" clId="{62870759-0822-402D-B25C-BB6298B1EE64}" dt="2023-10-22T00:35:03.053" v="6398" actId="1076"/>
          <ac:picMkLst>
            <pc:docMk/>
            <pc:sldMk cId="3361306358" sldId="2076137339"/>
            <ac:picMk id="7" creationId="{872FC599-93E5-9F0E-55AA-97AC9BD49454}"/>
          </ac:picMkLst>
        </pc:picChg>
        <pc:picChg chg="del">
          <ac:chgData name="Bob Ward" userId="6da7c2dd-8e2e-469f-a216-c384312e2a2d" providerId="ADAL" clId="{62870759-0822-402D-B25C-BB6298B1EE64}" dt="2023-10-22T00:35:18.633" v="6403" actId="478"/>
          <ac:picMkLst>
            <pc:docMk/>
            <pc:sldMk cId="3361306358" sldId="2076137339"/>
            <ac:picMk id="16" creationId="{736C9B7D-2E3F-308F-C268-8D573059F461}"/>
          </ac:picMkLst>
        </pc:picChg>
        <pc:picChg chg="add mod">
          <ac:chgData name="Bob Ward" userId="6da7c2dd-8e2e-469f-a216-c384312e2a2d" providerId="ADAL" clId="{62870759-0822-402D-B25C-BB6298B1EE64}" dt="2023-10-22T00:38:56.763" v="6424" actId="1076"/>
          <ac:picMkLst>
            <pc:docMk/>
            <pc:sldMk cId="3361306358" sldId="2076137339"/>
            <ac:picMk id="23" creationId="{33707271-E9EC-0F2E-4BD5-F2FA8C433669}"/>
          </ac:picMkLst>
        </pc:picChg>
        <pc:picChg chg="add del mod">
          <ac:chgData name="Bob Ward" userId="6da7c2dd-8e2e-469f-a216-c384312e2a2d" providerId="ADAL" clId="{62870759-0822-402D-B25C-BB6298B1EE64}" dt="2023-10-22T00:44:20.996" v="6496" actId="478"/>
          <ac:picMkLst>
            <pc:docMk/>
            <pc:sldMk cId="3361306358" sldId="2076137339"/>
            <ac:picMk id="28" creationId="{C7D15E6A-A897-6665-471D-4CD7BC082162}"/>
          </ac:picMkLst>
        </pc:picChg>
        <pc:picChg chg="add del mod">
          <ac:chgData name="Bob Ward" userId="6da7c2dd-8e2e-469f-a216-c384312e2a2d" providerId="ADAL" clId="{62870759-0822-402D-B25C-BB6298B1EE64}" dt="2023-10-22T00:44:21.953" v="6497" actId="478"/>
          <ac:picMkLst>
            <pc:docMk/>
            <pc:sldMk cId="3361306358" sldId="2076137339"/>
            <ac:picMk id="29" creationId="{1E4F76F7-7867-F9C6-62A1-916F6D4C9CD9}"/>
          </ac:picMkLst>
        </pc:picChg>
        <pc:picChg chg="add del mod">
          <ac:chgData name="Bob Ward" userId="6da7c2dd-8e2e-469f-a216-c384312e2a2d" providerId="ADAL" clId="{62870759-0822-402D-B25C-BB6298B1EE64}" dt="2023-10-22T00:44:23.105" v="6498" actId="478"/>
          <ac:picMkLst>
            <pc:docMk/>
            <pc:sldMk cId="3361306358" sldId="2076137339"/>
            <ac:picMk id="32" creationId="{0D4C8B0F-C2A9-8482-506F-EA1DA850DD54}"/>
          </ac:picMkLst>
        </pc:picChg>
        <pc:picChg chg="add del mod">
          <ac:chgData name="Bob Ward" userId="6da7c2dd-8e2e-469f-a216-c384312e2a2d" providerId="ADAL" clId="{62870759-0822-402D-B25C-BB6298B1EE64}" dt="2023-10-22T00:44:24.270" v="6499" actId="478"/>
          <ac:picMkLst>
            <pc:docMk/>
            <pc:sldMk cId="3361306358" sldId="2076137339"/>
            <ac:picMk id="35" creationId="{095C182A-517F-EC4C-3EAC-85D716CEA890}"/>
          </ac:picMkLst>
        </pc:picChg>
        <pc:picChg chg="add del mod">
          <ac:chgData name="Bob Ward" userId="6da7c2dd-8e2e-469f-a216-c384312e2a2d" providerId="ADAL" clId="{62870759-0822-402D-B25C-BB6298B1EE64}" dt="2023-10-22T00:44:25.304" v="6500" actId="478"/>
          <ac:picMkLst>
            <pc:docMk/>
            <pc:sldMk cId="3361306358" sldId="2076137339"/>
            <ac:picMk id="37" creationId="{F5F5DC45-C749-2CB7-5331-4C9F1E649FE3}"/>
          </ac:picMkLst>
        </pc:picChg>
        <pc:picChg chg="add del mod">
          <ac:chgData name="Bob Ward" userId="6da7c2dd-8e2e-469f-a216-c384312e2a2d" providerId="ADAL" clId="{62870759-0822-402D-B25C-BB6298B1EE64}" dt="2023-10-22T00:52:57.839" v="6516" actId="478"/>
          <ac:picMkLst>
            <pc:docMk/>
            <pc:sldMk cId="3361306358" sldId="2076137339"/>
            <ac:picMk id="38" creationId="{86162F36-9E79-B2DC-0367-D500061335ED}"/>
          </ac:picMkLst>
        </pc:picChg>
        <pc:picChg chg="add del mod">
          <ac:chgData name="Bob Ward" userId="6da7c2dd-8e2e-469f-a216-c384312e2a2d" providerId="ADAL" clId="{62870759-0822-402D-B25C-BB6298B1EE64}" dt="2023-10-22T00:52:58.472" v="6517" actId="478"/>
          <ac:picMkLst>
            <pc:docMk/>
            <pc:sldMk cId="3361306358" sldId="2076137339"/>
            <ac:picMk id="39" creationId="{615C1985-607B-5B95-3637-BEC03F40F730}"/>
          </ac:picMkLst>
        </pc:picChg>
        <pc:picChg chg="add del mod">
          <ac:chgData name="Bob Ward" userId="6da7c2dd-8e2e-469f-a216-c384312e2a2d" providerId="ADAL" clId="{62870759-0822-402D-B25C-BB6298B1EE64}" dt="2023-10-22T00:52:59.069" v="6518" actId="478"/>
          <ac:picMkLst>
            <pc:docMk/>
            <pc:sldMk cId="3361306358" sldId="2076137339"/>
            <ac:picMk id="40" creationId="{861D8C9C-D85C-DCA0-8442-57D2EC5FD13C}"/>
          </ac:picMkLst>
        </pc:picChg>
        <pc:picChg chg="add del mod">
          <ac:chgData name="Bob Ward" userId="6da7c2dd-8e2e-469f-a216-c384312e2a2d" providerId="ADAL" clId="{62870759-0822-402D-B25C-BB6298B1EE64}" dt="2023-10-22T00:52:59.752" v="6519" actId="478"/>
          <ac:picMkLst>
            <pc:docMk/>
            <pc:sldMk cId="3361306358" sldId="2076137339"/>
            <ac:picMk id="41" creationId="{40BF2BCC-00D9-4EBA-AFA1-4E07B31230F6}"/>
          </ac:picMkLst>
        </pc:picChg>
        <pc:picChg chg="add mod">
          <ac:chgData name="Bob Ward" userId="6da7c2dd-8e2e-469f-a216-c384312e2a2d" providerId="ADAL" clId="{62870759-0822-402D-B25C-BB6298B1EE64}" dt="2023-10-22T22:20:30.220" v="11245" actId="1076"/>
          <ac:picMkLst>
            <pc:docMk/>
            <pc:sldMk cId="3361306358" sldId="2076137339"/>
            <ac:picMk id="42" creationId="{34107E00-13FC-EE06-06DF-1B850823F52A}"/>
          </ac:picMkLst>
        </pc:picChg>
        <pc:picChg chg="add mod">
          <ac:chgData name="Bob Ward" userId="6da7c2dd-8e2e-469f-a216-c384312e2a2d" providerId="ADAL" clId="{62870759-0822-402D-B25C-BB6298B1EE64}" dt="2023-10-22T22:20:44.545" v="11247" actId="1076"/>
          <ac:picMkLst>
            <pc:docMk/>
            <pc:sldMk cId="3361306358" sldId="2076137339"/>
            <ac:picMk id="43" creationId="{3CD7BB18-C941-0AC9-5D7E-B438FDEEFE56}"/>
          </ac:picMkLst>
        </pc:picChg>
        <pc:picChg chg="add mod">
          <ac:chgData name="Bob Ward" userId="6da7c2dd-8e2e-469f-a216-c384312e2a2d" providerId="ADAL" clId="{62870759-0822-402D-B25C-BB6298B1EE64}" dt="2023-10-22T22:20:46.930" v="11248" actId="1076"/>
          <ac:picMkLst>
            <pc:docMk/>
            <pc:sldMk cId="3361306358" sldId="2076137339"/>
            <ac:picMk id="44" creationId="{DE8E422C-25DE-691A-241D-1938AD7FC1C5}"/>
          </ac:picMkLst>
        </pc:picChg>
        <pc:picChg chg="add mod">
          <ac:chgData name="Bob Ward" userId="6da7c2dd-8e2e-469f-a216-c384312e2a2d" providerId="ADAL" clId="{62870759-0822-402D-B25C-BB6298B1EE64}" dt="2023-10-22T22:20:48.932" v="11249" actId="1076"/>
          <ac:picMkLst>
            <pc:docMk/>
            <pc:sldMk cId="3361306358" sldId="2076137339"/>
            <ac:picMk id="48" creationId="{8D16EB1E-D7F2-E424-FFE9-1BE92B6CDA02}"/>
          </ac:picMkLst>
        </pc:picChg>
        <pc:picChg chg="add mod">
          <ac:chgData name="Bob Ward" userId="6da7c2dd-8e2e-469f-a216-c384312e2a2d" providerId="ADAL" clId="{62870759-0822-402D-B25C-BB6298B1EE64}" dt="2023-11-12T02:47:35.129" v="64730" actId="1076"/>
          <ac:picMkLst>
            <pc:docMk/>
            <pc:sldMk cId="3361306358" sldId="2076137339"/>
            <ac:picMk id="49" creationId="{8E8D508C-DD6F-3735-ACBD-20E5024E5A92}"/>
          </ac:picMkLst>
        </pc:picChg>
        <pc:picChg chg="del">
          <ac:chgData name="Bob Ward" userId="6da7c2dd-8e2e-469f-a216-c384312e2a2d" providerId="ADAL" clId="{62870759-0822-402D-B25C-BB6298B1EE64}" dt="2023-10-22T00:27:25.346" v="6301" actId="478"/>
          <ac:picMkLst>
            <pc:docMk/>
            <pc:sldMk cId="3361306358" sldId="2076137339"/>
            <ac:picMk id="51" creationId="{6DD329AC-56DC-F2B4-79A6-3F010985E9E0}"/>
          </ac:picMkLst>
        </pc:picChg>
        <pc:picChg chg="add del mod">
          <ac:chgData name="Bob Ward" userId="6da7c2dd-8e2e-469f-a216-c384312e2a2d" providerId="ADAL" clId="{62870759-0822-402D-B25C-BB6298B1EE64}" dt="2023-10-22T00:52:56.750" v="6515" actId="478"/>
          <ac:picMkLst>
            <pc:docMk/>
            <pc:sldMk cId="3361306358" sldId="2076137339"/>
            <ac:picMk id="1026" creationId="{745A5848-8DEC-7BE3-6A02-0585EF6AF818}"/>
          </ac:picMkLst>
        </pc:picChg>
        <pc:picChg chg="add del mod">
          <ac:chgData name="Bob Ward" userId="6da7c2dd-8e2e-469f-a216-c384312e2a2d" providerId="ADAL" clId="{62870759-0822-402D-B25C-BB6298B1EE64}" dt="2023-10-22T00:53:21.074" v="6522" actId="478"/>
          <ac:picMkLst>
            <pc:docMk/>
            <pc:sldMk cId="3361306358" sldId="2076137339"/>
            <ac:picMk id="1028" creationId="{62B3B064-15DF-A431-AF06-D94C8A996E58}"/>
          </ac:picMkLst>
        </pc:picChg>
        <pc:picChg chg="add del">
          <ac:chgData name="Bob Ward" userId="6da7c2dd-8e2e-469f-a216-c384312e2a2d" providerId="ADAL" clId="{62870759-0822-402D-B25C-BB6298B1EE64}" dt="2023-10-22T00:53:37.700" v="6524"/>
          <ac:picMkLst>
            <pc:docMk/>
            <pc:sldMk cId="3361306358" sldId="2076137339"/>
            <ac:picMk id="1030" creationId="{28A3035B-DF49-66A0-3C11-EBFB4F186234}"/>
          </ac:picMkLst>
        </pc:picChg>
        <pc:picChg chg="add del">
          <ac:chgData name="Bob Ward" userId="6da7c2dd-8e2e-469f-a216-c384312e2a2d" providerId="ADAL" clId="{62870759-0822-402D-B25C-BB6298B1EE64}" dt="2023-10-22T00:55:03.171" v="6526"/>
          <ac:picMkLst>
            <pc:docMk/>
            <pc:sldMk cId="3361306358" sldId="2076137339"/>
            <ac:picMk id="1032" creationId="{137FDA49-2365-B87C-009F-23C96916B3B3}"/>
          </ac:picMkLst>
        </pc:picChg>
        <pc:picChg chg="add del mod">
          <ac:chgData name="Bob Ward" userId="6da7c2dd-8e2e-469f-a216-c384312e2a2d" providerId="ADAL" clId="{62870759-0822-402D-B25C-BB6298B1EE64}" dt="2023-10-22T00:56:00.385" v="6537"/>
          <ac:picMkLst>
            <pc:docMk/>
            <pc:sldMk cId="3361306358" sldId="2076137339"/>
            <ac:picMk id="1034" creationId="{460DB389-6C86-10B4-DCBB-6A769EDEF2E3}"/>
          </ac:picMkLst>
        </pc:picChg>
        <pc:picChg chg="add mod">
          <ac:chgData name="Bob Ward" userId="6da7c2dd-8e2e-469f-a216-c384312e2a2d" providerId="ADAL" clId="{62870759-0822-402D-B25C-BB6298B1EE64}" dt="2023-10-22T22:20:39.813" v="11246" actId="1076"/>
          <ac:picMkLst>
            <pc:docMk/>
            <pc:sldMk cId="3361306358" sldId="2076137339"/>
            <ac:picMk id="1036" creationId="{ADE4897B-F548-27CF-D9CD-95F80B4B9C52}"/>
          </ac:picMkLst>
        </pc:picChg>
      </pc:sldChg>
      <pc:sldChg chg="addSp modSp add del mod modAnim modNotesTx">
        <pc:chgData name="Bob Ward" userId="6da7c2dd-8e2e-469f-a216-c384312e2a2d" providerId="ADAL" clId="{62870759-0822-402D-B25C-BB6298B1EE64}" dt="2023-11-13T19:29:47.779" v="82892"/>
        <pc:sldMkLst>
          <pc:docMk/>
          <pc:sldMk cId="4148658093" sldId="2076137340"/>
        </pc:sldMkLst>
        <pc:spChg chg="mod">
          <ac:chgData name="Bob Ward" userId="6da7c2dd-8e2e-469f-a216-c384312e2a2d" providerId="ADAL" clId="{62870759-0822-402D-B25C-BB6298B1EE64}" dt="2023-10-28T18:32:43.935" v="25883" actId="20577"/>
          <ac:spMkLst>
            <pc:docMk/>
            <pc:sldMk cId="4148658093" sldId="2076137340"/>
            <ac:spMk id="17" creationId="{8510C836-FE08-2249-AE73-F42DD0B87F62}"/>
          </ac:spMkLst>
        </pc:spChg>
        <pc:spChg chg="mod">
          <ac:chgData name="Bob Ward" userId="6da7c2dd-8e2e-469f-a216-c384312e2a2d" providerId="ADAL" clId="{62870759-0822-402D-B25C-BB6298B1EE64}" dt="2023-10-28T18:32:17.317" v="25728" actId="20577"/>
          <ac:spMkLst>
            <pc:docMk/>
            <pc:sldMk cId="4148658093" sldId="2076137340"/>
            <ac:spMk id="18" creationId="{DE80D3AE-5666-2447-8338-D1F8D478DAD9}"/>
          </ac:spMkLst>
        </pc:spChg>
        <pc:spChg chg="mod">
          <ac:chgData name="Bob Ward" userId="6da7c2dd-8e2e-469f-a216-c384312e2a2d" providerId="ADAL" clId="{62870759-0822-402D-B25C-BB6298B1EE64}" dt="2023-10-28T18:32:29.603" v="25823" actId="20577"/>
          <ac:spMkLst>
            <pc:docMk/>
            <pc:sldMk cId="4148658093" sldId="2076137340"/>
            <ac:spMk id="19" creationId="{68568D9A-5CCC-604E-997B-8F0BBB05D0F0}"/>
          </ac:spMkLst>
        </pc:spChg>
        <pc:picChg chg="add mod">
          <ac:chgData name="Bob Ward" userId="6da7c2dd-8e2e-469f-a216-c384312e2a2d" providerId="ADAL" clId="{62870759-0822-402D-B25C-BB6298B1EE64}" dt="2023-10-28T18:37:57.216" v="25984" actId="1076"/>
          <ac:picMkLst>
            <pc:docMk/>
            <pc:sldMk cId="4148658093" sldId="2076137340"/>
            <ac:picMk id="5" creationId="{4A6D0824-C841-55E3-8086-6FE6C5A24FB3}"/>
          </ac:picMkLst>
        </pc:picChg>
        <pc:picChg chg="add mod">
          <ac:chgData name="Bob Ward" userId="6da7c2dd-8e2e-469f-a216-c384312e2a2d" providerId="ADAL" clId="{62870759-0822-402D-B25C-BB6298B1EE64}" dt="2023-10-28T19:04:11.149" v="27193" actId="1076"/>
          <ac:picMkLst>
            <pc:docMk/>
            <pc:sldMk cId="4148658093" sldId="2076137340"/>
            <ac:picMk id="7" creationId="{11E7A4CA-4BE8-22F7-A71B-4EC4981C539B}"/>
          </ac:picMkLst>
        </pc:picChg>
        <pc:picChg chg="add mod">
          <ac:chgData name="Bob Ward" userId="6da7c2dd-8e2e-469f-a216-c384312e2a2d" providerId="ADAL" clId="{62870759-0822-402D-B25C-BB6298B1EE64}" dt="2023-11-13T19:29:40.604" v="82891" actId="1076"/>
          <ac:picMkLst>
            <pc:docMk/>
            <pc:sldMk cId="4148658093" sldId="2076137340"/>
            <ac:picMk id="8" creationId="{1F565058-3B15-BB54-9F2B-1D9ADB883786}"/>
          </ac:picMkLst>
        </pc:picChg>
      </pc:sldChg>
      <pc:sldChg chg="add del">
        <pc:chgData name="Bob Ward" userId="6da7c2dd-8e2e-469f-a216-c384312e2a2d" providerId="ADAL" clId="{62870759-0822-402D-B25C-BB6298B1EE64}" dt="2023-10-29T04:21:15.389" v="28892" actId="47"/>
        <pc:sldMkLst>
          <pc:docMk/>
          <pc:sldMk cId="1548156515" sldId="2076137374"/>
        </pc:sldMkLst>
      </pc:sldChg>
      <pc:sldChg chg="addSp delSp modSp add del mod ord modAnim modNotesTx">
        <pc:chgData name="Bob Ward" userId="6da7c2dd-8e2e-469f-a216-c384312e2a2d" providerId="ADAL" clId="{62870759-0822-402D-B25C-BB6298B1EE64}" dt="2023-11-14T04:31:35.380" v="83600" actId="1076"/>
        <pc:sldMkLst>
          <pc:docMk/>
          <pc:sldMk cId="27753925" sldId="2076137377"/>
        </pc:sldMkLst>
        <pc:spChg chg="mod">
          <ac:chgData name="Bob Ward" userId="6da7c2dd-8e2e-469f-a216-c384312e2a2d" providerId="ADAL" clId="{62870759-0822-402D-B25C-BB6298B1EE64}" dt="2023-10-29T18:01:19.457" v="29622" actId="1076"/>
          <ac:spMkLst>
            <pc:docMk/>
            <pc:sldMk cId="27753925" sldId="2076137377"/>
            <ac:spMk id="2" creationId="{270DBF45-A7B6-47E4-A2BB-BCEFA537EDB7}"/>
          </ac:spMkLst>
        </pc:spChg>
        <pc:spChg chg="mod">
          <ac:chgData name="Bob Ward" userId="6da7c2dd-8e2e-469f-a216-c384312e2a2d" providerId="ADAL" clId="{62870759-0822-402D-B25C-BB6298B1EE64}" dt="2023-10-29T18:02:24.302" v="29633" actId="1076"/>
          <ac:spMkLst>
            <pc:docMk/>
            <pc:sldMk cId="27753925" sldId="2076137377"/>
            <ac:spMk id="3" creationId="{853A7782-512C-4E26-9922-EB7014B1A912}"/>
          </ac:spMkLst>
        </pc:spChg>
        <pc:spChg chg="mod">
          <ac:chgData name="Bob Ward" userId="6da7c2dd-8e2e-469f-a216-c384312e2a2d" providerId="ADAL" clId="{62870759-0822-402D-B25C-BB6298B1EE64}" dt="2023-10-29T18:01:19.457" v="29622" actId="1076"/>
          <ac:spMkLst>
            <pc:docMk/>
            <pc:sldMk cId="27753925" sldId="2076137377"/>
            <ac:spMk id="4" creationId="{2FD717F8-5CB3-4C43-87F3-9C5D50DA0654}"/>
          </ac:spMkLst>
        </pc:spChg>
        <pc:spChg chg="del mod">
          <ac:chgData name="Bob Ward" userId="6da7c2dd-8e2e-469f-a216-c384312e2a2d" providerId="ADAL" clId="{62870759-0822-402D-B25C-BB6298B1EE64}" dt="2023-11-14T04:31:06.493" v="83596" actId="478"/>
          <ac:spMkLst>
            <pc:docMk/>
            <pc:sldMk cId="27753925" sldId="2076137377"/>
            <ac:spMk id="5" creationId="{91CD896D-FC3D-4BBD-825F-D689297AFD1F}"/>
          </ac:spMkLst>
        </pc:spChg>
        <pc:spChg chg="mod">
          <ac:chgData name="Bob Ward" userId="6da7c2dd-8e2e-469f-a216-c384312e2a2d" providerId="ADAL" clId="{62870759-0822-402D-B25C-BB6298B1EE64}" dt="2023-10-29T18:01:19.457" v="29622" actId="1076"/>
          <ac:spMkLst>
            <pc:docMk/>
            <pc:sldMk cId="27753925" sldId="2076137377"/>
            <ac:spMk id="6" creationId="{37168FD3-FEB6-4668-8929-3FCF747FE14B}"/>
          </ac:spMkLst>
        </pc:spChg>
        <pc:spChg chg="mod">
          <ac:chgData name="Bob Ward" userId="6da7c2dd-8e2e-469f-a216-c384312e2a2d" providerId="ADAL" clId="{62870759-0822-402D-B25C-BB6298B1EE64}" dt="2023-10-29T18:01:19.457" v="29622" actId="1076"/>
          <ac:spMkLst>
            <pc:docMk/>
            <pc:sldMk cId="27753925" sldId="2076137377"/>
            <ac:spMk id="7" creationId="{8241A1A2-A7A7-4744-A88D-AC95D988AF1D}"/>
          </ac:spMkLst>
        </pc:spChg>
        <pc:spChg chg="mod">
          <ac:chgData name="Bob Ward" userId="6da7c2dd-8e2e-469f-a216-c384312e2a2d" providerId="ADAL" clId="{62870759-0822-402D-B25C-BB6298B1EE64}" dt="2023-10-29T18:01:19.457" v="29622" actId="1076"/>
          <ac:spMkLst>
            <pc:docMk/>
            <pc:sldMk cId="27753925" sldId="2076137377"/>
            <ac:spMk id="8" creationId="{75CC4DA4-4CCC-4C91-8DAB-9EF308DF7D67}"/>
          </ac:spMkLst>
        </pc:spChg>
        <pc:spChg chg="mod">
          <ac:chgData name="Bob Ward" userId="6da7c2dd-8e2e-469f-a216-c384312e2a2d" providerId="ADAL" clId="{62870759-0822-402D-B25C-BB6298B1EE64}" dt="2023-10-29T18:01:19.457" v="29622" actId="1076"/>
          <ac:spMkLst>
            <pc:docMk/>
            <pc:sldMk cId="27753925" sldId="2076137377"/>
            <ac:spMk id="9" creationId="{3756E6FE-AB7A-4A36-B05A-28218C1427F9}"/>
          </ac:spMkLst>
        </pc:spChg>
        <pc:spChg chg="mod">
          <ac:chgData name="Bob Ward" userId="6da7c2dd-8e2e-469f-a216-c384312e2a2d" providerId="ADAL" clId="{62870759-0822-402D-B25C-BB6298B1EE64}" dt="2023-10-29T18:01:19.457" v="29622" actId="1076"/>
          <ac:spMkLst>
            <pc:docMk/>
            <pc:sldMk cId="27753925" sldId="2076137377"/>
            <ac:spMk id="10" creationId="{B8191329-6A0D-4262-83A6-EC64B4FF3FC4}"/>
          </ac:spMkLst>
        </pc:spChg>
        <pc:spChg chg="mod">
          <ac:chgData name="Bob Ward" userId="6da7c2dd-8e2e-469f-a216-c384312e2a2d" providerId="ADAL" clId="{62870759-0822-402D-B25C-BB6298B1EE64}" dt="2023-10-29T18:01:19.457" v="29622" actId="1076"/>
          <ac:spMkLst>
            <pc:docMk/>
            <pc:sldMk cId="27753925" sldId="2076137377"/>
            <ac:spMk id="11" creationId="{B0082000-1982-4FA2-99B5-2C2E12861F45}"/>
          </ac:spMkLst>
        </pc:spChg>
        <pc:spChg chg="mod">
          <ac:chgData name="Bob Ward" userId="6da7c2dd-8e2e-469f-a216-c384312e2a2d" providerId="ADAL" clId="{62870759-0822-402D-B25C-BB6298B1EE64}" dt="2023-10-29T18:01:19.457" v="29622" actId="1076"/>
          <ac:spMkLst>
            <pc:docMk/>
            <pc:sldMk cId="27753925" sldId="2076137377"/>
            <ac:spMk id="12" creationId="{8D9E93E3-BEC5-4D50-9DCA-B4355EC38B81}"/>
          </ac:spMkLst>
        </pc:spChg>
        <pc:spChg chg="mod">
          <ac:chgData name="Bob Ward" userId="6da7c2dd-8e2e-469f-a216-c384312e2a2d" providerId="ADAL" clId="{62870759-0822-402D-B25C-BB6298B1EE64}" dt="2023-10-29T18:01:19.457" v="29622" actId="1076"/>
          <ac:spMkLst>
            <pc:docMk/>
            <pc:sldMk cId="27753925" sldId="2076137377"/>
            <ac:spMk id="13" creationId="{34399AB0-534C-4544-8DBC-8C1336EFD172}"/>
          </ac:spMkLst>
        </pc:spChg>
        <pc:spChg chg="mod">
          <ac:chgData name="Bob Ward" userId="6da7c2dd-8e2e-469f-a216-c384312e2a2d" providerId="ADAL" clId="{62870759-0822-402D-B25C-BB6298B1EE64}" dt="2023-10-29T18:01:19.457" v="29622" actId="1076"/>
          <ac:spMkLst>
            <pc:docMk/>
            <pc:sldMk cId="27753925" sldId="2076137377"/>
            <ac:spMk id="14" creationId="{19C6B38F-FFB4-4CE9-A4D6-2031C321E47E}"/>
          </ac:spMkLst>
        </pc:spChg>
        <pc:spChg chg="mod">
          <ac:chgData name="Bob Ward" userId="6da7c2dd-8e2e-469f-a216-c384312e2a2d" providerId="ADAL" clId="{62870759-0822-402D-B25C-BB6298B1EE64}" dt="2023-10-29T18:01:19.457" v="29622" actId="1076"/>
          <ac:spMkLst>
            <pc:docMk/>
            <pc:sldMk cId="27753925" sldId="2076137377"/>
            <ac:spMk id="15" creationId="{2C9C461A-02F4-4667-987A-44F5A9C4B83E}"/>
          </ac:spMkLst>
        </pc:spChg>
        <pc:spChg chg="mod">
          <ac:chgData name="Bob Ward" userId="6da7c2dd-8e2e-469f-a216-c384312e2a2d" providerId="ADAL" clId="{62870759-0822-402D-B25C-BB6298B1EE64}" dt="2023-10-29T18:01:19.457" v="29622" actId="1076"/>
          <ac:spMkLst>
            <pc:docMk/>
            <pc:sldMk cId="27753925" sldId="2076137377"/>
            <ac:spMk id="16" creationId="{1328F246-A2D9-4386-96FB-C5F6CD235291}"/>
          </ac:spMkLst>
        </pc:spChg>
        <pc:spChg chg="mod">
          <ac:chgData name="Bob Ward" userId="6da7c2dd-8e2e-469f-a216-c384312e2a2d" providerId="ADAL" clId="{62870759-0822-402D-B25C-BB6298B1EE64}" dt="2023-10-29T18:01:19.457" v="29622" actId="1076"/>
          <ac:spMkLst>
            <pc:docMk/>
            <pc:sldMk cId="27753925" sldId="2076137377"/>
            <ac:spMk id="17" creationId="{0C09327C-CA98-4C6F-97BC-FD3899959755}"/>
          </ac:spMkLst>
        </pc:spChg>
        <pc:spChg chg="del mod">
          <ac:chgData name="Bob Ward" userId="6da7c2dd-8e2e-469f-a216-c384312e2a2d" providerId="ADAL" clId="{62870759-0822-402D-B25C-BB6298B1EE64}" dt="2023-11-14T04:31:06.493" v="83596" actId="478"/>
          <ac:spMkLst>
            <pc:docMk/>
            <pc:sldMk cId="27753925" sldId="2076137377"/>
            <ac:spMk id="23" creationId="{48261D9E-EC36-45FB-BA2F-EE74A9D67F4B}"/>
          </ac:spMkLst>
        </pc:spChg>
        <pc:spChg chg="mod">
          <ac:chgData name="Bob Ward" userId="6da7c2dd-8e2e-469f-a216-c384312e2a2d" providerId="ADAL" clId="{62870759-0822-402D-B25C-BB6298B1EE64}" dt="2023-10-29T18:01:19.457" v="29622" actId="1076"/>
          <ac:spMkLst>
            <pc:docMk/>
            <pc:sldMk cId="27753925" sldId="2076137377"/>
            <ac:spMk id="28" creationId="{884D7EA4-34B4-45E5-9B1D-54403143BF72}"/>
          </ac:spMkLst>
        </pc:spChg>
        <pc:spChg chg="mod">
          <ac:chgData name="Bob Ward" userId="6da7c2dd-8e2e-469f-a216-c384312e2a2d" providerId="ADAL" clId="{62870759-0822-402D-B25C-BB6298B1EE64}" dt="2023-10-29T18:01:19.457" v="29622" actId="1076"/>
          <ac:spMkLst>
            <pc:docMk/>
            <pc:sldMk cId="27753925" sldId="2076137377"/>
            <ac:spMk id="29" creationId="{4F610075-F961-4415-81C5-393EDEB9CBE3}"/>
          </ac:spMkLst>
        </pc:spChg>
        <pc:spChg chg="mod">
          <ac:chgData name="Bob Ward" userId="6da7c2dd-8e2e-469f-a216-c384312e2a2d" providerId="ADAL" clId="{62870759-0822-402D-B25C-BB6298B1EE64}" dt="2023-10-29T18:01:19.457" v="29622" actId="1076"/>
          <ac:spMkLst>
            <pc:docMk/>
            <pc:sldMk cId="27753925" sldId="2076137377"/>
            <ac:spMk id="30" creationId="{F8C9D8C1-11BB-4F31-B60B-D13A9F6DD48E}"/>
          </ac:spMkLst>
        </pc:spChg>
        <pc:spChg chg="add mod">
          <ac:chgData name="Bob Ward" userId="6da7c2dd-8e2e-469f-a216-c384312e2a2d" providerId="ADAL" clId="{62870759-0822-402D-B25C-BB6298B1EE64}" dt="2023-11-14T04:31:35.380" v="83600" actId="1076"/>
          <ac:spMkLst>
            <pc:docMk/>
            <pc:sldMk cId="27753925" sldId="2076137377"/>
            <ac:spMk id="31" creationId="{E7446F1F-000C-52CE-5258-D4BE9775E0D8}"/>
          </ac:spMkLst>
        </pc:spChg>
        <pc:spChg chg="mod">
          <ac:chgData name="Bob Ward" userId="6da7c2dd-8e2e-469f-a216-c384312e2a2d" providerId="ADAL" clId="{62870759-0822-402D-B25C-BB6298B1EE64}" dt="2023-10-29T18:01:19.457" v="29622" actId="1076"/>
          <ac:spMkLst>
            <pc:docMk/>
            <pc:sldMk cId="27753925" sldId="2076137377"/>
            <ac:spMk id="33" creationId="{DBAD3150-C5EC-420B-9F13-58AC5BEFE956}"/>
          </ac:spMkLst>
        </pc:spChg>
        <pc:spChg chg="add mod">
          <ac:chgData name="Bob Ward" userId="6da7c2dd-8e2e-469f-a216-c384312e2a2d" providerId="ADAL" clId="{62870759-0822-402D-B25C-BB6298B1EE64}" dt="2023-11-14T04:31:35.380" v="83600" actId="1076"/>
          <ac:spMkLst>
            <pc:docMk/>
            <pc:sldMk cId="27753925" sldId="2076137377"/>
            <ac:spMk id="36" creationId="{AF2F7147-B063-03F4-963C-B6A4DD8A685E}"/>
          </ac:spMkLst>
        </pc:spChg>
        <pc:spChg chg="mod">
          <ac:chgData name="Bob Ward" userId="6da7c2dd-8e2e-469f-a216-c384312e2a2d" providerId="ADAL" clId="{62870759-0822-402D-B25C-BB6298B1EE64}" dt="2023-10-29T18:01:19.457" v="29622" actId="1076"/>
          <ac:spMkLst>
            <pc:docMk/>
            <pc:sldMk cId="27753925" sldId="2076137377"/>
            <ac:spMk id="37" creationId="{21ECC05B-2409-4D4C-AB7E-8E3532F8AC90}"/>
          </ac:spMkLst>
        </pc:spChg>
        <pc:spChg chg="mod">
          <ac:chgData name="Bob Ward" userId="6da7c2dd-8e2e-469f-a216-c384312e2a2d" providerId="ADAL" clId="{62870759-0822-402D-B25C-BB6298B1EE64}" dt="2023-10-29T18:01:19.457" v="29622" actId="1076"/>
          <ac:spMkLst>
            <pc:docMk/>
            <pc:sldMk cId="27753925" sldId="2076137377"/>
            <ac:spMk id="38" creationId="{0549BF1E-A3EC-4FDF-A366-1FACB4F571BE}"/>
          </ac:spMkLst>
        </pc:spChg>
        <pc:spChg chg="add mod">
          <ac:chgData name="Bob Ward" userId="6da7c2dd-8e2e-469f-a216-c384312e2a2d" providerId="ADAL" clId="{62870759-0822-402D-B25C-BB6298B1EE64}" dt="2023-11-14T04:31:35.380" v="83600" actId="1076"/>
          <ac:spMkLst>
            <pc:docMk/>
            <pc:sldMk cId="27753925" sldId="2076137377"/>
            <ac:spMk id="39" creationId="{A24B1ABA-0AE5-F1DC-D3DE-BA6A46E4831D}"/>
          </ac:spMkLst>
        </pc:spChg>
        <pc:spChg chg="mod">
          <ac:chgData name="Bob Ward" userId="6da7c2dd-8e2e-469f-a216-c384312e2a2d" providerId="ADAL" clId="{62870759-0822-402D-B25C-BB6298B1EE64}" dt="2023-10-29T18:01:19.457" v="29622" actId="1076"/>
          <ac:spMkLst>
            <pc:docMk/>
            <pc:sldMk cId="27753925" sldId="2076137377"/>
            <ac:spMk id="40" creationId="{05DFF586-8FDB-418C-850E-7473C89B3715}"/>
          </ac:spMkLst>
        </pc:spChg>
        <pc:spChg chg="mod">
          <ac:chgData name="Bob Ward" userId="6da7c2dd-8e2e-469f-a216-c384312e2a2d" providerId="ADAL" clId="{62870759-0822-402D-B25C-BB6298B1EE64}" dt="2023-10-29T18:01:19.457" v="29622" actId="1076"/>
          <ac:spMkLst>
            <pc:docMk/>
            <pc:sldMk cId="27753925" sldId="2076137377"/>
            <ac:spMk id="42" creationId="{4B9552FC-26E3-4315-A51F-FA2C03BBEA71}"/>
          </ac:spMkLst>
        </pc:spChg>
        <pc:spChg chg="mod">
          <ac:chgData name="Bob Ward" userId="6da7c2dd-8e2e-469f-a216-c384312e2a2d" providerId="ADAL" clId="{62870759-0822-402D-B25C-BB6298B1EE64}" dt="2023-10-29T18:01:19.457" v="29622" actId="1076"/>
          <ac:spMkLst>
            <pc:docMk/>
            <pc:sldMk cId="27753925" sldId="2076137377"/>
            <ac:spMk id="43" creationId="{2AE7A758-0A21-4E0B-825F-1799FCDA1DEA}"/>
          </ac:spMkLst>
        </pc:spChg>
        <pc:spChg chg="add mod">
          <ac:chgData name="Bob Ward" userId="6da7c2dd-8e2e-469f-a216-c384312e2a2d" providerId="ADAL" clId="{62870759-0822-402D-B25C-BB6298B1EE64}" dt="2023-11-14T04:31:35.380" v="83600" actId="1076"/>
          <ac:spMkLst>
            <pc:docMk/>
            <pc:sldMk cId="27753925" sldId="2076137377"/>
            <ac:spMk id="44" creationId="{00736A45-90D9-6E82-8E64-0DD6542B85C7}"/>
          </ac:spMkLst>
        </pc:spChg>
        <pc:spChg chg="mod">
          <ac:chgData name="Bob Ward" userId="6da7c2dd-8e2e-469f-a216-c384312e2a2d" providerId="ADAL" clId="{62870759-0822-402D-B25C-BB6298B1EE64}" dt="2023-10-29T18:01:19.457" v="29622" actId="1076"/>
          <ac:spMkLst>
            <pc:docMk/>
            <pc:sldMk cId="27753925" sldId="2076137377"/>
            <ac:spMk id="45" creationId="{94F8E7FF-FE2C-4B34-822C-FDB12AC0A165}"/>
          </ac:spMkLst>
        </pc:spChg>
        <pc:spChg chg="mod">
          <ac:chgData name="Bob Ward" userId="6da7c2dd-8e2e-469f-a216-c384312e2a2d" providerId="ADAL" clId="{62870759-0822-402D-B25C-BB6298B1EE64}" dt="2023-10-29T18:01:19.457" v="29622" actId="1076"/>
          <ac:spMkLst>
            <pc:docMk/>
            <pc:sldMk cId="27753925" sldId="2076137377"/>
            <ac:spMk id="46" creationId="{492034D8-4676-4E2E-AF7B-FB49B6F8A61F}"/>
          </ac:spMkLst>
        </pc:spChg>
        <pc:spChg chg="mod">
          <ac:chgData name="Bob Ward" userId="6da7c2dd-8e2e-469f-a216-c384312e2a2d" providerId="ADAL" clId="{62870759-0822-402D-B25C-BB6298B1EE64}" dt="2023-10-29T18:01:19.457" v="29622" actId="1076"/>
          <ac:spMkLst>
            <pc:docMk/>
            <pc:sldMk cId="27753925" sldId="2076137377"/>
            <ac:spMk id="47" creationId="{F2202146-0ADC-4D54-96B3-6293F5F061F9}"/>
          </ac:spMkLst>
        </pc:spChg>
        <pc:spChg chg="mod">
          <ac:chgData name="Bob Ward" userId="6da7c2dd-8e2e-469f-a216-c384312e2a2d" providerId="ADAL" clId="{62870759-0822-402D-B25C-BB6298B1EE64}" dt="2023-10-29T18:01:19.457" v="29622" actId="1076"/>
          <ac:spMkLst>
            <pc:docMk/>
            <pc:sldMk cId="27753925" sldId="2076137377"/>
            <ac:spMk id="50" creationId="{A7B85178-8E4A-4F72-B72E-DD713420B8D1}"/>
          </ac:spMkLst>
        </pc:spChg>
        <pc:spChg chg="mod">
          <ac:chgData name="Bob Ward" userId="6da7c2dd-8e2e-469f-a216-c384312e2a2d" providerId="ADAL" clId="{62870759-0822-402D-B25C-BB6298B1EE64}" dt="2023-10-29T18:01:19.457" v="29622" actId="1076"/>
          <ac:spMkLst>
            <pc:docMk/>
            <pc:sldMk cId="27753925" sldId="2076137377"/>
            <ac:spMk id="51" creationId="{F3EC81A2-BA94-4C1E-B256-1DF22B5AB789}"/>
          </ac:spMkLst>
        </pc:spChg>
        <pc:spChg chg="mod">
          <ac:chgData name="Bob Ward" userId="6da7c2dd-8e2e-469f-a216-c384312e2a2d" providerId="ADAL" clId="{62870759-0822-402D-B25C-BB6298B1EE64}" dt="2023-10-29T18:01:19.457" v="29622" actId="1076"/>
          <ac:spMkLst>
            <pc:docMk/>
            <pc:sldMk cId="27753925" sldId="2076137377"/>
            <ac:spMk id="52" creationId="{AAA8E13E-E79C-448B-83E4-83646D976671}"/>
          </ac:spMkLst>
        </pc:spChg>
        <pc:spChg chg="mod">
          <ac:chgData name="Bob Ward" userId="6da7c2dd-8e2e-469f-a216-c384312e2a2d" providerId="ADAL" clId="{62870759-0822-402D-B25C-BB6298B1EE64}" dt="2023-10-29T18:01:19.457" v="29622" actId="1076"/>
          <ac:spMkLst>
            <pc:docMk/>
            <pc:sldMk cId="27753925" sldId="2076137377"/>
            <ac:spMk id="53" creationId="{64C49AC0-BE72-42FC-8CF7-DA5643FDB66A}"/>
          </ac:spMkLst>
        </pc:spChg>
        <pc:spChg chg="add mod">
          <ac:chgData name="Bob Ward" userId="6da7c2dd-8e2e-469f-a216-c384312e2a2d" providerId="ADAL" clId="{62870759-0822-402D-B25C-BB6298B1EE64}" dt="2023-10-29T18:02:26.290" v="29634" actId="1076"/>
          <ac:spMkLst>
            <pc:docMk/>
            <pc:sldMk cId="27753925" sldId="2076137377"/>
            <ac:spMk id="54" creationId="{D3ADF4E4-792E-2137-98DB-270F975E996B}"/>
          </ac:spMkLst>
        </pc:spChg>
        <pc:spChg chg="mod">
          <ac:chgData name="Bob Ward" userId="6da7c2dd-8e2e-469f-a216-c384312e2a2d" providerId="ADAL" clId="{62870759-0822-402D-B25C-BB6298B1EE64}" dt="2023-10-29T18:01:19.457" v="29622" actId="1076"/>
          <ac:spMkLst>
            <pc:docMk/>
            <pc:sldMk cId="27753925" sldId="2076137377"/>
            <ac:spMk id="55" creationId="{5ED9E63C-8E97-4B2A-A2C0-81A6D09FAA21}"/>
          </ac:spMkLst>
        </pc:spChg>
        <pc:spChg chg="mod">
          <ac:chgData name="Bob Ward" userId="6da7c2dd-8e2e-469f-a216-c384312e2a2d" providerId="ADAL" clId="{62870759-0822-402D-B25C-BB6298B1EE64}" dt="2023-10-29T18:01:19.457" v="29622" actId="1076"/>
          <ac:spMkLst>
            <pc:docMk/>
            <pc:sldMk cId="27753925" sldId="2076137377"/>
            <ac:spMk id="56" creationId="{33602875-1C4E-4C33-A39A-BC26914531EB}"/>
          </ac:spMkLst>
        </pc:spChg>
        <pc:spChg chg="mod">
          <ac:chgData name="Bob Ward" userId="6da7c2dd-8e2e-469f-a216-c384312e2a2d" providerId="ADAL" clId="{62870759-0822-402D-B25C-BB6298B1EE64}" dt="2023-10-29T18:01:19.457" v="29622" actId="1076"/>
          <ac:spMkLst>
            <pc:docMk/>
            <pc:sldMk cId="27753925" sldId="2076137377"/>
            <ac:spMk id="57" creationId="{73B839D9-FE7E-485A-9008-F9FCE45EA5D5}"/>
          </ac:spMkLst>
        </pc:spChg>
        <pc:spChg chg="add mod">
          <ac:chgData name="Bob Ward" userId="6da7c2dd-8e2e-469f-a216-c384312e2a2d" providerId="ADAL" clId="{62870759-0822-402D-B25C-BB6298B1EE64}" dt="2023-11-14T04:31:35.380" v="83600" actId="1076"/>
          <ac:spMkLst>
            <pc:docMk/>
            <pc:sldMk cId="27753925" sldId="2076137377"/>
            <ac:spMk id="58" creationId="{34A8214E-27C1-4DAB-3DE4-34EEE9A0293D}"/>
          </ac:spMkLst>
        </pc:spChg>
        <pc:spChg chg="add mod">
          <ac:chgData name="Bob Ward" userId="6da7c2dd-8e2e-469f-a216-c384312e2a2d" providerId="ADAL" clId="{62870759-0822-402D-B25C-BB6298B1EE64}" dt="2023-11-14T04:31:35.380" v="83600" actId="1076"/>
          <ac:spMkLst>
            <pc:docMk/>
            <pc:sldMk cId="27753925" sldId="2076137377"/>
            <ac:spMk id="59" creationId="{4463EFA4-A3C0-2D12-0168-FA750A2BB616}"/>
          </ac:spMkLst>
        </pc:spChg>
        <pc:spChg chg="mod">
          <ac:chgData name="Bob Ward" userId="6da7c2dd-8e2e-469f-a216-c384312e2a2d" providerId="ADAL" clId="{62870759-0822-402D-B25C-BB6298B1EE64}" dt="2023-10-29T18:01:19.457" v="29622" actId="1076"/>
          <ac:spMkLst>
            <pc:docMk/>
            <pc:sldMk cId="27753925" sldId="2076137377"/>
            <ac:spMk id="61" creationId="{E94D4F3C-2B43-40BE-ABEB-2FDCEA67C751}"/>
          </ac:spMkLst>
        </pc:spChg>
        <pc:spChg chg="mod">
          <ac:chgData name="Bob Ward" userId="6da7c2dd-8e2e-469f-a216-c384312e2a2d" providerId="ADAL" clId="{62870759-0822-402D-B25C-BB6298B1EE64}" dt="2023-11-14T04:31:16.167" v="83599" actId="1076"/>
          <ac:spMkLst>
            <pc:docMk/>
            <pc:sldMk cId="27753925" sldId="2076137377"/>
            <ac:spMk id="62" creationId="{8B33CE1D-4BD6-A9BA-B8B8-0ABFA60EE008}"/>
          </ac:spMkLst>
        </pc:spChg>
        <pc:spChg chg="mod">
          <ac:chgData name="Bob Ward" userId="6da7c2dd-8e2e-469f-a216-c384312e2a2d" providerId="ADAL" clId="{62870759-0822-402D-B25C-BB6298B1EE64}" dt="2023-10-29T18:01:19.457" v="29622" actId="1076"/>
          <ac:spMkLst>
            <pc:docMk/>
            <pc:sldMk cId="27753925" sldId="2076137377"/>
            <ac:spMk id="63" creationId="{C69482D1-EDC9-4CFC-B166-4A283A337F4A}"/>
          </ac:spMkLst>
        </pc:spChg>
        <pc:spChg chg="mod">
          <ac:chgData name="Bob Ward" userId="6da7c2dd-8e2e-469f-a216-c384312e2a2d" providerId="ADAL" clId="{62870759-0822-402D-B25C-BB6298B1EE64}" dt="2023-10-29T18:01:19.457" v="29622" actId="1076"/>
          <ac:spMkLst>
            <pc:docMk/>
            <pc:sldMk cId="27753925" sldId="2076137377"/>
            <ac:spMk id="64" creationId="{9F62C5C4-ACEB-4E69-85D7-0C404E3333AD}"/>
          </ac:spMkLst>
        </pc:spChg>
        <pc:spChg chg="mod">
          <ac:chgData name="Bob Ward" userId="6da7c2dd-8e2e-469f-a216-c384312e2a2d" providerId="ADAL" clId="{62870759-0822-402D-B25C-BB6298B1EE64}" dt="2023-10-29T18:01:19.457" v="29622" actId="1076"/>
          <ac:spMkLst>
            <pc:docMk/>
            <pc:sldMk cId="27753925" sldId="2076137377"/>
            <ac:spMk id="67" creationId="{0594A676-DF2F-4B1B-AE9C-1EEDEDFB2CD0}"/>
          </ac:spMkLst>
        </pc:spChg>
        <pc:spChg chg="mod">
          <ac:chgData name="Bob Ward" userId="6da7c2dd-8e2e-469f-a216-c384312e2a2d" providerId="ADAL" clId="{62870759-0822-402D-B25C-BB6298B1EE64}" dt="2023-10-29T18:01:19.457" v="29622" actId="1076"/>
          <ac:spMkLst>
            <pc:docMk/>
            <pc:sldMk cId="27753925" sldId="2076137377"/>
            <ac:spMk id="68" creationId="{4DF20BE8-AE44-47B7-BBC4-C93A8E5BBAA9}"/>
          </ac:spMkLst>
        </pc:spChg>
        <pc:spChg chg="mod">
          <ac:chgData name="Bob Ward" userId="6da7c2dd-8e2e-469f-a216-c384312e2a2d" providerId="ADAL" clId="{62870759-0822-402D-B25C-BB6298B1EE64}" dt="2023-10-29T18:01:19.457" v="29622" actId="1076"/>
          <ac:spMkLst>
            <pc:docMk/>
            <pc:sldMk cId="27753925" sldId="2076137377"/>
            <ac:spMk id="69" creationId="{27639D48-A714-47B4-BD57-6D561362A056}"/>
          </ac:spMkLst>
        </pc:spChg>
        <pc:spChg chg="mod">
          <ac:chgData name="Bob Ward" userId="6da7c2dd-8e2e-469f-a216-c384312e2a2d" providerId="ADAL" clId="{62870759-0822-402D-B25C-BB6298B1EE64}" dt="2023-10-29T18:01:19.457" v="29622" actId="1076"/>
          <ac:spMkLst>
            <pc:docMk/>
            <pc:sldMk cId="27753925" sldId="2076137377"/>
            <ac:spMk id="70" creationId="{CF505224-9E62-4CD1-9B7E-E2331C5FA3D5}"/>
          </ac:spMkLst>
        </pc:spChg>
        <pc:spChg chg="mod">
          <ac:chgData name="Bob Ward" userId="6da7c2dd-8e2e-469f-a216-c384312e2a2d" providerId="ADAL" clId="{62870759-0822-402D-B25C-BB6298B1EE64}" dt="2023-10-29T18:01:19.457" v="29622" actId="1076"/>
          <ac:spMkLst>
            <pc:docMk/>
            <pc:sldMk cId="27753925" sldId="2076137377"/>
            <ac:spMk id="71" creationId="{E36F4B1D-580A-487E-9CF4-5A7B257E5EB8}"/>
          </ac:spMkLst>
        </pc:spChg>
        <pc:spChg chg="mod">
          <ac:chgData name="Bob Ward" userId="6da7c2dd-8e2e-469f-a216-c384312e2a2d" providerId="ADAL" clId="{62870759-0822-402D-B25C-BB6298B1EE64}" dt="2023-10-29T18:01:19.457" v="29622" actId="1076"/>
          <ac:spMkLst>
            <pc:docMk/>
            <pc:sldMk cId="27753925" sldId="2076137377"/>
            <ac:spMk id="73" creationId="{034EFFD8-1763-4369-A10C-DA2580A5DB81}"/>
          </ac:spMkLst>
        </pc:spChg>
        <pc:spChg chg="mod">
          <ac:chgData name="Bob Ward" userId="6da7c2dd-8e2e-469f-a216-c384312e2a2d" providerId="ADAL" clId="{62870759-0822-402D-B25C-BB6298B1EE64}" dt="2023-10-29T18:01:19.457" v="29622" actId="1076"/>
          <ac:spMkLst>
            <pc:docMk/>
            <pc:sldMk cId="27753925" sldId="2076137377"/>
            <ac:spMk id="78" creationId="{EC25AF85-40EB-4A4D-AAB4-0B6FE652CBB7}"/>
          </ac:spMkLst>
        </pc:spChg>
        <pc:spChg chg="mod">
          <ac:chgData name="Bob Ward" userId="6da7c2dd-8e2e-469f-a216-c384312e2a2d" providerId="ADAL" clId="{62870759-0822-402D-B25C-BB6298B1EE64}" dt="2023-10-29T18:01:19.457" v="29622" actId="1076"/>
          <ac:spMkLst>
            <pc:docMk/>
            <pc:sldMk cId="27753925" sldId="2076137377"/>
            <ac:spMk id="79" creationId="{D9630B28-0F97-4772-A58B-370BE094599F}"/>
          </ac:spMkLst>
        </pc:spChg>
        <pc:spChg chg="mod">
          <ac:chgData name="Bob Ward" userId="6da7c2dd-8e2e-469f-a216-c384312e2a2d" providerId="ADAL" clId="{62870759-0822-402D-B25C-BB6298B1EE64}" dt="2023-10-29T18:01:19.457" v="29622" actId="1076"/>
          <ac:spMkLst>
            <pc:docMk/>
            <pc:sldMk cId="27753925" sldId="2076137377"/>
            <ac:spMk id="80" creationId="{0998DE40-31FC-4906-BFB2-A96C07F92E18}"/>
          </ac:spMkLst>
        </pc:spChg>
        <pc:spChg chg="mod">
          <ac:chgData name="Bob Ward" userId="6da7c2dd-8e2e-469f-a216-c384312e2a2d" providerId="ADAL" clId="{62870759-0822-402D-B25C-BB6298B1EE64}" dt="2023-10-29T18:01:19.457" v="29622" actId="1076"/>
          <ac:spMkLst>
            <pc:docMk/>
            <pc:sldMk cId="27753925" sldId="2076137377"/>
            <ac:spMk id="81" creationId="{170179F3-0ED7-4E70-93A7-FEB717837D61}"/>
          </ac:spMkLst>
        </pc:spChg>
        <pc:spChg chg="mod">
          <ac:chgData name="Bob Ward" userId="6da7c2dd-8e2e-469f-a216-c384312e2a2d" providerId="ADAL" clId="{62870759-0822-402D-B25C-BB6298B1EE64}" dt="2023-10-29T18:01:19.457" v="29622" actId="1076"/>
          <ac:spMkLst>
            <pc:docMk/>
            <pc:sldMk cId="27753925" sldId="2076137377"/>
            <ac:spMk id="82" creationId="{9A53171E-82CA-412F-B97B-37CE98752037}"/>
          </ac:spMkLst>
        </pc:spChg>
        <pc:spChg chg="mod">
          <ac:chgData name="Bob Ward" userId="6da7c2dd-8e2e-469f-a216-c384312e2a2d" providerId="ADAL" clId="{62870759-0822-402D-B25C-BB6298B1EE64}" dt="2023-10-29T18:01:19.457" v="29622" actId="1076"/>
          <ac:spMkLst>
            <pc:docMk/>
            <pc:sldMk cId="27753925" sldId="2076137377"/>
            <ac:spMk id="83" creationId="{1770212E-9153-4060-8292-005A22C8553A}"/>
          </ac:spMkLst>
        </pc:spChg>
        <pc:spChg chg="mod">
          <ac:chgData name="Bob Ward" userId="6da7c2dd-8e2e-469f-a216-c384312e2a2d" providerId="ADAL" clId="{62870759-0822-402D-B25C-BB6298B1EE64}" dt="2023-10-29T18:01:19.457" v="29622" actId="1076"/>
          <ac:spMkLst>
            <pc:docMk/>
            <pc:sldMk cId="27753925" sldId="2076137377"/>
            <ac:spMk id="84" creationId="{7AD9AB0F-45F7-4980-8D5B-7431927E3346}"/>
          </ac:spMkLst>
        </pc:spChg>
        <pc:spChg chg="mod">
          <ac:chgData name="Bob Ward" userId="6da7c2dd-8e2e-469f-a216-c384312e2a2d" providerId="ADAL" clId="{62870759-0822-402D-B25C-BB6298B1EE64}" dt="2023-10-29T18:01:19.457" v="29622" actId="1076"/>
          <ac:spMkLst>
            <pc:docMk/>
            <pc:sldMk cId="27753925" sldId="2076137377"/>
            <ac:spMk id="85" creationId="{43364F47-EEA4-4B5E-80A4-5FDFEB522309}"/>
          </ac:spMkLst>
        </pc:spChg>
        <pc:spChg chg="mod">
          <ac:chgData name="Bob Ward" userId="6da7c2dd-8e2e-469f-a216-c384312e2a2d" providerId="ADAL" clId="{62870759-0822-402D-B25C-BB6298B1EE64}" dt="2023-10-29T18:01:19.457" v="29622" actId="1076"/>
          <ac:spMkLst>
            <pc:docMk/>
            <pc:sldMk cId="27753925" sldId="2076137377"/>
            <ac:spMk id="86" creationId="{FEF4FCD7-9138-412F-8214-1EC002F9F725}"/>
          </ac:spMkLst>
        </pc:spChg>
        <pc:spChg chg="mod">
          <ac:chgData name="Bob Ward" userId="6da7c2dd-8e2e-469f-a216-c384312e2a2d" providerId="ADAL" clId="{62870759-0822-402D-B25C-BB6298B1EE64}" dt="2023-10-29T18:01:19.457" v="29622" actId="1076"/>
          <ac:spMkLst>
            <pc:docMk/>
            <pc:sldMk cId="27753925" sldId="2076137377"/>
            <ac:spMk id="87" creationId="{449AB344-95E0-49D0-977B-271A473353FB}"/>
          </ac:spMkLst>
        </pc:spChg>
        <pc:spChg chg="mod">
          <ac:chgData name="Bob Ward" userId="6da7c2dd-8e2e-469f-a216-c384312e2a2d" providerId="ADAL" clId="{62870759-0822-402D-B25C-BB6298B1EE64}" dt="2023-10-29T18:01:19.457" v="29622" actId="1076"/>
          <ac:spMkLst>
            <pc:docMk/>
            <pc:sldMk cId="27753925" sldId="2076137377"/>
            <ac:spMk id="88" creationId="{C781E179-53A3-4D09-9B3C-1FC55346CA54}"/>
          </ac:spMkLst>
        </pc:spChg>
        <pc:spChg chg="mod">
          <ac:chgData name="Bob Ward" userId="6da7c2dd-8e2e-469f-a216-c384312e2a2d" providerId="ADAL" clId="{62870759-0822-402D-B25C-BB6298B1EE64}" dt="2023-10-29T18:01:19.457" v="29622" actId="1076"/>
          <ac:spMkLst>
            <pc:docMk/>
            <pc:sldMk cId="27753925" sldId="2076137377"/>
            <ac:spMk id="89" creationId="{35BC525B-6FC2-4CAB-8DEA-245A6962DD93}"/>
          </ac:spMkLst>
        </pc:spChg>
        <pc:spChg chg="mod">
          <ac:chgData name="Bob Ward" userId="6da7c2dd-8e2e-469f-a216-c384312e2a2d" providerId="ADAL" clId="{62870759-0822-402D-B25C-BB6298B1EE64}" dt="2023-10-29T18:01:19.457" v="29622" actId="1076"/>
          <ac:spMkLst>
            <pc:docMk/>
            <pc:sldMk cId="27753925" sldId="2076137377"/>
            <ac:spMk id="90" creationId="{2E29130A-688D-4902-8B74-E3BF482DAA07}"/>
          </ac:spMkLst>
        </pc:spChg>
        <pc:spChg chg="mod">
          <ac:chgData name="Bob Ward" userId="6da7c2dd-8e2e-469f-a216-c384312e2a2d" providerId="ADAL" clId="{62870759-0822-402D-B25C-BB6298B1EE64}" dt="2023-10-29T18:01:19.457" v="29622" actId="1076"/>
          <ac:spMkLst>
            <pc:docMk/>
            <pc:sldMk cId="27753925" sldId="2076137377"/>
            <ac:spMk id="91" creationId="{2C61C69A-4DC4-48E4-86DD-135305788673}"/>
          </ac:spMkLst>
        </pc:spChg>
        <pc:spChg chg="mod">
          <ac:chgData name="Bob Ward" userId="6da7c2dd-8e2e-469f-a216-c384312e2a2d" providerId="ADAL" clId="{62870759-0822-402D-B25C-BB6298B1EE64}" dt="2023-10-29T18:01:19.457" v="29622" actId="1076"/>
          <ac:spMkLst>
            <pc:docMk/>
            <pc:sldMk cId="27753925" sldId="2076137377"/>
            <ac:spMk id="92" creationId="{EBE900AD-BE85-424C-85D9-099F086FD3A0}"/>
          </ac:spMkLst>
        </pc:spChg>
        <pc:spChg chg="mod">
          <ac:chgData name="Bob Ward" userId="6da7c2dd-8e2e-469f-a216-c384312e2a2d" providerId="ADAL" clId="{62870759-0822-402D-B25C-BB6298B1EE64}" dt="2023-10-29T18:01:19.457" v="29622" actId="1076"/>
          <ac:spMkLst>
            <pc:docMk/>
            <pc:sldMk cId="27753925" sldId="2076137377"/>
            <ac:spMk id="93" creationId="{2589D6F2-5433-40B9-AAE2-1966637ACCCB}"/>
          </ac:spMkLst>
        </pc:spChg>
        <pc:spChg chg="mod">
          <ac:chgData name="Bob Ward" userId="6da7c2dd-8e2e-469f-a216-c384312e2a2d" providerId="ADAL" clId="{62870759-0822-402D-B25C-BB6298B1EE64}" dt="2023-10-29T18:01:19.457" v="29622" actId="1076"/>
          <ac:spMkLst>
            <pc:docMk/>
            <pc:sldMk cId="27753925" sldId="2076137377"/>
            <ac:spMk id="94" creationId="{14CBB2B9-B095-4D32-88E3-A5F380B45AD5}"/>
          </ac:spMkLst>
        </pc:spChg>
        <pc:spChg chg="mod">
          <ac:chgData name="Bob Ward" userId="6da7c2dd-8e2e-469f-a216-c384312e2a2d" providerId="ADAL" clId="{62870759-0822-402D-B25C-BB6298B1EE64}" dt="2023-10-29T18:01:19.457" v="29622" actId="1076"/>
          <ac:spMkLst>
            <pc:docMk/>
            <pc:sldMk cId="27753925" sldId="2076137377"/>
            <ac:spMk id="95" creationId="{3DED26DA-1676-44A0-9949-9CEE9E0F70D6}"/>
          </ac:spMkLst>
        </pc:spChg>
        <pc:spChg chg="mod">
          <ac:chgData name="Bob Ward" userId="6da7c2dd-8e2e-469f-a216-c384312e2a2d" providerId="ADAL" clId="{62870759-0822-402D-B25C-BB6298B1EE64}" dt="2023-10-29T18:01:19.457" v="29622" actId="1076"/>
          <ac:spMkLst>
            <pc:docMk/>
            <pc:sldMk cId="27753925" sldId="2076137377"/>
            <ac:spMk id="97" creationId="{6ADE9B05-2201-48BF-B039-9CCA1D8F53DF}"/>
          </ac:spMkLst>
        </pc:spChg>
        <pc:spChg chg="mod">
          <ac:chgData name="Bob Ward" userId="6da7c2dd-8e2e-469f-a216-c384312e2a2d" providerId="ADAL" clId="{62870759-0822-402D-B25C-BB6298B1EE64}" dt="2023-10-29T18:01:19.457" v="29622" actId="1076"/>
          <ac:spMkLst>
            <pc:docMk/>
            <pc:sldMk cId="27753925" sldId="2076137377"/>
            <ac:spMk id="98" creationId="{9316D93F-47F2-4EC6-AF2C-0F16B20BCAAD}"/>
          </ac:spMkLst>
        </pc:spChg>
        <pc:spChg chg="mod">
          <ac:chgData name="Bob Ward" userId="6da7c2dd-8e2e-469f-a216-c384312e2a2d" providerId="ADAL" clId="{62870759-0822-402D-B25C-BB6298B1EE64}" dt="2023-10-29T18:01:19.457" v="29622" actId="1076"/>
          <ac:spMkLst>
            <pc:docMk/>
            <pc:sldMk cId="27753925" sldId="2076137377"/>
            <ac:spMk id="100" creationId="{914866A8-C4AA-4ABD-8197-69102842D0AD}"/>
          </ac:spMkLst>
        </pc:spChg>
        <pc:spChg chg="mod">
          <ac:chgData name="Bob Ward" userId="6da7c2dd-8e2e-469f-a216-c384312e2a2d" providerId="ADAL" clId="{62870759-0822-402D-B25C-BB6298B1EE64}" dt="2023-10-29T18:01:19.457" v="29622" actId="1076"/>
          <ac:spMkLst>
            <pc:docMk/>
            <pc:sldMk cId="27753925" sldId="2076137377"/>
            <ac:spMk id="101" creationId="{5E9DB2EE-C297-42EC-9DE3-70ACAA39F7AB}"/>
          </ac:spMkLst>
        </pc:spChg>
        <pc:spChg chg="mod">
          <ac:chgData name="Bob Ward" userId="6da7c2dd-8e2e-469f-a216-c384312e2a2d" providerId="ADAL" clId="{62870759-0822-402D-B25C-BB6298B1EE64}" dt="2023-10-29T18:01:19.457" v="29622" actId="1076"/>
          <ac:spMkLst>
            <pc:docMk/>
            <pc:sldMk cId="27753925" sldId="2076137377"/>
            <ac:spMk id="103" creationId="{AD629FD5-5800-4469-8616-B56F62D623C7}"/>
          </ac:spMkLst>
        </pc:spChg>
        <pc:spChg chg="mod">
          <ac:chgData name="Bob Ward" userId="6da7c2dd-8e2e-469f-a216-c384312e2a2d" providerId="ADAL" clId="{62870759-0822-402D-B25C-BB6298B1EE64}" dt="2023-10-29T18:01:19.457" v="29622" actId="1076"/>
          <ac:spMkLst>
            <pc:docMk/>
            <pc:sldMk cId="27753925" sldId="2076137377"/>
            <ac:spMk id="104" creationId="{19972034-B035-49BC-B621-3EC4FE62C2D2}"/>
          </ac:spMkLst>
        </pc:spChg>
        <pc:spChg chg="mod">
          <ac:chgData name="Bob Ward" userId="6da7c2dd-8e2e-469f-a216-c384312e2a2d" providerId="ADAL" clId="{62870759-0822-402D-B25C-BB6298B1EE64}" dt="2023-10-29T18:01:19.457" v="29622" actId="1076"/>
          <ac:spMkLst>
            <pc:docMk/>
            <pc:sldMk cId="27753925" sldId="2076137377"/>
            <ac:spMk id="106" creationId="{239552CF-E2FD-489F-AED9-5CB67175DF83}"/>
          </ac:spMkLst>
        </pc:spChg>
        <pc:spChg chg="mod">
          <ac:chgData name="Bob Ward" userId="6da7c2dd-8e2e-469f-a216-c384312e2a2d" providerId="ADAL" clId="{62870759-0822-402D-B25C-BB6298B1EE64}" dt="2023-10-29T18:01:19.457" v="29622" actId="1076"/>
          <ac:spMkLst>
            <pc:docMk/>
            <pc:sldMk cId="27753925" sldId="2076137377"/>
            <ac:spMk id="107" creationId="{EBCFFE90-FF9C-49B3-A376-FAFA1E0DFE02}"/>
          </ac:spMkLst>
        </pc:spChg>
        <pc:spChg chg="mod">
          <ac:chgData name="Bob Ward" userId="6da7c2dd-8e2e-469f-a216-c384312e2a2d" providerId="ADAL" clId="{62870759-0822-402D-B25C-BB6298B1EE64}" dt="2023-10-29T18:01:19.457" v="29622" actId="1076"/>
          <ac:spMkLst>
            <pc:docMk/>
            <pc:sldMk cId="27753925" sldId="2076137377"/>
            <ac:spMk id="112" creationId="{C134A56D-CC82-4652-9017-CB8507FAB8A3}"/>
          </ac:spMkLst>
        </pc:spChg>
        <pc:spChg chg="mod">
          <ac:chgData name="Bob Ward" userId="6da7c2dd-8e2e-469f-a216-c384312e2a2d" providerId="ADAL" clId="{62870759-0822-402D-B25C-BB6298B1EE64}" dt="2023-10-29T18:01:19.457" v="29622" actId="1076"/>
          <ac:spMkLst>
            <pc:docMk/>
            <pc:sldMk cId="27753925" sldId="2076137377"/>
            <ac:spMk id="113" creationId="{6388A050-2384-43DA-A737-86376B738214}"/>
          </ac:spMkLst>
        </pc:spChg>
        <pc:spChg chg="mod">
          <ac:chgData name="Bob Ward" userId="6da7c2dd-8e2e-469f-a216-c384312e2a2d" providerId="ADAL" clId="{62870759-0822-402D-B25C-BB6298B1EE64}" dt="2023-11-14T04:31:16.167" v="83599" actId="1076"/>
          <ac:spMkLst>
            <pc:docMk/>
            <pc:sldMk cId="27753925" sldId="2076137377"/>
            <ac:spMk id="116" creationId="{8B05FAB7-18F3-9D23-BB51-316691571FF1}"/>
          </ac:spMkLst>
        </pc:spChg>
        <pc:spChg chg="mod">
          <ac:chgData name="Bob Ward" userId="6da7c2dd-8e2e-469f-a216-c384312e2a2d" providerId="ADAL" clId="{62870759-0822-402D-B25C-BB6298B1EE64}" dt="2023-11-14T04:31:16.167" v="83599" actId="1076"/>
          <ac:spMkLst>
            <pc:docMk/>
            <pc:sldMk cId="27753925" sldId="2076137377"/>
            <ac:spMk id="117" creationId="{7E2079A7-0580-C69C-17EB-99D4ECBF7D72}"/>
          </ac:spMkLst>
        </pc:spChg>
        <pc:spChg chg="mod">
          <ac:chgData name="Bob Ward" userId="6da7c2dd-8e2e-469f-a216-c384312e2a2d" providerId="ADAL" clId="{62870759-0822-402D-B25C-BB6298B1EE64}" dt="2023-11-14T04:31:16.167" v="83599" actId="1076"/>
          <ac:spMkLst>
            <pc:docMk/>
            <pc:sldMk cId="27753925" sldId="2076137377"/>
            <ac:spMk id="118" creationId="{D9779170-ABE6-EAD6-6068-1890D9120A03}"/>
          </ac:spMkLst>
        </pc:spChg>
        <pc:spChg chg="mod">
          <ac:chgData name="Bob Ward" userId="6da7c2dd-8e2e-469f-a216-c384312e2a2d" providerId="ADAL" clId="{62870759-0822-402D-B25C-BB6298B1EE64}" dt="2023-11-14T04:31:16.167" v="83599" actId="1076"/>
          <ac:spMkLst>
            <pc:docMk/>
            <pc:sldMk cId="27753925" sldId="2076137377"/>
            <ac:spMk id="119" creationId="{57C1E094-5B77-2395-3600-E8846D266EB3}"/>
          </ac:spMkLst>
        </pc:spChg>
        <pc:spChg chg="mod">
          <ac:chgData name="Bob Ward" userId="6da7c2dd-8e2e-469f-a216-c384312e2a2d" providerId="ADAL" clId="{62870759-0822-402D-B25C-BB6298B1EE64}" dt="2023-10-29T18:01:19.457" v="29622" actId="1076"/>
          <ac:spMkLst>
            <pc:docMk/>
            <pc:sldMk cId="27753925" sldId="2076137377"/>
            <ac:spMk id="121" creationId="{8389A431-316B-49D4-9E05-E6250A23DB20}"/>
          </ac:spMkLst>
        </pc:spChg>
        <pc:spChg chg="mod">
          <ac:chgData name="Bob Ward" userId="6da7c2dd-8e2e-469f-a216-c384312e2a2d" providerId="ADAL" clId="{62870759-0822-402D-B25C-BB6298B1EE64}" dt="2023-10-29T18:01:19.457" v="29622" actId="1076"/>
          <ac:spMkLst>
            <pc:docMk/>
            <pc:sldMk cId="27753925" sldId="2076137377"/>
            <ac:spMk id="122" creationId="{D20E95C0-2D8A-4D3A-97F8-F25F6983CF9B}"/>
          </ac:spMkLst>
        </pc:spChg>
        <pc:spChg chg="mod">
          <ac:chgData name="Bob Ward" userId="6da7c2dd-8e2e-469f-a216-c384312e2a2d" providerId="ADAL" clId="{62870759-0822-402D-B25C-BB6298B1EE64}" dt="2023-11-14T04:31:16.167" v="83599" actId="1076"/>
          <ac:spMkLst>
            <pc:docMk/>
            <pc:sldMk cId="27753925" sldId="2076137377"/>
            <ac:spMk id="123" creationId="{5F6E4FD8-8F3B-58B1-79DC-67A5A4E75595}"/>
          </ac:spMkLst>
        </pc:spChg>
        <pc:spChg chg="mod">
          <ac:chgData name="Bob Ward" userId="6da7c2dd-8e2e-469f-a216-c384312e2a2d" providerId="ADAL" clId="{62870759-0822-402D-B25C-BB6298B1EE64}" dt="2023-11-14T04:31:16.167" v="83599" actId="1076"/>
          <ac:spMkLst>
            <pc:docMk/>
            <pc:sldMk cId="27753925" sldId="2076137377"/>
            <ac:spMk id="124" creationId="{F7FF553F-53C5-AED7-703F-DF189D4C183B}"/>
          </ac:spMkLst>
        </pc:spChg>
        <pc:spChg chg="mod">
          <ac:chgData name="Bob Ward" userId="6da7c2dd-8e2e-469f-a216-c384312e2a2d" providerId="ADAL" clId="{62870759-0822-402D-B25C-BB6298B1EE64}" dt="2023-11-14T04:31:16.167" v="83599" actId="1076"/>
          <ac:spMkLst>
            <pc:docMk/>
            <pc:sldMk cId="27753925" sldId="2076137377"/>
            <ac:spMk id="125" creationId="{CC4E80ED-D3A9-D41E-BBB5-CF9CEA3ED0A3}"/>
          </ac:spMkLst>
        </pc:spChg>
        <pc:spChg chg="mod">
          <ac:chgData name="Bob Ward" userId="6da7c2dd-8e2e-469f-a216-c384312e2a2d" providerId="ADAL" clId="{62870759-0822-402D-B25C-BB6298B1EE64}" dt="2023-10-29T18:01:19.457" v="29622" actId="1076"/>
          <ac:spMkLst>
            <pc:docMk/>
            <pc:sldMk cId="27753925" sldId="2076137377"/>
            <ac:spMk id="127" creationId="{06CFA133-1A94-49D7-BBEA-C8DD7916F3F9}"/>
          </ac:spMkLst>
        </pc:spChg>
        <pc:spChg chg="mod">
          <ac:chgData name="Bob Ward" userId="6da7c2dd-8e2e-469f-a216-c384312e2a2d" providerId="ADAL" clId="{62870759-0822-402D-B25C-BB6298B1EE64}" dt="2023-10-29T18:01:19.457" v="29622" actId="1076"/>
          <ac:spMkLst>
            <pc:docMk/>
            <pc:sldMk cId="27753925" sldId="2076137377"/>
            <ac:spMk id="128" creationId="{F1377DF9-7CDC-4335-8DAD-F18D5560B8A6}"/>
          </ac:spMkLst>
        </pc:spChg>
        <pc:spChg chg="mod">
          <ac:chgData name="Bob Ward" userId="6da7c2dd-8e2e-469f-a216-c384312e2a2d" providerId="ADAL" clId="{62870759-0822-402D-B25C-BB6298B1EE64}" dt="2023-10-29T18:01:19.457" v="29622" actId="1076"/>
          <ac:spMkLst>
            <pc:docMk/>
            <pc:sldMk cId="27753925" sldId="2076137377"/>
            <ac:spMk id="130" creationId="{33D0E83B-8739-4AA9-9779-907577A8D75E}"/>
          </ac:spMkLst>
        </pc:spChg>
        <pc:spChg chg="mod">
          <ac:chgData name="Bob Ward" userId="6da7c2dd-8e2e-469f-a216-c384312e2a2d" providerId="ADAL" clId="{62870759-0822-402D-B25C-BB6298B1EE64}" dt="2023-10-29T18:01:19.457" v="29622" actId="1076"/>
          <ac:spMkLst>
            <pc:docMk/>
            <pc:sldMk cId="27753925" sldId="2076137377"/>
            <ac:spMk id="131" creationId="{E2830557-03BF-4B88-AD34-BE3F2C66EB9C}"/>
          </ac:spMkLst>
        </pc:spChg>
        <pc:spChg chg="mod">
          <ac:chgData name="Bob Ward" userId="6da7c2dd-8e2e-469f-a216-c384312e2a2d" providerId="ADAL" clId="{62870759-0822-402D-B25C-BB6298B1EE64}" dt="2023-10-29T18:01:19.457" v="29622" actId="1076"/>
          <ac:spMkLst>
            <pc:docMk/>
            <pc:sldMk cId="27753925" sldId="2076137377"/>
            <ac:spMk id="133" creationId="{608A6BF4-C322-494F-8206-A016BBA03FE1}"/>
          </ac:spMkLst>
        </pc:spChg>
        <pc:spChg chg="mod">
          <ac:chgData name="Bob Ward" userId="6da7c2dd-8e2e-469f-a216-c384312e2a2d" providerId="ADAL" clId="{62870759-0822-402D-B25C-BB6298B1EE64}" dt="2023-10-29T18:01:19.457" v="29622" actId="1076"/>
          <ac:spMkLst>
            <pc:docMk/>
            <pc:sldMk cId="27753925" sldId="2076137377"/>
            <ac:spMk id="134" creationId="{0E657495-7ED5-4BE6-95D5-5B205EF88E3B}"/>
          </ac:spMkLst>
        </pc:spChg>
        <pc:spChg chg="mod">
          <ac:chgData name="Bob Ward" userId="6da7c2dd-8e2e-469f-a216-c384312e2a2d" providerId="ADAL" clId="{62870759-0822-402D-B25C-BB6298B1EE64}" dt="2023-10-29T18:01:19.457" v="29622" actId="1076"/>
          <ac:spMkLst>
            <pc:docMk/>
            <pc:sldMk cId="27753925" sldId="2076137377"/>
            <ac:spMk id="136" creationId="{D235DA6F-F517-4438-9E1C-3824930086EF}"/>
          </ac:spMkLst>
        </pc:spChg>
        <pc:spChg chg="mod">
          <ac:chgData name="Bob Ward" userId="6da7c2dd-8e2e-469f-a216-c384312e2a2d" providerId="ADAL" clId="{62870759-0822-402D-B25C-BB6298B1EE64}" dt="2023-10-29T18:01:19.457" v="29622" actId="1076"/>
          <ac:spMkLst>
            <pc:docMk/>
            <pc:sldMk cId="27753925" sldId="2076137377"/>
            <ac:spMk id="137" creationId="{B2478242-1D51-470A-9D32-00892A319793}"/>
          </ac:spMkLst>
        </pc:spChg>
        <pc:spChg chg="mod">
          <ac:chgData name="Bob Ward" userId="6da7c2dd-8e2e-469f-a216-c384312e2a2d" providerId="ADAL" clId="{62870759-0822-402D-B25C-BB6298B1EE64}" dt="2023-10-29T18:01:19.457" v="29622" actId="1076"/>
          <ac:spMkLst>
            <pc:docMk/>
            <pc:sldMk cId="27753925" sldId="2076137377"/>
            <ac:spMk id="139" creationId="{A3223CE2-6C1E-4265-B474-9C2946A84DF1}"/>
          </ac:spMkLst>
        </pc:spChg>
        <pc:spChg chg="mod">
          <ac:chgData name="Bob Ward" userId="6da7c2dd-8e2e-469f-a216-c384312e2a2d" providerId="ADAL" clId="{62870759-0822-402D-B25C-BB6298B1EE64}" dt="2023-10-29T18:01:19.457" v="29622" actId="1076"/>
          <ac:spMkLst>
            <pc:docMk/>
            <pc:sldMk cId="27753925" sldId="2076137377"/>
            <ac:spMk id="140" creationId="{88BCF1D9-B073-4D32-AD8A-158AA5B7C53A}"/>
          </ac:spMkLst>
        </pc:spChg>
        <pc:spChg chg="mod">
          <ac:chgData name="Bob Ward" userId="6da7c2dd-8e2e-469f-a216-c384312e2a2d" providerId="ADAL" clId="{62870759-0822-402D-B25C-BB6298B1EE64}" dt="2023-11-14T04:31:16.167" v="83599" actId="1076"/>
          <ac:spMkLst>
            <pc:docMk/>
            <pc:sldMk cId="27753925" sldId="2076137377"/>
            <ac:spMk id="141" creationId="{B52A6EDB-79CD-B8ED-AD1A-84EBBF091F15}"/>
          </ac:spMkLst>
        </pc:spChg>
        <pc:spChg chg="mod">
          <ac:chgData name="Bob Ward" userId="6da7c2dd-8e2e-469f-a216-c384312e2a2d" providerId="ADAL" clId="{62870759-0822-402D-B25C-BB6298B1EE64}" dt="2023-10-29T18:01:19.457" v="29622" actId="1076"/>
          <ac:spMkLst>
            <pc:docMk/>
            <pc:sldMk cId="27753925" sldId="2076137377"/>
            <ac:spMk id="144" creationId="{BEDB095C-64CB-489E-858A-22156C1509A8}"/>
          </ac:spMkLst>
        </pc:spChg>
        <pc:spChg chg="mod">
          <ac:chgData name="Bob Ward" userId="6da7c2dd-8e2e-469f-a216-c384312e2a2d" providerId="ADAL" clId="{62870759-0822-402D-B25C-BB6298B1EE64}" dt="2023-10-29T18:01:19.457" v="29622" actId="1076"/>
          <ac:spMkLst>
            <pc:docMk/>
            <pc:sldMk cId="27753925" sldId="2076137377"/>
            <ac:spMk id="148" creationId="{0D4B408D-F077-4452-B5B7-F0A172EAE40C}"/>
          </ac:spMkLst>
        </pc:spChg>
        <pc:spChg chg="mod">
          <ac:chgData name="Bob Ward" userId="6da7c2dd-8e2e-469f-a216-c384312e2a2d" providerId="ADAL" clId="{62870759-0822-402D-B25C-BB6298B1EE64}" dt="2023-10-29T18:01:19.457" v="29622" actId="1076"/>
          <ac:spMkLst>
            <pc:docMk/>
            <pc:sldMk cId="27753925" sldId="2076137377"/>
            <ac:spMk id="149" creationId="{9050DD7D-6D92-4A31-AF2B-F1ACDD55557E}"/>
          </ac:spMkLst>
        </pc:spChg>
        <pc:spChg chg="mod">
          <ac:chgData name="Bob Ward" userId="6da7c2dd-8e2e-469f-a216-c384312e2a2d" providerId="ADAL" clId="{62870759-0822-402D-B25C-BB6298B1EE64}" dt="2023-10-29T18:01:19.457" v="29622" actId="1076"/>
          <ac:spMkLst>
            <pc:docMk/>
            <pc:sldMk cId="27753925" sldId="2076137377"/>
            <ac:spMk id="158" creationId="{E8257D58-7E47-4611-95F9-5D386DF59280}"/>
          </ac:spMkLst>
        </pc:spChg>
        <pc:spChg chg="mod">
          <ac:chgData name="Bob Ward" userId="6da7c2dd-8e2e-469f-a216-c384312e2a2d" providerId="ADAL" clId="{62870759-0822-402D-B25C-BB6298B1EE64}" dt="2023-10-29T18:01:19.457" v="29622" actId="1076"/>
          <ac:spMkLst>
            <pc:docMk/>
            <pc:sldMk cId="27753925" sldId="2076137377"/>
            <ac:spMk id="160" creationId="{3E4C2698-168F-47BE-B4CB-FB627CA4EE08}"/>
          </ac:spMkLst>
        </pc:spChg>
        <pc:spChg chg="del mod">
          <ac:chgData name="Bob Ward" userId="6da7c2dd-8e2e-469f-a216-c384312e2a2d" providerId="ADAL" clId="{62870759-0822-402D-B25C-BB6298B1EE64}" dt="2023-11-14T04:31:06.493" v="83596" actId="478"/>
          <ac:spMkLst>
            <pc:docMk/>
            <pc:sldMk cId="27753925" sldId="2076137377"/>
            <ac:spMk id="164" creationId="{DC81F6B4-859D-4D35-A201-CA7F3F6CAFAA}"/>
          </ac:spMkLst>
        </pc:spChg>
        <pc:spChg chg="mod">
          <ac:chgData name="Bob Ward" userId="6da7c2dd-8e2e-469f-a216-c384312e2a2d" providerId="ADAL" clId="{62870759-0822-402D-B25C-BB6298B1EE64}" dt="2023-10-29T18:01:19.457" v="29622" actId="1076"/>
          <ac:spMkLst>
            <pc:docMk/>
            <pc:sldMk cId="27753925" sldId="2076137377"/>
            <ac:spMk id="165" creationId="{A2843AD3-5277-4D64-9552-98E842BC7252}"/>
          </ac:spMkLst>
        </pc:spChg>
        <pc:spChg chg="mod">
          <ac:chgData name="Bob Ward" userId="6da7c2dd-8e2e-469f-a216-c384312e2a2d" providerId="ADAL" clId="{62870759-0822-402D-B25C-BB6298B1EE64}" dt="2023-10-29T18:01:19.457" v="29622" actId="1076"/>
          <ac:spMkLst>
            <pc:docMk/>
            <pc:sldMk cId="27753925" sldId="2076137377"/>
            <ac:spMk id="166" creationId="{6D9C2F7F-9D05-45EE-99C4-4CEBBCC66BFF}"/>
          </ac:spMkLst>
        </pc:spChg>
        <pc:spChg chg="mod">
          <ac:chgData name="Bob Ward" userId="6da7c2dd-8e2e-469f-a216-c384312e2a2d" providerId="ADAL" clId="{62870759-0822-402D-B25C-BB6298B1EE64}" dt="2023-10-29T18:01:19.457" v="29622" actId="1076"/>
          <ac:spMkLst>
            <pc:docMk/>
            <pc:sldMk cId="27753925" sldId="2076137377"/>
            <ac:spMk id="167" creationId="{069CDA7E-A035-4BC0-AA85-41D62CCF471D}"/>
          </ac:spMkLst>
        </pc:spChg>
        <pc:spChg chg="mod">
          <ac:chgData name="Bob Ward" userId="6da7c2dd-8e2e-469f-a216-c384312e2a2d" providerId="ADAL" clId="{62870759-0822-402D-B25C-BB6298B1EE64}" dt="2023-10-29T18:01:19.457" v="29622" actId="1076"/>
          <ac:spMkLst>
            <pc:docMk/>
            <pc:sldMk cId="27753925" sldId="2076137377"/>
            <ac:spMk id="170" creationId="{DF03DE59-B9CA-4E22-B3D4-D245FC656CE2}"/>
          </ac:spMkLst>
        </pc:spChg>
        <pc:spChg chg="mod">
          <ac:chgData name="Bob Ward" userId="6da7c2dd-8e2e-469f-a216-c384312e2a2d" providerId="ADAL" clId="{62870759-0822-402D-B25C-BB6298B1EE64}" dt="2023-10-29T18:01:19.457" v="29622" actId="1076"/>
          <ac:spMkLst>
            <pc:docMk/>
            <pc:sldMk cId="27753925" sldId="2076137377"/>
            <ac:spMk id="173" creationId="{B214222B-4141-44E5-A2AF-9005652CAD20}"/>
          </ac:spMkLst>
        </pc:spChg>
        <pc:spChg chg="mod">
          <ac:chgData name="Bob Ward" userId="6da7c2dd-8e2e-469f-a216-c384312e2a2d" providerId="ADAL" clId="{62870759-0822-402D-B25C-BB6298B1EE64}" dt="2023-10-29T18:01:19.457" v="29622" actId="1076"/>
          <ac:spMkLst>
            <pc:docMk/>
            <pc:sldMk cId="27753925" sldId="2076137377"/>
            <ac:spMk id="175" creationId="{84CE5CC1-4E9E-4355-B0B5-57A4D3A436A9}"/>
          </ac:spMkLst>
        </pc:spChg>
        <pc:spChg chg="mod">
          <ac:chgData name="Bob Ward" userId="6da7c2dd-8e2e-469f-a216-c384312e2a2d" providerId="ADAL" clId="{62870759-0822-402D-B25C-BB6298B1EE64}" dt="2023-10-29T18:01:19.457" v="29622" actId="1076"/>
          <ac:spMkLst>
            <pc:docMk/>
            <pc:sldMk cId="27753925" sldId="2076137377"/>
            <ac:spMk id="176" creationId="{0A65372B-DB38-4AF1-B653-F5B82FFEE38D}"/>
          </ac:spMkLst>
        </pc:spChg>
        <pc:spChg chg="mod">
          <ac:chgData name="Bob Ward" userId="6da7c2dd-8e2e-469f-a216-c384312e2a2d" providerId="ADAL" clId="{62870759-0822-402D-B25C-BB6298B1EE64}" dt="2023-10-29T18:01:19.457" v="29622" actId="1076"/>
          <ac:spMkLst>
            <pc:docMk/>
            <pc:sldMk cId="27753925" sldId="2076137377"/>
            <ac:spMk id="178" creationId="{CB32955B-C27B-45E3-AB46-B3442CAB7AB7}"/>
          </ac:spMkLst>
        </pc:spChg>
        <pc:spChg chg="mod">
          <ac:chgData name="Bob Ward" userId="6da7c2dd-8e2e-469f-a216-c384312e2a2d" providerId="ADAL" clId="{62870759-0822-402D-B25C-BB6298B1EE64}" dt="2023-10-29T18:01:19.457" v="29622" actId="1076"/>
          <ac:spMkLst>
            <pc:docMk/>
            <pc:sldMk cId="27753925" sldId="2076137377"/>
            <ac:spMk id="179" creationId="{E9CC0061-8174-42A4-902C-CB1EEFB54720}"/>
          </ac:spMkLst>
        </pc:spChg>
        <pc:spChg chg="del">
          <ac:chgData name="Bob Ward" userId="6da7c2dd-8e2e-469f-a216-c384312e2a2d" providerId="ADAL" clId="{62870759-0822-402D-B25C-BB6298B1EE64}" dt="2023-10-29T17:57:27.379" v="29599" actId="478"/>
          <ac:spMkLst>
            <pc:docMk/>
            <pc:sldMk cId="27753925" sldId="2076137377"/>
            <ac:spMk id="180" creationId="{F2F6451B-2196-48DD-B64C-6D8E77BDC712}"/>
          </ac:spMkLst>
        </pc:spChg>
        <pc:spChg chg="mod">
          <ac:chgData name="Bob Ward" userId="6da7c2dd-8e2e-469f-a216-c384312e2a2d" providerId="ADAL" clId="{62870759-0822-402D-B25C-BB6298B1EE64}" dt="2023-11-14T04:31:16.167" v="83599" actId="1076"/>
          <ac:spMkLst>
            <pc:docMk/>
            <pc:sldMk cId="27753925" sldId="2076137377"/>
            <ac:spMk id="184" creationId="{D66F41A7-32F5-4CD1-CF75-83FAE00088CC}"/>
          </ac:spMkLst>
        </pc:spChg>
        <pc:spChg chg="mod">
          <ac:chgData name="Bob Ward" userId="6da7c2dd-8e2e-469f-a216-c384312e2a2d" providerId="ADAL" clId="{62870759-0822-402D-B25C-BB6298B1EE64}" dt="2023-11-14T04:31:16.167" v="83599" actId="1076"/>
          <ac:spMkLst>
            <pc:docMk/>
            <pc:sldMk cId="27753925" sldId="2076137377"/>
            <ac:spMk id="185" creationId="{9A3E6299-CFEC-C5A9-BF20-C6F31089EF7F}"/>
          </ac:spMkLst>
        </pc:spChg>
        <pc:spChg chg="mod">
          <ac:chgData name="Bob Ward" userId="6da7c2dd-8e2e-469f-a216-c384312e2a2d" providerId="ADAL" clId="{62870759-0822-402D-B25C-BB6298B1EE64}" dt="2023-10-29T18:01:19.457" v="29622" actId="1076"/>
          <ac:spMkLst>
            <pc:docMk/>
            <pc:sldMk cId="27753925" sldId="2076137377"/>
            <ac:spMk id="186" creationId="{BEE01882-FB30-45CE-A27D-8515C14016C8}"/>
          </ac:spMkLst>
        </pc:spChg>
        <pc:spChg chg="mod">
          <ac:chgData name="Bob Ward" userId="6da7c2dd-8e2e-469f-a216-c384312e2a2d" providerId="ADAL" clId="{62870759-0822-402D-B25C-BB6298B1EE64}" dt="2023-10-29T18:01:19.457" v="29622" actId="1076"/>
          <ac:spMkLst>
            <pc:docMk/>
            <pc:sldMk cId="27753925" sldId="2076137377"/>
            <ac:spMk id="187" creationId="{0B33433B-0FCD-4717-B970-129A804D35E0}"/>
          </ac:spMkLst>
        </pc:spChg>
        <pc:spChg chg="mod">
          <ac:chgData name="Bob Ward" userId="6da7c2dd-8e2e-469f-a216-c384312e2a2d" providerId="ADAL" clId="{62870759-0822-402D-B25C-BB6298B1EE64}" dt="2023-11-14T04:31:16.167" v="83599" actId="1076"/>
          <ac:spMkLst>
            <pc:docMk/>
            <pc:sldMk cId="27753925" sldId="2076137377"/>
            <ac:spMk id="188" creationId="{6CB924B6-5819-C98C-1B61-49B3B275A092}"/>
          </ac:spMkLst>
        </pc:spChg>
        <pc:spChg chg="mod">
          <ac:chgData name="Bob Ward" userId="6da7c2dd-8e2e-469f-a216-c384312e2a2d" providerId="ADAL" clId="{62870759-0822-402D-B25C-BB6298B1EE64}" dt="2023-11-14T04:31:16.167" v="83599" actId="1076"/>
          <ac:spMkLst>
            <pc:docMk/>
            <pc:sldMk cId="27753925" sldId="2076137377"/>
            <ac:spMk id="189" creationId="{2872BB17-51D9-F23A-9756-E4EEDD4D0F2A}"/>
          </ac:spMkLst>
        </pc:spChg>
        <pc:spChg chg="mod">
          <ac:chgData name="Bob Ward" userId="6da7c2dd-8e2e-469f-a216-c384312e2a2d" providerId="ADAL" clId="{62870759-0822-402D-B25C-BB6298B1EE64}" dt="2023-11-14T04:31:16.167" v="83599" actId="1076"/>
          <ac:spMkLst>
            <pc:docMk/>
            <pc:sldMk cId="27753925" sldId="2076137377"/>
            <ac:spMk id="190" creationId="{F771247C-743E-FF32-3320-1A6430E2286A}"/>
          </ac:spMkLst>
        </pc:spChg>
        <pc:spChg chg="mod">
          <ac:chgData name="Bob Ward" userId="6da7c2dd-8e2e-469f-a216-c384312e2a2d" providerId="ADAL" clId="{62870759-0822-402D-B25C-BB6298B1EE64}" dt="2023-11-14T04:31:16.167" v="83599" actId="1076"/>
          <ac:spMkLst>
            <pc:docMk/>
            <pc:sldMk cId="27753925" sldId="2076137377"/>
            <ac:spMk id="191" creationId="{0CBDED94-75D5-5B91-A769-DDE78465C6BD}"/>
          </ac:spMkLst>
        </pc:spChg>
        <pc:spChg chg="mod">
          <ac:chgData name="Bob Ward" userId="6da7c2dd-8e2e-469f-a216-c384312e2a2d" providerId="ADAL" clId="{62870759-0822-402D-B25C-BB6298B1EE64}" dt="2023-10-29T18:01:19.457" v="29622" actId="1076"/>
          <ac:spMkLst>
            <pc:docMk/>
            <pc:sldMk cId="27753925" sldId="2076137377"/>
            <ac:spMk id="192" creationId="{2352EDEA-D4C7-4990-85DD-77508C35A42F}"/>
          </ac:spMkLst>
        </pc:spChg>
        <pc:spChg chg="mod">
          <ac:chgData name="Bob Ward" userId="6da7c2dd-8e2e-469f-a216-c384312e2a2d" providerId="ADAL" clId="{62870759-0822-402D-B25C-BB6298B1EE64}" dt="2023-10-29T18:01:19.457" v="29622" actId="1076"/>
          <ac:spMkLst>
            <pc:docMk/>
            <pc:sldMk cId="27753925" sldId="2076137377"/>
            <ac:spMk id="193" creationId="{C0647838-6627-4AB3-A44C-A3276BF6E443}"/>
          </ac:spMkLst>
        </pc:spChg>
        <pc:spChg chg="mod">
          <ac:chgData name="Bob Ward" userId="6da7c2dd-8e2e-469f-a216-c384312e2a2d" providerId="ADAL" clId="{62870759-0822-402D-B25C-BB6298B1EE64}" dt="2023-10-29T18:01:19.457" v="29622" actId="1076"/>
          <ac:spMkLst>
            <pc:docMk/>
            <pc:sldMk cId="27753925" sldId="2076137377"/>
            <ac:spMk id="194" creationId="{CA516AA1-D76F-4B07-97CA-57A8BF203A0B}"/>
          </ac:spMkLst>
        </pc:spChg>
        <pc:spChg chg="mod">
          <ac:chgData name="Bob Ward" userId="6da7c2dd-8e2e-469f-a216-c384312e2a2d" providerId="ADAL" clId="{62870759-0822-402D-B25C-BB6298B1EE64}" dt="2023-11-14T04:31:16.167" v="83599" actId="1076"/>
          <ac:spMkLst>
            <pc:docMk/>
            <pc:sldMk cId="27753925" sldId="2076137377"/>
            <ac:spMk id="195" creationId="{A2D20923-BFED-E2E9-2156-011BA961657D}"/>
          </ac:spMkLst>
        </pc:spChg>
        <pc:spChg chg="mod">
          <ac:chgData name="Bob Ward" userId="6da7c2dd-8e2e-469f-a216-c384312e2a2d" providerId="ADAL" clId="{62870759-0822-402D-B25C-BB6298B1EE64}" dt="2023-11-14T04:31:16.167" v="83599" actId="1076"/>
          <ac:spMkLst>
            <pc:docMk/>
            <pc:sldMk cId="27753925" sldId="2076137377"/>
            <ac:spMk id="196" creationId="{DA625FDF-B457-B58A-5ED7-CC42C0C8D7DC}"/>
          </ac:spMkLst>
        </pc:spChg>
        <pc:spChg chg="mod">
          <ac:chgData name="Bob Ward" userId="6da7c2dd-8e2e-469f-a216-c384312e2a2d" providerId="ADAL" clId="{62870759-0822-402D-B25C-BB6298B1EE64}" dt="2023-11-14T04:31:16.167" v="83599" actId="1076"/>
          <ac:spMkLst>
            <pc:docMk/>
            <pc:sldMk cId="27753925" sldId="2076137377"/>
            <ac:spMk id="197" creationId="{409B5BC0-DEB4-6276-A847-BECDD123AA7A}"/>
          </ac:spMkLst>
        </pc:spChg>
        <pc:spChg chg="mod">
          <ac:chgData name="Bob Ward" userId="6da7c2dd-8e2e-469f-a216-c384312e2a2d" providerId="ADAL" clId="{62870759-0822-402D-B25C-BB6298B1EE64}" dt="2023-11-14T04:31:16.167" v="83599" actId="1076"/>
          <ac:spMkLst>
            <pc:docMk/>
            <pc:sldMk cId="27753925" sldId="2076137377"/>
            <ac:spMk id="198" creationId="{C63843AB-C980-2398-4A9B-D5B7B93811F8}"/>
          </ac:spMkLst>
        </pc:spChg>
        <pc:spChg chg="mod">
          <ac:chgData name="Bob Ward" userId="6da7c2dd-8e2e-469f-a216-c384312e2a2d" providerId="ADAL" clId="{62870759-0822-402D-B25C-BB6298B1EE64}" dt="2023-10-29T18:01:19.457" v="29622" actId="1076"/>
          <ac:spMkLst>
            <pc:docMk/>
            <pc:sldMk cId="27753925" sldId="2076137377"/>
            <ac:spMk id="199" creationId="{5F2A7D0B-1DC3-44F7-BB39-E4A5256864C2}"/>
          </ac:spMkLst>
        </pc:spChg>
        <pc:spChg chg="mod">
          <ac:chgData name="Bob Ward" userId="6da7c2dd-8e2e-469f-a216-c384312e2a2d" providerId="ADAL" clId="{62870759-0822-402D-B25C-BB6298B1EE64}" dt="2023-10-29T18:01:19.457" v="29622" actId="1076"/>
          <ac:spMkLst>
            <pc:docMk/>
            <pc:sldMk cId="27753925" sldId="2076137377"/>
            <ac:spMk id="200" creationId="{BEF22DAF-1FF4-4CF9-B726-62F6FAFB8EC7}"/>
          </ac:spMkLst>
        </pc:spChg>
        <pc:spChg chg="mod">
          <ac:chgData name="Bob Ward" userId="6da7c2dd-8e2e-469f-a216-c384312e2a2d" providerId="ADAL" clId="{62870759-0822-402D-B25C-BB6298B1EE64}" dt="2023-11-14T04:31:16.167" v="83599" actId="1076"/>
          <ac:spMkLst>
            <pc:docMk/>
            <pc:sldMk cId="27753925" sldId="2076137377"/>
            <ac:spMk id="201" creationId="{173E78F1-BC8A-D5B7-3FA0-4FD9FEE7049B}"/>
          </ac:spMkLst>
        </pc:spChg>
        <pc:spChg chg="mod">
          <ac:chgData name="Bob Ward" userId="6da7c2dd-8e2e-469f-a216-c384312e2a2d" providerId="ADAL" clId="{62870759-0822-402D-B25C-BB6298B1EE64}" dt="2023-10-29T18:01:19.457" v="29622" actId="1076"/>
          <ac:spMkLst>
            <pc:docMk/>
            <pc:sldMk cId="27753925" sldId="2076137377"/>
            <ac:spMk id="202" creationId="{FEBD7BDE-A16D-4FBD-B177-D86F8B76CCEE}"/>
          </ac:spMkLst>
        </pc:spChg>
        <pc:spChg chg="mod">
          <ac:chgData name="Bob Ward" userId="6da7c2dd-8e2e-469f-a216-c384312e2a2d" providerId="ADAL" clId="{62870759-0822-402D-B25C-BB6298B1EE64}" dt="2023-10-29T18:01:19.457" v="29622" actId="1076"/>
          <ac:spMkLst>
            <pc:docMk/>
            <pc:sldMk cId="27753925" sldId="2076137377"/>
            <ac:spMk id="203" creationId="{E7510CFC-B68D-4748-B4DC-882F2BDF5BFE}"/>
          </ac:spMkLst>
        </pc:spChg>
        <pc:spChg chg="mod">
          <ac:chgData name="Bob Ward" userId="6da7c2dd-8e2e-469f-a216-c384312e2a2d" providerId="ADAL" clId="{62870759-0822-402D-B25C-BB6298B1EE64}" dt="2023-11-14T04:31:16.167" v="83599" actId="1076"/>
          <ac:spMkLst>
            <pc:docMk/>
            <pc:sldMk cId="27753925" sldId="2076137377"/>
            <ac:spMk id="204" creationId="{63C9FDC7-2B46-12C3-5431-F160F937FDAD}"/>
          </ac:spMkLst>
        </pc:spChg>
        <pc:spChg chg="mod">
          <ac:chgData name="Bob Ward" userId="6da7c2dd-8e2e-469f-a216-c384312e2a2d" providerId="ADAL" clId="{62870759-0822-402D-B25C-BB6298B1EE64}" dt="2023-10-29T18:01:19.457" v="29622" actId="1076"/>
          <ac:spMkLst>
            <pc:docMk/>
            <pc:sldMk cId="27753925" sldId="2076137377"/>
            <ac:spMk id="205" creationId="{A0B0B455-D2CD-4C8D-AAB2-329E815DE282}"/>
          </ac:spMkLst>
        </pc:spChg>
        <pc:spChg chg="mod">
          <ac:chgData name="Bob Ward" userId="6da7c2dd-8e2e-469f-a216-c384312e2a2d" providerId="ADAL" clId="{62870759-0822-402D-B25C-BB6298B1EE64}" dt="2023-10-29T18:01:19.457" v="29622" actId="1076"/>
          <ac:spMkLst>
            <pc:docMk/>
            <pc:sldMk cId="27753925" sldId="2076137377"/>
            <ac:spMk id="206" creationId="{618C1ACB-47CB-4F1C-BF0F-9AD5E9B5FC5C}"/>
          </ac:spMkLst>
        </pc:spChg>
        <pc:spChg chg="mod">
          <ac:chgData name="Bob Ward" userId="6da7c2dd-8e2e-469f-a216-c384312e2a2d" providerId="ADAL" clId="{62870759-0822-402D-B25C-BB6298B1EE64}" dt="2023-11-14T04:31:16.167" v="83599" actId="1076"/>
          <ac:spMkLst>
            <pc:docMk/>
            <pc:sldMk cId="27753925" sldId="2076137377"/>
            <ac:spMk id="207" creationId="{A4012942-C152-06A2-B52A-26EAE9BD5031}"/>
          </ac:spMkLst>
        </pc:spChg>
        <pc:spChg chg="mod">
          <ac:chgData name="Bob Ward" userId="6da7c2dd-8e2e-469f-a216-c384312e2a2d" providerId="ADAL" clId="{62870759-0822-402D-B25C-BB6298B1EE64}" dt="2023-11-14T04:31:16.167" v="83599" actId="1076"/>
          <ac:spMkLst>
            <pc:docMk/>
            <pc:sldMk cId="27753925" sldId="2076137377"/>
            <ac:spMk id="208" creationId="{BA5951B5-47DA-6846-C9B3-40A4AA793A24}"/>
          </ac:spMkLst>
        </pc:spChg>
        <pc:spChg chg="mod">
          <ac:chgData name="Bob Ward" userId="6da7c2dd-8e2e-469f-a216-c384312e2a2d" providerId="ADAL" clId="{62870759-0822-402D-B25C-BB6298B1EE64}" dt="2023-11-14T04:31:16.167" v="83599" actId="1076"/>
          <ac:spMkLst>
            <pc:docMk/>
            <pc:sldMk cId="27753925" sldId="2076137377"/>
            <ac:spMk id="209" creationId="{5874BE50-B21A-0909-A88A-EA2211F698E5}"/>
          </ac:spMkLst>
        </pc:spChg>
        <pc:spChg chg="mod">
          <ac:chgData name="Bob Ward" userId="6da7c2dd-8e2e-469f-a216-c384312e2a2d" providerId="ADAL" clId="{62870759-0822-402D-B25C-BB6298B1EE64}" dt="2023-11-14T04:31:16.167" v="83599" actId="1076"/>
          <ac:spMkLst>
            <pc:docMk/>
            <pc:sldMk cId="27753925" sldId="2076137377"/>
            <ac:spMk id="210" creationId="{5A00C01E-3770-E92A-B560-DAB2F93E7322}"/>
          </ac:spMkLst>
        </pc:spChg>
        <pc:spChg chg="mod">
          <ac:chgData name="Bob Ward" userId="6da7c2dd-8e2e-469f-a216-c384312e2a2d" providerId="ADAL" clId="{62870759-0822-402D-B25C-BB6298B1EE64}" dt="2023-11-14T04:31:16.167" v="83599" actId="1076"/>
          <ac:spMkLst>
            <pc:docMk/>
            <pc:sldMk cId="27753925" sldId="2076137377"/>
            <ac:spMk id="211" creationId="{3948FA7A-D860-8CAC-35FE-934A2C8E1032}"/>
          </ac:spMkLst>
        </pc:spChg>
        <pc:spChg chg="mod">
          <ac:chgData name="Bob Ward" userId="6da7c2dd-8e2e-469f-a216-c384312e2a2d" providerId="ADAL" clId="{62870759-0822-402D-B25C-BB6298B1EE64}" dt="2023-10-29T18:01:19.457" v="29622" actId="1076"/>
          <ac:spMkLst>
            <pc:docMk/>
            <pc:sldMk cId="27753925" sldId="2076137377"/>
            <ac:spMk id="213" creationId="{D9C7DBB6-0C1C-456B-8F1A-B90B2EB23284}"/>
          </ac:spMkLst>
        </pc:spChg>
        <pc:spChg chg="mod">
          <ac:chgData name="Bob Ward" userId="6da7c2dd-8e2e-469f-a216-c384312e2a2d" providerId="ADAL" clId="{62870759-0822-402D-B25C-BB6298B1EE64}" dt="2023-10-29T18:01:19.457" v="29622" actId="1076"/>
          <ac:spMkLst>
            <pc:docMk/>
            <pc:sldMk cId="27753925" sldId="2076137377"/>
            <ac:spMk id="214" creationId="{32DC79E0-D39C-4989-8DB0-B12CA85C55D6}"/>
          </ac:spMkLst>
        </pc:spChg>
        <pc:spChg chg="mod">
          <ac:chgData name="Bob Ward" userId="6da7c2dd-8e2e-469f-a216-c384312e2a2d" providerId="ADAL" clId="{62870759-0822-402D-B25C-BB6298B1EE64}" dt="2023-11-14T04:31:16.167" v="83599" actId="1076"/>
          <ac:spMkLst>
            <pc:docMk/>
            <pc:sldMk cId="27753925" sldId="2076137377"/>
            <ac:spMk id="216" creationId="{5E0DE1C7-3453-1915-FAB7-4F778EDCBD06}"/>
          </ac:spMkLst>
        </pc:spChg>
        <pc:spChg chg="mod">
          <ac:chgData name="Bob Ward" userId="6da7c2dd-8e2e-469f-a216-c384312e2a2d" providerId="ADAL" clId="{62870759-0822-402D-B25C-BB6298B1EE64}" dt="2023-11-14T04:31:16.167" v="83599" actId="1076"/>
          <ac:spMkLst>
            <pc:docMk/>
            <pc:sldMk cId="27753925" sldId="2076137377"/>
            <ac:spMk id="217" creationId="{457D02A7-8B88-044E-31E9-62C16EF59395}"/>
          </ac:spMkLst>
        </pc:spChg>
        <pc:spChg chg="del mod">
          <ac:chgData name="Bob Ward" userId="6da7c2dd-8e2e-469f-a216-c384312e2a2d" providerId="ADAL" clId="{62870759-0822-402D-B25C-BB6298B1EE64}" dt="2023-11-14T04:31:06.493" v="83596" actId="478"/>
          <ac:spMkLst>
            <pc:docMk/>
            <pc:sldMk cId="27753925" sldId="2076137377"/>
            <ac:spMk id="218" creationId="{E7B43CF4-DEA5-4361-B652-7E30CFED59F1}"/>
          </ac:spMkLst>
        </pc:spChg>
        <pc:spChg chg="mod">
          <ac:chgData name="Bob Ward" userId="6da7c2dd-8e2e-469f-a216-c384312e2a2d" providerId="ADAL" clId="{62870759-0822-402D-B25C-BB6298B1EE64}" dt="2023-11-14T04:31:16.167" v="83599" actId="1076"/>
          <ac:spMkLst>
            <pc:docMk/>
            <pc:sldMk cId="27753925" sldId="2076137377"/>
            <ac:spMk id="219" creationId="{8E17977D-8A7C-8513-E37C-8B5ABA543BF7}"/>
          </ac:spMkLst>
        </pc:spChg>
        <pc:spChg chg="mod">
          <ac:chgData name="Bob Ward" userId="6da7c2dd-8e2e-469f-a216-c384312e2a2d" providerId="ADAL" clId="{62870759-0822-402D-B25C-BB6298B1EE64}" dt="2023-11-14T04:31:16.167" v="83599" actId="1076"/>
          <ac:spMkLst>
            <pc:docMk/>
            <pc:sldMk cId="27753925" sldId="2076137377"/>
            <ac:spMk id="221" creationId="{FCF1CF5C-91AE-ABAF-84FB-DB7366523E79}"/>
          </ac:spMkLst>
        </pc:spChg>
        <pc:spChg chg="mod">
          <ac:chgData name="Bob Ward" userId="6da7c2dd-8e2e-469f-a216-c384312e2a2d" providerId="ADAL" clId="{62870759-0822-402D-B25C-BB6298B1EE64}" dt="2023-11-14T04:31:16.167" v="83599" actId="1076"/>
          <ac:spMkLst>
            <pc:docMk/>
            <pc:sldMk cId="27753925" sldId="2076137377"/>
            <ac:spMk id="222" creationId="{AC5AD713-A489-A6E0-9D09-B3A72288E879}"/>
          </ac:spMkLst>
        </pc:spChg>
        <pc:spChg chg="mod">
          <ac:chgData name="Bob Ward" userId="6da7c2dd-8e2e-469f-a216-c384312e2a2d" providerId="ADAL" clId="{62870759-0822-402D-B25C-BB6298B1EE64}" dt="2023-11-14T04:31:16.167" v="83599" actId="1076"/>
          <ac:spMkLst>
            <pc:docMk/>
            <pc:sldMk cId="27753925" sldId="2076137377"/>
            <ac:spMk id="223" creationId="{AD330887-6EE7-1DD0-1E63-DAA0FF7AA676}"/>
          </ac:spMkLst>
        </pc:spChg>
        <pc:spChg chg="mod">
          <ac:chgData name="Bob Ward" userId="6da7c2dd-8e2e-469f-a216-c384312e2a2d" providerId="ADAL" clId="{62870759-0822-402D-B25C-BB6298B1EE64}" dt="2023-11-14T04:31:16.167" v="83599" actId="1076"/>
          <ac:spMkLst>
            <pc:docMk/>
            <pc:sldMk cId="27753925" sldId="2076137377"/>
            <ac:spMk id="224" creationId="{77212A38-0117-F418-FF7E-A497AA3EFE92}"/>
          </ac:spMkLst>
        </pc:spChg>
        <pc:spChg chg="mod">
          <ac:chgData name="Bob Ward" userId="6da7c2dd-8e2e-469f-a216-c384312e2a2d" providerId="ADAL" clId="{62870759-0822-402D-B25C-BB6298B1EE64}" dt="2023-11-14T04:31:16.167" v="83599" actId="1076"/>
          <ac:spMkLst>
            <pc:docMk/>
            <pc:sldMk cId="27753925" sldId="2076137377"/>
            <ac:spMk id="227" creationId="{F20F3E6F-8AB3-960F-CFDA-609EBC374873}"/>
          </ac:spMkLst>
        </pc:spChg>
        <pc:spChg chg="mod">
          <ac:chgData name="Bob Ward" userId="6da7c2dd-8e2e-469f-a216-c384312e2a2d" providerId="ADAL" clId="{62870759-0822-402D-B25C-BB6298B1EE64}" dt="2023-11-14T04:31:16.167" v="83599" actId="1076"/>
          <ac:spMkLst>
            <pc:docMk/>
            <pc:sldMk cId="27753925" sldId="2076137377"/>
            <ac:spMk id="228" creationId="{723C1EEB-A5CC-6704-7009-0601BEF25B77}"/>
          </ac:spMkLst>
        </pc:spChg>
        <pc:spChg chg="mod">
          <ac:chgData name="Bob Ward" userId="6da7c2dd-8e2e-469f-a216-c384312e2a2d" providerId="ADAL" clId="{62870759-0822-402D-B25C-BB6298B1EE64}" dt="2023-11-14T04:31:16.167" v="83599" actId="1076"/>
          <ac:spMkLst>
            <pc:docMk/>
            <pc:sldMk cId="27753925" sldId="2076137377"/>
            <ac:spMk id="229" creationId="{3E76336F-2492-F522-98C7-7F73FA70B32A}"/>
          </ac:spMkLst>
        </pc:spChg>
        <pc:spChg chg="mod">
          <ac:chgData name="Bob Ward" userId="6da7c2dd-8e2e-469f-a216-c384312e2a2d" providerId="ADAL" clId="{62870759-0822-402D-B25C-BB6298B1EE64}" dt="2023-11-14T04:31:16.167" v="83599" actId="1076"/>
          <ac:spMkLst>
            <pc:docMk/>
            <pc:sldMk cId="27753925" sldId="2076137377"/>
            <ac:spMk id="230" creationId="{0452CBF5-CBE8-9122-813D-6961192E77EF}"/>
          </ac:spMkLst>
        </pc:spChg>
        <pc:spChg chg="mod">
          <ac:chgData name="Bob Ward" userId="6da7c2dd-8e2e-469f-a216-c384312e2a2d" providerId="ADAL" clId="{62870759-0822-402D-B25C-BB6298B1EE64}" dt="2023-11-14T04:31:16.167" v="83599" actId="1076"/>
          <ac:spMkLst>
            <pc:docMk/>
            <pc:sldMk cId="27753925" sldId="2076137377"/>
            <ac:spMk id="231" creationId="{F0CD2519-4D55-F9A1-195D-085F85202A33}"/>
          </ac:spMkLst>
        </pc:spChg>
        <pc:spChg chg="mod">
          <ac:chgData name="Bob Ward" userId="6da7c2dd-8e2e-469f-a216-c384312e2a2d" providerId="ADAL" clId="{62870759-0822-402D-B25C-BB6298B1EE64}" dt="2023-11-14T04:31:16.167" v="83599" actId="1076"/>
          <ac:spMkLst>
            <pc:docMk/>
            <pc:sldMk cId="27753925" sldId="2076137377"/>
            <ac:spMk id="232" creationId="{C8EDF20A-E500-3704-D0AC-D3743348C730}"/>
          </ac:spMkLst>
        </pc:spChg>
        <pc:spChg chg="mod">
          <ac:chgData name="Bob Ward" userId="6da7c2dd-8e2e-469f-a216-c384312e2a2d" providerId="ADAL" clId="{62870759-0822-402D-B25C-BB6298B1EE64}" dt="2023-11-14T04:31:16.167" v="83599" actId="1076"/>
          <ac:spMkLst>
            <pc:docMk/>
            <pc:sldMk cId="27753925" sldId="2076137377"/>
            <ac:spMk id="233" creationId="{2AB8E82A-29B4-7EC2-D690-5122873B1724}"/>
          </ac:spMkLst>
        </pc:spChg>
        <pc:spChg chg="mod">
          <ac:chgData name="Bob Ward" userId="6da7c2dd-8e2e-469f-a216-c384312e2a2d" providerId="ADAL" clId="{62870759-0822-402D-B25C-BB6298B1EE64}" dt="2023-11-14T04:31:16.167" v="83599" actId="1076"/>
          <ac:spMkLst>
            <pc:docMk/>
            <pc:sldMk cId="27753925" sldId="2076137377"/>
            <ac:spMk id="234" creationId="{A8F7BA13-0957-E913-D8DD-CB252093DB57}"/>
          </ac:spMkLst>
        </pc:spChg>
        <pc:spChg chg="mod">
          <ac:chgData name="Bob Ward" userId="6da7c2dd-8e2e-469f-a216-c384312e2a2d" providerId="ADAL" clId="{62870759-0822-402D-B25C-BB6298B1EE64}" dt="2023-11-14T04:31:16.167" v="83599" actId="1076"/>
          <ac:spMkLst>
            <pc:docMk/>
            <pc:sldMk cId="27753925" sldId="2076137377"/>
            <ac:spMk id="235" creationId="{E07D302F-DF8B-7DBF-208A-CF5CBA91D342}"/>
          </ac:spMkLst>
        </pc:spChg>
        <pc:spChg chg="mod">
          <ac:chgData name="Bob Ward" userId="6da7c2dd-8e2e-469f-a216-c384312e2a2d" providerId="ADAL" clId="{62870759-0822-402D-B25C-BB6298B1EE64}" dt="2023-11-14T04:31:16.167" v="83599" actId="1076"/>
          <ac:spMkLst>
            <pc:docMk/>
            <pc:sldMk cId="27753925" sldId="2076137377"/>
            <ac:spMk id="236" creationId="{DC97CFA0-CA33-BA74-025E-D0601BEF4CE3}"/>
          </ac:spMkLst>
        </pc:spChg>
        <pc:spChg chg="mod">
          <ac:chgData name="Bob Ward" userId="6da7c2dd-8e2e-469f-a216-c384312e2a2d" providerId="ADAL" clId="{62870759-0822-402D-B25C-BB6298B1EE64}" dt="2023-11-14T04:31:16.167" v="83599" actId="1076"/>
          <ac:spMkLst>
            <pc:docMk/>
            <pc:sldMk cId="27753925" sldId="2076137377"/>
            <ac:spMk id="237" creationId="{12524E1B-2928-14E5-DF0E-E2C64F8D218D}"/>
          </ac:spMkLst>
        </pc:spChg>
        <pc:spChg chg="mod">
          <ac:chgData name="Bob Ward" userId="6da7c2dd-8e2e-469f-a216-c384312e2a2d" providerId="ADAL" clId="{62870759-0822-402D-B25C-BB6298B1EE64}" dt="2023-11-14T04:31:16.167" v="83599" actId="1076"/>
          <ac:spMkLst>
            <pc:docMk/>
            <pc:sldMk cId="27753925" sldId="2076137377"/>
            <ac:spMk id="239" creationId="{E4E5D31A-70AB-6D8A-4962-7D7BC066006E}"/>
          </ac:spMkLst>
        </pc:spChg>
        <pc:spChg chg="mod">
          <ac:chgData name="Bob Ward" userId="6da7c2dd-8e2e-469f-a216-c384312e2a2d" providerId="ADAL" clId="{62870759-0822-402D-B25C-BB6298B1EE64}" dt="2023-11-14T04:31:16.167" v="83599" actId="1076"/>
          <ac:spMkLst>
            <pc:docMk/>
            <pc:sldMk cId="27753925" sldId="2076137377"/>
            <ac:spMk id="240" creationId="{E71ADC8F-5A49-19E8-06CB-564A0BE37FF7}"/>
          </ac:spMkLst>
        </pc:spChg>
        <pc:spChg chg="mod">
          <ac:chgData name="Bob Ward" userId="6da7c2dd-8e2e-469f-a216-c384312e2a2d" providerId="ADAL" clId="{62870759-0822-402D-B25C-BB6298B1EE64}" dt="2023-11-14T04:31:16.167" v="83599" actId="1076"/>
          <ac:spMkLst>
            <pc:docMk/>
            <pc:sldMk cId="27753925" sldId="2076137377"/>
            <ac:spMk id="241" creationId="{32D95CC9-DA55-2F4D-F6C4-29EDA1703FD8}"/>
          </ac:spMkLst>
        </pc:spChg>
        <pc:spChg chg="mod">
          <ac:chgData name="Bob Ward" userId="6da7c2dd-8e2e-469f-a216-c384312e2a2d" providerId="ADAL" clId="{62870759-0822-402D-B25C-BB6298B1EE64}" dt="2023-11-14T04:31:16.167" v="83599" actId="1076"/>
          <ac:spMkLst>
            <pc:docMk/>
            <pc:sldMk cId="27753925" sldId="2076137377"/>
            <ac:spMk id="242" creationId="{84B70A7A-7322-C81C-75DE-F78C90CB57D6}"/>
          </ac:spMkLst>
        </pc:spChg>
        <pc:spChg chg="mod">
          <ac:chgData name="Bob Ward" userId="6da7c2dd-8e2e-469f-a216-c384312e2a2d" providerId="ADAL" clId="{62870759-0822-402D-B25C-BB6298B1EE64}" dt="2023-11-14T04:31:16.167" v="83599" actId="1076"/>
          <ac:spMkLst>
            <pc:docMk/>
            <pc:sldMk cId="27753925" sldId="2076137377"/>
            <ac:spMk id="246" creationId="{FB1E671F-CE66-4BE1-DA22-6049F4979D7B}"/>
          </ac:spMkLst>
        </pc:spChg>
        <pc:spChg chg="mod">
          <ac:chgData name="Bob Ward" userId="6da7c2dd-8e2e-469f-a216-c384312e2a2d" providerId="ADAL" clId="{62870759-0822-402D-B25C-BB6298B1EE64}" dt="2023-11-14T04:31:16.167" v="83599" actId="1076"/>
          <ac:spMkLst>
            <pc:docMk/>
            <pc:sldMk cId="27753925" sldId="2076137377"/>
            <ac:spMk id="247" creationId="{645606E7-429D-8C86-3B41-DDD1DCE9B0F2}"/>
          </ac:spMkLst>
        </pc:spChg>
        <pc:spChg chg="mod">
          <ac:chgData name="Bob Ward" userId="6da7c2dd-8e2e-469f-a216-c384312e2a2d" providerId="ADAL" clId="{62870759-0822-402D-B25C-BB6298B1EE64}" dt="2023-11-14T04:31:16.167" v="83599" actId="1076"/>
          <ac:spMkLst>
            <pc:docMk/>
            <pc:sldMk cId="27753925" sldId="2076137377"/>
            <ac:spMk id="248" creationId="{563B0D1D-B072-E0D9-7E0E-EB08C1482993}"/>
          </ac:spMkLst>
        </pc:spChg>
        <pc:spChg chg="mod">
          <ac:chgData name="Bob Ward" userId="6da7c2dd-8e2e-469f-a216-c384312e2a2d" providerId="ADAL" clId="{62870759-0822-402D-B25C-BB6298B1EE64}" dt="2023-11-14T04:31:16.167" v="83599" actId="1076"/>
          <ac:spMkLst>
            <pc:docMk/>
            <pc:sldMk cId="27753925" sldId="2076137377"/>
            <ac:spMk id="249" creationId="{B9FBCEEC-EC26-71DB-BA2F-F00DA8B79282}"/>
          </ac:spMkLst>
        </pc:spChg>
        <pc:spChg chg="mod">
          <ac:chgData name="Bob Ward" userId="6da7c2dd-8e2e-469f-a216-c384312e2a2d" providerId="ADAL" clId="{62870759-0822-402D-B25C-BB6298B1EE64}" dt="2023-11-14T04:31:16.167" v="83599" actId="1076"/>
          <ac:spMkLst>
            <pc:docMk/>
            <pc:sldMk cId="27753925" sldId="2076137377"/>
            <ac:spMk id="250" creationId="{8AA87854-EDDB-9612-C067-C1DE48E407C6}"/>
          </ac:spMkLst>
        </pc:spChg>
        <pc:spChg chg="mod">
          <ac:chgData name="Bob Ward" userId="6da7c2dd-8e2e-469f-a216-c384312e2a2d" providerId="ADAL" clId="{62870759-0822-402D-B25C-BB6298B1EE64}" dt="2023-11-14T04:31:16.167" v="83599" actId="1076"/>
          <ac:spMkLst>
            <pc:docMk/>
            <pc:sldMk cId="27753925" sldId="2076137377"/>
            <ac:spMk id="251" creationId="{207C5647-C1E5-1255-4018-91C374892BAE}"/>
          </ac:spMkLst>
        </pc:spChg>
        <pc:spChg chg="mod">
          <ac:chgData name="Bob Ward" userId="6da7c2dd-8e2e-469f-a216-c384312e2a2d" providerId="ADAL" clId="{62870759-0822-402D-B25C-BB6298B1EE64}" dt="2023-11-14T04:31:16.167" v="83599" actId="1076"/>
          <ac:spMkLst>
            <pc:docMk/>
            <pc:sldMk cId="27753925" sldId="2076137377"/>
            <ac:spMk id="252" creationId="{1E62604D-827F-F9F2-940B-67880F475785}"/>
          </ac:spMkLst>
        </pc:spChg>
        <pc:spChg chg="mod">
          <ac:chgData name="Bob Ward" userId="6da7c2dd-8e2e-469f-a216-c384312e2a2d" providerId="ADAL" clId="{62870759-0822-402D-B25C-BB6298B1EE64}" dt="2023-11-14T04:31:16.167" v="83599" actId="1076"/>
          <ac:spMkLst>
            <pc:docMk/>
            <pc:sldMk cId="27753925" sldId="2076137377"/>
            <ac:spMk id="253" creationId="{D7F3D4FB-7439-86AB-AAEE-4537C1746D23}"/>
          </ac:spMkLst>
        </pc:spChg>
        <pc:spChg chg="mod">
          <ac:chgData name="Bob Ward" userId="6da7c2dd-8e2e-469f-a216-c384312e2a2d" providerId="ADAL" clId="{62870759-0822-402D-B25C-BB6298B1EE64}" dt="2023-11-14T04:31:16.167" v="83599" actId="1076"/>
          <ac:spMkLst>
            <pc:docMk/>
            <pc:sldMk cId="27753925" sldId="2076137377"/>
            <ac:spMk id="255" creationId="{162F4873-9835-75F5-5E4B-9506B4A7704E}"/>
          </ac:spMkLst>
        </pc:spChg>
        <pc:spChg chg="mod">
          <ac:chgData name="Bob Ward" userId="6da7c2dd-8e2e-469f-a216-c384312e2a2d" providerId="ADAL" clId="{62870759-0822-402D-B25C-BB6298B1EE64}" dt="2023-11-14T04:31:16.167" v="83599" actId="1076"/>
          <ac:spMkLst>
            <pc:docMk/>
            <pc:sldMk cId="27753925" sldId="2076137377"/>
            <ac:spMk id="256" creationId="{B318C553-DCE9-9839-2C20-55C3E13C3714}"/>
          </ac:spMkLst>
        </pc:spChg>
        <pc:spChg chg="mod">
          <ac:chgData name="Bob Ward" userId="6da7c2dd-8e2e-469f-a216-c384312e2a2d" providerId="ADAL" clId="{62870759-0822-402D-B25C-BB6298B1EE64}" dt="2023-11-14T04:31:16.167" v="83599" actId="1076"/>
          <ac:spMkLst>
            <pc:docMk/>
            <pc:sldMk cId="27753925" sldId="2076137377"/>
            <ac:spMk id="257" creationId="{2686CD17-4B31-28ED-D926-4FF19C6C6748}"/>
          </ac:spMkLst>
        </pc:spChg>
        <pc:spChg chg="mod">
          <ac:chgData name="Bob Ward" userId="6da7c2dd-8e2e-469f-a216-c384312e2a2d" providerId="ADAL" clId="{62870759-0822-402D-B25C-BB6298B1EE64}" dt="2023-11-14T04:31:16.167" v="83599" actId="1076"/>
          <ac:spMkLst>
            <pc:docMk/>
            <pc:sldMk cId="27753925" sldId="2076137377"/>
            <ac:spMk id="258" creationId="{6E974C8C-1D51-69C5-CC81-74488DEC6184}"/>
          </ac:spMkLst>
        </pc:spChg>
        <pc:spChg chg="mod">
          <ac:chgData name="Bob Ward" userId="6da7c2dd-8e2e-469f-a216-c384312e2a2d" providerId="ADAL" clId="{62870759-0822-402D-B25C-BB6298B1EE64}" dt="2023-11-14T04:31:16.167" v="83599" actId="1076"/>
          <ac:spMkLst>
            <pc:docMk/>
            <pc:sldMk cId="27753925" sldId="2076137377"/>
            <ac:spMk id="259" creationId="{CC1F9EE1-54F7-D594-8643-7605566936EC}"/>
          </ac:spMkLst>
        </pc:spChg>
        <pc:spChg chg="mod">
          <ac:chgData name="Bob Ward" userId="6da7c2dd-8e2e-469f-a216-c384312e2a2d" providerId="ADAL" clId="{62870759-0822-402D-B25C-BB6298B1EE64}" dt="2023-11-14T04:31:16.167" v="83599" actId="1076"/>
          <ac:spMkLst>
            <pc:docMk/>
            <pc:sldMk cId="27753925" sldId="2076137377"/>
            <ac:spMk id="260" creationId="{2364A5DB-201F-2819-6DA5-CBB12F8947B9}"/>
          </ac:spMkLst>
        </pc:spChg>
        <pc:spChg chg="mod">
          <ac:chgData name="Bob Ward" userId="6da7c2dd-8e2e-469f-a216-c384312e2a2d" providerId="ADAL" clId="{62870759-0822-402D-B25C-BB6298B1EE64}" dt="2023-11-14T04:31:16.167" v="83599" actId="1076"/>
          <ac:spMkLst>
            <pc:docMk/>
            <pc:sldMk cId="27753925" sldId="2076137377"/>
            <ac:spMk id="265" creationId="{39B11B0E-F909-B52C-4785-90A455262730}"/>
          </ac:spMkLst>
        </pc:spChg>
        <pc:spChg chg="mod">
          <ac:chgData name="Bob Ward" userId="6da7c2dd-8e2e-469f-a216-c384312e2a2d" providerId="ADAL" clId="{62870759-0822-402D-B25C-BB6298B1EE64}" dt="2023-11-14T04:31:16.167" v="83599" actId="1076"/>
          <ac:spMkLst>
            <pc:docMk/>
            <pc:sldMk cId="27753925" sldId="2076137377"/>
            <ac:spMk id="266" creationId="{9212322F-21C9-9759-7861-07A7940A44E0}"/>
          </ac:spMkLst>
        </pc:spChg>
        <pc:spChg chg="mod">
          <ac:chgData name="Bob Ward" userId="6da7c2dd-8e2e-469f-a216-c384312e2a2d" providerId="ADAL" clId="{62870759-0822-402D-B25C-BB6298B1EE64}" dt="2023-11-14T04:31:16.167" v="83599" actId="1076"/>
          <ac:spMkLst>
            <pc:docMk/>
            <pc:sldMk cId="27753925" sldId="2076137377"/>
            <ac:spMk id="267" creationId="{2EBB4235-44F5-E7C1-6D80-B841D98A70B9}"/>
          </ac:spMkLst>
        </pc:spChg>
        <pc:spChg chg="mod">
          <ac:chgData name="Bob Ward" userId="6da7c2dd-8e2e-469f-a216-c384312e2a2d" providerId="ADAL" clId="{62870759-0822-402D-B25C-BB6298B1EE64}" dt="2023-11-14T04:31:16.167" v="83599" actId="1076"/>
          <ac:spMkLst>
            <pc:docMk/>
            <pc:sldMk cId="27753925" sldId="2076137377"/>
            <ac:spMk id="268" creationId="{071FF91B-9DDB-D22E-4E55-763588C3268B}"/>
          </ac:spMkLst>
        </pc:spChg>
        <pc:spChg chg="mod">
          <ac:chgData name="Bob Ward" userId="6da7c2dd-8e2e-469f-a216-c384312e2a2d" providerId="ADAL" clId="{62870759-0822-402D-B25C-BB6298B1EE64}" dt="2023-11-14T04:31:16.167" v="83599" actId="1076"/>
          <ac:spMkLst>
            <pc:docMk/>
            <pc:sldMk cId="27753925" sldId="2076137377"/>
            <ac:spMk id="269" creationId="{5C479D5C-EEB7-4BF5-F5FF-E8468A678C3F}"/>
          </ac:spMkLst>
        </pc:spChg>
        <pc:spChg chg="mod">
          <ac:chgData name="Bob Ward" userId="6da7c2dd-8e2e-469f-a216-c384312e2a2d" providerId="ADAL" clId="{62870759-0822-402D-B25C-BB6298B1EE64}" dt="2023-11-14T04:31:16.167" v="83599" actId="1076"/>
          <ac:spMkLst>
            <pc:docMk/>
            <pc:sldMk cId="27753925" sldId="2076137377"/>
            <ac:spMk id="270" creationId="{61AB1737-F99A-E4A2-3EF1-FBDCD20B2E67}"/>
          </ac:spMkLst>
        </pc:spChg>
        <pc:spChg chg="mod">
          <ac:chgData name="Bob Ward" userId="6da7c2dd-8e2e-469f-a216-c384312e2a2d" providerId="ADAL" clId="{62870759-0822-402D-B25C-BB6298B1EE64}" dt="2023-11-14T04:31:16.167" v="83599" actId="1076"/>
          <ac:spMkLst>
            <pc:docMk/>
            <pc:sldMk cId="27753925" sldId="2076137377"/>
            <ac:spMk id="271" creationId="{75A06DA1-7564-81F7-5AE3-AE2402BD8700}"/>
          </ac:spMkLst>
        </pc:spChg>
        <pc:spChg chg="mod">
          <ac:chgData name="Bob Ward" userId="6da7c2dd-8e2e-469f-a216-c384312e2a2d" providerId="ADAL" clId="{62870759-0822-402D-B25C-BB6298B1EE64}" dt="2023-11-14T04:31:16.167" v="83599" actId="1076"/>
          <ac:spMkLst>
            <pc:docMk/>
            <pc:sldMk cId="27753925" sldId="2076137377"/>
            <ac:spMk id="272" creationId="{938D6033-49D8-6264-976A-A9A6C6B15893}"/>
          </ac:spMkLst>
        </pc:spChg>
        <pc:spChg chg="mod">
          <ac:chgData name="Bob Ward" userId="6da7c2dd-8e2e-469f-a216-c384312e2a2d" providerId="ADAL" clId="{62870759-0822-402D-B25C-BB6298B1EE64}" dt="2023-11-14T04:31:16.167" v="83599" actId="1076"/>
          <ac:spMkLst>
            <pc:docMk/>
            <pc:sldMk cId="27753925" sldId="2076137377"/>
            <ac:spMk id="273" creationId="{9E14DE94-7A41-C178-9BA2-DE2570650247}"/>
          </ac:spMkLst>
        </pc:spChg>
        <pc:spChg chg="mod">
          <ac:chgData name="Bob Ward" userId="6da7c2dd-8e2e-469f-a216-c384312e2a2d" providerId="ADAL" clId="{62870759-0822-402D-B25C-BB6298B1EE64}" dt="2023-11-14T04:31:16.167" v="83599" actId="1076"/>
          <ac:spMkLst>
            <pc:docMk/>
            <pc:sldMk cId="27753925" sldId="2076137377"/>
            <ac:spMk id="274" creationId="{F15F8992-8DA8-2369-7B13-0621D0BEBC53}"/>
          </ac:spMkLst>
        </pc:spChg>
        <pc:spChg chg="mod">
          <ac:chgData name="Bob Ward" userId="6da7c2dd-8e2e-469f-a216-c384312e2a2d" providerId="ADAL" clId="{62870759-0822-402D-B25C-BB6298B1EE64}" dt="2023-11-14T04:31:16.167" v="83599" actId="1076"/>
          <ac:spMkLst>
            <pc:docMk/>
            <pc:sldMk cId="27753925" sldId="2076137377"/>
            <ac:spMk id="275" creationId="{570BD368-FA6C-C9DF-2D72-C547CD072CBC}"/>
          </ac:spMkLst>
        </pc:spChg>
        <pc:spChg chg="mod">
          <ac:chgData name="Bob Ward" userId="6da7c2dd-8e2e-469f-a216-c384312e2a2d" providerId="ADAL" clId="{62870759-0822-402D-B25C-BB6298B1EE64}" dt="2023-11-14T04:31:16.167" v="83599" actId="1076"/>
          <ac:spMkLst>
            <pc:docMk/>
            <pc:sldMk cId="27753925" sldId="2076137377"/>
            <ac:spMk id="276" creationId="{E52A33F1-67F4-0919-AF82-3C02CB5C32A1}"/>
          </ac:spMkLst>
        </pc:spChg>
        <pc:spChg chg="mod">
          <ac:chgData name="Bob Ward" userId="6da7c2dd-8e2e-469f-a216-c384312e2a2d" providerId="ADAL" clId="{62870759-0822-402D-B25C-BB6298B1EE64}" dt="2023-11-14T04:31:16.167" v="83599" actId="1076"/>
          <ac:spMkLst>
            <pc:docMk/>
            <pc:sldMk cId="27753925" sldId="2076137377"/>
            <ac:spMk id="277" creationId="{8BE6AD8E-47C9-6948-8036-BE50E1373183}"/>
          </ac:spMkLst>
        </pc:spChg>
        <pc:spChg chg="mod">
          <ac:chgData name="Bob Ward" userId="6da7c2dd-8e2e-469f-a216-c384312e2a2d" providerId="ADAL" clId="{62870759-0822-402D-B25C-BB6298B1EE64}" dt="2023-11-14T04:31:16.167" v="83599" actId="1076"/>
          <ac:spMkLst>
            <pc:docMk/>
            <pc:sldMk cId="27753925" sldId="2076137377"/>
            <ac:spMk id="278" creationId="{D1DB989B-82DA-3B4E-20CB-37EBDD6342EF}"/>
          </ac:spMkLst>
        </pc:spChg>
        <pc:spChg chg="mod">
          <ac:chgData name="Bob Ward" userId="6da7c2dd-8e2e-469f-a216-c384312e2a2d" providerId="ADAL" clId="{62870759-0822-402D-B25C-BB6298B1EE64}" dt="2023-11-14T04:31:16.167" v="83599" actId="1076"/>
          <ac:spMkLst>
            <pc:docMk/>
            <pc:sldMk cId="27753925" sldId="2076137377"/>
            <ac:spMk id="279" creationId="{ED0EB293-2A86-8850-74C8-433400B43A8B}"/>
          </ac:spMkLst>
        </pc:spChg>
        <pc:spChg chg="mod">
          <ac:chgData name="Bob Ward" userId="6da7c2dd-8e2e-469f-a216-c384312e2a2d" providerId="ADAL" clId="{62870759-0822-402D-B25C-BB6298B1EE64}" dt="2023-11-14T04:31:16.167" v="83599" actId="1076"/>
          <ac:spMkLst>
            <pc:docMk/>
            <pc:sldMk cId="27753925" sldId="2076137377"/>
            <ac:spMk id="280" creationId="{CCC61470-B12F-4F27-18B6-A5BDA08001B7}"/>
          </ac:spMkLst>
        </pc:spChg>
        <pc:spChg chg="mod">
          <ac:chgData name="Bob Ward" userId="6da7c2dd-8e2e-469f-a216-c384312e2a2d" providerId="ADAL" clId="{62870759-0822-402D-B25C-BB6298B1EE64}" dt="2023-11-14T04:31:16.167" v="83599" actId="1076"/>
          <ac:spMkLst>
            <pc:docMk/>
            <pc:sldMk cId="27753925" sldId="2076137377"/>
            <ac:spMk id="281" creationId="{FF4B8618-CFA3-AD60-12AD-162031E926F7}"/>
          </ac:spMkLst>
        </pc:spChg>
        <pc:spChg chg="mod">
          <ac:chgData name="Bob Ward" userId="6da7c2dd-8e2e-469f-a216-c384312e2a2d" providerId="ADAL" clId="{62870759-0822-402D-B25C-BB6298B1EE64}" dt="2023-11-14T04:31:16.167" v="83599" actId="1076"/>
          <ac:spMkLst>
            <pc:docMk/>
            <pc:sldMk cId="27753925" sldId="2076137377"/>
            <ac:spMk id="282" creationId="{BA48524B-2550-EEEF-ACD1-B477F951AFC0}"/>
          </ac:spMkLst>
        </pc:spChg>
        <pc:spChg chg="mod">
          <ac:chgData name="Bob Ward" userId="6da7c2dd-8e2e-469f-a216-c384312e2a2d" providerId="ADAL" clId="{62870759-0822-402D-B25C-BB6298B1EE64}" dt="2023-11-14T04:31:16.167" v="83599" actId="1076"/>
          <ac:spMkLst>
            <pc:docMk/>
            <pc:sldMk cId="27753925" sldId="2076137377"/>
            <ac:spMk id="283" creationId="{BE7DE20A-9C07-2DC5-6FAC-42DAF8192C0C}"/>
          </ac:spMkLst>
        </pc:spChg>
        <pc:spChg chg="mod">
          <ac:chgData name="Bob Ward" userId="6da7c2dd-8e2e-469f-a216-c384312e2a2d" providerId="ADAL" clId="{62870759-0822-402D-B25C-BB6298B1EE64}" dt="2023-11-14T04:31:16.167" v="83599" actId="1076"/>
          <ac:spMkLst>
            <pc:docMk/>
            <pc:sldMk cId="27753925" sldId="2076137377"/>
            <ac:spMk id="284" creationId="{A591863A-7429-53D3-15BD-DDDE0E024131}"/>
          </ac:spMkLst>
        </pc:spChg>
        <pc:spChg chg="mod">
          <ac:chgData name="Bob Ward" userId="6da7c2dd-8e2e-469f-a216-c384312e2a2d" providerId="ADAL" clId="{62870759-0822-402D-B25C-BB6298B1EE64}" dt="2023-11-14T04:31:16.167" v="83599" actId="1076"/>
          <ac:spMkLst>
            <pc:docMk/>
            <pc:sldMk cId="27753925" sldId="2076137377"/>
            <ac:spMk id="285" creationId="{84F5A735-1F89-57D6-DA00-2B0B3F35DC91}"/>
          </ac:spMkLst>
        </pc:spChg>
        <pc:spChg chg="mod">
          <ac:chgData name="Bob Ward" userId="6da7c2dd-8e2e-469f-a216-c384312e2a2d" providerId="ADAL" clId="{62870759-0822-402D-B25C-BB6298B1EE64}" dt="2023-11-14T04:31:16.167" v="83599" actId="1076"/>
          <ac:spMkLst>
            <pc:docMk/>
            <pc:sldMk cId="27753925" sldId="2076137377"/>
            <ac:spMk id="286" creationId="{61614B48-8D2E-0CD0-24BC-F65DB2A118EC}"/>
          </ac:spMkLst>
        </pc:spChg>
        <pc:spChg chg="mod">
          <ac:chgData name="Bob Ward" userId="6da7c2dd-8e2e-469f-a216-c384312e2a2d" providerId="ADAL" clId="{62870759-0822-402D-B25C-BB6298B1EE64}" dt="2023-11-14T04:31:16.167" v="83599" actId="1076"/>
          <ac:spMkLst>
            <pc:docMk/>
            <pc:sldMk cId="27753925" sldId="2076137377"/>
            <ac:spMk id="288" creationId="{C1C9A0B9-22C7-F562-D3C6-E1EC1AC08EFF}"/>
          </ac:spMkLst>
        </pc:spChg>
        <pc:spChg chg="mod">
          <ac:chgData name="Bob Ward" userId="6da7c2dd-8e2e-469f-a216-c384312e2a2d" providerId="ADAL" clId="{62870759-0822-402D-B25C-BB6298B1EE64}" dt="2023-11-14T04:31:16.167" v="83599" actId="1076"/>
          <ac:spMkLst>
            <pc:docMk/>
            <pc:sldMk cId="27753925" sldId="2076137377"/>
            <ac:spMk id="289" creationId="{3ACA29A3-207C-009B-0F21-F68B68FC0D4C}"/>
          </ac:spMkLst>
        </pc:spChg>
        <pc:spChg chg="mod">
          <ac:chgData name="Bob Ward" userId="6da7c2dd-8e2e-469f-a216-c384312e2a2d" providerId="ADAL" clId="{62870759-0822-402D-B25C-BB6298B1EE64}" dt="2023-11-14T04:31:16.167" v="83599" actId="1076"/>
          <ac:spMkLst>
            <pc:docMk/>
            <pc:sldMk cId="27753925" sldId="2076137377"/>
            <ac:spMk id="291" creationId="{C8FC325F-3FCC-ED0E-CDD4-6009996A8496}"/>
          </ac:spMkLst>
        </pc:spChg>
        <pc:spChg chg="mod">
          <ac:chgData name="Bob Ward" userId="6da7c2dd-8e2e-469f-a216-c384312e2a2d" providerId="ADAL" clId="{62870759-0822-402D-B25C-BB6298B1EE64}" dt="2023-11-14T04:31:16.167" v="83599" actId="1076"/>
          <ac:spMkLst>
            <pc:docMk/>
            <pc:sldMk cId="27753925" sldId="2076137377"/>
            <ac:spMk id="292" creationId="{CFAA8FC2-B9A5-0F2E-85EA-AB5766D9614E}"/>
          </ac:spMkLst>
        </pc:spChg>
        <pc:spChg chg="mod">
          <ac:chgData name="Bob Ward" userId="6da7c2dd-8e2e-469f-a216-c384312e2a2d" providerId="ADAL" clId="{62870759-0822-402D-B25C-BB6298B1EE64}" dt="2023-11-14T04:31:16.167" v="83599" actId="1076"/>
          <ac:spMkLst>
            <pc:docMk/>
            <pc:sldMk cId="27753925" sldId="2076137377"/>
            <ac:spMk id="294" creationId="{13B0C0CF-421E-56CA-5FD4-FECE05766274}"/>
          </ac:spMkLst>
        </pc:spChg>
        <pc:spChg chg="mod">
          <ac:chgData name="Bob Ward" userId="6da7c2dd-8e2e-469f-a216-c384312e2a2d" providerId="ADAL" clId="{62870759-0822-402D-B25C-BB6298B1EE64}" dt="2023-11-14T04:31:16.167" v="83599" actId="1076"/>
          <ac:spMkLst>
            <pc:docMk/>
            <pc:sldMk cId="27753925" sldId="2076137377"/>
            <ac:spMk id="295" creationId="{EA8C567C-6516-C7B8-7613-5F042CF1E1C9}"/>
          </ac:spMkLst>
        </pc:spChg>
        <pc:spChg chg="mod">
          <ac:chgData name="Bob Ward" userId="6da7c2dd-8e2e-469f-a216-c384312e2a2d" providerId="ADAL" clId="{62870759-0822-402D-B25C-BB6298B1EE64}" dt="2023-11-14T04:31:16.167" v="83599" actId="1076"/>
          <ac:spMkLst>
            <pc:docMk/>
            <pc:sldMk cId="27753925" sldId="2076137377"/>
            <ac:spMk id="297" creationId="{A83C6238-DB14-0FF6-4250-8093DEC52497}"/>
          </ac:spMkLst>
        </pc:spChg>
        <pc:spChg chg="mod">
          <ac:chgData name="Bob Ward" userId="6da7c2dd-8e2e-469f-a216-c384312e2a2d" providerId="ADAL" clId="{62870759-0822-402D-B25C-BB6298B1EE64}" dt="2023-11-14T04:31:16.167" v="83599" actId="1076"/>
          <ac:spMkLst>
            <pc:docMk/>
            <pc:sldMk cId="27753925" sldId="2076137377"/>
            <ac:spMk id="298" creationId="{2373D3EF-74EC-6D51-B10F-BCC1737031CC}"/>
          </ac:spMkLst>
        </pc:spChg>
        <pc:spChg chg="mod">
          <ac:chgData name="Bob Ward" userId="6da7c2dd-8e2e-469f-a216-c384312e2a2d" providerId="ADAL" clId="{62870759-0822-402D-B25C-BB6298B1EE64}" dt="2023-11-14T04:31:16.167" v="83599" actId="1076"/>
          <ac:spMkLst>
            <pc:docMk/>
            <pc:sldMk cId="27753925" sldId="2076137377"/>
            <ac:spMk id="300" creationId="{7BBC0745-0F9C-C4CA-35A1-C75C8DD670CE}"/>
          </ac:spMkLst>
        </pc:spChg>
        <pc:spChg chg="mod">
          <ac:chgData name="Bob Ward" userId="6da7c2dd-8e2e-469f-a216-c384312e2a2d" providerId="ADAL" clId="{62870759-0822-402D-B25C-BB6298B1EE64}" dt="2023-11-14T04:31:16.167" v="83599" actId="1076"/>
          <ac:spMkLst>
            <pc:docMk/>
            <pc:sldMk cId="27753925" sldId="2076137377"/>
            <ac:spMk id="301" creationId="{2D85BA30-45F4-0756-375C-DAC233A74B24}"/>
          </ac:spMkLst>
        </pc:spChg>
        <pc:spChg chg="mod">
          <ac:chgData name="Bob Ward" userId="6da7c2dd-8e2e-469f-a216-c384312e2a2d" providerId="ADAL" clId="{62870759-0822-402D-B25C-BB6298B1EE64}" dt="2023-11-14T04:31:16.167" v="83599" actId="1076"/>
          <ac:spMkLst>
            <pc:docMk/>
            <pc:sldMk cId="27753925" sldId="2076137377"/>
            <ac:spMk id="303" creationId="{D60CA8E4-D2DD-2B67-F060-CDAFED100924}"/>
          </ac:spMkLst>
        </pc:spChg>
        <pc:spChg chg="mod">
          <ac:chgData name="Bob Ward" userId="6da7c2dd-8e2e-469f-a216-c384312e2a2d" providerId="ADAL" clId="{62870759-0822-402D-B25C-BB6298B1EE64}" dt="2023-11-14T04:31:16.167" v="83599" actId="1076"/>
          <ac:spMkLst>
            <pc:docMk/>
            <pc:sldMk cId="27753925" sldId="2076137377"/>
            <ac:spMk id="304" creationId="{94486E38-5F7A-98D8-721B-76CC36B106D6}"/>
          </ac:spMkLst>
        </pc:spChg>
        <pc:spChg chg="mod">
          <ac:chgData name="Bob Ward" userId="6da7c2dd-8e2e-469f-a216-c384312e2a2d" providerId="ADAL" clId="{62870759-0822-402D-B25C-BB6298B1EE64}" dt="2023-11-14T04:31:16.167" v="83599" actId="1076"/>
          <ac:spMkLst>
            <pc:docMk/>
            <pc:sldMk cId="27753925" sldId="2076137377"/>
            <ac:spMk id="306" creationId="{F46C11F0-1B7A-3004-F742-2F174CCC79AC}"/>
          </ac:spMkLst>
        </pc:spChg>
        <pc:spChg chg="mod">
          <ac:chgData name="Bob Ward" userId="6da7c2dd-8e2e-469f-a216-c384312e2a2d" providerId="ADAL" clId="{62870759-0822-402D-B25C-BB6298B1EE64}" dt="2023-11-14T04:31:16.167" v="83599" actId="1076"/>
          <ac:spMkLst>
            <pc:docMk/>
            <pc:sldMk cId="27753925" sldId="2076137377"/>
            <ac:spMk id="307" creationId="{45C6ABC8-0C4A-B115-B10D-CAD0FB38401D}"/>
          </ac:spMkLst>
        </pc:spChg>
        <pc:spChg chg="mod">
          <ac:chgData name="Bob Ward" userId="6da7c2dd-8e2e-469f-a216-c384312e2a2d" providerId="ADAL" clId="{62870759-0822-402D-B25C-BB6298B1EE64}" dt="2023-11-14T04:31:16.167" v="83599" actId="1076"/>
          <ac:spMkLst>
            <pc:docMk/>
            <pc:sldMk cId="27753925" sldId="2076137377"/>
            <ac:spMk id="309" creationId="{474ABD60-4260-DB22-F2CE-513809132702}"/>
          </ac:spMkLst>
        </pc:spChg>
        <pc:spChg chg="mod">
          <ac:chgData name="Bob Ward" userId="6da7c2dd-8e2e-469f-a216-c384312e2a2d" providerId="ADAL" clId="{62870759-0822-402D-B25C-BB6298B1EE64}" dt="2023-11-14T04:31:16.167" v="83599" actId="1076"/>
          <ac:spMkLst>
            <pc:docMk/>
            <pc:sldMk cId="27753925" sldId="2076137377"/>
            <ac:spMk id="310" creationId="{E696E654-6AB8-BC73-E558-797FDF2BDA9F}"/>
          </ac:spMkLst>
        </pc:spChg>
        <pc:spChg chg="add mod">
          <ac:chgData name="Bob Ward" userId="6da7c2dd-8e2e-469f-a216-c384312e2a2d" providerId="ADAL" clId="{62870759-0822-402D-B25C-BB6298B1EE64}" dt="2023-11-14T04:31:16.167" v="83599" actId="1076"/>
          <ac:spMkLst>
            <pc:docMk/>
            <pc:sldMk cId="27753925" sldId="2076137377"/>
            <ac:spMk id="311" creationId="{67D65BA3-144B-2124-F37F-EE2DA825AD87}"/>
          </ac:spMkLst>
        </pc:spChg>
        <pc:spChg chg="add mod">
          <ac:chgData name="Bob Ward" userId="6da7c2dd-8e2e-469f-a216-c384312e2a2d" providerId="ADAL" clId="{62870759-0822-402D-B25C-BB6298B1EE64}" dt="2023-11-14T04:31:16.167" v="83599" actId="1076"/>
          <ac:spMkLst>
            <pc:docMk/>
            <pc:sldMk cId="27753925" sldId="2076137377"/>
            <ac:spMk id="312" creationId="{5CE575CD-16FF-2A61-E41D-F4B5ADA1B618}"/>
          </ac:spMkLst>
        </pc:spChg>
        <pc:spChg chg="mod">
          <ac:chgData name="Bob Ward" userId="6da7c2dd-8e2e-469f-a216-c384312e2a2d" providerId="ADAL" clId="{62870759-0822-402D-B25C-BB6298B1EE64}" dt="2023-11-14T04:31:16.167" v="83599" actId="1076"/>
          <ac:spMkLst>
            <pc:docMk/>
            <pc:sldMk cId="27753925" sldId="2076137377"/>
            <ac:spMk id="315" creationId="{948F7241-D320-0489-3A00-A3E9B363B78C}"/>
          </ac:spMkLst>
        </pc:spChg>
        <pc:spChg chg="mod">
          <ac:chgData name="Bob Ward" userId="6da7c2dd-8e2e-469f-a216-c384312e2a2d" providerId="ADAL" clId="{62870759-0822-402D-B25C-BB6298B1EE64}" dt="2023-11-14T04:31:16.167" v="83599" actId="1076"/>
          <ac:spMkLst>
            <pc:docMk/>
            <pc:sldMk cId="27753925" sldId="2076137377"/>
            <ac:spMk id="316" creationId="{9B4C4F14-114B-794A-3CD2-0B065B37D4BD}"/>
          </ac:spMkLst>
        </pc:spChg>
        <pc:spChg chg="add mod">
          <ac:chgData name="Bob Ward" userId="6da7c2dd-8e2e-469f-a216-c384312e2a2d" providerId="ADAL" clId="{62870759-0822-402D-B25C-BB6298B1EE64}" dt="2023-11-14T04:31:16.167" v="83599" actId="1076"/>
          <ac:spMkLst>
            <pc:docMk/>
            <pc:sldMk cId="27753925" sldId="2076137377"/>
            <ac:spMk id="317" creationId="{FF413523-264F-2852-3AA3-765DACC2A2B9}"/>
          </ac:spMkLst>
        </pc:spChg>
        <pc:spChg chg="add mod">
          <ac:chgData name="Bob Ward" userId="6da7c2dd-8e2e-469f-a216-c384312e2a2d" providerId="ADAL" clId="{62870759-0822-402D-B25C-BB6298B1EE64}" dt="2023-11-14T04:31:16.167" v="83599" actId="1076"/>
          <ac:spMkLst>
            <pc:docMk/>
            <pc:sldMk cId="27753925" sldId="2076137377"/>
            <ac:spMk id="318" creationId="{658C7C20-41BE-8540-89D5-3BD7C84CB431}"/>
          </ac:spMkLst>
        </pc:spChg>
        <pc:spChg chg="mod">
          <ac:chgData name="Bob Ward" userId="6da7c2dd-8e2e-469f-a216-c384312e2a2d" providerId="ADAL" clId="{62870759-0822-402D-B25C-BB6298B1EE64}" dt="2023-11-14T04:31:16.167" v="83599" actId="1076"/>
          <ac:spMkLst>
            <pc:docMk/>
            <pc:sldMk cId="27753925" sldId="2076137377"/>
            <ac:spMk id="320" creationId="{9293C310-4F57-805A-35E3-23077DD7F52B}"/>
          </ac:spMkLst>
        </pc:spChg>
        <pc:spChg chg="mod">
          <ac:chgData name="Bob Ward" userId="6da7c2dd-8e2e-469f-a216-c384312e2a2d" providerId="ADAL" clId="{62870759-0822-402D-B25C-BB6298B1EE64}" dt="2023-11-14T04:31:16.167" v="83599" actId="1076"/>
          <ac:spMkLst>
            <pc:docMk/>
            <pc:sldMk cId="27753925" sldId="2076137377"/>
            <ac:spMk id="321" creationId="{8958E2BD-0FB2-EC3A-3E4A-E89EC2891B71}"/>
          </ac:spMkLst>
        </pc:spChg>
        <pc:spChg chg="add mod">
          <ac:chgData name="Bob Ward" userId="6da7c2dd-8e2e-469f-a216-c384312e2a2d" providerId="ADAL" clId="{62870759-0822-402D-B25C-BB6298B1EE64}" dt="2023-11-14T04:31:16.167" v="83599" actId="1076"/>
          <ac:spMkLst>
            <pc:docMk/>
            <pc:sldMk cId="27753925" sldId="2076137377"/>
            <ac:spMk id="325" creationId="{41287D07-DA2F-30A8-7BC4-25E44DEC581E}"/>
          </ac:spMkLst>
        </pc:spChg>
        <pc:grpChg chg="mod">
          <ac:chgData name="Bob Ward" userId="6da7c2dd-8e2e-469f-a216-c384312e2a2d" providerId="ADAL" clId="{62870759-0822-402D-B25C-BB6298B1EE64}" dt="2023-10-29T18:01:19.457" v="29622" actId="1076"/>
          <ac:grpSpMkLst>
            <pc:docMk/>
            <pc:sldMk cId="27753925" sldId="2076137377"/>
            <ac:grpSpMk id="18" creationId="{3347E699-8475-4293-84EF-66A688F7F900}"/>
          </ac:grpSpMkLst>
        </pc:grpChg>
        <pc:grpChg chg="mod">
          <ac:chgData name="Bob Ward" userId="6da7c2dd-8e2e-469f-a216-c384312e2a2d" providerId="ADAL" clId="{62870759-0822-402D-B25C-BB6298B1EE64}" dt="2023-10-29T18:01:19.457" v="29622" actId="1076"/>
          <ac:grpSpMkLst>
            <pc:docMk/>
            <pc:sldMk cId="27753925" sldId="2076137377"/>
            <ac:grpSpMk id="19" creationId="{479BBB9C-3A2B-45F9-BBEB-92F7F955A715}"/>
          </ac:grpSpMkLst>
        </pc:grpChg>
        <pc:grpChg chg="mod">
          <ac:chgData name="Bob Ward" userId="6da7c2dd-8e2e-469f-a216-c384312e2a2d" providerId="ADAL" clId="{62870759-0822-402D-B25C-BB6298B1EE64}" dt="2023-10-29T18:01:19.457" v="29622" actId="1076"/>
          <ac:grpSpMkLst>
            <pc:docMk/>
            <pc:sldMk cId="27753925" sldId="2076137377"/>
            <ac:grpSpMk id="20" creationId="{70EE7EEE-44B2-4C0B-B1DB-932C969899D1}"/>
          </ac:grpSpMkLst>
        </pc:grpChg>
        <pc:grpChg chg="mod">
          <ac:chgData name="Bob Ward" userId="6da7c2dd-8e2e-469f-a216-c384312e2a2d" providerId="ADAL" clId="{62870759-0822-402D-B25C-BB6298B1EE64}" dt="2023-10-29T18:01:19.457" v="29622" actId="1076"/>
          <ac:grpSpMkLst>
            <pc:docMk/>
            <pc:sldMk cId="27753925" sldId="2076137377"/>
            <ac:grpSpMk id="21" creationId="{A875DD7A-7131-40A8-8790-E9D6121A34AE}"/>
          </ac:grpSpMkLst>
        </pc:grpChg>
        <pc:grpChg chg="mod">
          <ac:chgData name="Bob Ward" userId="6da7c2dd-8e2e-469f-a216-c384312e2a2d" providerId="ADAL" clId="{62870759-0822-402D-B25C-BB6298B1EE64}" dt="2023-10-29T18:01:19.457" v="29622" actId="1076"/>
          <ac:grpSpMkLst>
            <pc:docMk/>
            <pc:sldMk cId="27753925" sldId="2076137377"/>
            <ac:grpSpMk id="22" creationId="{7CA29C77-AC6C-4B88-B7AD-0648087F9DE9}"/>
          </ac:grpSpMkLst>
        </pc:grpChg>
        <pc:grpChg chg="mod">
          <ac:chgData name="Bob Ward" userId="6da7c2dd-8e2e-469f-a216-c384312e2a2d" providerId="ADAL" clId="{62870759-0822-402D-B25C-BB6298B1EE64}" dt="2023-10-29T18:01:19.457" v="29622" actId="1076"/>
          <ac:grpSpMkLst>
            <pc:docMk/>
            <pc:sldMk cId="27753925" sldId="2076137377"/>
            <ac:grpSpMk id="24" creationId="{5D377B9B-FE4D-4572-AB03-43444925AA55}"/>
          </ac:grpSpMkLst>
        </pc:grpChg>
        <pc:grpChg chg="mod">
          <ac:chgData name="Bob Ward" userId="6da7c2dd-8e2e-469f-a216-c384312e2a2d" providerId="ADAL" clId="{62870759-0822-402D-B25C-BB6298B1EE64}" dt="2023-10-29T18:01:19.457" v="29622" actId="1076"/>
          <ac:grpSpMkLst>
            <pc:docMk/>
            <pc:sldMk cId="27753925" sldId="2076137377"/>
            <ac:grpSpMk id="25" creationId="{7ACACA1A-3E17-4C53-95A7-473FD8502A5F}"/>
          </ac:grpSpMkLst>
        </pc:grpChg>
        <pc:grpChg chg="mod">
          <ac:chgData name="Bob Ward" userId="6da7c2dd-8e2e-469f-a216-c384312e2a2d" providerId="ADAL" clId="{62870759-0822-402D-B25C-BB6298B1EE64}" dt="2023-10-29T18:01:19.457" v="29622" actId="1076"/>
          <ac:grpSpMkLst>
            <pc:docMk/>
            <pc:sldMk cId="27753925" sldId="2076137377"/>
            <ac:grpSpMk id="26" creationId="{80F6452C-D093-4D3B-8D74-702DD58E38A0}"/>
          </ac:grpSpMkLst>
        </pc:grpChg>
        <pc:grpChg chg="mod">
          <ac:chgData name="Bob Ward" userId="6da7c2dd-8e2e-469f-a216-c384312e2a2d" providerId="ADAL" clId="{62870759-0822-402D-B25C-BB6298B1EE64}" dt="2023-10-29T18:01:19.457" v="29622" actId="1076"/>
          <ac:grpSpMkLst>
            <pc:docMk/>
            <pc:sldMk cId="27753925" sldId="2076137377"/>
            <ac:grpSpMk id="27" creationId="{1B042901-813B-47CD-B22A-3F5FAE3AA32A}"/>
          </ac:grpSpMkLst>
        </pc:grpChg>
        <pc:grpChg chg="del mod">
          <ac:chgData name="Bob Ward" userId="6da7c2dd-8e2e-469f-a216-c384312e2a2d" providerId="ADAL" clId="{62870759-0822-402D-B25C-BB6298B1EE64}" dt="2023-11-14T04:31:06.493" v="83596" actId="478"/>
          <ac:grpSpMkLst>
            <pc:docMk/>
            <pc:sldMk cId="27753925" sldId="2076137377"/>
            <ac:grpSpMk id="32" creationId="{1124EC5A-F694-4010-81AE-B9EBA7BB943B}"/>
          </ac:grpSpMkLst>
        </pc:grpChg>
        <pc:grpChg chg="del mod">
          <ac:chgData name="Bob Ward" userId="6da7c2dd-8e2e-469f-a216-c384312e2a2d" providerId="ADAL" clId="{62870759-0822-402D-B25C-BB6298B1EE64}" dt="2023-11-14T04:31:06.493" v="83596" actId="478"/>
          <ac:grpSpMkLst>
            <pc:docMk/>
            <pc:sldMk cId="27753925" sldId="2076137377"/>
            <ac:grpSpMk id="34" creationId="{03CBACE5-0C07-4316-999E-70F71DF85AB0}"/>
          </ac:grpSpMkLst>
        </pc:grpChg>
        <pc:grpChg chg="del mod">
          <ac:chgData name="Bob Ward" userId="6da7c2dd-8e2e-469f-a216-c384312e2a2d" providerId="ADAL" clId="{62870759-0822-402D-B25C-BB6298B1EE64}" dt="2023-11-14T04:31:06.493" v="83596" actId="478"/>
          <ac:grpSpMkLst>
            <pc:docMk/>
            <pc:sldMk cId="27753925" sldId="2076137377"/>
            <ac:grpSpMk id="35" creationId="{8BADDEA0-4BF3-4719-A79D-799F7123CF81}"/>
          </ac:grpSpMkLst>
        </pc:grpChg>
        <pc:grpChg chg="mod">
          <ac:chgData name="Bob Ward" userId="6da7c2dd-8e2e-469f-a216-c384312e2a2d" providerId="ADAL" clId="{62870759-0822-402D-B25C-BB6298B1EE64}" dt="2023-10-29T18:01:19.457" v="29622" actId="1076"/>
          <ac:grpSpMkLst>
            <pc:docMk/>
            <pc:sldMk cId="27753925" sldId="2076137377"/>
            <ac:grpSpMk id="41" creationId="{75DD0CF4-0852-4056-8128-A2CD68349A30}"/>
          </ac:grpSpMkLst>
        </pc:grpChg>
        <pc:grpChg chg="add mod">
          <ac:chgData name="Bob Ward" userId="6da7c2dd-8e2e-469f-a216-c384312e2a2d" providerId="ADAL" clId="{62870759-0822-402D-B25C-BB6298B1EE64}" dt="2023-11-14T04:31:16.167" v="83599" actId="1076"/>
          <ac:grpSpMkLst>
            <pc:docMk/>
            <pc:sldMk cId="27753925" sldId="2076137377"/>
            <ac:grpSpMk id="60" creationId="{61D5DE3B-6FAA-1324-D1CF-7F6ED32C909A}"/>
          </ac:grpSpMkLst>
        </pc:grpChg>
        <pc:grpChg chg="mod">
          <ac:chgData name="Bob Ward" userId="6da7c2dd-8e2e-469f-a216-c384312e2a2d" providerId="ADAL" clId="{62870759-0822-402D-B25C-BB6298B1EE64}" dt="2023-11-14T04:31:16.167" v="83599" actId="1076"/>
          <ac:grpSpMkLst>
            <pc:docMk/>
            <pc:sldMk cId="27753925" sldId="2076137377"/>
            <ac:grpSpMk id="65" creationId="{27C50F00-FC55-B859-698A-C0B780A647F8}"/>
          </ac:grpSpMkLst>
        </pc:grpChg>
        <pc:grpChg chg="mod">
          <ac:chgData name="Bob Ward" userId="6da7c2dd-8e2e-469f-a216-c384312e2a2d" providerId="ADAL" clId="{62870759-0822-402D-B25C-BB6298B1EE64}" dt="2023-11-14T04:31:16.167" v="83599" actId="1076"/>
          <ac:grpSpMkLst>
            <pc:docMk/>
            <pc:sldMk cId="27753925" sldId="2076137377"/>
            <ac:grpSpMk id="66" creationId="{2DF27BEE-521F-1DA8-502F-ECE0D2248306}"/>
          </ac:grpSpMkLst>
        </pc:grpChg>
        <pc:grpChg chg="mod">
          <ac:chgData name="Bob Ward" userId="6da7c2dd-8e2e-469f-a216-c384312e2a2d" providerId="ADAL" clId="{62870759-0822-402D-B25C-BB6298B1EE64}" dt="2023-10-29T18:01:19.457" v="29622" actId="1076"/>
          <ac:grpSpMkLst>
            <pc:docMk/>
            <pc:sldMk cId="27753925" sldId="2076137377"/>
            <ac:grpSpMk id="72" creationId="{E7F78D77-040E-471A-B9DF-B12F306D21AC}"/>
          </ac:grpSpMkLst>
        </pc:grpChg>
        <pc:grpChg chg="mod">
          <ac:chgData name="Bob Ward" userId="6da7c2dd-8e2e-469f-a216-c384312e2a2d" providerId="ADAL" clId="{62870759-0822-402D-B25C-BB6298B1EE64}" dt="2023-10-29T18:01:19.457" v="29622" actId="1076"/>
          <ac:grpSpMkLst>
            <pc:docMk/>
            <pc:sldMk cId="27753925" sldId="2076137377"/>
            <ac:grpSpMk id="74" creationId="{6FED2A86-2FE5-4471-8F10-5D0C4CC55C6F}"/>
          </ac:grpSpMkLst>
        </pc:grpChg>
        <pc:grpChg chg="mod">
          <ac:chgData name="Bob Ward" userId="6da7c2dd-8e2e-469f-a216-c384312e2a2d" providerId="ADAL" clId="{62870759-0822-402D-B25C-BB6298B1EE64}" dt="2023-10-29T18:01:19.457" v="29622" actId="1076"/>
          <ac:grpSpMkLst>
            <pc:docMk/>
            <pc:sldMk cId="27753925" sldId="2076137377"/>
            <ac:grpSpMk id="75" creationId="{0A73F205-0E6F-45F3-84B1-0D51F36FF468}"/>
          </ac:grpSpMkLst>
        </pc:grpChg>
        <pc:grpChg chg="mod">
          <ac:chgData name="Bob Ward" userId="6da7c2dd-8e2e-469f-a216-c384312e2a2d" providerId="ADAL" clId="{62870759-0822-402D-B25C-BB6298B1EE64}" dt="2023-10-29T18:01:19.457" v="29622" actId="1076"/>
          <ac:grpSpMkLst>
            <pc:docMk/>
            <pc:sldMk cId="27753925" sldId="2076137377"/>
            <ac:grpSpMk id="76" creationId="{E19618CB-75CC-4861-9DA3-B14EBE829EB1}"/>
          </ac:grpSpMkLst>
        </pc:grpChg>
        <pc:grpChg chg="mod">
          <ac:chgData name="Bob Ward" userId="6da7c2dd-8e2e-469f-a216-c384312e2a2d" providerId="ADAL" clId="{62870759-0822-402D-B25C-BB6298B1EE64}" dt="2023-10-29T18:01:19.457" v="29622" actId="1076"/>
          <ac:grpSpMkLst>
            <pc:docMk/>
            <pc:sldMk cId="27753925" sldId="2076137377"/>
            <ac:grpSpMk id="77" creationId="{D79F1657-9D25-48C9-9014-9D788EC82ADA}"/>
          </ac:grpSpMkLst>
        </pc:grpChg>
        <pc:grpChg chg="mod">
          <ac:chgData name="Bob Ward" userId="6da7c2dd-8e2e-469f-a216-c384312e2a2d" providerId="ADAL" clId="{62870759-0822-402D-B25C-BB6298B1EE64}" dt="2023-10-29T18:01:19.457" v="29622" actId="1076"/>
          <ac:grpSpMkLst>
            <pc:docMk/>
            <pc:sldMk cId="27753925" sldId="2076137377"/>
            <ac:grpSpMk id="96" creationId="{51A4A30D-5878-4DE8-B18C-CF19AA72D9B3}"/>
          </ac:grpSpMkLst>
        </pc:grpChg>
        <pc:grpChg chg="mod">
          <ac:chgData name="Bob Ward" userId="6da7c2dd-8e2e-469f-a216-c384312e2a2d" providerId="ADAL" clId="{62870759-0822-402D-B25C-BB6298B1EE64}" dt="2023-10-29T18:01:19.457" v="29622" actId="1076"/>
          <ac:grpSpMkLst>
            <pc:docMk/>
            <pc:sldMk cId="27753925" sldId="2076137377"/>
            <ac:grpSpMk id="99" creationId="{ABD9E7D7-C16C-4F48-B53A-03B1E522EA33}"/>
          </ac:grpSpMkLst>
        </pc:grpChg>
        <pc:grpChg chg="mod">
          <ac:chgData name="Bob Ward" userId="6da7c2dd-8e2e-469f-a216-c384312e2a2d" providerId="ADAL" clId="{62870759-0822-402D-B25C-BB6298B1EE64}" dt="2023-10-29T18:01:19.457" v="29622" actId="1076"/>
          <ac:grpSpMkLst>
            <pc:docMk/>
            <pc:sldMk cId="27753925" sldId="2076137377"/>
            <ac:grpSpMk id="102" creationId="{DBCEFC72-1BA4-4141-B4D5-62E632776F2F}"/>
          </ac:grpSpMkLst>
        </pc:grpChg>
        <pc:grpChg chg="mod">
          <ac:chgData name="Bob Ward" userId="6da7c2dd-8e2e-469f-a216-c384312e2a2d" providerId="ADAL" clId="{62870759-0822-402D-B25C-BB6298B1EE64}" dt="2023-10-29T18:01:19.457" v="29622" actId="1076"/>
          <ac:grpSpMkLst>
            <pc:docMk/>
            <pc:sldMk cId="27753925" sldId="2076137377"/>
            <ac:grpSpMk id="105" creationId="{4E1D35DE-2D9A-4E54-96A5-626A785E8813}"/>
          </ac:grpSpMkLst>
        </pc:grpChg>
        <pc:grpChg chg="mod">
          <ac:chgData name="Bob Ward" userId="6da7c2dd-8e2e-469f-a216-c384312e2a2d" providerId="ADAL" clId="{62870759-0822-402D-B25C-BB6298B1EE64}" dt="2023-11-14T04:31:16.167" v="83599" actId="1076"/>
          <ac:grpSpMkLst>
            <pc:docMk/>
            <pc:sldMk cId="27753925" sldId="2076137377"/>
            <ac:grpSpMk id="108" creationId="{337039C8-3112-53C2-8497-F873EA935F83}"/>
          </ac:grpSpMkLst>
        </pc:grpChg>
        <pc:grpChg chg="mod">
          <ac:chgData name="Bob Ward" userId="6da7c2dd-8e2e-469f-a216-c384312e2a2d" providerId="ADAL" clId="{62870759-0822-402D-B25C-BB6298B1EE64}" dt="2023-11-14T04:31:16.167" v="83599" actId="1076"/>
          <ac:grpSpMkLst>
            <pc:docMk/>
            <pc:sldMk cId="27753925" sldId="2076137377"/>
            <ac:grpSpMk id="109" creationId="{FF05EAEF-8B47-7454-2A9B-52EEA98FAB14}"/>
          </ac:grpSpMkLst>
        </pc:grpChg>
        <pc:grpChg chg="mod">
          <ac:chgData name="Bob Ward" userId="6da7c2dd-8e2e-469f-a216-c384312e2a2d" providerId="ADAL" clId="{62870759-0822-402D-B25C-BB6298B1EE64}" dt="2023-11-14T04:31:16.167" v="83599" actId="1076"/>
          <ac:grpSpMkLst>
            <pc:docMk/>
            <pc:sldMk cId="27753925" sldId="2076137377"/>
            <ac:grpSpMk id="110" creationId="{358DAAC6-B5CB-4D16-BD29-6B25A155026C}"/>
          </ac:grpSpMkLst>
        </pc:grpChg>
        <pc:grpChg chg="mod">
          <ac:chgData name="Bob Ward" userId="6da7c2dd-8e2e-469f-a216-c384312e2a2d" providerId="ADAL" clId="{62870759-0822-402D-B25C-BB6298B1EE64}" dt="2023-10-29T18:01:19.457" v="29622" actId="1076"/>
          <ac:grpSpMkLst>
            <pc:docMk/>
            <pc:sldMk cId="27753925" sldId="2076137377"/>
            <ac:grpSpMk id="111" creationId="{D6B571A7-6722-4807-97DB-114229061F19}"/>
          </ac:grpSpMkLst>
        </pc:grpChg>
        <pc:grpChg chg="mod">
          <ac:chgData name="Bob Ward" userId="6da7c2dd-8e2e-469f-a216-c384312e2a2d" providerId="ADAL" clId="{62870759-0822-402D-B25C-BB6298B1EE64}" dt="2023-11-14T04:31:16.167" v="83599" actId="1076"/>
          <ac:grpSpMkLst>
            <pc:docMk/>
            <pc:sldMk cId="27753925" sldId="2076137377"/>
            <ac:grpSpMk id="114" creationId="{C1A98C84-DE9A-2685-2D61-CC6BDC52C02A}"/>
          </ac:grpSpMkLst>
        </pc:grpChg>
        <pc:grpChg chg="mod">
          <ac:chgData name="Bob Ward" userId="6da7c2dd-8e2e-469f-a216-c384312e2a2d" providerId="ADAL" clId="{62870759-0822-402D-B25C-BB6298B1EE64}" dt="2023-11-14T04:31:16.167" v="83599" actId="1076"/>
          <ac:grpSpMkLst>
            <pc:docMk/>
            <pc:sldMk cId="27753925" sldId="2076137377"/>
            <ac:grpSpMk id="115" creationId="{B575F970-AD0E-CF62-C2D7-5691D4ED65EA}"/>
          </ac:grpSpMkLst>
        </pc:grpChg>
        <pc:grpChg chg="mod">
          <ac:chgData name="Bob Ward" userId="6da7c2dd-8e2e-469f-a216-c384312e2a2d" providerId="ADAL" clId="{62870759-0822-402D-B25C-BB6298B1EE64}" dt="2023-10-29T18:01:19.457" v="29622" actId="1076"/>
          <ac:grpSpMkLst>
            <pc:docMk/>
            <pc:sldMk cId="27753925" sldId="2076137377"/>
            <ac:grpSpMk id="120" creationId="{60BD9417-8E4A-43AF-8BDD-E495333DF3C4}"/>
          </ac:grpSpMkLst>
        </pc:grpChg>
        <pc:grpChg chg="mod">
          <ac:chgData name="Bob Ward" userId="6da7c2dd-8e2e-469f-a216-c384312e2a2d" providerId="ADAL" clId="{62870759-0822-402D-B25C-BB6298B1EE64}" dt="2023-10-29T18:01:19.457" v="29622" actId="1076"/>
          <ac:grpSpMkLst>
            <pc:docMk/>
            <pc:sldMk cId="27753925" sldId="2076137377"/>
            <ac:grpSpMk id="126" creationId="{6D4E07EC-D6EE-485E-8D2F-BC8965FA6BDB}"/>
          </ac:grpSpMkLst>
        </pc:grpChg>
        <pc:grpChg chg="mod">
          <ac:chgData name="Bob Ward" userId="6da7c2dd-8e2e-469f-a216-c384312e2a2d" providerId="ADAL" clId="{62870759-0822-402D-B25C-BB6298B1EE64}" dt="2023-10-29T18:01:19.457" v="29622" actId="1076"/>
          <ac:grpSpMkLst>
            <pc:docMk/>
            <pc:sldMk cId="27753925" sldId="2076137377"/>
            <ac:grpSpMk id="129" creationId="{2B220850-34FA-4106-A6F9-47547C5E770D}"/>
          </ac:grpSpMkLst>
        </pc:grpChg>
        <pc:grpChg chg="mod">
          <ac:chgData name="Bob Ward" userId="6da7c2dd-8e2e-469f-a216-c384312e2a2d" providerId="ADAL" clId="{62870759-0822-402D-B25C-BB6298B1EE64}" dt="2023-10-29T18:01:19.457" v="29622" actId="1076"/>
          <ac:grpSpMkLst>
            <pc:docMk/>
            <pc:sldMk cId="27753925" sldId="2076137377"/>
            <ac:grpSpMk id="132" creationId="{F1287EE7-E5CF-4A1E-9685-364DC7872B64}"/>
          </ac:grpSpMkLst>
        </pc:grpChg>
        <pc:grpChg chg="mod">
          <ac:chgData name="Bob Ward" userId="6da7c2dd-8e2e-469f-a216-c384312e2a2d" providerId="ADAL" clId="{62870759-0822-402D-B25C-BB6298B1EE64}" dt="2023-10-29T18:01:19.457" v="29622" actId="1076"/>
          <ac:grpSpMkLst>
            <pc:docMk/>
            <pc:sldMk cId="27753925" sldId="2076137377"/>
            <ac:grpSpMk id="135" creationId="{59AA7A0F-074F-49A0-9D21-9B6F6C58DB43}"/>
          </ac:grpSpMkLst>
        </pc:grpChg>
        <pc:grpChg chg="mod">
          <ac:chgData name="Bob Ward" userId="6da7c2dd-8e2e-469f-a216-c384312e2a2d" providerId="ADAL" clId="{62870759-0822-402D-B25C-BB6298B1EE64}" dt="2023-10-29T18:01:19.457" v="29622" actId="1076"/>
          <ac:grpSpMkLst>
            <pc:docMk/>
            <pc:sldMk cId="27753925" sldId="2076137377"/>
            <ac:grpSpMk id="138" creationId="{31332CB9-3785-402D-9DBE-2B78EAF3C40D}"/>
          </ac:grpSpMkLst>
        </pc:grpChg>
        <pc:grpChg chg="mod">
          <ac:chgData name="Bob Ward" userId="6da7c2dd-8e2e-469f-a216-c384312e2a2d" providerId="ADAL" clId="{62870759-0822-402D-B25C-BB6298B1EE64}" dt="2023-11-14T04:31:16.167" v="83599" actId="1076"/>
          <ac:grpSpMkLst>
            <pc:docMk/>
            <pc:sldMk cId="27753925" sldId="2076137377"/>
            <ac:grpSpMk id="142" creationId="{6DA6D26A-5EE5-40F4-D2AF-BAFEE7CCE6A0}"/>
          </ac:grpSpMkLst>
        </pc:grpChg>
        <pc:grpChg chg="mod">
          <ac:chgData name="Bob Ward" userId="6da7c2dd-8e2e-469f-a216-c384312e2a2d" providerId="ADAL" clId="{62870759-0822-402D-B25C-BB6298B1EE64}" dt="2023-11-14T04:31:16.167" v="83599" actId="1076"/>
          <ac:grpSpMkLst>
            <pc:docMk/>
            <pc:sldMk cId="27753925" sldId="2076137377"/>
            <ac:grpSpMk id="143" creationId="{D662FE62-3130-FBCE-DB97-3A2B01E2328E}"/>
          </ac:grpSpMkLst>
        </pc:grpChg>
        <pc:grpChg chg="del mod">
          <ac:chgData name="Bob Ward" userId="6da7c2dd-8e2e-469f-a216-c384312e2a2d" providerId="ADAL" clId="{62870759-0822-402D-B25C-BB6298B1EE64}" dt="2023-11-14T04:31:06.493" v="83596" actId="478"/>
          <ac:grpSpMkLst>
            <pc:docMk/>
            <pc:sldMk cId="27753925" sldId="2076137377"/>
            <ac:grpSpMk id="145" creationId="{AD5A8DF4-671A-47C6-8037-8C218D57BCBA}"/>
          </ac:grpSpMkLst>
        </pc:grpChg>
        <pc:grpChg chg="del mod">
          <ac:chgData name="Bob Ward" userId="6da7c2dd-8e2e-469f-a216-c384312e2a2d" providerId="ADAL" clId="{62870759-0822-402D-B25C-BB6298B1EE64}" dt="2023-11-14T04:31:06.493" v="83596" actId="478"/>
          <ac:grpSpMkLst>
            <pc:docMk/>
            <pc:sldMk cId="27753925" sldId="2076137377"/>
            <ac:grpSpMk id="146" creationId="{53EF9056-B778-4085-AEC0-D1CDC6AC9B05}"/>
          </ac:grpSpMkLst>
        </pc:grpChg>
        <pc:grpChg chg="mod">
          <ac:chgData name="Bob Ward" userId="6da7c2dd-8e2e-469f-a216-c384312e2a2d" providerId="ADAL" clId="{62870759-0822-402D-B25C-BB6298B1EE64}" dt="2023-10-29T18:01:19.457" v="29622" actId="1076"/>
          <ac:grpSpMkLst>
            <pc:docMk/>
            <pc:sldMk cId="27753925" sldId="2076137377"/>
            <ac:grpSpMk id="147" creationId="{D944CFB7-FA71-432F-BE02-47FD0C8E947F}"/>
          </ac:grpSpMkLst>
        </pc:grpChg>
        <pc:grpChg chg="mod">
          <ac:chgData name="Bob Ward" userId="6da7c2dd-8e2e-469f-a216-c384312e2a2d" providerId="ADAL" clId="{62870759-0822-402D-B25C-BB6298B1EE64}" dt="2023-11-14T04:31:16.167" v="83599" actId="1076"/>
          <ac:grpSpMkLst>
            <pc:docMk/>
            <pc:sldMk cId="27753925" sldId="2076137377"/>
            <ac:grpSpMk id="150" creationId="{9899C52F-C30F-5E05-6D78-79555E2B5874}"/>
          </ac:grpSpMkLst>
        </pc:grpChg>
        <pc:grpChg chg="mod">
          <ac:chgData name="Bob Ward" userId="6da7c2dd-8e2e-469f-a216-c384312e2a2d" providerId="ADAL" clId="{62870759-0822-402D-B25C-BB6298B1EE64}" dt="2023-11-14T04:31:16.167" v="83599" actId="1076"/>
          <ac:grpSpMkLst>
            <pc:docMk/>
            <pc:sldMk cId="27753925" sldId="2076137377"/>
            <ac:grpSpMk id="151" creationId="{2F805CB3-CB97-4418-96A7-E1C729D4F2A5}"/>
          </ac:grpSpMkLst>
        </pc:grpChg>
        <pc:grpChg chg="mod">
          <ac:chgData name="Bob Ward" userId="6da7c2dd-8e2e-469f-a216-c384312e2a2d" providerId="ADAL" clId="{62870759-0822-402D-B25C-BB6298B1EE64}" dt="2023-11-14T04:31:16.167" v="83599" actId="1076"/>
          <ac:grpSpMkLst>
            <pc:docMk/>
            <pc:sldMk cId="27753925" sldId="2076137377"/>
            <ac:grpSpMk id="152" creationId="{B9BB8D3C-A213-94B4-51A1-03960286045A}"/>
          </ac:grpSpMkLst>
        </pc:grpChg>
        <pc:grpChg chg="del mod">
          <ac:chgData name="Bob Ward" userId="6da7c2dd-8e2e-469f-a216-c384312e2a2d" providerId="ADAL" clId="{62870759-0822-402D-B25C-BB6298B1EE64}" dt="2023-11-14T04:31:06.493" v="83596" actId="478"/>
          <ac:grpSpMkLst>
            <pc:docMk/>
            <pc:sldMk cId="27753925" sldId="2076137377"/>
            <ac:grpSpMk id="153" creationId="{6FC224ED-99B2-4E0C-A8B5-065610083F0F}"/>
          </ac:grpSpMkLst>
        </pc:grpChg>
        <pc:grpChg chg="del mod">
          <ac:chgData name="Bob Ward" userId="6da7c2dd-8e2e-469f-a216-c384312e2a2d" providerId="ADAL" clId="{62870759-0822-402D-B25C-BB6298B1EE64}" dt="2023-11-14T04:31:06.493" v="83596" actId="478"/>
          <ac:grpSpMkLst>
            <pc:docMk/>
            <pc:sldMk cId="27753925" sldId="2076137377"/>
            <ac:grpSpMk id="154" creationId="{B03FA173-EA2C-4D72-95F2-C459AF8E7B0F}"/>
          </ac:grpSpMkLst>
        </pc:grpChg>
        <pc:grpChg chg="mod">
          <ac:chgData name="Bob Ward" userId="6da7c2dd-8e2e-469f-a216-c384312e2a2d" providerId="ADAL" clId="{62870759-0822-402D-B25C-BB6298B1EE64}" dt="2023-10-29T18:01:19.457" v="29622" actId="1076"/>
          <ac:grpSpMkLst>
            <pc:docMk/>
            <pc:sldMk cId="27753925" sldId="2076137377"/>
            <ac:grpSpMk id="155" creationId="{A33F3B72-6E9D-4C50-9C62-437D3CA9041E}"/>
          </ac:grpSpMkLst>
        </pc:grpChg>
        <pc:grpChg chg="del mod">
          <ac:chgData name="Bob Ward" userId="6da7c2dd-8e2e-469f-a216-c384312e2a2d" providerId="ADAL" clId="{62870759-0822-402D-B25C-BB6298B1EE64}" dt="2023-11-14T04:31:06.493" v="83596" actId="478"/>
          <ac:grpSpMkLst>
            <pc:docMk/>
            <pc:sldMk cId="27753925" sldId="2076137377"/>
            <ac:grpSpMk id="156" creationId="{B75F02D8-5D2D-4085-8636-EF6098D2276C}"/>
          </ac:grpSpMkLst>
        </pc:grpChg>
        <pc:grpChg chg="del mod">
          <ac:chgData name="Bob Ward" userId="6da7c2dd-8e2e-469f-a216-c384312e2a2d" providerId="ADAL" clId="{62870759-0822-402D-B25C-BB6298B1EE64}" dt="2023-11-14T04:31:06.493" v="83596" actId="478"/>
          <ac:grpSpMkLst>
            <pc:docMk/>
            <pc:sldMk cId="27753925" sldId="2076137377"/>
            <ac:grpSpMk id="157" creationId="{F6A15AA7-ACA3-411B-98D6-6F950EE50A10}"/>
          </ac:grpSpMkLst>
        </pc:grpChg>
        <pc:grpChg chg="mod">
          <ac:chgData name="Bob Ward" userId="6da7c2dd-8e2e-469f-a216-c384312e2a2d" providerId="ADAL" clId="{62870759-0822-402D-B25C-BB6298B1EE64}" dt="2023-11-14T04:31:16.167" v="83599" actId="1076"/>
          <ac:grpSpMkLst>
            <pc:docMk/>
            <pc:sldMk cId="27753925" sldId="2076137377"/>
            <ac:grpSpMk id="159" creationId="{F55C715C-6195-15FC-9750-20597F546B57}"/>
          </ac:grpSpMkLst>
        </pc:grpChg>
        <pc:grpChg chg="mod">
          <ac:chgData name="Bob Ward" userId="6da7c2dd-8e2e-469f-a216-c384312e2a2d" providerId="ADAL" clId="{62870759-0822-402D-B25C-BB6298B1EE64}" dt="2023-11-14T04:31:16.167" v="83599" actId="1076"/>
          <ac:grpSpMkLst>
            <pc:docMk/>
            <pc:sldMk cId="27753925" sldId="2076137377"/>
            <ac:grpSpMk id="161" creationId="{EE119A41-B30E-B8A0-59EC-611064243555}"/>
          </ac:grpSpMkLst>
        </pc:grpChg>
        <pc:grpChg chg="del mod">
          <ac:chgData name="Bob Ward" userId="6da7c2dd-8e2e-469f-a216-c384312e2a2d" providerId="ADAL" clId="{62870759-0822-402D-B25C-BB6298B1EE64}" dt="2023-11-14T04:31:11.488" v="83597" actId="478"/>
          <ac:grpSpMkLst>
            <pc:docMk/>
            <pc:sldMk cId="27753925" sldId="2076137377"/>
            <ac:grpSpMk id="162" creationId="{31F0A37F-72E2-40BC-A197-07739A83C0D0}"/>
          </ac:grpSpMkLst>
        </pc:grpChg>
        <pc:grpChg chg="del mod">
          <ac:chgData name="Bob Ward" userId="6da7c2dd-8e2e-469f-a216-c384312e2a2d" providerId="ADAL" clId="{62870759-0822-402D-B25C-BB6298B1EE64}" dt="2023-11-14T04:31:06.493" v="83596" actId="478"/>
          <ac:grpSpMkLst>
            <pc:docMk/>
            <pc:sldMk cId="27753925" sldId="2076137377"/>
            <ac:grpSpMk id="163" creationId="{B8ECFA55-0FE8-490B-BF14-6BA87A33D004}"/>
          </ac:grpSpMkLst>
        </pc:grpChg>
        <pc:grpChg chg="mod">
          <ac:chgData name="Bob Ward" userId="6da7c2dd-8e2e-469f-a216-c384312e2a2d" providerId="ADAL" clId="{62870759-0822-402D-B25C-BB6298B1EE64}" dt="2023-10-29T18:01:19.457" v="29622" actId="1076"/>
          <ac:grpSpMkLst>
            <pc:docMk/>
            <pc:sldMk cId="27753925" sldId="2076137377"/>
            <ac:grpSpMk id="168" creationId="{3DE06DCB-AC34-4379-B2E2-98720CC32A8C}"/>
          </ac:grpSpMkLst>
        </pc:grpChg>
        <pc:grpChg chg="mod">
          <ac:chgData name="Bob Ward" userId="6da7c2dd-8e2e-469f-a216-c384312e2a2d" providerId="ADAL" clId="{62870759-0822-402D-B25C-BB6298B1EE64}" dt="2023-10-29T18:01:19.457" v="29622" actId="1076"/>
          <ac:grpSpMkLst>
            <pc:docMk/>
            <pc:sldMk cId="27753925" sldId="2076137377"/>
            <ac:grpSpMk id="169" creationId="{32A284BF-B68F-4C55-BE6E-6E160E204666}"/>
          </ac:grpSpMkLst>
        </pc:grpChg>
        <pc:grpChg chg="mod">
          <ac:chgData name="Bob Ward" userId="6da7c2dd-8e2e-469f-a216-c384312e2a2d" providerId="ADAL" clId="{62870759-0822-402D-B25C-BB6298B1EE64}" dt="2023-10-29T18:01:19.457" v="29622" actId="1076"/>
          <ac:grpSpMkLst>
            <pc:docMk/>
            <pc:sldMk cId="27753925" sldId="2076137377"/>
            <ac:grpSpMk id="172" creationId="{CB4BBB49-60CA-4486-8ACB-2F5E3055E5CD}"/>
          </ac:grpSpMkLst>
        </pc:grpChg>
        <pc:grpChg chg="mod">
          <ac:chgData name="Bob Ward" userId="6da7c2dd-8e2e-469f-a216-c384312e2a2d" providerId="ADAL" clId="{62870759-0822-402D-B25C-BB6298B1EE64}" dt="2023-11-14T04:31:16.167" v="83599" actId="1076"/>
          <ac:grpSpMkLst>
            <pc:docMk/>
            <pc:sldMk cId="27753925" sldId="2076137377"/>
            <ac:grpSpMk id="174" creationId="{7460EB4F-4D15-395B-0959-B4F64DDD02FF}"/>
          </ac:grpSpMkLst>
        </pc:grpChg>
        <pc:grpChg chg="mod">
          <ac:chgData name="Bob Ward" userId="6da7c2dd-8e2e-469f-a216-c384312e2a2d" providerId="ADAL" clId="{62870759-0822-402D-B25C-BB6298B1EE64}" dt="2023-10-29T18:01:19.457" v="29622" actId="1076"/>
          <ac:grpSpMkLst>
            <pc:docMk/>
            <pc:sldMk cId="27753925" sldId="2076137377"/>
            <ac:grpSpMk id="177" creationId="{0C682D71-EC74-448E-B475-A1CD9D647657}"/>
          </ac:grpSpMkLst>
        </pc:grpChg>
        <pc:grpChg chg="mod">
          <ac:chgData name="Bob Ward" userId="6da7c2dd-8e2e-469f-a216-c384312e2a2d" providerId="ADAL" clId="{62870759-0822-402D-B25C-BB6298B1EE64}" dt="2023-11-14T04:31:16.167" v="83599" actId="1076"/>
          <ac:grpSpMkLst>
            <pc:docMk/>
            <pc:sldMk cId="27753925" sldId="2076137377"/>
            <ac:grpSpMk id="180" creationId="{CACD1525-872D-72ED-DEA0-A564633C7E78}"/>
          </ac:grpSpMkLst>
        </pc:grpChg>
        <pc:grpChg chg="mod">
          <ac:chgData name="Bob Ward" userId="6da7c2dd-8e2e-469f-a216-c384312e2a2d" providerId="ADAL" clId="{62870759-0822-402D-B25C-BB6298B1EE64}" dt="2023-11-14T04:31:16.167" v="83599" actId="1076"/>
          <ac:grpSpMkLst>
            <pc:docMk/>
            <pc:sldMk cId="27753925" sldId="2076137377"/>
            <ac:grpSpMk id="181" creationId="{AF149A2E-B4BD-3C83-0220-AF182F77BD1B}"/>
          </ac:grpSpMkLst>
        </pc:grpChg>
        <pc:grpChg chg="mod">
          <ac:chgData name="Bob Ward" userId="6da7c2dd-8e2e-469f-a216-c384312e2a2d" providerId="ADAL" clId="{62870759-0822-402D-B25C-BB6298B1EE64}" dt="2023-11-14T04:31:16.167" v="83599" actId="1076"/>
          <ac:grpSpMkLst>
            <pc:docMk/>
            <pc:sldMk cId="27753925" sldId="2076137377"/>
            <ac:grpSpMk id="182" creationId="{0823C098-1003-EB79-2BDD-A6379C21D8BF}"/>
          </ac:grpSpMkLst>
        </pc:grpChg>
        <pc:grpChg chg="mod">
          <ac:chgData name="Bob Ward" userId="6da7c2dd-8e2e-469f-a216-c384312e2a2d" providerId="ADAL" clId="{62870759-0822-402D-B25C-BB6298B1EE64}" dt="2023-11-14T04:31:16.167" v="83599" actId="1076"/>
          <ac:grpSpMkLst>
            <pc:docMk/>
            <pc:sldMk cId="27753925" sldId="2076137377"/>
            <ac:grpSpMk id="183" creationId="{7B528E33-449A-1849-77C7-9ABD4EFFD81D}"/>
          </ac:grpSpMkLst>
        </pc:grpChg>
        <pc:grpChg chg="del mod">
          <ac:chgData name="Bob Ward" userId="6da7c2dd-8e2e-469f-a216-c384312e2a2d" providerId="ADAL" clId="{62870759-0822-402D-B25C-BB6298B1EE64}" dt="2023-11-14T04:31:06.493" v="83596" actId="478"/>
          <ac:grpSpMkLst>
            <pc:docMk/>
            <pc:sldMk cId="27753925" sldId="2076137377"/>
            <ac:grpSpMk id="212" creationId="{37464EA5-A7F2-440C-BD3D-292E0BA70A9A}"/>
          </ac:grpSpMkLst>
        </pc:grpChg>
        <pc:grpChg chg="mod">
          <ac:chgData name="Bob Ward" userId="6da7c2dd-8e2e-469f-a216-c384312e2a2d" providerId="ADAL" clId="{62870759-0822-402D-B25C-BB6298B1EE64}" dt="2023-11-14T04:31:16.167" v="83599" actId="1076"/>
          <ac:grpSpMkLst>
            <pc:docMk/>
            <pc:sldMk cId="27753925" sldId="2076137377"/>
            <ac:grpSpMk id="225" creationId="{8C7799E2-761A-C19A-CF7C-513EB532ACC5}"/>
          </ac:grpSpMkLst>
        </pc:grpChg>
        <pc:grpChg chg="mod">
          <ac:chgData name="Bob Ward" userId="6da7c2dd-8e2e-469f-a216-c384312e2a2d" providerId="ADAL" clId="{62870759-0822-402D-B25C-BB6298B1EE64}" dt="2023-11-14T04:31:16.167" v="83599" actId="1076"/>
          <ac:grpSpMkLst>
            <pc:docMk/>
            <pc:sldMk cId="27753925" sldId="2076137377"/>
            <ac:grpSpMk id="226" creationId="{02450CB8-4F8C-EFAB-2214-8E457ED94EDA}"/>
          </ac:grpSpMkLst>
        </pc:grpChg>
        <pc:grpChg chg="mod">
          <ac:chgData name="Bob Ward" userId="6da7c2dd-8e2e-469f-a216-c384312e2a2d" providerId="ADAL" clId="{62870759-0822-402D-B25C-BB6298B1EE64}" dt="2023-11-14T04:31:16.167" v="83599" actId="1076"/>
          <ac:grpSpMkLst>
            <pc:docMk/>
            <pc:sldMk cId="27753925" sldId="2076137377"/>
            <ac:grpSpMk id="238" creationId="{BA55E931-8A78-9213-680E-A903AB9CFF90}"/>
          </ac:grpSpMkLst>
        </pc:grpChg>
        <pc:grpChg chg="mod">
          <ac:chgData name="Bob Ward" userId="6da7c2dd-8e2e-469f-a216-c384312e2a2d" providerId="ADAL" clId="{62870759-0822-402D-B25C-BB6298B1EE64}" dt="2023-11-14T04:31:16.167" v="83599" actId="1076"/>
          <ac:grpSpMkLst>
            <pc:docMk/>
            <pc:sldMk cId="27753925" sldId="2076137377"/>
            <ac:grpSpMk id="243" creationId="{70A74473-1A6D-61BB-ADB9-E24303CCFA0F}"/>
          </ac:grpSpMkLst>
        </pc:grpChg>
        <pc:grpChg chg="mod">
          <ac:chgData name="Bob Ward" userId="6da7c2dd-8e2e-469f-a216-c384312e2a2d" providerId="ADAL" clId="{62870759-0822-402D-B25C-BB6298B1EE64}" dt="2023-11-14T04:31:16.167" v="83599" actId="1076"/>
          <ac:grpSpMkLst>
            <pc:docMk/>
            <pc:sldMk cId="27753925" sldId="2076137377"/>
            <ac:grpSpMk id="244" creationId="{1D5F7F8D-8987-9552-A21C-EE125D540D87}"/>
          </ac:grpSpMkLst>
        </pc:grpChg>
        <pc:grpChg chg="mod">
          <ac:chgData name="Bob Ward" userId="6da7c2dd-8e2e-469f-a216-c384312e2a2d" providerId="ADAL" clId="{62870759-0822-402D-B25C-BB6298B1EE64}" dt="2023-11-14T04:31:16.167" v="83599" actId="1076"/>
          <ac:grpSpMkLst>
            <pc:docMk/>
            <pc:sldMk cId="27753925" sldId="2076137377"/>
            <ac:grpSpMk id="245" creationId="{503421FA-C590-C488-8EFC-010688F003DD}"/>
          </ac:grpSpMkLst>
        </pc:grpChg>
        <pc:grpChg chg="mod">
          <ac:chgData name="Bob Ward" userId="6da7c2dd-8e2e-469f-a216-c384312e2a2d" providerId="ADAL" clId="{62870759-0822-402D-B25C-BB6298B1EE64}" dt="2023-11-14T04:31:16.167" v="83599" actId="1076"/>
          <ac:grpSpMkLst>
            <pc:docMk/>
            <pc:sldMk cId="27753925" sldId="2076137377"/>
            <ac:grpSpMk id="254" creationId="{083F2777-3B2B-7B56-70F5-10167D202443}"/>
          </ac:grpSpMkLst>
        </pc:grpChg>
        <pc:grpChg chg="mod">
          <ac:chgData name="Bob Ward" userId="6da7c2dd-8e2e-469f-a216-c384312e2a2d" providerId="ADAL" clId="{62870759-0822-402D-B25C-BB6298B1EE64}" dt="2023-11-14T04:31:16.167" v="83599" actId="1076"/>
          <ac:grpSpMkLst>
            <pc:docMk/>
            <pc:sldMk cId="27753925" sldId="2076137377"/>
            <ac:grpSpMk id="261" creationId="{5C05466B-6726-B743-6470-FEF1577CC709}"/>
          </ac:grpSpMkLst>
        </pc:grpChg>
        <pc:grpChg chg="mod">
          <ac:chgData name="Bob Ward" userId="6da7c2dd-8e2e-469f-a216-c384312e2a2d" providerId="ADAL" clId="{62870759-0822-402D-B25C-BB6298B1EE64}" dt="2023-11-14T04:31:16.167" v="83599" actId="1076"/>
          <ac:grpSpMkLst>
            <pc:docMk/>
            <pc:sldMk cId="27753925" sldId="2076137377"/>
            <ac:grpSpMk id="262" creationId="{CCC99418-6D47-EE08-39D8-E71C40A32366}"/>
          </ac:grpSpMkLst>
        </pc:grpChg>
        <pc:grpChg chg="mod">
          <ac:chgData name="Bob Ward" userId="6da7c2dd-8e2e-469f-a216-c384312e2a2d" providerId="ADAL" clId="{62870759-0822-402D-B25C-BB6298B1EE64}" dt="2023-11-14T04:31:16.167" v="83599" actId="1076"/>
          <ac:grpSpMkLst>
            <pc:docMk/>
            <pc:sldMk cId="27753925" sldId="2076137377"/>
            <ac:grpSpMk id="263" creationId="{9DD30162-29C9-1B84-2774-3C11FE73A3E1}"/>
          </ac:grpSpMkLst>
        </pc:grpChg>
        <pc:grpChg chg="mod">
          <ac:chgData name="Bob Ward" userId="6da7c2dd-8e2e-469f-a216-c384312e2a2d" providerId="ADAL" clId="{62870759-0822-402D-B25C-BB6298B1EE64}" dt="2023-11-14T04:31:16.167" v="83599" actId="1076"/>
          <ac:grpSpMkLst>
            <pc:docMk/>
            <pc:sldMk cId="27753925" sldId="2076137377"/>
            <ac:grpSpMk id="264" creationId="{3E298735-2FB7-C470-E55C-63A29640C857}"/>
          </ac:grpSpMkLst>
        </pc:grpChg>
        <pc:grpChg chg="add mod">
          <ac:chgData name="Bob Ward" userId="6da7c2dd-8e2e-469f-a216-c384312e2a2d" providerId="ADAL" clId="{62870759-0822-402D-B25C-BB6298B1EE64}" dt="2023-11-14T04:31:16.167" v="83599" actId="1076"/>
          <ac:grpSpMkLst>
            <pc:docMk/>
            <pc:sldMk cId="27753925" sldId="2076137377"/>
            <ac:grpSpMk id="287" creationId="{66AC2ADD-EC15-9C24-4DF5-5D9F0FB34A61}"/>
          </ac:grpSpMkLst>
        </pc:grpChg>
        <pc:grpChg chg="add mod">
          <ac:chgData name="Bob Ward" userId="6da7c2dd-8e2e-469f-a216-c384312e2a2d" providerId="ADAL" clId="{62870759-0822-402D-B25C-BB6298B1EE64}" dt="2023-11-14T04:31:16.167" v="83599" actId="1076"/>
          <ac:grpSpMkLst>
            <pc:docMk/>
            <pc:sldMk cId="27753925" sldId="2076137377"/>
            <ac:grpSpMk id="290" creationId="{FFF7FAB2-F86C-E33A-F6B9-A68BE05BAA30}"/>
          </ac:grpSpMkLst>
        </pc:grpChg>
        <pc:grpChg chg="add mod">
          <ac:chgData name="Bob Ward" userId="6da7c2dd-8e2e-469f-a216-c384312e2a2d" providerId="ADAL" clId="{62870759-0822-402D-B25C-BB6298B1EE64}" dt="2023-11-14T04:31:16.167" v="83599" actId="1076"/>
          <ac:grpSpMkLst>
            <pc:docMk/>
            <pc:sldMk cId="27753925" sldId="2076137377"/>
            <ac:grpSpMk id="293" creationId="{CB91BEDE-AB80-4D7E-7A73-FA37AA18D9DA}"/>
          </ac:grpSpMkLst>
        </pc:grpChg>
        <pc:grpChg chg="add mod">
          <ac:chgData name="Bob Ward" userId="6da7c2dd-8e2e-469f-a216-c384312e2a2d" providerId="ADAL" clId="{62870759-0822-402D-B25C-BB6298B1EE64}" dt="2023-11-14T04:31:16.167" v="83599" actId="1076"/>
          <ac:grpSpMkLst>
            <pc:docMk/>
            <pc:sldMk cId="27753925" sldId="2076137377"/>
            <ac:grpSpMk id="296" creationId="{BD9261A6-46AE-7041-DA5F-415639FC58D7}"/>
          </ac:grpSpMkLst>
        </pc:grpChg>
        <pc:grpChg chg="add mod">
          <ac:chgData name="Bob Ward" userId="6da7c2dd-8e2e-469f-a216-c384312e2a2d" providerId="ADAL" clId="{62870759-0822-402D-B25C-BB6298B1EE64}" dt="2023-11-14T04:31:16.167" v="83599" actId="1076"/>
          <ac:grpSpMkLst>
            <pc:docMk/>
            <pc:sldMk cId="27753925" sldId="2076137377"/>
            <ac:grpSpMk id="299" creationId="{F0778493-6662-61E3-3AE7-37D584546D19}"/>
          </ac:grpSpMkLst>
        </pc:grpChg>
        <pc:grpChg chg="add mod">
          <ac:chgData name="Bob Ward" userId="6da7c2dd-8e2e-469f-a216-c384312e2a2d" providerId="ADAL" clId="{62870759-0822-402D-B25C-BB6298B1EE64}" dt="2023-11-14T04:31:16.167" v="83599" actId="1076"/>
          <ac:grpSpMkLst>
            <pc:docMk/>
            <pc:sldMk cId="27753925" sldId="2076137377"/>
            <ac:grpSpMk id="302" creationId="{76351399-5241-15A4-04F7-E0F9FE543666}"/>
          </ac:grpSpMkLst>
        </pc:grpChg>
        <pc:grpChg chg="add mod">
          <ac:chgData name="Bob Ward" userId="6da7c2dd-8e2e-469f-a216-c384312e2a2d" providerId="ADAL" clId="{62870759-0822-402D-B25C-BB6298B1EE64}" dt="2023-11-14T04:31:16.167" v="83599" actId="1076"/>
          <ac:grpSpMkLst>
            <pc:docMk/>
            <pc:sldMk cId="27753925" sldId="2076137377"/>
            <ac:grpSpMk id="305" creationId="{0FF374FF-70E7-CEC8-2738-7E5074AD2A6C}"/>
          </ac:grpSpMkLst>
        </pc:grpChg>
        <pc:grpChg chg="add mod">
          <ac:chgData name="Bob Ward" userId="6da7c2dd-8e2e-469f-a216-c384312e2a2d" providerId="ADAL" clId="{62870759-0822-402D-B25C-BB6298B1EE64}" dt="2023-11-14T04:31:16.167" v="83599" actId="1076"/>
          <ac:grpSpMkLst>
            <pc:docMk/>
            <pc:sldMk cId="27753925" sldId="2076137377"/>
            <ac:grpSpMk id="308" creationId="{FF92EE83-E7DE-FEEA-F307-A495676CCBA8}"/>
          </ac:grpSpMkLst>
        </pc:grpChg>
        <pc:grpChg chg="add mod">
          <ac:chgData name="Bob Ward" userId="6da7c2dd-8e2e-469f-a216-c384312e2a2d" providerId="ADAL" clId="{62870759-0822-402D-B25C-BB6298B1EE64}" dt="2023-11-14T04:31:16.167" v="83599" actId="1076"/>
          <ac:grpSpMkLst>
            <pc:docMk/>
            <pc:sldMk cId="27753925" sldId="2076137377"/>
            <ac:grpSpMk id="314" creationId="{0C630E93-52B1-B1D8-0455-1923DC107B4C}"/>
          </ac:grpSpMkLst>
        </pc:grpChg>
        <pc:grpChg chg="add mod">
          <ac:chgData name="Bob Ward" userId="6da7c2dd-8e2e-469f-a216-c384312e2a2d" providerId="ADAL" clId="{62870759-0822-402D-B25C-BB6298B1EE64}" dt="2023-11-14T04:31:16.167" v="83599" actId="1076"/>
          <ac:grpSpMkLst>
            <pc:docMk/>
            <pc:sldMk cId="27753925" sldId="2076137377"/>
            <ac:grpSpMk id="319" creationId="{33838F4C-81D7-8E8D-D770-11E29552ABBB}"/>
          </ac:grpSpMkLst>
        </pc:grpChg>
        <pc:picChg chg="mod">
          <ac:chgData name="Bob Ward" userId="6da7c2dd-8e2e-469f-a216-c384312e2a2d" providerId="ADAL" clId="{62870759-0822-402D-B25C-BB6298B1EE64}" dt="2023-10-29T18:01:19.457" v="29622" actId="1076"/>
          <ac:picMkLst>
            <pc:docMk/>
            <pc:sldMk cId="27753925" sldId="2076137377"/>
            <ac:picMk id="48" creationId="{9F5C0371-32E6-45C2-AD56-6ED57B48A54C}"/>
          </ac:picMkLst>
        </pc:picChg>
        <pc:picChg chg="mod">
          <ac:chgData name="Bob Ward" userId="6da7c2dd-8e2e-469f-a216-c384312e2a2d" providerId="ADAL" clId="{62870759-0822-402D-B25C-BB6298B1EE64}" dt="2023-10-29T18:01:19.457" v="29622" actId="1076"/>
          <ac:picMkLst>
            <pc:docMk/>
            <pc:sldMk cId="27753925" sldId="2076137377"/>
            <ac:picMk id="49" creationId="{E9B35B72-0190-468D-88DE-24261E50BE88}"/>
          </ac:picMkLst>
        </pc:picChg>
        <pc:picChg chg="mod">
          <ac:chgData name="Bob Ward" userId="6da7c2dd-8e2e-469f-a216-c384312e2a2d" providerId="ADAL" clId="{62870759-0822-402D-B25C-BB6298B1EE64}" dt="2023-10-29T18:01:19.457" v="29622" actId="1076"/>
          <ac:picMkLst>
            <pc:docMk/>
            <pc:sldMk cId="27753925" sldId="2076137377"/>
            <ac:picMk id="171" creationId="{3A048D81-F63D-400B-9173-4D3AB74F6A29}"/>
          </ac:picMkLst>
        </pc:picChg>
        <pc:picChg chg="mod">
          <ac:chgData name="Bob Ward" userId="6da7c2dd-8e2e-469f-a216-c384312e2a2d" providerId="ADAL" clId="{62870759-0822-402D-B25C-BB6298B1EE64}" dt="2023-10-29T18:01:19.457" v="29622" actId="1076"/>
          <ac:picMkLst>
            <pc:docMk/>
            <pc:sldMk cId="27753925" sldId="2076137377"/>
            <ac:picMk id="215" creationId="{789DFDCF-BCC4-4EBD-B338-F9814FBD3124}"/>
          </ac:picMkLst>
        </pc:picChg>
        <pc:picChg chg="del mod">
          <ac:chgData name="Bob Ward" userId="6da7c2dd-8e2e-469f-a216-c384312e2a2d" providerId="ADAL" clId="{62870759-0822-402D-B25C-BB6298B1EE64}" dt="2023-11-14T04:31:06.493" v="83596" actId="478"/>
          <ac:picMkLst>
            <pc:docMk/>
            <pc:sldMk cId="27753925" sldId="2076137377"/>
            <ac:picMk id="220" creationId="{BA23691B-3A33-42A2-89B9-A2C502476FA3}"/>
          </ac:picMkLst>
        </pc:picChg>
        <pc:picChg chg="add mod">
          <ac:chgData name="Bob Ward" userId="6da7c2dd-8e2e-469f-a216-c384312e2a2d" providerId="ADAL" clId="{62870759-0822-402D-B25C-BB6298B1EE64}" dt="2023-11-14T04:31:16.167" v="83599" actId="1076"/>
          <ac:picMkLst>
            <pc:docMk/>
            <pc:sldMk cId="27753925" sldId="2076137377"/>
            <ac:picMk id="313" creationId="{2C1EC44A-A461-A95E-FBB1-89016240A95E}"/>
          </ac:picMkLst>
        </pc:picChg>
        <pc:picChg chg="add mod">
          <ac:chgData name="Bob Ward" userId="6da7c2dd-8e2e-469f-a216-c384312e2a2d" providerId="ADAL" clId="{62870759-0822-402D-B25C-BB6298B1EE64}" dt="2023-11-14T04:31:16.167" v="83599" actId="1076"/>
          <ac:picMkLst>
            <pc:docMk/>
            <pc:sldMk cId="27753925" sldId="2076137377"/>
            <ac:picMk id="322" creationId="{78C663B0-0D74-C549-AF7C-0F2933633CE8}"/>
          </ac:picMkLst>
        </pc:picChg>
        <pc:picChg chg="add mod">
          <ac:chgData name="Bob Ward" userId="6da7c2dd-8e2e-469f-a216-c384312e2a2d" providerId="ADAL" clId="{62870759-0822-402D-B25C-BB6298B1EE64}" dt="2023-11-14T04:31:16.167" v="83599" actId="1076"/>
          <ac:picMkLst>
            <pc:docMk/>
            <pc:sldMk cId="27753925" sldId="2076137377"/>
            <ac:picMk id="323" creationId="{A4283DA8-5E3F-672C-7982-F51B775F187B}"/>
          </ac:picMkLst>
        </pc:picChg>
        <pc:picChg chg="add mod">
          <ac:chgData name="Bob Ward" userId="6da7c2dd-8e2e-469f-a216-c384312e2a2d" providerId="ADAL" clId="{62870759-0822-402D-B25C-BB6298B1EE64}" dt="2023-11-14T04:31:16.167" v="83599" actId="1076"/>
          <ac:picMkLst>
            <pc:docMk/>
            <pc:sldMk cId="27753925" sldId="2076137377"/>
            <ac:picMk id="324" creationId="{B9A6EB8C-C441-AC63-29AA-E4B38ACFB99C}"/>
          </ac:picMkLst>
        </pc:picChg>
      </pc:sldChg>
      <pc:sldChg chg="addSp delSp modSp mod">
        <pc:chgData name="Bob Ward" userId="6da7c2dd-8e2e-469f-a216-c384312e2a2d" providerId="ADAL" clId="{62870759-0822-402D-B25C-BB6298B1EE64}" dt="2023-11-13T01:22:04.378" v="74415" actId="113"/>
        <pc:sldMkLst>
          <pc:docMk/>
          <pc:sldMk cId="333827013" sldId="2076138367"/>
        </pc:sldMkLst>
        <pc:spChg chg="mod">
          <ac:chgData name="Bob Ward" userId="6da7c2dd-8e2e-469f-a216-c384312e2a2d" providerId="ADAL" clId="{62870759-0822-402D-B25C-BB6298B1EE64}" dt="2023-11-13T01:22:04.378" v="74415" actId="113"/>
          <ac:spMkLst>
            <pc:docMk/>
            <pc:sldMk cId="333827013" sldId="2076138367"/>
            <ac:spMk id="3" creationId="{92F4FE1E-CB6B-F94B-9107-4277CD2661E1}"/>
          </ac:spMkLst>
        </pc:spChg>
        <pc:spChg chg="add del mod">
          <ac:chgData name="Bob Ward" userId="6da7c2dd-8e2e-469f-a216-c384312e2a2d" providerId="ADAL" clId="{62870759-0822-402D-B25C-BB6298B1EE64}" dt="2023-11-13T01:16:29.453" v="73664" actId="478"/>
          <ac:spMkLst>
            <pc:docMk/>
            <pc:sldMk cId="333827013" sldId="2076138367"/>
            <ac:spMk id="4" creationId="{9C4BC62F-CAB9-774C-9EEF-3DA74CBB67A1}"/>
          </ac:spMkLst>
        </pc:spChg>
      </pc:sldChg>
      <pc:sldChg chg="delSp modSp add del mod ord modShow modNotesTx">
        <pc:chgData name="Bob Ward" userId="6da7c2dd-8e2e-469f-a216-c384312e2a2d" providerId="ADAL" clId="{62870759-0822-402D-B25C-BB6298B1EE64}" dt="2023-11-03T16:23:17.109" v="61460" actId="47"/>
        <pc:sldMkLst>
          <pc:docMk/>
          <pc:sldMk cId="3973191872" sldId="2076138369"/>
        </pc:sldMkLst>
        <pc:spChg chg="del">
          <ac:chgData name="Bob Ward" userId="6da7c2dd-8e2e-469f-a216-c384312e2a2d" providerId="ADAL" clId="{62870759-0822-402D-B25C-BB6298B1EE64}" dt="2023-11-03T03:03:55.863" v="59954" actId="478"/>
          <ac:spMkLst>
            <pc:docMk/>
            <pc:sldMk cId="3973191872" sldId="2076138369"/>
            <ac:spMk id="27" creationId="{ECF0DCB7-8A66-4B69-9D52-24D27741E278}"/>
          </ac:spMkLst>
        </pc:spChg>
        <pc:grpChg chg="del">
          <ac:chgData name="Bob Ward" userId="6da7c2dd-8e2e-469f-a216-c384312e2a2d" providerId="ADAL" clId="{62870759-0822-402D-B25C-BB6298B1EE64}" dt="2023-11-03T03:03:54.130" v="59953" actId="478"/>
          <ac:grpSpMkLst>
            <pc:docMk/>
            <pc:sldMk cId="3973191872" sldId="2076138369"/>
            <ac:grpSpMk id="10" creationId="{57C3C0EE-6365-764D-95C3-1D45A13DAE1A}"/>
          </ac:grpSpMkLst>
        </pc:grpChg>
        <pc:graphicFrameChg chg="mod modGraphic">
          <ac:chgData name="Bob Ward" userId="6da7c2dd-8e2e-469f-a216-c384312e2a2d" providerId="ADAL" clId="{62870759-0822-402D-B25C-BB6298B1EE64}" dt="2023-11-03T03:11:14.218" v="59968" actId="20577"/>
          <ac:graphicFrameMkLst>
            <pc:docMk/>
            <pc:sldMk cId="3973191872" sldId="2076138369"/>
            <ac:graphicFrameMk id="13" creationId="{8020B885-FA76-44B9-833D-B8367ABC8B4D}"/>
          </ac:graphicFrameMkLst>
        </pc:graphicFrameChg>
      </pc:sldChg>
      <pc:sldChg chg="addSp modSp">
        <pc:chgData name="Bob Ward" userId="6da7c2dd-8e2e-469f-a216-c384312e2a2d" providerId="ADAL" clId="{62870759-0822-402D-B25C-BB6298B1EE64}" dt="2023-10-22T22:01:53.425" v="11160"/>
        <pc:sldMkLst>
          <pc:docMk/>
          <pc:sldMk cId="2047805803" sldId="2076138372"/>
        </pc:sldMkLst>
        <pc:spChg chg="add mod">
          <ac:chgData name="Bob Ward" userId="6da7c2dd-8e2e-469f-a216-c384312e2a2d" providerId="ADAL" clId="{62870759-0822-402D-B25C-BB6298B1EE64}" dt="2023-10-22T22:01:53.425" v="11160"/>
          <ac:spMkLst>
            <pc:docMk/>
            <pc:sldMk cId="2047805803" sldId="2076138372"/>
            <ac:spMk id="3" creationId="{920E9751-1DBB-2269-6D31-F15B931611BD}"/>
          </ac:spMkLst>
        </pc:spChg>
      </pc:sldChg>
      <pc:sldChg chg="addSp delSp modSp mod">
        <pc:chgData name="Bob Ward" userId="6da7c2dd-8e2e-469f-a216-c384312e2a2d" providerId="ADAL" clId="{62870759-0822-402D-B25C-BB6298B1EE64}" dt="2023-11-12T18:37:51.720" v="72799" actId="478"/>
        <pc:sldMkLst>
          <pc:docMk/>
          <pc:sldMk cId="2061293200" sldId="2076138373"/>
        </pc:sldMkLst>
        <pc:spChg chg="add del mod">
          <ac:chgData name="Bob Ward" userId="6da7c2dd-8e2e-469f-a216-c384312e2a2d" providerId="ADAL" clId="{62870759-0822-402D-B25C-BB6298B1EE64}" dt="2023-11-12T18:37:51.720" v="72799" actId="478"/>
          <ac:spMkLst>
            <pc:docMk/>
            <pc:sldMk cId="2061293200" sldId="2076138373"/>
            <ac:spMk id="4" creationId="{5C058BFA-FD2C-1AE0-A527-381E7EAF4A7C}"/>
          </ac:spMkLst>
        </pc:spChg>
      </pc:sldChg>
      <pc:sldChg chg="ord">
        <pc:chgData name="Bob Ward" userId="6da7c2dd-8e2e-469f-a216-c384312e2a2d" providerId="ADAL" clId="{62870759-0822-402D-B25C-BB6298B1EE64}" dt="2023-10-22T23:26:08.160" v="12384"/>
        <pc:sldMkLst>
          <pc:docMk/>
          <pc:sldMk cId="2310589078" sldId="2076138374"/>
        </pc:sldMkLst>
      </pc:sldChg>
      <pc:sldChg chg="addSp modSp mod ord">
        <pc:chgData name="Bob Ward" userId="6da7c2dd-8e2e-469f-a216-c384312e2a2d" providerId="ADAL" clId="{62870759-0822-402D-B25C-BB6298B1EE64}" dt="2023-11-12T02:47:07.317" v="64726"/>
        <pc:sldMkLst>
          <pc:docMk/>
          <pc:sldMk cId="2651755647" sldId="2076138386"/>
        </pc:sldMkLst>
        <pc:spChg chg="mod">
          <ac:chgData name="Bob Ward" userId="6da7c2dd-8e2e-469f-a216-c384312e2a2d" providerId="ADAL" clId="{62870759-0822-402D-B25C-BB6298B1EE64}" dt="2023-10-22T00:24:43.791" v="6223" actId="20577"/>
          <ac:spMkLst>
            <pc:docMk/>
            <pc:sldMk cId="2651755647" sldId="2076138386"/>
            <ac:spMk id="2" creationId="{F11C841D-C464-7FE0-0FE1-2D51F47B4A9C}"/>
          </ac:spMkLst>
        </pc:spChg>
        <pc:spChg chg="add mod">
          <ac:chgData name="Bob Ward" userId="6da7c2dd-8e2e-469f-a216-c384312e2a2d" providerId="ADAL" clId="{62870759-0822-402D-B25C-BB6298B1EE64}" dt="2023-10-22T00:25:32.950" v="6265" actId="1076"/>
          <ac:spMkLst>
            <pc:docMk/>
            <pc:sldMk cId="2651755647" sldId="2076138386"/>
            <ac:spMk id="4" creationId="{5F793339-0EE4-FB88-320E-52547566C393}"/>
          </ac:spMkLst>
        </pc:spChg>
      </pc:sldChg>
      <pc:sldChg chg="delSp modSp add mod modShow modNotesTx">
        <pc:chgData name="Bob Ward" userId="6da7c2dd-8e2e-469f-a216-c384312e2a2d" providerId="ADAL" clId="{62870759-0822-402D-B25C-BB6298B1EE64}" dt="2023-11-13T01:29:53.160" v="74618" actId="20577"/>
        <pc:sldMkLst>
          <pc:docMk/>
          <pc:sldMk cId="3039063099" sldId="2076138502"/>
        </pc:sldMkLst>
        <pc:spChg chg="mod">
          <ac:chgData name="Bob Ward" userId="6da7c2dd-8e2e-469f-a216-c384312e2a2d" providerId="ADAL" clId="{62870759-0822-402D-B25C-BB6298B1EE64}" dt="2023-11-13T01:29:53.160" v="74618" actId="20577"/>
          <ac:spMkLst>
            <pc:docMk/>
            <pc:sldMk cId="3039063099" sldId="2076138502"/>
            <ac:spMk id="2" creationId="{10FB3983-74E9-6E42-BE24-9C07ABA15857}"/>
          </ac:spMkLst>
        </pc:spChg>
        <pc:spChg chg="mod">
          <ac:chgData name="Bob Ward" userId="6da7c2dd-8e2e-469f-a216-c384312e2a2d" providerId="ADAL" clId="{62870759-0822-402D-B25C-BB6298B1EE64}" dt="2023-11-13T01:29:46.724" v="74600" actId="20577"/>
          <ac:spMkLst>
            <pc:docMk/>
            <pc:sldMk cId="3039063099" sldId="2076138502"/>
            <ac:spMk id="5" creationId="{AC3FC994-3DDF-416E-A875-35E7864C0AA6}"/>
          </ac:spMkLst>
        </pc:spChg>
        <pc:spChg chg="mod">
          <ac:chgData name="Bob Ward" userId="6da7c2dd-8e2e-469f-a216-c384312e2a2d" providerId="ADAL" clId="{62870759-0822-402D-B25C-BB6298B1EE64}" dt="2023-10-31T03:28:21.670" v="45667" actId="1076"/>
          <ac:spMkLst>
            <pc:docMk/>
            <pc:sldMk cId="3039063099" sldId="2076138502"/>
            <ac:spMk id="23" creationId="{F895926D-DD21-5E46-B7F1-1D4476F716B5}"/>
          </ac:spMkLst>
        </pc:spChg>
        <pc:spChg chg="mod">
          <ac:chgData name="Bob Ward" userId="6da7c2dd-8e2e-469f-a216-c384312e2a2d" providerId="ADAL" clId="{62870759-0822-402D-B25C-BB6298B1EE64}" dt="2023-10-31T03:28:21.670" v="45667" actId="1076"/>
          <ac:spMkLst>
            <pc:docMk/>
            <pc:sldMk cId="3039063099" sldId="2076138502"/>
            <ac:spMk id="24" creationId="{C30DF2D9-2178-2B43-9689-EDA02DC5F208}"/>
          </ac:spMkLst>
        </pc:spChg>
        <pc:spChg chg="mod">
          <ac:chgData name="Bob Ward" userId="6da7c2dd-8e2e-469f-a216-c384312e2a2d" providerId="ADAL" clId="{62870759-0822-402D-B25C-BB6298B1EE64}" dt="2023-10-31T03:28:21.670" v="45667" actId="1076"/>
          <ac:spMkLst>
            <pc:docMk/>
            <pc:sldMk cId="3039063099" sldId="2076138502"/>
            <ac:spMk id="25" creationId="{615E5C61-932C-4040-A381-2DD9493DC794}"/>
          </ac:spMkLst>
        </pc:spChg>
        <pc:spChg chg="mod">
          <ac:chgData name="Bob Ward" userId="6da7c2dd-8e2e-469f-a216-c384312e2a2d" providerId="ADAL" clId="{62870759-0822-402D-B25C-BB6298B1EE64}" dt="2023-10-31T03:28:21.670" v="45667" actId="1076"/>
          <ac:spMkLst>
            <pc:docMk/>
            <pc:sldMk cId="3039063099" sldId="2076138502"/>
            <ac:spMk id="26" creationId="{56241EBB-11FE-BA4A-B295-EDD8BAEFF854}"/>
          </ac:spMkLst>
        </pc:spChg>
        <pc:spChg chg="mod">
          <ac:chgData name="Bob Ward" userId="6da7c2dd-8e2e-469f-a216-c384312e2a2d" providerId="ADAL" clId="{62870759-0822-402D-B25C-BB6298B1EE64}" dt="2023-10-31T03:28:21.670" v="45667" actId="1076"/>
          <ac:spMkLst>
            <pc:docMk/>
            <pc:sldMk cId="3039063099" sldId="2076138502"/>
            <ac:spMk id="27" creationId="{07630FBC-41DD-DC46-8546-034EECD6F6B9}"/>
          </ac:spMkLst>
        </pc:spChg>
        <pc:spChg chg="mod">
          <ac:chgData name="Bob Ward" userId="6da7c2dd-8e2e-469f-a216-c384312e2a2d" providerId="ADAL" clId="{62870759-0822-402D-B25C-BB6298B1EE64}" dt="2023-10-31T03:28:21.670" v="45667" actId="1076"/>
          <ac:spMkLst>
            <pc:docMk/>
            <pc:sldMk cId="3039063099" sldId="2076138502"/>
            <ac:spMk id="29" creationId="{0885E805-8A5E-EB47-B49E-7A4D0B19799E}"/>
          </ac:spMkLst>
        </pc:spChg>
        <pc:spChg chg="mod">
          <ac:chgData name="Bob Ward" userId="6da7c2dd-8e2e-469f-a216-c384312e2a2d" providerId="ADAL" clId="{62870759-0822-402D-B25C-BB6298B1EE64}" dt="2023-10-31T03:28:21.670" v="45667" actId="1076"/>
          <ac:spMkLst>
            <pc:docMk/>
            <pc:sldMk cId="3039063099" sldId="2076138502"/>
            <ac:spMk id="30" creationId="{23161305-3392-554B-89F8-265E31446D35}"/>
          </ac:spMkLst>
        </pc:spChg>
        <pc:spChg chg="mod">
          <ac:chgData name="Bob Ward" userId="6da7c2dd-8e2e-469f-a216-c384312e2a2d" providerId="ADAL" clId="{62870759-0822-402D-B25C-BB6298B1EE64}" dt="2023-10-31T03:28:21.670" v="45667" actId="1076"/>
          <ac:spMkLst>
            <pc:docMk/>
            <pc:sldMk cId="3039063099" sldId="2076138502"/>
            <ac:spMk id="41" creationId="{926A6900-F56B-9F44-9882-9369DF79082B}"/>
          </ac:spMkLst>
        </pc:spChg>
        <pc:spChg chg="mod">
          <ac:chgData name="Bob Ward" userId="6da7c2dd-8e2e-469f-a216-c384312e2a2d" providerId="ADAL" clId="{62870759-0822-402D-B25C-BB6298B1EE64}" dt="2023-10-31T03:28:21.670" v="45667" actId="1076"/>
          <ac:spMkLst>
            <pc:docMk/>
            <pc:sldMk cId="3039063099" sldId="2076138502"/>
            <ac:spMk id="42" creationId="{98229226-4805-CA4D-A820-F163AE0F92E2}"/>
          </ac:spMkLst>
        </pc:spChg>
        <pc:spChg chg="mod">
          <ac:chgData name="Bob Ward" userId="6da7c2dd-8e2e-469f-a216-c384312e2a2d" providerId="ADAL" clId="{62870759-0822-402D-B25C-BB6298B1EE64}" dt="2023-10-31T03:28:21.670" v="45667" actId="1076"/>
          <ac:spMkLst>
            <pc:docMk/>
            <pc:sldMk cId="3039063099" sldId="2076138502"/>
            <ac:spMk id="48" creationId="{64C6C64C-B37F-0947-A525-640A6DE6683A}"/>
          </ac:spMkLst>
        </pc:spChg>
        <pc:spChg chg="mod">
          <ac:chgData name="Bob Ward" userId="6da7c2dd-8e2e-469f-a216-c384312e2a2d" providerId="ADAL" clId="{62870759-0822-402D-B25C-BB6298B1EE64}" dt="2023-10-31T03:28:21.670" v="45667" actId="1076"/>
          <ac:spMkLst>
            <pc:docMk/>
            <pc:sldMk cId="3039063099" sldId="2076138502"/>
            <ac:spMk id="49" creationId="{9E41372D-D79C-5F4A-B5C1-015CF03924E0}"/>
          </ac:spMkLst>
        </pc:spChg>
        <pc:spChg chg="mod">
          <ac:chgData name="Bob Ward" userId="6da7c2dd-8e2e-469f-a216-c384312e2a2d" providerId="ADAL" clId="{62870759-0822-402D-B25C-BB6298B1EE64}" dt="2023-10-31T03:28:21.670" v="45667" actId="1076"/>
          <ac:spMkLst>
            <pc:docMk/>
            <pc:sldMk cId="3039063099" sldId="2076138502"/>
            <ac:spMk id="51" creationId="{D80B75EC-3884-EF41-81CB-C2933801A571}"/>
          </ac:spMkLst>
        </pc:spChg>
        <pc:spChg chg="mod">
          <ac:chgData name="Bob Ward" userId="6da7c2dd-8e2e-469f-a216-c384312e2a2d" providerId="ADAL" clId="{62870759-0822-402D-B25C-BB6298B1EE64}" dt="2023-10-31T03:28:21.670" v="45667" actId="1076"/>
          <ac:spMkLst>
            <pc:docMk/>
            <pc:sldMk cId="3039063099" sldId="2076138502"/>
            <ac:spMk id="52" creationId="{C040F6CB-7687-9446-99B4-2BE378C0FB5C}"/>
          </ac:spMkLst>
        </pc:spChg>
        <pc:spChg chg="mod">
          <ac:chgData name="Bob Ward" userId="6da7c2dd-8e2e-469f-a216-c384312e2a2d" providerId="ADAL" clId="{62870759-0822-402D-B25C-BB6298B1EE64}" dt="2023-10-31T03:28:21.670" v="45667" actId="1076"/>
          <ac:spMkLst>
            <pc:docMk/>
            <pc:sldMk cId="3039063099" sldId="2076138502"/>
            <ac:spMk id="53" creationId="{1802195B-4754-BD40-BF09-AF37FC057C45}"/>
          </ac:spMkLst>
        </pc:spChg>
        <pc:spChg chg="mod">
          <ac:chgData name="Bob Ward" userId="6da7c2dd-8e2e-469f-a216-c384312e2a2d" providerId="ADAL" clId="{62870759-0822-402D-B25C-BB6298B1EE64}" dt="2023-10-31T03:28:21.670" v="45667" actId="1076"/>
          <ac:spMkLst>
            <pc:docMk/>
            <pc:sldMk cId="3039063099" sldId="2076138502"/>
            <ac:spMk id="55" creationId="{93FE233F-3B62-7444-A56B-8EE3082D88F5}"/>
          </ac:spMkLst>
        </pc:spChg>
        <pc:spChg chg="mod">
          <ac:chgData name="Bob Ward" userId="6da7c2dd-8e2e-469f-a216-c384312e2a2d" providerId="ADAL" clId="{62870759-0822-402D-B25C-BB6298B1EE64}" dt="2023-10-31T03:28:21.670" v="45667" actId="1076"/>
          <ac:spMkLst>
            <pc:docMk/>
            <pc:sldMk cId="3039063099" sldId="2076138502"/>
            <ac:spMk id="61" creationId="{45184968-8AAA-9A4D-BCBF-CD16E0F33B60}"/>
          </ac:spMkLst>
        </pc:spChg>
        <pc:spChg chg="mod">
          <ac:chgData name="Bob Ward" userId="6da7c2dd-8e2e-469f-a216-c384312e2a2d" providerId="ADAL" clId="{62870759-0822-402D-B25C-BB6298B1EE64}" dt="2023-10-31T03:28:21.670" v="45667" actId="1076"/>
          <ac:spMkLst>
            <pc:docMk/>
            <pc:sldMk cId="3039063099" sldId="2076138502"/>
            <ac:spMk id="62" creationId="{B17871E2-DAD2-0448-B2C7-C5CCF2D6F796}"/>
          </ac:spMkLst>
        </pc:spChg>
        <pc:spChg chg="mod">
          <ac:chgData name="Bob Ward" userId="6da7c2dd-8e2e-469f-a216-c384312e2a2d" providerId="ADAL" clId="{62870759-0822-402D-B25C-BB6298B1EE64}" dt="2023-10-31T03:28:21.670" v="45667" actId="1076"/>
          <ac:spMkLst>
            <pc:docMk/>
            <pc:sldMk cId="3039063099" sldId="2076138502"/>
            <ac:spMk id="63" creationId="{1266583B-857B-D74E-81D2-0ABE941EBBA9}"/>
          </ac:spMkLst>
        </pc:spChg>
        <pc:spChg chg="mod">
          <ac:chgData name="Bob Ward" userId="6da7c2dd-8e2e-469f-a216-c384312e2a2d" providerId="ADAL" clId="{62870759-0822-402D-B25C-BB6298B1EE64}" dt="2023-10-31T03:28:21.670" v="45667" actId="1076"/>
          <ac:spMkLst>
            <pc:docMk/>
            <pc:sldMk cId="3039063099" sldId="2076138502"/>
            <ac:spMk id="67" creationId="{E4BA84F3-B118-3A4B-8DBE-96196DED89A0}"/>
          </ac:spMkLst>
        </pc:spChg>
        <pc:spChg chg="mod">
          <ac:chgData name="Bob Ward" userId="6da7c2dd-8e2e-469f-a216-c384312e2a2d" providerId="ADAL" clId="{62870759-0822-402D-B25C-BB6298B1EE64}" dt="2023-10-31T03:28:21.670" v="45667" actId="1076"/>
          <ac:spMkLst>
            <pc:docMk/>
            <pc:sldMk cId="3039063099" sldId="2076138502"/>
            <ac:spMk id="69" creationId="{82F93830-07E5-6D47-A119-D7808BE38AF9}"/>
          </ac:spMkLst>
        </pc:spChg>
        <pc:spChg chg="mod">
          <ac:chgData name="Bob Ward" userId="6da7c2dd-8e2e-469f-a216-c384312e2a2d" providerId="ADAL" clId="{62870759-0822-402D-B25C-BB6298B1EE64}" dt="2023-10-31T03:28:21.670" v="45667" actId="1076"/>
          <ac:spMkLst>
            <pc:docMk/>
            <pc:sldMk cId="3039063099" sldId="2076138502"/>
            <ac:spMk id="70" creationId="{499A04E5-DF9B-7E49-9616-D9B7483AA1CD}"/>
          </ac:spMkLst>
        </pc:spChg>
        <pc:spChg chg="mod">
          <ac:chgData name="Bob Ward" userId="6da7c2dd-8e2e-469f-a216-c384312e2a2d" providerId="ADAL" clId="{62870759-0822-402D-B25C-BB6298B1EE64}" dt="2023-10-31T03:28:21.670" v="45667" actId="1076"/>
          <ac:spMkLst>
            <pc:docMk/>
            <pc:sldMk cId="3039063099" sldId="2076138502"/>
            <ac:spMk id="73" creationId="{642D2E80-5A90-2242-B8CA-668CCA4AAA97}"/>
          </ac:spMkLst>
        </pc:spChg>
        <pc:spChg chg="mod">
          <ac:chgData name="Bob Ward" userId="6da7c2dd-8e2e-469f-a216-c384312e2a2d" providerId="ADAL" clId="{62870759-0822-402D-B25C-BB6298B1EE64}" dt="2023-10-31T03:28:21.670" v="45667" actId="1076"/>
          <ac:spMkLst>
            <pc:docMk/>
            <pc:sldMk cId="3039063099" sldId="2076138502"/>
            <ac:spMk id="74" creationId="{840800DD-3698-6248-9ED2-6CBA363EFBD0}"/>
          </ac:spMkLst>
        </pc:spChg>
        <pc:spChg chg="mod">
          <ac:chgData name="Bob Ward" userId="6da7c2dd-8e2e-469f-a216-c384312e2a2d" providerId="ADAL" clId="{62870759-0822-402D-B25C-BB6298B1EE64}" dt="2023-10-31T03:28:21.670" v="45667" actId="1076"/>
          <ac:spMkLst>
            <pc:docMk/>
            <pc:sldMk cId="3039063099" sldId="2076138502"/>
            <ac:spMk id="77" creationId="{5D711D62-8A66-7B47-9694-8CCDAC801635}"/>
          </ac:spMkLst>
        </pc:spChg>
        <pc:spChg chg="mod">
          <ac:chgData name="Bob Ward" userId="6da7c2dd-8e2e-469f-a216-c384312e2a2d" providerId="ADAL" clId="{62870759-0822-402D-B25C-BB6298B1EE64}" dt="2023-10-31T03:28:21.670" v="45667" actId="1076"/>
          <ac:spMkLst>
            <pc:docMk/>
            <pc:sldMk cId="3039063099" sldId="2076138502"/>
            <ac:spMk id="78" creationId="{2CD68D1A-12AB-594E-A4B4-C655F0FC4F7F}"/>
          </ac:spMkLst>
        </pc:spChg>
        <pc:spChg chg="mod">
          <ac:chgData name="Bob Ward" userId="6da7c2dd-8e2e-469f-a216-c384312e2a2d" providerId="ADAL" clId="{62870759-0822-402D-B25C-BB6298B1EE64}" dt="2023-10-31T03:28:21.670" v="45667" actId="1076"/>
          <ac:spMkLst>
            <pc:docMk/>
            <pc:sldMk cId="3039063099" sldId="2076138502"/>
            <ac:spMk id="79" creationId="{1129E4F9-8671-1F4E-BE35-9A44BB65B766}"/>
          </ac:spMkLst>
        </pc:spChg>
        <pc:spChg chg="mod">
          <ac:chgData name="Bob Ward" userId="6da7c2dd-8e2e-469f-a216-c384312e2a2d" providerId="ADAL" clId="{62870759-0822-402D-B25C-BB6298B1EE64}" dt="2023-10-31T03:28:21.670" v="45667" actId="1076"/>
          <ac:spMkLst>
            <pc:docMk/>
            <pc:sldMk cId="3039063099" sldId="2076138502"/>
            <ac:spMk id="80" creationId="{1C59A7BC-C015-5041-8134-B629FF75E8CB}"/>
          </ac:spMkLst>
        </pc:spChg>
        <pc:spChg chg="mod">
          <ac:chgData name="Bob Ward" userId="6da7c2dd-8e2e-469f-a216-c384312e2a2d" providerId="ADAL" clId="{62870759-0822-402D-B25C-BB6298B1EE64}" dt="2023-10-31T03:28:21.670" v="45667" actId="1076"/>
          <ac:spMkLst>
            <pc:docMk/>
            <pc:sldMk cId="3039063099" sldId="2076138502"/>
            <ac:spMk id="81" creationId="{65A4ABFB-1EAE-8546-A4C4-64E0F1B70292}"/>
          </ac:spMkLst>
        </pc:spChg>
        <pc:spChg chg="mod">
          <ac:chgData name="Bob Ward" userId="6da7c2dd-8e2e-469f-a216-c384312e2a2d" providerId="ADAL" clId="{62870759-0822-402D-B25C-BB6298B1EE64}" dt="2023-10-31T03:28:21.670" v="45667" actId="1076"/>
          <ac:spMkLst>
            <pc:docMk/>
            <pc:sldMk cId="3039063099" sldId="2076138502"/>
            <ac:spMk id="82" creationId="{153B47D2-87C2-0E4B-ABD8-3466F9AFAC01}"/>
          </ac:spMkLst>
        </pc:spChg>
        <pc:spChg chg="mod">
          <ac:chgData name="Bob Ward" userId="6da7c2dd-8e2e-469f-a216-c384312e2a2d" providerId="ADAL" clId="{62870759-0822-402D-B25C-BB6298B1EE64}" dt="2023-10-31T03:28:21.670" v="45667" actId="1076"/>
          <ac:spMkLst>
            <pc:docMk/>
            <pc:sldMk cId="3039063099" sldId="2076138502"/>
            <ac:spMk id="83" creationId="{7A902C98-805A-2F40-A86F-D3AD64D028EA}"/>
          </ac:spMkLst>
        </pc:spChg>
        <pc:spChg chg="mod">
          <ac:chgData name="Bob Ward" userId="6da7c2dd-8e2e-469f-a216-c384312e2a2d" providerId="ADAL" clId="{62870759-0822-402D-B25C-BB6298B1EE64}" dt="2023-10-31T03:28:21.670" v="45667" actId="1076"/>
          <ac:spMkLst>
            <pc:docMk/>
            <pc:sldMk cId="3039063099" sldId="2076138502"/>
            <ac:spMk id="88" creationId="{C8651297-03FC-164C-B0A7-9D183251EDDF}"/>
          </ac:spMkLst>
        </pc:spChg>
        <pc:spChg chg="mod">
          <ac:chgData name="Bob Ward" userId="6da7c2dd-8e2e-469f-a216-c384312e2a2d" providerId="ADAL" clId="{62870759-0822-402D-B25C-BB6298B1EE64}" dt="2023-10-31T03:28:21.670" v="45667" actId="1076"/>
          <ac:spMkLst>
            <pc:docMk/>
            <pc:sldMk cId="3039063099" sldId="2076138502"/>
            <ac:spMk id="90" creationId="{1C23ABD5-8667-CD44-BB78-2ED6B738880D}"/>
          </ac:spMkLst>
        </pc:spChg>
        <pc:spChg chg="mod">
          <ac:chgData name="Bob Ward" userId="6da7c2dd-8e2e-469f-a216-c384312e2a2d" providerId="ADAL" clId="{62870759-0822-402D-B25C-BB6298B1EE64}" dt="2023-10-31T03:28:21.670" v="45667" actId="1076"/>
          <ac:spMkLst>
            <pc:docMk/>
            <pc:sldMk cId="3039063099" sldId="2076138502"/>
            <ac:spMk id="91" creationId="{F20192E9-94D7-8146-A28E-BC184AA36016}"/>
          </ac:spMkLst>
        </pc:spChg>
        <pc:spChg chg="mod">
          <ac:chgData name="Bob Ward" userId="6da7c2dd-8e2e-469f-a216-c384312e2a2d" providerId="ADAL" clId="{62870759-0822-402D-B25C-BB6298B1EE64}" dt="2023-10-31T03:28:21.670" v="45667" actId="1076"/>
          <ac:spMkLst>
            <pc:docMk/>
            <pc:sldMk cId="3039063099" sldId="2076138502"/>
            <ac:spMk id="92" creationId="{AE544E35-B0A7-5D46-82F6-05E065286F62}"/>
          </ac:spMkLst>
        </pc:spChg>
        <pc:spChg chg="mod">
          <ac:chgData name="Bob Ward" userId="6da7c2dd-8e2e-469f-a216-c384312e2a2d" providerId="ADAL" clId="{62870759-0822-402D-B25C-BB6298B1EE64}" dt="2023-10-31T03:28:21.670" v="45667" actId="1076"/>
          <ac:spMkLst>
            <pc:docMk/>
            <pc:sldMk cId="3039063099" sldId="2076138502"/>
            <ac:spMk id="93" creationId="{1D4DC5C6-E338-E944-9D95-B39DAB031B11}"/>
          </ac:spMkLst>
        </pc:spChg>
        <pc:spChg chg="mod">
          <ac:chgData name="Bob Ward" userId="6da7c2dd-8e2e-469f-a216-c384312e2a2d" providerId="ADAL" clId="{62870759-0822-402D-B25C-BB6298B1EE64}" dt="2023-10-31T03:28:21.670" v="45667" actId="1076"/>
          <ac:spMkLst>
            <pc:docMk/>
            <pc:sldMk cId="3039063099" sldId="2076138502"/>
            <ac:spMk id="94" creationId="{A1BD3E34-BB38-4547-BFCD-FC5A54672B13}"/>
          </ac:spMkLst>
        </pc:spChg>
        <pc:spChg chg="mod">
          <ac:chgData name="Bob Ward" userId="6da7c2dd-8e2e-469f-a216-c384312e2a2d" providerId="ADAL" clId="{62870759-0822-402D-B25C-BB6298B1EE64}" dt="2023-10-31T03:28:21.670" v="45667" actId="1076"/>
          <ac:spMkLst>
            <pc:docMk/>
            <pc:sldMk cId="3039063099" sldId="2076138502"/>
            <ac:spMk id="96" creationId="{6D021827-A39C-5143-89AD-05D5EF782A38}"/>
          </ac:spMkLst>
        </pc:spChg>
        <pc:spChg chg="mod">
          <ac:chgData name="Bob Ward" userId="6da7c2dd-8e2e-469f-a216-c384312e2a2d" providerId="ADAL" clId="{62870759-0822-402D-B25C-BB6298B1EE64}" dt="2023-10-31T03:28:21.670" v="45667" actId="1076"/>
          <ac:spMkLst>
            <pc:docMk/>
            <pc:sldMk cId="3039063099" sldId="2076138502"/>
            <ac:spMk id="97" creationId="{864B026D-B51A-334D-862B-15714C585310}"/>
          </ac:spMkLst>
        </pc:spChg>
        <pc:spChg chg="mod">
          <ac:chgData name="Bob Ward" userId="6da7c2dd-8e2e-469f-a216-c384312e2a2d" providerId="ADAL" clId="{62870759-0822-402D-B25C-BB6298B1EE64}" dt="2023-10-31T03:28:21.670" v="45667" actId="1076"/>
          <ac:spMkLst>
            <pc:docMk/>
            <pc:sldMk cId="3039063099" sldId="2076138502"/>
            <ac:spMk id="98" creationId="{03E82CA1-5F7E-5B44-88A8-320E119FF958}"/>
          </ac:spMkLst>
        </pc:spChg>
        <pc:spChg chg="mod">
          <ac:chgData name="Bob Ward" userId="6da7c2dd-8e2e-469f-a216-c384312e2a2d" providerId="ADAL" clId="{62870759-0822-402D-B25C-BB6298B1EE64}" dt="2023-10-31T03:28:21.670" v="45667" actId="1076"/>
          <ac:spMkLst>
            <pc:docMk/>
            <pc:sldMk cId="3039063099" sldId="2076138502"/>
            <ac:spMk id="99" creationId="{8AE01682-C5AC-4144-8F61-BBA10CD64594}"/>
          </ac:spMkLst>
        </pc:spChg>
        <pc:spChg chg="mod">
          <ac:chgData name="Bob Ward" userId="6da7c2dd-8e2e-469f-a216-c384312e2a2d" providerId="ADAL" clId="{62870759-0822-402D-B25C-BB6298B1EE64}" dt="2023-10-31T03:28:21.670" v="45667" actId="1076"/>
          <ac:spMkLst>
            <pc:docMk/>
            <pc:sldMk cId="3039063099" sldId="2076138502"/>
            <ac:spMk id="100" creationId="{ABF60600-6DA7-4749-8A78-07CD4E6CD8E5}"/>
          </ac:spMkLst>
        </pc:spChg>
        <pc:spChg chg="mod">
          <ac:chgData name="Bob Ward" userId="6da7c2dd-8e2e-469f-a216-c384312e2a2d" providerId="ADAL" clId="{62870759-0822-402D-B25C-BB6298B1EE64}" dt="2023-10-31T03:28:21.670" v="45667" actId="1076"/>
          <ac:spMkLst>
            <pc:docMk/>
            <pc:sldMk cId="3039063099" sldId="2076138502"/>
            <ac:spMk id="102" creationId="{8A7B32F8-A438-3A4E-96E6-E7F53C95D85C}"/>
          </ac:spMkLst>
        </pc:spChg>
        <pc:spChg chg="mod">
          <ac:chgData name="Bob Ward" userId="6da7c2dd-8e2e-469f-a216-c384312e2a2d" providerId="ADAL" clId="{62870759-0822-402D-B25C-BB6298B1EE64}" dt="2023-10-31T03:28:21.670" v="45667" actId="1076"/>
          <ac:spMkLst>
            <pc:docMk/>
            <pc:sldMk cId="3039063099" sldId="2076138502"/>
            <ac:spMk id="103" creationId="{4B8BD096-A242-0C45-B3BE-BC88ED56FA04}"/>
          </ac:spMkLst>
        </pc:spChg>
        <pc:spChg chg="mod">
          <ac:chgData name="Bob Ward" userId="6da7c2dd-8e2e-469f-a216-c384312e2a2d" providerId="ADAL" clId="{62870759-0822-402D-B25C-BB6298B1EE64}" dt="2023-10-31T03:28:21.670" v="45667" actId="1076"/>
          <ac:spMkLst>
            <pc:docMk/>
            <pc:sldMk cId="3039063099" sldId="2076138502"/>
            <ac:spMk id="104" creationId="{68B953C0-4752-A842-9803-9FC2E1F04B9F}"/>
          </ac:spMkLst>
        </pc:spChg>
        <pc:spChg chg="mod">
          <ac:chgData name="Bob Ward" userId="6da7c2dd-8e2e-469f-a216-c384312e2a2d" providerId="ADAL" clId="{62870759-0822-402D-B25C-BB6298B1EE64}" dt="2023-10-31T03:28:21.670" v="45667" actId="1076"/>
          <ac:spMkLst>
            <pc:docMk/>
            <pc:sldMk cId="3039063099" sldId="2076138502"/>
            <ac:spMk id="105" creationId="{8EC69784-6C5C-4240-9082-80320818E309}"/>
          </ac:spMkLst>
        </pc:spChg>
        <pc:spChg chg="mod">
          <ac:chgData name="Bob Ward" userId="6da7c2dd-8e2e-469f-a216-c384312e2a2d" providerId="ADAL" clId="{62870759-0822-402D-B25C-BB6298B1EE64}" dt="2023-10-31T03:28:21.670" v="45667" actId="1076"/>
          <ac:spMkLst>
            <pc:docMk/>
            <pc:sldMk cId="3039063099" sldId="2076138502"/>
            <ac:spMk id="106" creationId="{4E4EE495-92FF-FE4D-9605-BA3AC678AFA5}"/>
          </ac:spMkLst>
        </pc:spChg>
        <pc:spChg chg="mod">
          <ac:chgData name="Bob Ward" userId="6da7c2dd-8e2e-469f-a216-c384312e2a2d" providerId="ADAL" clId="{62870759-0822-402D-B25C-BB6298B1EE64}" dt="2023-10-31T03:28:21.670" v="45667" actId="1076"/>
          <ac:spMkLst>
            <pc:docMk/>
            <pc:sldMk cId="3039063099" sldId="2076138502"/>
            <ac:spMk id="107" creationId="{69949680-F5E9-5142-A484-38A1660F11E9}"/>
          </ac:spMkLst>
        </pc:spChg>
        <pc:spChg chg="mod">
          <ac:chgData name="Bob Ward" userId="6da7c2dd-8e2e-469f-a216-c384312e2a2d" providerId="ADAL" clId="{62870759-0822-402D-B25C-BB6298B1EE64}" dt="2023-10-31T03:28:21.670" v="45667" actId="1076"/>
          <ac:spMkLst>
            <pc:docMk/>
            <pc:sldMk cId="3039063099" sldId="2076138502"/>
            <ac:spMk id="109" creationId="{4C7A1F04-9642-4042-A9B7-6555FC13B4A2}"/>
          </ac:spMkLst>
        </pc:spChg>
        <pc:spChg chg="mod">
          <ac:chgData name="Bob Ward" userId="6da7c2dd-8e2e-469f-a216-c384312e2a2d" providerId="ADAL" clId="{62870759-0822-402D-B25C-BB6298B1EE64}" dt="2023-10-31T03:28:21.670" v="45667" actId="1076"/>
          <ac:spMkLst>
            <pc:docMk/>
            <pc:sldMk cId="3039063099" sldId="2076138502"/>
            <ac:spMk id="110" creationId="{2E556BFA-A6CA-F348-9375-5E903FC05C70}"/>
          </ac:spMkLst>
        </pc:spChg>
        <pc:spChg chg="mod">
          <ac:chgData name="Bob Ward" userId="6da7c2dd-8e2e-469f-a216-c384312e2a2d" providerId="ADAL" clId="{62870759-0822-402D-B25C-BB6298B1EE64}" dt="2023-10-31T03:28:21.670" v="45667" actId="1076"/>
          <ac:spMkLst>
            <pc:docMk/>
            <pc:sldMk cId="3039063099" sldId="2076138502"/>
            <ac:spMk id="118" creationId="{5C477431-D1AB-9148-9D36-34E3C455B49B}"/>
          </ac:spMkLst>
        </pc:spChg>
        <pc:spChg chg="mod">
          <ac:chgData name="Bob Ward" userId="6da7c2dd-8e2e-469f-a216-c384312e2a2d" providerId="ADAL" clId="{62870759-0822-402D-B25C-BB6298B1EE64}" dt="2023-10-31T03:28:21.670" v="45667" actId="1076"/>
          <ac:spMkLst>
            <pc:docMk/>
            <pc:sldMk cId="3039063099" sldId="2076138502"/>
            <ac:spMk id="119" creationId="{F37EC9DA-22FD-4245-A662-C2B476F5A874}"/>
          </ac:spMkLst>
        </pc:spChg>
        <pc:spChg chg="mod">
          <ac:chgData name="Bob Ward" userId="6da7c2dd-8e2e-469f-a216-c384312e2a2d" providerId="ADAL" clId="{62870759-0822-402D-B25C-BB6298B1EE64}" dt="2023-10-31T03:28:21.670" v="45667" actId="1076"/>
          <ac:spMkLst>
            <pc:docMk/>
            <pc:sldMk cId="3039063099" sldId="2076138502"/>
            <ac:spMk id="120" creationId="{4C5C020A-BE4E-CD42-8234-0DA27558C6C4}"/>
          </ac:spMkLst>
        </pc:spChg>
        <pc:spChg chg="mod">
          <ac:chgData name="Bob Ward" userId="6da7c2dd-8e2e-469f-a216-c384312e2a2d" providerId="ADAL" clId="{62870759-0822-402D-B25C-BB6298B1EE64}" dt="2023-10-31T03:28:21.670" v="45667" actId="1076"/>
          <ac:spMkLst>
            <pc:docMk/>
            <pc:sldMk cId="3039063099" sldId="2076138502"/>
            <ac:spMk id="121" creationId="{2A8A8E96-6974-1749-A525-C21FB558C10A}"/>
          </ac:spMkLst>
        </pc:spChg>
        <pc:spChg chg="mod">
          <ac:chgData name="Bob Ward" userId="6da7c2dd-8e2e-469f-a216-c384312e2a2d" providerId="ADAL" clId="{62870759-0822-402D-B25C-BB6298B1EE64}" dt="2023-10-31T03:28:21.670" v="45667" actId="1076"/>
          <ac:spMkLst>
            <pc:docMk/>
            <pc:sldMk cId="3039063099" sldId="2076138502"/>
            <ac:spMk id="122" creationId="{FFF60876-35A6-1940-AA6B-A01B34924169}"/>
          </ac:spMkLst>
        </pc:spChg>
        <pc:spChg chg="mod">
          <ac:chgData name="Bob Ward" userId="6da7c2dd-8e2e-469f-a216-c384312e2a2d" providerId="ADAL" clId="{62870759-0822-402D-B25C-BB6298B1EE64}" dt="2023-10-31T03:28:21.670" v="45667" actId="1076"/>
          <ac:spMkLst>
            <pc:docMk/>
            <pc:sldMk cId="3039063099" sldId="2076138502"/>
            <ac:spMk id="123" creationId="{30A8E0AB-783F-2F49-9A9A-114EB3305DF5}"/>
          </ac:spMkLst>
        </pc:spChg>
        <pc:spChg chg="mod">
          <ac:chgData name="Bob Ward" userId="6da7c2dd-8e2e-469f-a216-c384312e2a2d" providerId="ADAL" clId="{62870759-0822-402D-B25C-BB6298B1EE64}" dt="2023-10-31T03:28:21.670" v="45667" actId="1076"/>
          <ac:spMkLst>
            <pc:docMk/>
            <pc:sldMk cId="3039063099" sldId="2076138502"/>
            <ac:spMk id="124" creationId="{1E420951-92F8-004F-8C5D-4E0923FCCD96}"/>
          </ac:spMkLst>
        </pc:spChg>
        <pc:spChg chg="mod">
          <ac:chgData name="Bob Ward" userId="6da7c2dd-8e2e-469f-a216-c384312e2a2d" providerId="ADAL" clId="{62870759-0822-402D-B25C-BB6298B1EE64}" dt="2023-10-31T03:28:21.670" v="45667" actId="1076"/>
          <ac:spMkLst>
            <pc:docMk/>
            <pc:sldMk cId="3039063099" sldId="2076138502"/>
            <ac:spMk id="128" creationId="{9CA91E30-13F6-C54B-92C1-F3FD788BB014}"/>
          </ac:spMkLst>
        </pc:spChg>
        <pc:spChg chg="mod">
          <ac:chgData name="Bob Ward" userId="6da7c2dd-8e2e-469f-a216-c384312e2a2d" providerId="ADAL" clId="{62870759-0822-402D-B25C-BB6298B1EE64}" dt="2023-10-31T03:28:21.670" v="45667" actId="1076"/>
          <ac:spMkLst>
            <pc:docMk/>
            <pc:sldMk cId="3039063099" sldId="2076138502"/>
            <ac:spMk id="130" creationId="{B30D51BA-E5FE-AD42-8A37-2CDDB74DD8BB}"/>
          </ac:spMkLst>
        </pc:spChg>
        <pc:spChg chg="mod">
          <ac:chgData name="Bob Ward" userId="6da7c2dd-8e2e-469f-a216-c384312e2a2d" providerId="ADAL" clId="{62870759-0822-402D-B25C-BB6298B1EE64}" dt="2023-10-31T03:28:21.670" v="45667" actId="1076"/>
          <ac:spMkLst>
            <pc:docMk/>
            <pc:sldMk cId="3039063099" sldId="2076138502"/>
            <ac:spMk id="131" creationId="{F1493A97-E00E-EA44-8331-2A7183207F87}"/>
          </ac:spMkLst>
        </pc:spChg>
        <pc:spChg chg="mod">
          <ac:chgData name="Bob Ward" userId="6da7c2dd-8e2e-469f-a216-c384312e2a2d" providerId="ADAL" clId="{62870759-0822-402D-B25C-BB6298B1EE64}" dt="2023-10-31T03:28:21.670" v="45667" actId="1076"/>
          <ac:spMkLst>
            <pc:docMk/>
            <pc:sldMk cId="3039063099" sldId="2076138502"/>
            <ac:spMk id="132" creationId="{C77B1E47-458F-5244-AC88-9E8ACDAD579B}"/>
          </ac:spMkLst>
        </pc:spChg>
        <pc:spChg chg="mod">
          <ac:chgData name="Bob Ward" userId="6da7c2dd-8e2e-469f-a216-c384312e2a2d" providerId="ADAL" clId="{62870759-0822-402D-B25C-BB6298B1EE64}" dt="2023-10-31T03:28:21.670" v="45667" actId="1076"/>
          <ac:spMkLst>
            <pc:docMk/>
            <pc:sldMk cId="3039063099" sldId="2076138502"/>
            <ac:spMk id="133" creationId="{87037962-C015-E947-9B84-4D039A3B59D0}"/>
          </ac:spMkLst>
        </pc:spChg>
        <pc:spChg chg="mod">
          <ac:chgData name="Bob Ward" userId="6da7c2dd-8e2e-469f-a216-c384312e2a2d" providerId="ADAL" clId="{62870759-0822-402D-B25C-BB6298B1EE64}" dt="2023-10-31T03:28:21.670" v="45667" actId="1076"/>
          <ac:spMkLst>
            <pc:docMk/>
            <pc:sldMk cId="3039063099" sldId="2076138502"/>
            <ac:spMk id="134" creationId="{2C770039-1962-724D-98C8-F8940FE233E8}"/>
          </ac:spMkLst>
        </pc:spChg>
        <pc:spChg chg="mod">
          <ac:chgData name="Bob Ward" userId="6da7c2dd-8e2e-469f-a216-c384312e2a2d" providerId="ADAL" clId="{62870759-0822-402D-B25C-BB6298B1EE64}" dt="2023-10-31T03:28:21.670" v="45667" actId="1076"/>
          <ac:spMkLst>
            <pc:docMk/>
            <pc:sldMk cId="3039063099" sldId="2076138502"/>
            <ac:spMk id="136" creationId="{236E660F-BE28-A44E-867A-073440B75C9F}"/>
          </ac:spMkLst>
        </pc:spChg>
        <pc:spChg chg="mod">
          <ac:chgData name="Bob Ward" userId="6da7c2dd-8e2e-469f-a216-c384312e2a2d" providerId="ADAL" clId="{62870759-0822-402D-B25C-BB6298B1EE64}" dt="2023-10-31T03:28:21.670" v="45667" actId="1076"/>
          <ac:spMkLst>
            <pc:docMk/>
            <pc:sldMk cId="3039063099" sldId="2076138502"/>
            <ac:spMk id="137" creationId="{19140EE1-4C4B-C14D-A04C-C0824D86D28C}"/>
          </ac:spMkLst>
        </pc:spChg>
        <pc:spChg chg="mod">
          <ac:chgData name="Bob Ward" userId="6da7c2dd-8e2e-469f-a216-c384312e2a2d" providerId="ADAL" clId="{62870759-0822-402D-B25C-BB6298B1EE64}" dt="2023-10-31T03:28:21.670" v="45667" actId="1076"/>
          <ac:spMkLst>
            <pc:docMk/>
            <pc:sldMk cId="3039063099" sldId="2076138502"/>
            <ac:spMk id="138" creationId="{E5C45C6C-9EED-8F46-8F99-182CF8EA9F0D}"/>
          </ac:spMkLst>
        </pc:spChg>
        <pc:spChg chg="mod">
          <ac:chgData name="Bob Ward" userId="6da7c2dd-8e2e-469f-a216-c384312e2a2d" providerId="ADAL" clId="{62870759-0822-402D-B25C-BB6298B1EE64}" dt="2023-10-31T03:28:21.670" v="45667" actId="1076"/>
          <ac:spMkLst>
            <pc:docMk/>
            <pc:sldMk cId="3039063099" sldId="2076138502"/>
            <ac:spMk id="139" creationId="{0745770A-2459-2246-B03D-E10DBE21201E}"/>
          </ac:spMkLst>
        </pc:spChg>
        <pc:spChg chg="mod">
          <ac:chgData name="Bob Ward" userId="6da7c2dd-8e2e-469f-a216-c384312e2a2d" providerId="ADAL" clId="{62870759-0822-402D-B25C-BB6298B1EE64}" dt="2023-10-31T03:28:21.670" v="45667" actId="1076"/>
          <ac:spMkLst>
            <pc:docMk/>
            <pc:sldMk cId="3039063099" sldId="2076138502"/>
            <ac:spMk id="140" creationId="{46199421-74AF-BB4A-84A0-6989F1A16E0C}"/>
          </ac:spMkLst>
        </pc:spChg>
        <pc:spChg chg="mod">
          <ac:chgData name="Bob Ward" userId="6da7c2dd-8e2e-469f-a216-c384312e2a2d" providerId="ADAL" clId="{62870759-0822-402D-B25C-BB6298B1EE64}" dt="2023-10-31T03:28:21.670" v="45667" actId="1076"/>
          <ac:spMkLst>
            <pc:docMk/>
            <pc:sldMk cId="3039063099" sldId="2076138502"/>
            <ac:spMk id="142" creationId="{5AD021A1-418F-5B47-B194-34632AEAAEE8}"/>
          </ac:spMkLst>
        </pc:spChg>
        <pc:spChg chg="mod">
          <ac:chgData name="Bob Ward" userId="6da7c2dd-8e2e-469f-a216-c384312e2a2d" providerId="ADAL" clId="{62870759-0822-402D-B25C-BB6298B1EE64}" dt="2023-10-31T03:28:21.670" v="45667" actId="1076"/>
          <ac:spMkLst>
            <pc:docMk/>
            <pc:sldMk cId="3039063099" sldId="2076138502"/>
            <ac:spMk id="143" creationId="{554C7123-2C0C-964B-9082-EDC6C67B490D}"/>
          </ac:spMkLst>
        </pc:spChg>
        <pc:spChg chg="mod">
          <ac:chgData name="Bob Ward" userId="6da7c2dd-8e2e-469f-a216-c384312e2a2d" providerId="ADAL" clId="{62870759-0822-402D-B25C-BB6298B1EE64}" dt="2023-10-31T03:28:21.670" v="45667" actId="1076"/>
          <ac:spMkLst>
            <pc:docMk/>
            <pc:sldMk cId="3039063099" sldId="2076138502"/>
            <ac:spMk id="144" creationId="{4309533D-9B3A-D241-B768-5509BB65A40E}"/>
          </ac:spMkLst>
        </pc:spChg>
        <pc:spChg chg="mod">
          <ac:chgData name="Bob Ward" userId="6da7c2dd-8e2e-469f-a216-c384312e2a2d" providerId="ADAL" clId="{62870759-0822-402D-B25C-BB6298B1EE64}" dt="2023-10-31T03:28:21.670" v="45667" actId="1076"/>
          <ac:spMkLst>
            <pc:docMk/>
            <pc:sldMk cId="3039063099" sldId="2076138502"/>
            <ac:spMk id="145" creationId="{EA5869FA-5EA3-8A4F-B2AA-D59785B7EF33}"/>
          </ac:spMkLst>
        </pc:spChg>
        <pc:spChg chg="mod">
          <ac:chgData name="Bob Ward" userId="6da7c2dd-8e2e-469f-a216-c384312e2a2d" providerId="ADAL" clId="{62870759-0822-402D-B25C-BB6298B1EE64}" dt="2023-10-31T03:28:21.670" v="45667" actId="1076"/>
          <ac:spMkLst>
            <pc:docMk/>
            <pc:sldMk cId="3039063099" sldId="2076138502"/>
            <ac:spMk id="147" creationId="{2BC83719-8D9F-6041-BBD9-3E3F8B4E663C}"/>
          </ac:spMkLst>
        </pc:spChg>
        <pc:spChg chg="mod">
          <ac:chgData name="Bob Ward" userId="6da7c2dd-8e2e-469f-a216-c384312e2a2d" providerId="ADAL" clId="{62870759-0822-402D-B25C-BB6298B1EE64}" dt="2023-10-31T03:28:21.670" v="45667" actId="1076"/>
          <ac:spMkLst>
            <pc:docMk/>
            <pc:sldMk cId="3039063099" sldId="2076138502"/>
            <ac:spMk id="148" creationId="{9723D8C7-ABD0-1A40-9CA4-38AA60F1F352}"/>
          </ac:spMkLst>
        </pc:spChg>
        <pc:spChg chg="mod">
          <ac:chgData name="Bob Ward" userId="6da7c2dd-8e2e-469f-a216-c384312e2a2d" providerId="ADAL" clId="{62870759-0822-402D-B25C-BB6298B1EE64}" dt="2023-10-31T03:28:21.670" v="45667" actId="1076"/>
          <ac:spMkLst>
            <pc:docMk/>
            <pc:sldMk cId="3039063099" sldId="2076138502"/>
            <ac:spMk id="149" creationId="{AD96EBAD-6282-E841-B7FB-6D5093B83B2A}"/>
          </ac:spMkLst>
        </pc:spChg>
        <pc:spChg chg="mod">
          <ac:chgData name="Bob Ward" userId="6da7c2dd-8e2e-469f-a216-c384312e2a2d" providerId="ADAL" clId="{62870759-0822-402D-B25C-BB6298B1EE64}" dt="2023-10-31T03:28:21.670" v="45667" actId="1076"/>
          <ac:spMkLst>
            <pc:docMk/>
            <pc:sldMk cId="3039063099" sldId="2076138502"/>
            <ac:spMk id="150" creationId="{7B8A0731-D69B-2D41-AA23-30BE757E1B53}"/>
          </ac:spMkLst>
        </pc:spChg>
        <pc:spChg chg="mod">
          <ac:chgData name="Bob Ward" userId="6da7c2dd-8e2e-469f-a216-c384312e2a2d" providerId="ADAL" clId="{62870759-0822-402D-B25C-BB6298B1EE64}" dt="2023-10-31T03:28:21.670" v="45667" actId="1076"/>
          <ac:spMkLst>
            <pc:docMk/>
            <pc:sldMk cId="3039063099" sldId="2076138502"/>
            <ac:spMk id="151" creationId="{E3148104-9B07-1E40-A0EF-ED543405625A}"/>
          </ac:spMkLst>
        </pc:spChg>
        <pc:spChg chg="mod">
          <ac:chgData name="Bob Ward" userId="6da7c2dd-8e2e-469f-a216-c384312e2a2d" providerId="ADAL" clId="{62870759-0822-402D-B25C-BB6298B1EE64}" dt="2023-10-31T03:28:21.670" v="45667" actId="1076"/>
          <ac:spMkLst>
            <pc:docMk/>
            <pc:sldMk cId="3039063099" sldId="2076138502"/>
            <ac:spMk id="152" creationId="{F6325A8B-2CCB-8345-9660-0DCB39EF6C59}"/>
          </ac:spMkLst>
        </pc:spChg>
        <pc:spChg chg="mod">
          <ac:chgData name="Bob Ward" userId="6da7c2dd-8e2e-469f-a216-c384312e2a2d" providerId="ADAL" clId="{62870759-0822-402D-B25C-BB6298B1EE64}" dt="2023-10-31T03:28:21.670" v="45667" actId="1076"/>
          <ac:spMkLst>
            <pc:docMk/>
            <pc:sldMk cId="3039063099" sldId="2076138502"/>
            <ac:spMk id="153" creationId="{683226B1-7938-1A49-8AD1-452AA8DC6353}"/>
          </ac:spMkLst>
        </pc:spChg>
        <pc:spChg chg="mod">
          <ac:chgData name="Bob Ward" userId="6da7c2dd-8e2e-469f-a216-c384312e2a2d" providerId="ADAL" clId="{62870759-0822-402D-B25C-BB6298B1EE64}" dt="2023-10-31T03:28:21.670" v="45667" actId="1076"/>
          <ac:spMkLst>
            <pc:docMk/>
            <pc:sldMk cId="3039063099" sldId="2076138502"/>
            <ac:spMk id="157" creationId="{5C187B93-8380-D945-B453-736B2EE73F70}"/>
          </ac:spMkLst>
        </pc:spChg>
        <pc:spChg chg="mod">
          <ac:chgData name="Bob Ward" userId="6da7c2dd-8e2e-469f-a216-c384312e2a2d" providerId="ADAL" clId="{62870759-0822-402D-B25C-BB6298B1EE64}" dt="2023-10-31T03:28:21.670" v="45667" actId="1076"/>
          <ac:spMkLst>
            <pc:docMk/>
            <pc:sldMk cId="3039063099" sldId="2076138502"/>
            <ac:spMk id="159" creationId="{E6C5CDBB-FC37-D64D-96AD-D849620543D1}"/>
          </ac:spMkLst>
        </pc:spChg>
        <pc:spChg chg="mod">
          <ac:chgData name="Bob Ward" userId="6da7c2dd-8e2e-469f-a216-c384312e2a2d" providerId="ADAL" clId="{62870759-0822-402D-B25C-BB6298B1EE64}" dt="2023-10-31T03:28:21.670" v="45667" actId="1076"/>
          <ac:spMkLst>
            <pc:docMk/>
            <pc:sldMk cId="3039063099" sldId="2076138502"/>
            <ac:spMk id="160" creationId="{F1FA4B80-50B9-5444-93CC-7935EEB77214}"/>
          </ac:spMkLst>
        </pc:spChg>
        <pc:spChg chg="mod">
          <ac:chgData name="Bob Ward" userId="6da7c2dd-8e2e-469f-a216-c384312e2a2d" providerId="ADAL" clId="{62870759-0822-402D-B25C-BB6298B1EE64}" dt="2023-10-31T03:28:21.670" v="45667" actId="1076"/>
          <ac:spMkLst>
            <pc:docMk/>
            <pc:sldMk cId="3039063099" sldId="2076138502"/>
            <ac:spMk id="161" creationId="{EB0E2B68-9573-634B-BAC7-0D592A679DC6}"/>
          </ac:spMkLst>
        </pc:spChg>
        <pc:spChg chg="mod">
          <ac:chgData name="Bob Ward" userId="6da7c2dd-8e2e-469f-a216-c384312e2a2d" providerId="ADAL" clId="{62870759-0822-402D-B25C-BB6298B1EE64}" dt="2023-10-31T03:28:21.670" v="45667" actId="1076"/>
          <ac:spMkLst>
            <pc:docMk/>
            <pc:sldMk cId="3039063099" sldId="2076138502"/>
            <ac:spMk id="162" creationId="{17E8593C-E88C-8641-AA7F-C9BFC556210E}"/>
          </ac:spMkLst>
        </pc:spChg>
        <pc:spChg chg="mod">
          <ac:chgData name="Bob Ward" userId="6da7c2dd-8e2e-469f-a216-c384312e2a2d" providerId="ADAL" clId="{62870759-0822-402D-B25C-BB6298B1EE64}" dt="2023-10-31T03:28:21.670" v="45667" actId="1076"/>
          <ac:spMkLst>
            <pc:docMk/>
            <pc:sldMk cId="3039063099" sldId="2076138502"/>
            <ac:spMk id="163" creationId="{F0D84191-E0A0-884C-97F8-E062BAC75225}"/>
          </ac:spMkLst>
        </pc:spChg>
        <pc:spChg chg="mod">
          <ac:chgData name="Bob Ward" userId="6da7c2dd-8e2e-469f-a216-c384312e2a2d" providerId="ADAL" clId="{62870759-0822-402D-B25C-BB6298B1EE64}" dt="2023-10-31T03:28:21.670" v="45667" actId="1076"/>
          <ac:spMkLst>
            <pc:docMk/>
            <pc:sldMk cId="3039063099" sldId="2076138502"/>
            <ac:spMk id="165" creationId="{B8B7412F-848C-B94F-A93E-9F8739564634}"/>
          </ac:spMkLst>
        </pc:spChg>
        <pc:spChg chg="mod">
          <ac:chgData name="Bob Ward" userId="6da7c2dd-8e2e-469f-a216-c384312e2a2d" providerId="ADAL" clId="{62870759-0822-402D-B25C-BB6298B1EE64}" dt="2023-10-31T03:28:21.670" v="45667" actId="1076"/>
          <ac:spMkLst>
            <pc:docMk/>
            <pc:sldMk cId="3039063099" sldId="2076138502"/>
            <ac:spMk id="166" creationId="{FE5ACA94-BF07-644A-BDFB-FD7A9F0A9555}"/>
          </ac:spMkLst>
        </pc:spChg>
        <pc:spChg chg="mod">
          <ac:chgData name="Bob Ward" userId="6da7c2dd-8e2e-469f-a216-c384312e2a2d" providerId="ADAL" clId="{62870759-0822-402D-B25C-BB6298B1EE64}" dt="2023-10-31T03:28:21.670" v="45667" actId="1076"/>
          <ac:spMkLst>
            <pc:docMk/>
            <pc:sldMk cId="3039063099" sldId="2076138502"/>
            <ac:spMk id="167" creationId="{C6026FC2-FFCE-0F47-9EF0-DE5BEFA4919C}"/>
          </ac:spMkLst>
        </pc:spChg>
        <pc:spChg chg="mod">
          <ac:chgData name="Bob Ward" userId="6da7c2dd-8e2e-469f-a216-c384312e2a2d" providerId="ADAL" clId="{62870759-0822-402D-B25C-BB6298B1EE64}" dt="2023-10-31T03:28:21.670" v="45667" actId="1076"/>
          <ac:spMkLst>
            <pc:docMk/>
            <pc:sldMk cId="3039063099" sldId="2076138502"/>
            <ac:spMk id="168" creationId="{E9916D7A-3887-1B4F-9CE2-412A08F4A084}"/>
          </ac:spMkLst>
        </pc:spChg>
        <pc:spChg chg="mod">
          <ac:chgData name="Bob Ward" userId="6da7c2dd-8e2e-469f-a216-c384312e2a2d" providerId="ADAL" clId="{62870759-0822-402D-B25C-BB6298B1EE64}" dt="2023-10-31T03:28:21.670" v="45667" actId="1076"/>
          <ac:spMkLst>
            <pc:docMk/>
            <pc:sldMk cId="3039063099" sldId="2076138502"/>
            <ac:spMk id="169" creationId="{14DF7D79-F3B7-AA4B-AA07-EFEDB6879E6B}"/>
          </ac:spMkLst>
        </pc:spChg>
        <pc:spChg chg="mod">
          <ac:chgData name="Bob Ward" userId="6da7c2dd-8e2e-469f-a216-c384312e2a2d" providerId="ADAL" clId="{62870759-0822-402D-B25C-BB6298B1EE64}" dt="2023-10-31T03:28:21.670" v="45667" actId="1076"/>
          <ac:spMkLst>
            <pc:docMk/>
            <pc:sldMk cId="3039063099" sldId="2076138502"/>
            <ac:spMk id="171" creationId="{CD501186-5B44-6341-A610-5939740EBB3B}"/>
          </ac:spMkLst>
        </pc:spChg>
        <pc:spChg chg="mod">
          <ac:chgData name="Bob Ward" userId="6da7c2dd-8e2e-469f-a216-c384312e2a2d" providerId="ADAL" clId="{62870759-0822-402D-B25C-BB6298B1EE64}" dt="2023-10-31T03:28:21.670" v="45667" actId="1076"/>
          <ac:spMkLst>
            <pc:docMk/>
            <pc:sldMk cId="3039063099" sldId="2076138502"/>
            <ac:spMk id="172" creationId="{E3AEA828-87BC-4341-920E-8D006E2E116A}"/>
          </ac:spMkLst>
        </pc:spChg>
        <pc:spChg chg="mod">
          <ac:chgData name="Bob Ward" userId="6da7c2dd-8e2e-469f-a216-c384312e2a2d" providerId="ADAL" clId="{62870759-0822-402D-B25C-BB6298B1EE64}" dt="2023-10-31T03:28:21.670" v="45667" actId="1076"/>
          <ac:spMkLst>
            <pc:docMk/>
            <pc:sldMk cId="3039063099" sldId="2076138502"/>
            <ac:spMk id="173" creationId="{E5A4D36B-FC6A-7C46-BA54-200634EFBFE9}"/>
          </ac:spMkLst>
        </pc:spChg>
        <pc:spChg chg="mod">
          <ac:chgData name="Bob Ward" userId="6da7c2dd-8e2e-469f-a216-c384312e2a2d" providerId="ADAL" clId="{62870759-0822-402D-B25C-BB6298B1EE64}" dt="2023-10-31T03:28:21.670" v="45667" actId="1076"/>
          <ac:spMkLst>
            <pc:docMk/>
            <pc:sldMk cId="3039063099" sldId="2076138502"/>
            <ac:spMk id="174" creationId="{72E30864-CCDB-A443-A22D-9E9B25A74FDE}"/>
          </ac:spMkLst>
        </pc:spChg>
        <pc:spChg chg="mod">
          <ac:chgData name="Bob Ward" userId="6da7c2dd-8e2e-469f-a216-c384312e2a2d" providerId="ADAL" clId="{62870759-0822-402D-B25C-BB6298B1EE64}" dt="2023-10-31T03:28:21.670" v="45667" actId="1076"/>
          <ac:spMkLst>
            <pc:docMk/>
            <pc:sldMk cId="3039063099" sldId="2076138502"/>
            <ac:spMk id="175" creationId="{78AC5D48-6C13-F648-9B14-5AAC84D65CAA}"/>
          </ac:spMkLst>
        </pc:spChg>
        <pc:spChg chg="mod">
          <ac:chgData name="Bob Ward" userId="6da7c2dd-8e2e-469f-a216-c384312e2a2d" providerId="ADAL" clId="{62870759-0822-402D-B25C-BB6298B1EE64}" dt="2023-10-31T03:28:21.670" v="45667" actId="1076"/>
          <ac:spMkLst>
            <pc:docMk/>
            <pc:sldMk cId="3039063099" sldId="2076138502"/>
            <ac:spMk id="181" creationId="{94D05D99-5CF6-9F4A-A842-77909CB373B4}"/>
          </ac:spMkLst>
        </pc:spChg>
        <pc:spChg chg="mod">
          <ac:chgData name="Bob Ward" userId="6da7c2dd-8e2e-469f-a216-c384312e2a2d" providerId="ADAL" clId="{62870759-0822-402D-B25C-BB6298B1EE64}" dt="2023-10-31T03:28:21.670" v="45667" actId="1076"/>
          <ac:spMkLst>
            <pc:docMk/>
            <pc:sldMk cId="3039063099" sldId="2076138502"/>
            <ac:spMk id="182" creationId="{25CD815D-11E1-6543-BF92-F62C68BD6C17}"/>
          </ac:spMkLst>
        </pc:spChg>
        <pc:spChg chg="mod">
          <ac:chgData name="Bob Ward" userId="6da7c2dd-8e2e-469f-a216-c384312e2a2d" providerId="ADAL" clId="{62870759-0822-402D-B25C-BB6298B1EE64}" dt="2023-10-31T03:28:21.670" v="45667" actId="1076"/>
          <ac:spMkLst>
            <pc:docMk/>
            <pc:sldMk cId="3039063099" sldId="2076138502"/>
            <ac:spMk id="183" creationId="{5BD4F994-0723-164E-948F-0902648B29D2}"/>
          </ac:spMkLst>
        </pc:spChg>
        <pc:spChg chg="mod">
          <ac:chgData name="Bob Ward" userId="6da7c2dd-8e2e-469f-a216-c384312e2a2d" providerId="ADAL" clId="{62870759-0822-402D-B25C-BB6298B1EE64}" dt="2023-10-31T03:28:21.670" v="45667" actId="1076"/>
          <ac:spMkLst>
            <pc:docMk/>
            <pc:sldMk cId="3039063099" sldId="2076138502"/>
            <ac:spMk id="187" creationId="{0E44CF2F-548F-9C42-B46A-F2D7A82ED259}"/>
          </ac:spMkLst>
        </pc:spChg>
        <pc:grpChg chg="mod">
          <ac:chgData name="Bob Ward" userId="6da7c2dd-8e2e-469f-a216-c384312e2a2d" providerId="ADAL" clId="{62870759-0822-402D-B25C-BB6298B1EE64}" dt="2023-10-31T03:28:21.670" v="45667" actId="1076"/>
          <ac:grpSpMkLst>
            <pc:docMk/>
            <pc:sldMk cId="3039063099" sldId="2076138502"/>
            <ac:grpSpMk id="4" creationId="{A1CE25D9-645A-8A47-84DC-1E4456F889A5}"/>
          </ac:grpSpMkLst>
        </pc:grpChg>
        <pc:grpChg chg="mod">
          <ac:chgData name="Bob Ward" userId="6da7c2dd-8e2e-469f-a216-c384312e2a2d" providerId="ADAL" clId="{62870759-0822-402D-B25C-BB6298B1EE64}" dt="2023-10-31T03:28:21.670" v="45667" actId="1076"/>
          <ac:grpSpMkLst>
            <pc:docMk/>
            <pc:sldMk cId="3039063099" sldId="2076138502"/>
            <ac:grpSpMk id="33" creationId="{2D6B19B8-62A5-2644-8770-34E316C70C79}"/>
          </ac:grpSpMkLst>
        </pc:grpChg>
        <pc:grpChg chg="mod">
          <ac:chgData name="Bob Ward" userId="6da7c2dd-8e2e-469f-a216-c384312e2a2d" providerId="ADAL" clId="{62870759-0822-402D-B25C-BB6298B1EE64}" dt="2023-10-31T03:28:21.670" v="45667" actId="1076"/>
          <ac:grpSpMkLst>
            <pc:docMk/>
            <pc:sldMk cId="3039063099" sldId="2076138502"/>
            <ac:grpSpMk id="34" creationId="{7ABED663-6858-7F48-BEA5-C1ABC147D046}"/>
          </ac:grpSpMkLst>
        </pc:grpChg>
        <pc:grpChg chg="mod">
          <ac:chgData name="Bob Ward" userId="6da7c2dd-8e2e-469f-a216-c384312e2a2d" providerId="ADAL" clId="{62870759-0822-402D-B25C-BB6298B1EE64}" dt="2023-10-31T03:28:21.670" v="45667" actId="1076"/>
          <ac:grpSpMkLst>
            <pc:docMk/>
            <pc:sldMk cId="3039063099" sldId="2076138502"/>
            <ac:grpSpMk id="35" creationId="{C576DA1C-2605-B947-94E8-630D0E9C40DF}"/>
          </ac:grpSpMkLst>
        </pc:grpChg>
        <pc:grpChg chg="mod">
          <ac:chgData name="Bob Ward" userId="6da7c2dd-8e2e-469f-a216-c384312e2a2d" providerId="ADAL" clId="{62870759-0822-402D-B25C-BB6298B1EE64}" dt="2023-10-31T03:28:21.670" v="45667" actId="1076"/>
          <ac:grpSpMkLst>
            <pc:docMk/>
            <pc:sldMk cId="3039063099" sldId="2076138502"/>
            <ac:grpSpMk id="36" creationId="{A51B71D8-115B-D84E-9AF1-8C27EB8171B8}"/>
          </ac:grpSpMkLst>
        </pc:grpChg>
        <pc:grpChg chg="mod">
          <ac:chgData name="Bob Ward" userId="6da7c2dd-8e2e-469f-a216-c384312e2a2d" providerId="ADAL" clId="{62870759-0822-402D-B25C-BB6298B1EE64}" dt="2023-10-31T03:28:21.670" v="45667" actId="1076"/>
          <ac:grpSpMkLst>
            <pc:docMk/>
            <pc:sldMk cId="3039063099" sldId="2076138502"/>
            <ac:grpSpMk id="43" creationId="{694D8971-8F12-6D42-A3CA-A7C17259A22B}"/>
          </ac:grpSpMkLst>
        </pc:grpChg>
        <pc:grpChg chg="mod">
          <ac:chgData name="Bob Ward" userId="6da7c2dd-8e2e-469f-a216-c384312e2a2d" providerId="ADAL" clId="{62870759-0822-402D-B25C-BB6298B1EE64}" dt="2023-10-31T03:28:21.670" v="45667" actId="1076"/>
          <ac:grpSpMkLst>
            <pc:docMk/>
            <pc:sldMk cId="3039063099" sldId="2076138502"/>
            <ac:grpSpMk id="50" creationId="{5A27F9AC-7EE1-F748-A6EF-2B3F47C6A613}"/>
          </ac:grpSpMkLst>
        </pc:grpChg>
        <pc:grpChg chg="mod">
          <ac:chgData name="Bob Ward" userId="6da7c2dd-8e2e-469f-a216-c384312e2a2d" providerId="ADAL" clId="{62870759-0822-402D-B25C-BB6298B1EE64}" dt="2023-10-31T03:28:21.670" v="45667" actId="1076"/>
          <ac:grpSpMkLst>
            <pc:docMk/>
            <pc:sldMk cId="3039063099" sldId="2076138502"/>
            <ac:grpSpMk id="54" creationId="{4A7749DD-C3A6-A041-A1EE-48CBBA329757}"/>
          </ac:grpSpMkLst>
        </pc:grpChg>
        <pc:grpChg chg="mod">
          <ac:chgData name="Bob Ward" userId="6da7c2dd-8e2e-469f-a216-c384312e2a2d" providerId="ADAL" clId="{62870759-0822-402D-B25C-BB6298B1EE64}" dt="2023-10-31T03:28:21.670" v="45667" actId="1076"/>
          <ac:grpSpMkLst>
            <pc:docMk/>
            <pc:sldMk cId="3039063099" sldId="2076138502"/>
            <ac:grpSpMk id="84" creationId="{65310411-9EFD-0442-A26E-E450B0448FAF}"/>
          </ac:grpSpMkLst>
        </pc:grpChg>
        <pc:grpChg chg="mod">
          <ac:chgData name="Bob Ward" userId="6da7c2dd-8e2e-469f-a216-c384312e2a2d" providerId="ADAL" clId="{62870759-0822-402D-B25C-BB6298B1EE64}" dt="2023-10-31T03:28:21.670" v="45667" actId="1076"/>
          <ac:grpSpMkLst>
            <pc:docMk/>
            <pc:sldMk cId="3039063099" sldId="2076138502"/>
            <ac:grpSpMk id="85" creationId="{495C07D3-000C-F94F-802E-55DEC91000F6}"/>
          </ac:grpSpMkLst>
        </pc:grpChg>
        <pc:grpChg chg="mod">
          <ac:chgData name="Bob Ward" userId="6da7c2dd-8e2e-469f-a216-c384312e2a2d" providerId="ADAL" clId="{62870759-0822-402D-B25C-BB6298B1EE64}" dt="2023-10-31T03:28:21.670" v="45667" actId="1076"/>
          <ac:grpSpMkLst>
            <pc:docMk/>
            <pc:sldMk cId="3039063099" sldId="2076138502"/>
            <ac:grpSpMk id="86" creationId="{D71DA13D-34BA-9941-936D-10E0CE575917}"/>
          </ac:grpSpMkLst>
        </pc:grpChg>
        <pc:grpChg chg="mod">
          <ac:chgData name="Bob Ward" userId="6da7c2dd-8e2e-469f-a216-c384312e2a2d" providerId="ADAL" clId="{62870759-0822-402D-B25C-BB6298B1EE64}" dt="2023-10-31T03:28:21.670" v="45667" actId="1076"/>
          <ac:grpSpMkLst>
            <pc:docMk/>
            <pc:sldMk cId="3039063099" sldId="2076138502"/>
            <ac:grpSpMk id="89" creationId="{0CFB6FCF-F502-7D42-974C-93040C16ABA6}"/>
          </ac:grpSpMkLst>
        </pc:grpChg>
        <pc:grpChg chg="mod">
          <ac:chgData name="Bob Ward" userId="6da7c2dd-8e2e-469f-a216-c384312e2a2d" providerId="ADAL" clId="{62870759-0822-402D-B25C-BB6298B1EE64}" dt="2023-10-31T03:28:21.670" v="45667" actId="1076"/>
          <ac:grpSpMkLst>
            <pc:docMk/>
            <pc:sldMk cId="3039063099" sldId="2076138502"/>
            <ac:grpSpMk id="95" creationId="{9AAAA5A1-6A40-044D-A9D5-81685DFEA316}"/>
          </ac:grpSpMkLst>
        </pc:grpChg>
        <pc:grpChg chg="mod">
          <ac:chgData name="Bob Ward" userId="6da7c2dd-8e2e-469f-a216-c384312e2a2d" providerId="ADAL" clId="{62870759-0822-402D-B25C-BB6298B1EE64}" dt="2023-10-31T03:28:21.670" v="45667" actId="1076"/>
          <ac:grpSpMkLst>
            <pc:docMk/>
            <pc:sldMk cId="3039063099" sldId="2076138502"/>
            <ac:grpSpMk id="101" creationId="{B758FBEA-1536-9F4F-AEA7-5A425F3A5AEF}"/>
          </ac:grpSpMkLst>
        </pc:grpChg>
        <pc:grpChg chg="mod">
          <ac:chgData name="Bob Ward" userId="6da7c2dd-8e2e-469f-a216-c384312e2a2d" providerId="ADAL" clId="{62870759-0822-402D-B25C-BB6298B1EE64}" dt="2023-10-31T03:28:21.670" v="45667" actId="1076"/>
          <ac:grpSpMkLst>
            <pc:docMk/>
            <pc:sldMk cId="3039063099" sldId="2076138502"/>
            <ac:grpSpMk id="117" creationId="{EC539C04-AA86-6F4F-B194-19A1ACEE109C}"/>
          </ac:grpSpMkLst>
        </pc:grpChg>
        <pc:grpChg chg="mod">
          <ac:chgData name="Bob Ward" userId="6da7c2dd-8e2e-469f-a216-c384312e2a2d" providerId="ADAL" clId="{62870759-0822-402D-B25C-BB6298B1EE64}" dt="2023-10-31T03:28:21.670" v="45667" actId="1076"/>
          <ac:grpSpMkLst>
            <pc:docMk/>
            <pc:sldMk cId="3039063099" sldId="2076138502"/>
            <ac:grpSpMk id="125" creationId="{36719804-92AB-EE4E-B251-383C14D6BD8B}"/>
          </ac:grpSpMkLst>
        </pc:grpChg>
        <pc:grpChg chg="mod">
          <ac:chgData name="Bob Ward" userId="6da7c2dd-8e2e-469f-a216-c384312e2a2d" providerId="ADAL" clId="{62870759-0822-402D-B25C-BB6298B1EE64}" dt="2023-10-31T03:28:21.670" v="45667" actId="1076"/>
          <ac:grpSpMkLst>
            <pc:docMk/>
            <pc:sldMk cId="3039063099" sldId="2076138502"/>
            <ac:grpSpMk id="126" creationId="{56805750-7177-3743-B8AF-6C915331B094}"/>
          </ac:grpSpMkLst>
        </pc:grpChg>
        <pc:grpChg chg="mod">
          <ac:chgData name="Bob Ward" userId="6da7c2dd-8e2e-469f-a216-c384312e2a2d" providerId="ADAL" clId="{62870759-0822-402D-B25C-BB6298B1EE64}" dt="2023-10-31T03:28:21.670" v="45667" actId="1076"/>
          <ac:grpSpMkLst>
            <pc:docMk/>
            <pc:sldMk cId="3039063099" sldId="2076138502"/>
            <ac:grpSpMk id="127" creationId="{E46F4EDE-A621-AF42-A59E-F6C8003156FC}"/>
          </ac:grpSpMkLst>
        </pc:grpChg>
        <pc:grpChg chg="mod">
          <ac:chgData name="Bob Ward" userId="6da7c2dd-8e2e-469f-a216-c384312e2a2d" providerId="ADAL" clId="{62870759-0822-402D-B25C-BB6298B1EE64}" dt="2023-10-31T03:28:21.670" v="45667" actId="1076"/>
          <ac:grpSpMkLst>
            <pc:docMk/>
            <pc:sldMk cId="3039063099" sldId="2076138502"/>
            <ac:grpSpMk id="129" creationId="{C3D05FC8-BDB5-E04E-9B52-7F3451065DB8}"/>
          </ac:grpSpMkLst>
        </pc:grpChg>
        <pc:grpChg chg="mod">
          <ac:chgData name="Bob Ward" userId="6da7c2dd-8e2e-469f-a216-c384312e2a2d" providerId="ADAL" clId="{62870759-0822-402D-B25C-BB6298B1EE64}" dt="2023-10-31T03:28:21.670" v="45667" actId="1076"/>
          <ac:grpSpMkLst>
            <pc:docMk/>
            <pc:sldMk cId="3039063099" sldId="2076138502"/>
            <ac:grpSpMk id="135" creationId="{7B9646DD-1D34-D144-BE54-2000DE2E0907}"/>
          </ac:grpSpMkLst>
        </pc:grpChg>
        <pc:grpChg chg="mod">
          <ac:chgData name="Bob Ward" userId="6da7c2dd-8e2e-469f-a216-c384312e2a2d" providerId="ADAL" clId="{62870759-0822-402D-B25C-BB6298B1EE64}" dt="2023-10-31T03:28:21.670" v="45667" actId="1076"/>
          <ac:grpSpMkLst>
            <pc:docMk/>
            <pc:sldMk cId="3039063099" sldId="2076138502"/>
            <ac:grpSpMk id="141" creationId="{8EE9241E-07F4-B643-A5E4-2B6639A88AD9}"/>
          </ac:grpSpMkLst>
        </pc:grpChg>
        <pc:grpChg chg="mod">
          <ac:chgData name="Bob Ward" userId="6da7c2dd-8e2e-469f-a216-c384312e2a2d" providerId="ADAL" clId="{62870759-0822-402D-B25C-BB6298B1EE64}" dt="2023-10-31T03:28:21.670" v="45667" actId="1076"/>
          <ac:grpSpMkLst>
            <pc:docMk/>
            <pc:sldMk cId="3039063099" sldId="2076138502"/>
            <ac:grpSpMk id="146" creationId="{0B72F872-9EFB-FB4B-9D11-7E72F89C1510}"/>
          </ac:grpSpMkLst>
        </pc:grpChg>
        <pc:grpChg chg="mod">
          <ac:chgData name="Bob Ward" userId="6da7c2dd-8e2e-469f-a216-c384312e2a2d" providerId="ADAL" clId="{62870759-0822-402D-B25C-BB6298B1EE64}" dt="2023-10-31T03:28:21.670" v="45667" actId="1076"/>
          <ac:grpSpMkLst>
            <pc:docMk/>
            <pc:sldMk cId="3039063099" sldId="2076138502"/>
            <ac:grpSpMk id="154" creationId="{A5481BAE-EBF7-E347-86E7-C20A683CA0C9}"/>
          </ac:grpSpMkLst>
        </pc:grpChg>
        <pc:grpChg chg="mod">
          <ac:chgData name="Bob Ward" userId="6da7c2dd-8e2e-469f-a216-c384312e2a2d" providerId="ADAL" clId="{62870759-0822-402D-B25C-BB6298B1EE64}" dt="2023-10-31T03:28:21.670" v="45667" actId="1076"/>
          <ac:grpSpMkLst>
            <pc:docMk/>
            <pc:sldMk cId="3039063099" sldId="2076138502"/>
            <ac:grpSpMk id="155" creationId="{13689815-0CD2-7146-B9EB-ACDC02D695A2}"/>
          </ac:grpSpMkLst>
        </pc:grpChg>
        <pc:grpChg chg="mod">
          <ac:chgData name="Bob Ward" userId="6da7c2dd-8e2e-469f-a216-c384312e2a2d" providerId="ADAL" clId="{62870759-0822-402D-B25C-BB6298B1EE64}" dt="2023-10-31T03:28:21.670" v="45667" actId="1076"/>
          <ac:grpSpMkLst>
            <pc:docMk/>
            <pc:sldMk cId="3039063099" sldId="2076138502"/>
            <ac:grpSpMk id="156" creationId="{A33AEF15-7063-DD41-AFD5-F0C7AC36F2C9}"/>
          </ac:grpSpMkLst>
        </pc:grpChg>
        <pc:grpChg chg="mod">
          <ac:chgData name="Bob Ward" userId="6da7c2dd-8e2e-469f-a216-c384312e2a2d" providerId="ADAL" clId="{62870759-0822-402D-B25C-BB6298B1EE64}" dt="2023-10-31T03:28:21.670" v="45667" actId="1076"/>
          <ac:grpSpMkLst>
            <pc:docMk/>
            <pc:sldMk cId="3039063099" sldId="2076138502"/>
            <ac:grpSpMk id="158" creationId="{64E1198B-5862-AE44-A8B0-CAF01FC639CF}"/>
          </ac:grpSpMkLst>
        </pc:grpChg>
        <pc:grpChg chg="mod">
          <ac:chgData name="Bob Ward" userId="6da7c2dd-8e2e-469f-a216-c384312e2a2d" providerId="ADAL" clId="{62870759-0822-402D-B25C-BB6298B1EE64}" dt="2023-10-31T03:28:21.670" v="45667" actId="1076"/>
          <ac:grpSpMkLst>
            <pc:docMk/>
            <pc:sldMk cId="3039063099" sldId="2076138502"/>
            <ac:grpSpMk id="164" creationId="{3D99F4AE-73A0-2647-B44F-A4045D110F67}"/>
          </ac:grpSpMkLst>
        </pc:grpChg>
        <pc:grpChg chg="mod">
          <ac:chgData name="Bob Ward" userId="6da7c2dd-8e2e-469f-a216-c384312e2a2d" providerId="ADAL" clId="{62870759-0822-402D-B25C-BB6298B1EE64}" dt="2023-10-31T03:28:21.670" v="45667" actId="1076"/>
          <ac:grpSpMkLst>
            <pc:docMk/>
            <pc:sldMk cId="3039063099" sldId="2076138502"/>
            <ac:grpSpMk id="170" creationId="{0C68D612-E0C0-9641-88C1-025A2F78D002}"/>
          </ac:grpSpMkLst>
        </pc:grpChg>
        <pc:grpChg chg="del">
          <ac:chgData name="Bob Ward" userId="6da7c2dd-8e2e-469f-a216-c384312e2a2d" providerId="ADAL" clId="{62870759-0822-402D-B25C-BB6298B1EE64}" dt="2023-10-31T03:22:47.535" v="45583" actId="478"/>
          <ac:grpSpMkLst>
            <pc:docMk/>
            <pc:sldMk cId="3039063099" sldId="2076138502"/>
            <ac:grpSpMk id="199" creationId="{54E1B0EF-C022-477B-8E7F-F92D1795325E}"/>
          </ac:grpSpMkLst>
        </pc:grpChg>
        <pc:picChg chg="mod">
          <ac:chgData name="Bob Ward" userId="6da7c2dd-8e2e-469f-a216-c384312e2a2d" providerId="ADAL" clId="{62870759-0822-402D-B25C-BB6298B1EE64}" dt="2023-10-31T03:28:21.670" v="45667" actId="1076"/>
          <ac:picMkLst>
            <pc:docMk/>
            <pc:sldMk cId="3039063099" sldId="2076138502"/>
            <ac:picMk id="31" creationId="{270FC0EC-A1D2-3547-9076-12075F2ABEBD}"/>
          </ac:picMkLst>
        </pc:picChg>
        <pc:picChg chg="mod">
          <ac:chgData name="Bob Ward" userId="6da7c2dd-8e2e-469f-a216-c384312e2a2d" providerId="ADAL" clId="{62870759-0822-402D-B25C-BB6298B1EE64}" dt="2023-10-31T03:28:21.670" v="45667" actId="1076"/>
          <ac:picMkLst>
            <pc:docMk/>
            <pc:sldMk cId="3039063099" sldId="2076138502"/>
            <ac:picMk id="32" creationId="{FB48C2BB-74AB-D144-AFB4-97E354A1E7AD}"/>
          </ac:picMkLst>
        </pc:picChg>
        <pc:picChg chg="mod">
          <ac:chgData name="Bob Ward" userId="6da7c2dd-8e2e-469f-a216-c384312e2a2d" providerId="ADAL" clId="{62870759-0822-402D-B25C-BB6298B1EE64}" dt="2023-10-31T03:28:21.670" v="45667" actId="1076"/>
          <ac:picMkLst>
            <pc:docMk/>
            <pc:sldMk cId="3039063099" sldId="2076138502"/>
            <ac:picMk id="71" creationId="{8B88DF98-407A-3B45-9DAF-FE73C02AD939}"/>
          </ac:picMkLst>
        </pc:picChg>
        <pc:picChg chg="mod">
          <ac:chgData name="Bob Ward" userId="6da7c2dd-8e2e-469f-a216-c384312e2a2d" providerId="ADAL" clId="{62870759-0822-402D-B25C-BB6298B1EE64}" dt="2023-10-31T03:28:21.670" v="45667" actId="1076"/>
          <ac:picMkLst>
            <pc:docMk/>
            <pc:sldMk cId="3039063099" sldId="2076138502"/>
            <ac:picMk id="75" creationId="{276FF561-A687-9144-A471-D6FFA19F8FB2}"/>
          </ac:picMkLst>
        </pc:picChg>
        <pc:cxnChg chg="mod">
          <ac:chgData name="Bob Ward" userId="6da7c2dd-8e2e-469f-a216-c384312e2a2d" providerId="ADAL" clId="{62870759-0822-402D-B25C-BB6298B1EE64}" dt="2023-10-31T03:28:21.670" v="45667" actId="1076"/>
          <ac:cxnSpMkLst>
            <pc:docMk/>
            <pc:sldMk cId="3039063099" sldId="2076138502"/>
            <ac:cxnSpMk id="37" creationId="{0298BA37-4BAB-FB4C-B38E-F9CB76E0D81A}"/>
          </ac:cxnSpMkLst>
        </pc:cxnChg>
        <pc:cxnChg chg="mod">
          <ac:chgData name="Bob Ward" userId="6da7c2dd-8e2e-469f-a216-c384312e2a2d" providerId="ADAL" clId="{62870759-0822-402D-B25C-BB6298B1EE64}" dt="2023-10-31T03:28:21.670" v="45667" actId="1076"/>
          <ac:cxnSpMkLst>
            <pc:docMk/>
            <pc:sldMk cId="3039063099" sldId="2076138502"/>
            <ac:cxnSpMk id="38" creationId="{B6D2E334-6185-BD4A-8283-F565D92623B4}"/>
          </ac:cxnSpMkLst>
        </pc:cxnChg>
        <pc:cxnChg chg="mod">
          <ac:chgData name="Bob Ward" userId="6da7c2dd-8e2e-469f-a216-c384312e2a2d" providerId="ADAL" clId="{62870759-0822-402D-B25C-BB6298B1EE64}" dt="2023-10-31T03:28:21.670" v="45667" actId="1076"/>
          <ac:cxnSpMkLst>
            <pc:docMk/>
            <pc:sldMk cId="3039063099" sldId="2076138502"/>
            <ac:cxnSpMk id="39" creationId="{37F40CDE-547A-B342-8AA8-03741AEE343A}"/>
          </ac:cxnSpMkLst>
        </pc:cxnChg>
        <pc:cxnChg chg="mod">
          <ac:chgData name="Bob Ward" userId="6da7c2dd-8e2e-469f-a216-c384312e2a2d" providerId="ADAL" clId="{62870759-0822-402D-B25C-BB6298B1EE64}" dt="2023-10-31T03:28:21.670" v="45667" actId="1076"/>
          <ac:cxnSpMkLst>
            <pc:docMk/>
            <pc:sldMk cId="3039063099" sldId="2076138502"/>
            <ac:cxnSpMk id="40" creationId="{8866D28C-7A96-C445-BF22-AE9BBA99D4EA}"/>
          </ac:cxnSpMkLst>
        </pc:cxnChg>
        <pc:cxnChg chg="mod">
          <ac:chgData name="Bob Ward" userId="6da7c2dd-8e2e-469f-a216-c384312e2a2d" providerId="ADAL" clId="{62870759-0822-402D-B25C-BB6298B1EE64}" dt="2023-10-31T03:28:21.670" v="45667" actId="1076"/>
          <ac:cxnSpMkLst>
            <pc:docMk/>
            <pc:sldMk cId="3039063099" sldId="2076138502"/>
            <ac:cxnSpMk id="44" creationId="{B9F2426B-DB00-D34C-9E13-7F2FCF544B35}"/>
          </ac:cxnSpMkLst>
        </pc:cxnChg>
        <pc:cxnChg chg="mod">
          <ac:chgData name="Bob Ward" userId="6da7c2dd-8e2e-469f-a216-c384312e2a2d" providerId="ADAL" clId="{62870759-0822-402D-B25C-BB6298B1EE64}" dt="2023-10-31T03:28:21.670" v="45667" actId="1076"/>
          <ac:cxnSpMkLst>
            <pc:docMk/>
            <pc:sldMk cId="3039063099" sldId="2076138502"/>
            <ac:cxnSpMk id="45" creationId="{DE0A45F7-1ADC-0848-B9C8-745A3944F9EA}"/>
          </ac:cxnSpMkLst>
        </pc:cxnChg>
        <pc:cxnChg chg="mod">
          <ac:chgData name="Bob Ward" userId="6da7c2dd-8e2e-469f-a216-c384312e2a2d" providerId="ADAL" clId="{62870759-0822-402D-B25C-BB6298B1EE64}" dt="2023-10-31T03:28:21.670" v="45667" actId="1076"/>
          <ac:cxnSpMkLst>
            <pc:docMk/>
            <pc:sldMk cId="3039063099" sldId="2076138502"/>
            <ac:cxnSpMk id="46" creationId="{76E128EC-4BA5-3449-A1E6-9ABA039C7D1D}"/>
          </ac:cxnSpMkLst>
        </pc:cxnChg>
        <pc:cxnChg chg="mod">
          <ac:chgData name="Bob Ward" userId="6da7c2dd-8e2e-469f-a216-c384312e2a2d" providerId="ADAL" clId="{62870759-0822-402D-B25C-BB6298B1EE64}" dt="2023-10-31T03:28:21.670" v="45667" actId="1076"/>
          <ac:cxnSpMkLst>
            <pc:docMk/>
            <pc:sldMk cId="3039063099" sldId="2076138502"/>
            <ac:cxnSpMk id="47" creationId="{0F571A4B-5E7C-D74C-9067-0E4A80F0BEB9}"/>
          </ac:cxnSpMkLst>
        </pc:cxnChg>
        <pc:cxnChg chg="mod">
          <ac:chgData name="Bob Ward" userId="6da7c2dd-8e2e-469f-a216-c384312e2a2d" providerId="ADAL" clId="{62870759-0822-402D-B25C-BB6298B1EE64}" dt="2023-10-31T03:28:21.670" v="45667" actId="1076"/>
          <ac:cxnSpMkLst>
            <pc:docMk/>
            <pc:sldMk cId="3039063099" sldId="2076138502"/>
            <ac:cxnSpMk id="56" creationId="{864349F0-7881-DC4E-BCEC-77BB1097A419}"/>
          </ac:cxnSpMkLst>
        </pc:cxnChg>
        <pc:cxnChg chg="mod">
          <ac:chgData name="Bob Ward" userId="6da7c2dd-8e2e-469f-a216-c384312e2a2d" providerId="ADAL" clId="{62870759-0822-402D-B25C-BB6298B1EE64}" dt="2023-10-31T03:28:21.670" v="45667" actId="1076"/>
          <ac:cxnSpMkLst>
            <pc:docMk/>
            <pc:sldMk cId="3039063099" sldId="2076138502"/>
            <ac:cxnSpMk id="57" creationId="{54185002-494D-C145-BD8C-2472E4432329}"/>
          </ac:cxnSpMkLst>
        </pc:cxnChg>
        <pc:cxnChg chg="mod">
          <ac:chgData name="Bob Ward" userId="6da7c2dd-8e2e-469f-a216-c384312e2a2d" providerId="ADAL" clId="{62870759-0822-402D-B25C-BB6298B1EE64}" dt="2023-10-31T03:28:21.670" v="45667" actId="1076"/>
          <ac:cxnSpMkLst>
            <pc:docMk/>
            <pc:sldMk cId="3039063099" sldId="2076138502"/>
            <ac:cxnSpMk id="58" creationId="{83B83270-5232-9742-BE10-77CCCE25F3F5}"/>
          </ac:cxnSpMkLst>
        </pc:cxnChg>
        <pc:cxnChg chg="mod">
          <ac:chgData name="Bob Ward" userId="6da7c2dd-8e2e-469f-a216-c384312e2a2d" providerId="ADAL" clId="{62870759-0822-402D-B25C-BB6298B1EE64}" dt="2023-10-31T03:28:21.670" v="45667" actId="1076"/>
          <ac:cxnSpMkLst>
            <pc:docMk/>
            <pc:sldMk cId="3039063099" sldId="2076138502"/>
            <ac:cxnSpMk id="59" creationId="{6E655ABE-BF2F-D842-89F2-9FD89A967989}"/>
          </ac:cxnSpMkLst>
        </pc:cxnChg>
        <pc:cxnChg chg="mod">
          <ac:chgData name="Bob Ward" userId="6da7c2dd-8e2e-469f-a216-c384312e2a2d" providerId="ADAL" clId="{62870759-0822-402D-B25C-BB6298B1EE64}" dt="2023-10-31T03:28:21.670" v="45667" actId="1076"/>
          <ac:cxnSpMkLst>
            <pc:docMk/>
            <pc:sldMk cId="3039063099" sldId="2076138502"/>
            <ac:cxnSpMk id="65" creationId="{881D3CC5-2CC9-5F45-A770-6C54BE89D0A7}"/>
          </ac:cxnSpMkLst>
        </pc:cxnChg>
        <pc:cxnChg chg="mod">
          <ac:chgData name="Bob Ward" userId="6da7c2dd-8e2e-469f-a216-c384312e2a2d" providerId="ADAL" clId="{62870759-0822-402D-B25C-BB6298B1EE64}" dt="2023-10-31T03:28:21.670" v="45667" actId="1076"/>
          <ac:cxnSpMkLst>
            <pc:docMk/>
            <pc:sldMk cId="3039063099" sldId="2076138502"/>
            <ac:cxnSpMk id="66" creationId="{B88B1C76-F1FF-5649-9518-CB08C6D9D7B5}"/>
          </ac:cxnSpMkLst>
        </pc:cxnChg>
        <pc:cxnChg chg="mod">
          <ac:chgData name="Bob Ward" userId="6da7c2dd-8e2e-469f-a216-c384312e2a2d" providerId="ADAL" clId="{62870759-0822-402D-B25C-BB6298B1EE64}" dt="2023-10-31T03:28:21.670" v="45667" actId="1076"/>
          <ac:cxnSpMkLst>
            <pc:docMk/>
            <pc:sldMk cId="3039063099" sldId="2076138502"/>
            <ac:cxnSpMk id="177" creationId="{618F38D8-1BFB-0342-B163-8D4AE12514D6}"/>
          </ac:cxnSpMkLst>
        </pc:cxnChg>
        <pc:cxnChg chg="mod">
          <ac:chgData name="Bob Ward" userId="6da7c2dd-8e2e-469f-a216-c384312e2a2d" providerId="ADAL" clId="{62870759-0822-402D-B25C-BB6298B1EE64}" dt="2023-10-31T03:28:21.670" v="45667" actId="1076"/>
          <ac:cxnSpMkLst>
            <pc:docMk/>
            <pc:sldMk cId="3039063099" sldId="2076138502"/>
            <ac:cxnSpMk id="180" creationId="{778B41D7-2BE8-9448-ACC5-7006A2B93DC0}"/>
          </ac:cxnSpMkLst>
        </pc:cxnChg>
        <pc:cxnChg chg="mod">
          <ac:chgData name="Bob Ward" userId="6da7c2dd-8e2e-469f-a216-c384312e2a2d" providerId="ADAL" clId="{62870759-0822-402D-B25C-BB6298B1EE64}" dt="2023-10-31T03:28:21.670" v="45667" actId="1076"/>
          <ac:cxnSpMkLst>
            <pc:docMk/>
            <pc:sldMk cId="3039063099" sldId="2076138502"/>
            <ac:cxnSpMk id="186" creationId="{897B3B60-6E1A-8A4E-96E0-FA5F45F15D7A}"/>
          </ac:cxnSpMkLst>
        </pc:cxnChg>
      </pc:sldChg>
      <pc:sldChg chg="addSp delSp modSp mod modNotesTx">
        <pc:chgData name="Bob Ward" userId="6da7c2dd-8e2e-469f-a216-c384312e2a2d" providerId="ADAL" clId="{62870759-0822-402D-B25C-BB6298B1EE64}" dt="2023-11-03T00:09:35.029" v="57567" actId="6549"/>
        <pc:sldMkLst>
          <pc:docMk/>
          <pc:sldMk cId="1662635962" sldId="2076138532"/>
        </pc:sldMkLst>
        <pc:spChg chg="mod">
          <ac:chgData name="Bob Ward" userId="6da7c2dd-8e2e-469f-a216-c384312e2a2d" providerId="ADAL" clId="{62870759-0822-402D-B25C-BB6298B1EE64}" dt="2023-10-22T23:35:29.722" v="12716" actId="20577"/>
          <ac:spMkLst>
            <pc:docMk/>
            <pc:sldMk cId="1662635962" sldId="2076138532"/>
            <ac:spMk id="4" creationId="{00000000-0000-0000-0000-000000000000}"/>
          </ac:spMkLst>
        </pc:spChg>
        <pc:spChg chg="mod">
          <ac:chgData name="Bob Ward" userId="6da7c2dd-8e2e-469f-a216-c384312e2a2d" providerId="ADAL" clId="{62870759-0822-402D-B25C-BB6298B1EE64}" dt="2023-10-22T23:24:51.746" v="12293" actId="1076"/>
          <ac:spMkLst>
            <pc:docMk/>
            <pc:sldMk cId="1662635962" sldId="2076138532"/>
            <ac:spMk id="5" creationId="{167699AB-5C9E-DEEF-250B-DCD834F94A8A}"/>
          </ac:spMkLst>
        </pc:spChg>
        <pc:spChg chg="add del mod">
          <ac:chgData name="Bob Ward" userId="6da7c2dd-8e2e-469f-a216-c384312e2a2d" providerId="ADAL" clId="{62870759-0822-402D-B25C-BB6298B1EE64}" dt="2023-10-22T23:24:51.746" v="12293" actId="1076"/>
          <ac:spMkLst>
            <pc:docMk/>
            <pc:sldMk cId="1662635962" sldId="2076138532"/>
            <ac:spMk id="6" creationId="{3D1B6EF1-0ADC-5BFE-3C7F-67EF30189F57}"/>
          </ac:spMkLst>
        </pc:spChg>
        <pc:spChg chg="mod">
          <ac:chgData name="Bob Ward" userId="6da7c2dd-8e2e-469f-a216-c384312e2a2d" providerId="ADAL" clId="{62870759-0822-402D-B25C-BB6298B1EE64}" dt="2023-11-03T00:09:35.029" v="57567" actId="6549"/>
          <ac:spMkLst>
            <pc:docMk/>
            <pc:sldMk cId="1662635962" sldId="2076138532"/>
            <ac:spMk id="20" creationId="{0CE2A142-99AF-5544-89D3-97BD2583AD8C}"/>
          </ac:spMkLst>
        </pc:spChg>
        <pc:grpChg chg="del">
          <ac:chgData name="Bob Ward" userId="6da7c2dd-8e2e-469f-a216-c384312e2a2d" providerId="ADAL" clId="{62870759-0822-402D-B25C-BB6298B1EE64}" dt="2023-10-22T23:23:26.805" v="12190" actId="478"/>
          <ac:grpSpMkLst>
            <pc:docMk/>
            <pc:sldMk cId="1662635962" sldId="2076138532"/>
            <ac:grpSpMk id="10" creationId="{9098BF89-A8D0-8BA2-137E-EEA680FAB307}"/>
          </ac:grpSpMkLst>
        </pc:grpChg>
        <pc:picChg chg="add del mod">
          <ac:chgData name="Bob Ward" userId="6da7c2dd-8e2e-469f-a216-c384312e2a2d" providerId="ADAL" clId="{62870759-0822-402D-B25C-BB6298B1EE64}" dt="2023-10-22T23:23:49.662" v="12192"/>
          <ac:picMkLst>
            <pc:docMk/>
            <pc:sldMk cId="1662635962" sldId="2076138532"/>
            <ac:picMk id="2" creationId="{F4D42990-D899-4AC7-0FE0-8503F9BCA9A9}"/>
          </ac:picMkLst>
        </pc:picChg>
        <pc:picChg chg="add mod">
          <ac:chgData name="Bob Ward" userId="6da7c2dd-8e2e-469f-a216-c384312e2a2d" providerId="ADAL" clId="{62870759-0822-402D-B25C-BB6298B1EE64}" dt="2023-10-22T23:24:51.746" v="12293" actId="1076"/>
          <ac:picMkLst>
            <pc:docMk/>
            <pc:sldMk cId="1662635962" sldId="2076138532"/>
            <ac:picMk id="3" creationId="{68B901C2-2F04-140C-1972-2CE2EAF41A6C}"/>
          </ac:picMkLst>
        </pc:picChg>
      </pc:sldChg>
      <pc:sldChg chg="del">
        <pc:chgData name="Bob Ward" userId="6da7c2dd-8e2e-469f-a216-c384312e2a2d" providerId="ADAL" clId="{62870759-0822-402D-B25C-BB6298B1EE64}" dt="2023-10-22T21:36:23.210" v="9819" actId="47"/>
        <pc:sldMkLst>
          <pc:docMk/>
          <pc:sldMk cId="656389379" sldId="2076138548"/>
        </pc:sldMkLst>
      </pc:sldChg>
      <pc:sldChg chg="modSp add del mod">
        <pc:chgData name="Bob Ward" userId="6da7c2dd-8e2e-469f-a216-c384312e2a2d" providerId="ADAL" clId="{62870759-0822-402D-B25C-BB6298B1EE64}" dt="2023-10-30T00:30:13.948" v="35519" actId="47"/>
        <pc:sldMkLst>
          <pc:docMk/>
          <pc:sldMk cId="3210278962" sldId="2076138556"/>
        </pc:sldMkLst>
        <pc:spChg chg="mod">
          <ac:chgData name="Bob Ward" userId="6da7c2dd-8e2e-469f-a216-c384312e2a2d" providerId="ADAL" clId="{62870759-0822-402D-B25C-BB6298B1EE64}" dt="2023-10-30T00:18:39.986" v="34986" actId="20577"/>
          <ac:spMkLst>
            <pc:docMk/>
            <pc:sldMk cId="3210278962" sldId="2076138556"/>
            <ac:spMk id="2" creationId="{360533BB-0359-4170-99F5-D095BCD20778}"/>
          </ac:spMkLst>
        </pc:spChg>
      </pc:sldChg>
      <pc:sldChg chg="add">
        <pc:chgData name="Bob Ward" userId="6da7c2dd-8e2e-469f-a216-c384312e2a2d" providerId="ADAL" clId="{62870759-0822-402D-B25C-BB6298B1EE64}" dt="2023-10-30T01:15:44.017" v="36614"/>
        <pc:sldMkLst>
          <pc:docMk/>
          <pc:sldMk cId="1611592303" sldId="2076138564"/>
        </pc:sldMkLst>
      </pc:sldChg>
      <pc:sldChg chg="addSp delSp modSp add">
        <pc:chgData name="Bob Ward" userId="6da7c2dd-8e2e-469f-a216-c384312e2a2d" providerId="ADAL" clId="{62870759-0822-402D-B25C-BB6298B1EE64}" dt="2023-11-14T04:34:49.860" v="83604" actId="478"/>
        <pc:sldMkLst>
          <pc:docMk/>
          <pc:sldMk cId="904192031" sldId="2076138565"/>
        </pc:sldMkLst>
        <pc:spChg chg="del">
          <ac:chgData name="Bob Ward" userId="6da7c2dd-8e2e-469f-a216-c384312e2a2d" providerId="ADAL" clId="{62870759-0822-402D-B25C-BB6298B1EE64}" dt="2023-10-30T00:38:20.266" v="35588" actId="478"/>
          <ac:spMkLst>
            <pc:docMk/>
            <pc:sldMk cId="904192031" sldId="2076138565"/>
            <ac:spMk id="5" creationId="{F8E9C340-8F9B-4A61-B0B7-E93A6821AD8F}"/>
          </ac:spMkLst>
        </pc:spChg>
        <pc:picChg chg="del mod">
          <ac:chgData name="Bob Ward" userId="6da7c2dd-8e2e-469f-a216-c384312e2a2d" providerId="ADAL" clId="{62870759-0822-402D-B25C-BB6298B1EE64}" dt="2023-11-14T04:34:49.860" v="83604" actId="478"/>
          <ac:picMkLst>
            <pc:docMk/>
            <pc:sldMk cId="904192031" sldId="2076138565"/>
            <ac:picMk id="3" creationId="{F9EC096C-02A8-C254-5FC8-81744076A262}"/>
          </ac:picMkLst>
        </pc:picChg>
        <pc:picChg chg="add del mod">
          <ac:chgData name="Bob Ward" userId="6da7c2dd-8e2e-469f-a216-c384312e2a2d" providerId="ADAL" clId="{62870759-0822-402D-B25C-BB6298B1EE64}" dt="2023-11-14T04:34:49.860" v="83604" actId="478"/>
          <ac:picMkLst>
            <pc:docMk/>
            <pc:sldMk cId="904192031" sldId="2076138565"/>
            <ac:picMk id="4" creationId="{46F18346-C869-B1FB-BE88-D71D28B26EBD}"/>
          </ac:picMkLst>
        </pc:picChg>
        <pc:picChg chg="del">
          <ac:chgData name="Bob Ward" userId="6da7c2dd-8e2e-469f-a216-c384312e2a2d" providerId="ADAL" clId="{62870759-0822-402D-B25C-BB6298B1EE64}" dt="2023-10-30T00:38:20.266" v="35588" actId="478"/>
          <ac:picMkLst>
            <pc:docMk/>
            <pc:sldMk cId="904192031" sldId="2076138565"/>
            <ac:picMk id="7" creationId="{E2F98895-8E60-4C26-94F7-50D14D7DD767}"/>
          </ac:picMkLst>
        </pc:picChg>
      </pc:sldChg>
      <pc:sldChg chg="addSp delSp modSp mod">
        <pc:chgData name="Bob Ward" userId="6da7c2dd-8e2e-469f-a216-c384312e2a2d" providerId="ADAL" clId="{62870759-0822-402D-B25C-BB6298B1EE64}" dt="2023-11-13T02:18:23.479" v="76708" actId="20577"/>
        <pc:sldMkLst>
          <pc:docMk/>
          <pc:sldMk cId="1004261070" sldId="2076138586"/>
        </pc:sldMkLst>
        <pc:spChg chg="mod">
          <ac:chgData name="Bob Ward" userId="6da7c2dd-8e2e-469f-a216-c384312e2a2d" providerId="ADAL" clId="{62870759-0822-402D-B25C-BB6298B1EE64}" dt="2023-11-13T02:18:23.479" v="76708" actId="20577"/>
          <ac:spMkLst>
            <pc:docMk/>
            <pc:sldMk cId="1004261070" sldId="2076138586"/>
            <ac:spMk id="3" creationId="{92F4FE1E-CB6B-F94B-9107-4277CD2661E1}"/>
          </ac:spMkLst>
        </pc:spChg>
        <pc:spChg chg="add del mod">
          <ac:chgData name="Bob Ward" userId="6da7c2dd-8e2e-469f-a216-c384312e2a2d" providerId="ADAL" clId="{62870759-0822-402D-B25C-BB6298B1EE64}" dt="2023-11-13T02:09:50.727" v="75848" actId="478"/>
          <ac:spMkLst>
            <pc:docMk/>
            <pc:sldMk cId="1004261070" sldId="2076138586"/>
            <ac:spMk id="5" creationId="{B0032FA5-7BA6-ACF0-2756-639F33434147}"/>
          </ac:spMkLst>
        </pc:spChg>
      </pc:sldChg>
      <pc:sldChg chg="addSp delSp modSp add del mod ord delAnim modAnim modNotesTx">
        <pc:chgData name="Bob Ward" userId="6da7c2dd-8e2e-469f-a216-c384312e2a2d" providerId="ADAL" clId="{62870759-0822-402D-B25C-BB6298B1EE64}" dt="2023-10-30T23:40:41.737" v="42019" actId="1076"/>
        <pc:sldMkLst>
          <pc:docMk/>
          <pc:sldMk cId="2724919344" sldId="2076138608"/>
        </pc:sldMkLst>
        <pc:spChg chg="mod">
          <ac:chgData name="Bob Ward" userId="6da7c2dd-8e2e-469f-a216-c384312e2a2d" providerId="ADAL" clId="{62870759-0822-402D-B25C-BB6298B1EE64}" dt="2023-10-29T18:51:30.740" v="30573" actId="20577"/>
          <ac:spMkLst>
            <pc:docMk/>
            <pc:sldMk cId="2724919344" sldId="2076138608"/>
            <ac:spMk id="2" creationId="{0FA68928-3390-4D24-A507-2AFFA926E9DB}"/>
          </ac:spMkLst>
        </pc:spChg>
        <pc:spChg chg="add mod">
          <ac:chgData name="Bob Ward" userId="6da7c2dd-8e2e-469f-a216-c384312e2a2d" providerId="ADAL" clId="{62870759-0822-402D-B25C-BB6298B1EE64}" dt="2023-10-30T23:40:41.737" v="42019" actId="1076"/>
          <ac:spMkLst>
            <pc:docMk/>
            <pc:sldMk cId="2724919344" sldId="2076138608"/>
            <ac:spMk id="3" creationId="{4A9DA8EE-F4EB-D50C-25E2-A7C7CEC23B47}"/>
          </ac:spMkLst>
        </pc:spChg>
        <pc:spChg chg="mod">
          <ac:chgData name="Bob Ward" userId="6da7c2dd-8e2e-469f-a216-c384312e2a2d" providerId="ADAL" clId="{62870759-0822-402D-B25C-BB6298B1EE64}" dt="2023-10-30T23:40:38.368" v="42018" actId="20577"/>
          <ac:spMkLst>
            <pc:docMk/>
            <pc:sldMk cId="2724919344" sldId="2076138608"/>
            <ac:spMk id="4" creationId="{0155710D-0CF9-46DB-A1B0-85168D01DAB8}"/>
          </ac:spMkLst>
        </pc:spChg>
        <pc:spChg chg="add mod">
          <ac:chgData name="Bob Ward" userId="6da7c2dd-8e2e-469f-a216-c384312e2a2d" providerId="ADAL" clId="{62870759-0822-402D-B25C-BB6298B1EE64}" dt="2023-10-29T18:52:18.566" v="30643" actId="1076"/>
          <ac:spMkLst>
            <pc:docMk/>
            <pc:sldMk cId="2724919344" sldId="2076138608"/>
            <ac:spMk id="6" creationId="{CE0E00B1-68AD-2774-B493-3D832B1060A5}"/>
          </ac:spMkLst>
        </pc:spChg>
        <pc:spChg chg="mod">
          <ac:chgData name="Bob Ward" userId="6da7c2dd-8e2e-469f-a216-c384312e2a2d" providerId="ADAL" clId="{62870759-0822-402D-B25C-BB6298B1EE64}" dt="2023-10-29T19:21:57.517" v="30723" actId="1076"/>
          <ac:spMkLst>
            <pc:docMk/>
            <pc:sldMk cId="2724919344" sldId="2076138608"/>
            <ac:spMk id="9" creationId="{4A68FE2E-23C9-446D-88FF-4810B07DC97D}"/>
          </ac:spMkLst>
        </pc:spChg>
        <pc:spChg chg="mod">
          <ac:chgData name="Bob Ward" userId="6da7c2dd-8e2e-469f-a216-c384312e2a2d" providerId="ADAL" clId="{62870759-0822-402D-B25C-BB6298B1EE64}" dt="2023-10-29T19:22:27.939" v="30746" actId="1076"/>
          <ac:spMkLst>
            <pc:docMk/>
            <pc:sldMk cId="2724919344" sldId="2076138608"/>
            <ac:spMk id="14" creationId="{71325830-04D9-4B82-B564-DCB5E55948EC}"/>
          </ac:spMkLst>
        </pc:spChg>
        <pc:spChg chg="add mod">
          <ac:chgData name="Bob Ward" userId="6da7c2dd-8e2e-469f-a216-c384312e2a2d" providerId="ADAL" clId="{62870759-0822-402D-B25C-BB6298B1EE64}" dt="2023-10-29T19:22:11.482" v="30742" actId="20577"/>
          <ac:spMkLst>
            <pc:docMk/>
            <pc:sldMk cId="2724919344" sldId="2076138608"/>
            <ac:spMk id="15" creationId="{C6B38E18-B946-AE4A-AE4C-D187920580F7}"/>
          </ac:spMkLst>
        </pc:spChg>
        <pc:spChg chg="del">
          <ac:chgData name="Bob Ward" userId="6da7c2dd-8e2e-469f-a216-c384312e2a2d" providerId="ADAL" clId="{62870759-0822-402D-B25C-BB6298B1EE64}" dt="2023-10-29T14:24:40.204" v="29546" actId="478"/>
          <ac:spMkLst>
            <pc:docMk/>
            <pc:sldMk cId="2724919344" sldId="2076138608"/>
            <ac:spMk id="15" creationId="{E217A140-E12C-452A-B19F-077C09FCC806}"/>
          </ac:spMkLst>
        </pc:spChg>
        <pc:spChg chg="del">
          <ac:chgData name="Bob Ward" userId="6da7c2dd-8e2e-469f-a216-c384312e2a2d" providerId="ADAL" clId="{62870759-0822-402D-B25C-BB6298B1EE64}" dt="2023-10-29T14:24:46.705" v="29547" actId="478"/>
          <ac:spMkLst>
            <pc:docMk/>
            <pc:sldMk cId="2724919344" sldId="2076138608"/>
            <ac:spMk id="19" creationId="{1F4A3C0E-2D41-43AF-B231-E34635C1D977}"/>
          </ac:spMkLst>
        </pc:spChg>
        <pc:spChg chg="mod">
          <ac:chgData name="Bob Ward" userId="6da7c2dd-8e2e-469f-a216-c384312e2a2d" providerId="ADAL" clId="{62870759-0822-402D-B25C-BB6298B1EE64}" dt="2023-10-30T01:30:36.477" v="36803" actId="20577"/>
          <ac:spMkLst>
            <pc:docMk/>
            <pc:sldMk cId="2724919344" sldId="2076138608"/>
            <ac:spMk id="22" creationId="{39403E50-772C-4B53-A4CB-C70093475301}"/>
          </ac:spMkLst>
        </pc:spChg>
        <pc:picChg chg="add mod">
          <ac:chgData name="Bob Ward" userId="6da7c2dd-8e2e-469f-a216-c384312e2a2d" providerId="ADAL" clId="{62870759-0822-402D-B25C-BB6298B1EE64}" dt="2023-10-29T18:51:55.749" v="30581" actId="1076"/>
          <ac:picMkLst>
            <pc:docMk/>
            <pc:sldMk cId="2724919344" sldId="2076138608"/>
            <ac:picMk id="5" creationId="{2F1E5862-510C-E664-9B59-34E9DA20B813}"/>
          </ac:picMkLst>
        </pc:picChg>
        <pc:picChg chg="add mod">
          <ac:chgData name="Bob Ward" userId="6da7c2dd-8e2e-469f-a216-c384312e2a2d" providerId="ADAL" clId="{62870759-0822-402D-B25C-BB6298B1EE64}" dt="2023-10-29T19:21:54.525" v="30721" actId="1076"/>
          <ac:picMkLst>
            <pc:docMk/>
            <pc:sldMk cId="2724919344" sldId="2076138608"/>
            <ac:picMk id="8" creationId="{CABD0121-4A8D-A3AB-4479-33C4E3E73746}"/>
          </ac:picMkLst>
        </pc:picChg>
        <pc:picChg chg="del mod">
          <ac:chgData name="Bob Ward" userId="6da7c2dd-8e2e-469f-a216-c384312e2a2d" providerId="ADAL" clId="{62870759-0822-402D-B25C-BB6298B1EE64}" dt="2023-10-29T19:14:47.981" v="30652" actId="478"/>
          <ac:picMkLst>
            <pc:docMk/>
            <pc:sldMk cId="2724919344" sldId="2076138608"/>
            <ac:picMk id="11" creationId="{75424237-70F8-48E2-BDF8-E48992DF34FC}"/>
          </ac:picMkLst>
        </pc:picChg>
        <pc:picChg chg="add mod">
          <ac:chgData name="Bob Ward" userId="6da7c2dd-8e2e-469f-a216-c384312e2a2d" providerId="ADAL" clId="{62870759-0822-402D-B25C-BB6298B1EE64}" dt="2023-10-29T19:21:55.725" v="30722" actId="1076"/>
          <ac:picMkLst>
            <pc:docMk/>
            <pc:sldMk cId="2724919344" sldId="2076138608"/>
            <ac:picMk id="12" creationId="{8942B648-7B6A-1880-E106-F2D9CC2F5550}"/>
          </ac:picMkLst>
        </pc:picChg>
        <pc:picChg chg="mod">
          <ac:chgData name="Bob Ward" userId="6da7c2dd-8e2e-469f-a216-c384312e2a2d" providerId="ADAL" clId="{62870759-0822-402D-B25C-BB6298B1EE64}" dt="2023-10-29T19:22:16.766" v="30743" actId="1076"/>
          <ac:picMkLst>
            <pc:docMk/>
            <pc:sldMk cId="2724919344" sldId="2076138608"/>
            <ac:picMk id="13" creationId="{33C4D310-4CBA-4E86-9E22-F9D4DE346858}"/>
          </ac:picMkLst>
        </pc:picChg>
        <pc:picChg chg="del">
          <ac:chgData name="Bob Ward" userId="6da7c2dd-8e2e-469f-a216-c384312e2a2d" providerId="ADAL" clId="{62870759-0822-402D-B25C-BB6298B1EE64}" dt="2023-10-29T14:24:46.705" v="29547" actId="478"/>
          <ac:picMkLst>
            <pc:docMk/>
            <pc:sldMk cId="2724919344" sldId="2076138608"/>
            <ac:picMk id="16" creationId="{57CE06B9-1784-42EA-9B77-813092698C95}"/>
          </ac:picMkLst>
        </pc:picChg>
        <pc:picChg chg="mod">
          <ac:chgData name="Bob Ward" userId="6da7c2dd-8e2e-469f-a216-c384312e2a2d" providerId="ADAL" clId="{62870759-0822-402D-B25C-BB6298B1EE64}" dt="2023-10-29T19:21:43.373" v="30716" actId="1076"/>
          <ac:picMkLst>
            <pc:docMk/>
            <pc:sldMk cId="2724919344" sldId="2076138608"/>
            <ac:picMk id="1028" creationId="{ED391474-8A53-4201-BC81-C7AE724EE1D3}"/>
          </ac:picMkLst>
        </pc:picChg>
      </pc:sldChg>
      <pc:sldChg chg="add mod modShow">
        <pc:chgData name="Bob Ward" userId="6da7c2dd-8e2e-469f-a216-c384312e2a2d" providerId="ADAL" clId="{62870759-0822-402D-B25C-BB6298B1EE64}" dt="2023-11-13T20:49:34.832" v="82961" actId="729"/>
        <pc:sldMkLst>
          <pc:docMk/>
          <pc:sldMk cId="4285107835" sldId="2123258933"/>
        </pc:sldMkLst>
      </pc:sldChg>
      <pc:sldChg chg="modSp add mod modAnim modShow modNotesTx">
        <pc:chgData name="Bob Ward" userId="6da7c2dd-8e2e-469f-a216-c384312e2a2d" providerId="ADAL" clId="{62870759-0822-402D-B25C-BB6298B1EE64}" dt="2023-11-14T20:28:30.009" v="83756" actId="729"/>
        <pc:sldMkLst>
          <pc:docMk/>
          <pc:sldMk cId="2275966895" sldId="2123258939"/>
        </pc:sldMkLst>
        <pc:spChg chg="mod">
          <ac:chgData name="Bob Ward" userId="6da7c2dd-8e2e-469f-a216-c384312e2a2d" providerId="ADAL" clId="{62870759-0822-402D-B25C-BB6298B1EE64}" dt="2023-11-14T00:32:07.336" v="83141" actId="20577"/>
          <ac:spMkLst>
            <pc:docMk/>
            <pc:sldMk cId="2275966895" sldId="2123258939"/>
            <ac:spMk id="3" creationId="{33686CD5-5A48-4253-8C37-835987E1BD41}"/>
          </ac:spMkLst>
        </pc:spChg>
        <pc:spChg chg="mod">
          <ac:chgData name="Bob Ward" userId="6da7c2dd-8e2e-469f-a216-c384312e2a2d" providerId="ADAL" clId="{62870759-0822-402D-B25C-BB6298B1EE64}" dt="2023-11-13T01:17:42.796" v="73805" actId="1076"/>
          <ac:spMkLst>
            <pc:docMk/>
            <pc:sldMk cId="2275966895" sldId="2123258939"/>
            <ac:spMk id="4" creationId="{A3102B91-5A24-43BA-B2C1-913591AC2F0D}"/>
          </ac:spMkLst>
        </pc:spChg>
        <pc:spChg chg="mod">
          <ac:chgData name="Bob Ward" userId="6da7c2dd-8e2e-469f-a216-c384312e2a2d" providerId="ADAL" clId="{62870759-0822-402D-B25C-BB6298B1EE64}" dt="2023-11-14T00:32:39.727" v="83177" actId="20577"/>
          <ac:spMkLst>
            <pc:docMk/>
            <pc:sldMk cId="2275966895" sldId="2123258939"/>
            <ac:spMk id="5" creationId="{D4AA451A-DAF8-42C7-889D-1E1DF95606C1}"/>
          </ac:spMkLst>
        </pc:spChg>
      </pc:sldChg>
      <pc:sldChg chg="modSp add del mod ord modNotesTx">
        <pc:chgData name="Bob Ward" userId="6da7c2dd-8e2e-469f-a216-c384312e2a2d" providerId="ADAL" clId="{62870759-0822-402D-B25C-BB6298B1EE64}" dt="2023-11-03T17:58:32.791" v="61644" actId="313"/>
        <pc:sldMkLst>
          <pc:docMk/>
          <pc:sldMk cId="2907577818" sldId="2123258953"/>
        </pc:sldMkLst>
        <pc:spChg chg="mod">
          <ac:chgData name="Bob Ward" userId="6da7c2dd-8e2e-469f-a216-c384312e2a2d" providerId="ADAL" clId="{62870759-0822-402D-B25C-BB6298B1EE64}" dt="2023-11-03T17:57:53.337" v="61483" actId="6549"/>
          <ac:spMkLst>
            <pc:docMk/>
            <pc:sldMk cId="2907577818" sldId="2123258953"/>
            <ac:spMk id="2" creationId="{BF9C4299-3C81-974F-973F-EB8236DC27F4}"/>
          </ac:spMkLst>
        </pc:spChg>
        <pc:spChg chg="mod">
          <ac:chgData name="Bob Ward" userId="6da7c2dd-8e2e-469f-a216-c384312e2a2d" providerId="ADAL" clId="{62870759-0822-402D-B25C-BB6298B1EE64}" dt="2023-11-03T03:13:05.365" v="59979" actId="20577"/>
          <ac:spMkLst>
            <pc:docMk/>
            <pc:sldMk cId="2907577818" sldId="2123258953"/>
            <ac:spMk id="8" creationId="{C56767AD-1FF7-4685-9BDC-A07F75CA922A}"/>
          </ac:spMkLst>
        </pc:spChg>
        <pc:spChg chg="mod">
          <ac:chgData name="Bob Ward" userId="6da7c2dd-8e2e-469f-a216-c384312e2a2d" providerId="ADAL" clId="{62870759-0822-402D-B25C-BB6298B1EE64}" dt="2023-10-31T03:19:05.768" v="45558" actId="20577"/>
          <ac:spMkLst>
            <pc:docMk/>
            <pc:sldMk cId="2907577818" sldId="2123258953"/>
            <ac:spMk id="73" creationId="{3FCF4A62-3578-3A44-AAE9-79F2CCA50A16}"/>
          </ac:spMkLst>
        </pc:spChg>
      </pc:sldChg>
      <pc:sldChg chg="modSp add del mod ord">
        <pc:chgData name="Bob Ward" userId="6da7c2dd-8e2e-469f-a216-c384312e2a2d" providerId="ADAL" clId="{62870759-0822-402D-B25C-BB6298B1EE64}" dt="2023-11-03T17:57:56.343" v="61484" actId="6549"/>
        <pc:sldMkLst>
          <pc:docMk/>
          <pc:sldMk cId="1336213599" sldId="2123258954"/>
        </pc:sldMkLst>
        <pc:spChg chg="mod">
          <ac:chgData name="Bob Ward" userId="6da7c2dd-8e2e-469f-a216-c384312e2a2d" providerId="ADAL" clId="{62870759-0822-402D-B25C-BB6298B1EE64}" dt="2023-11-03T17:57:56.343" v="61484" actId="6549"/>
          <ac:spMkLst>
            <pc:docMk/>
            <pc:sldMk cId="1336213599" sldId="2123258954"/>
            <ac:spMk id="2" creationId="{552909A7-DA2C-944B-8CA3-C4B18298891E}"/>
          </ac:spMkLst>
        </pc:spChg>
        <pc:spChg chg="mod">
          <ac:chgData name="Bob Ward" userId="6da7c2dd-8e2e-469f-a216-c384312e2a2d" providerId="ADAL" clId="{62870759-0822-402D-B25C-BB6298B1EE64}" dt="2023-11-03T03:13:11.935" v="59990" actId="20577"/>
          <ac:spMkLst>
            <pc:docMk/>
            <pc:sldMk cId="1336213599" sldId="2123258954"/>
            <ac:spMk id="3" creationId="{E95B10AC-D0CE-4A74-90A4-59E25D55300A}"/>
          </ac:spMkLst>
        </pc:spChg>
        <pc:spChg chg="mod">
          <ac:chgData name="Bob Ward" userId="6da7c2dd-8e2e-469f-a216-c384312e2a2d" providerId="ADAL" clId="{62870759-0822-402D-B25C-BB6298B1EE64}" dt="2023-10-31T03:19:16.096" v="45575" actId="20577"/>
          <ac:spMkLst>
            <pc:docMk/>
            <pc:sldMk cId="1336213599" sldId="2123258954"/>
            <ac:spMk id="139" creationId="{4EEFFE3A-B631-BD4C-9638-47B8387383C0}"/>
          </ac:spMkLst>
        </pc:spChg>
      </pc:sldChg>
      <pc:sldChg chg="addSp delSp modSp add del mod delAnim modAnim">
        <pc:chgData name="Bob Ward" userId="6da7c2dd-8e2e-469f-a216-c384312e2a2d" providerId="ADAL" clId="{62870759-0822-402D-B25C-BB6298B1EE64}" dt="2023-11-12T03:35:39.971" v="66781" actId="20577"/>
        <pc:sldMkLst>
          <pc:docMk/>
          <pc:sldMk cId="2102860162" sldId="2123258957"/>
        </pc:sldMkLst>
        <pc:spChg chg="mod">
          <ac:chgData name="Bob Ward" userId="6da7c2dd-8e2e-469f-a216-c384312e2a2d" providerId="ADAL" clId="{62870759-0822-402D-B25C-BB6298B1EE64}" dt="2023-10-30T02:51:41.290" v="38819" actId="20577"/>
          <ac:spMkLst>
            <pc:docMk/>
            <pc:sldMk cId="2102860162" sldId="2123258957"/>
            <ac:spMk id="2" creationId="{B6FBA57E-7B1C-45ED-82AE-7BD0B39823DE}"/>
          </ac:spMkLst>
        </pc:spChg>
        <pc:spChg chg="mod">
          <ac:chgData name="Bob Ward" userId="6da7c2dd-8e2e-469f-a216-c384312e2a2d" providerId="ADAL" clId="{62870759-0822-402D-B25C-BB6298B1EE64}" dt="2023-10-31T00:27:19.456" v="43019" actId="1076"/>
          <ac:spMkLst>
            <pc:docMk/>
            <pc:sldMk cId="2102860162" sldId="2123258957"/>
            <ac:spMk id="3" creationId="{0118D72F-5DB1-4ABD-9E6C-50ED2B0E1BDA}"/>
          </ac:spMkLst>
        </pc:spChg>
        <pc:spChg chg="del">
          <ac:chgData name="Bob Ward" userId="6da7c2dd-8e2e-469f-a216-c384312e2a2d" providerId="ADAL" clId="{62870759-0822-402D-B25C-BB6298B1EE64}" dt="2023-10-30T02:50:47.405" v="38780" actId="478"/>
          <ac:spMkLst>
            <pc:docMk/>
            <pc:sldMk cId="2102860162" sldId="2123258957"/>
            <ac:spMk id="5" creationId="{74BEC2E2-324E-4F6E-8C10-00BE23063999}"/>
          </ac:spMkLst>
        </pc:spChg>
        <pc:spChg chg="add del mod">
          <ac:chgData name="Bob Ward" userId="6da7c2dd-8e2e-469f-a216-c384312e2a2d" providerId="ADAL" clId="{62870759-0822-402D-B25C-BB6298B1EE64}" dt="2023-10-31T00:23:25.015" v="42978" actId="478"/>
          <ac:spMkLst>
            <pc:docMk/>
            <pc:sldMk cId="2102860162" sldId="2123258957"/>
            <ac:spMk id="7" creationId="{891CACDE-B6CA-4515-E671-456D6B78C8EF}"/>
          </ac:spMkLst>
        </pc:spChg>
        <pc:spChg chg="mod">
          <ac:chgData name="Bob Ward" userId="6da7c2dd-8e2e-469f-a216-c384312e2a2d" providerId="ADAL" clId="{62870759-0822-402D-B25C-BB6298B1EE64}" dt="2023-10-31T00:23:50.953" v="42982" actId="1076"/>
          <ac:spMkLst>
            <pc:docMk/>
            <pc:sldMk cId="2102860162" sldId="2123258957"/>
            <ac:spMk id="9" creationId="{72CFC0B6-2318-4F50-BDE3-FFACBDBDDE5A}"/>
          </ac:spMkLst>
        </pc:spChg>
        <pc:spChg chg="add mod">
          <ac:chgData name="Bob Ward" userId="6da7c2dd-8e2e-469f-a216-c384312e2a2d" providerId="ADAL" clId="{62870759-0822-402D-B25C-BB6298B1EE64}" dt="2023-11-12T03:35:39.971" v="66781" actId="20577"/>
          <ac:spMkLst>
            <pc:docMk/>
            <pc:sldMk cId="2102860162" sldId="2123258957"/>
            <ac:spMk id="12" creationId="{A291ABD2-10C7-C66D-1508-104AFE4ED114}"/>
          </ac:spMkLst>
        </pc:spChg>
        <pc:spChg chg="add mod">
          <ac:chgData name="Bob Ward" userId="6da7c2dd-8e2e-469f-a216-c384312e2a2d" providerId="ADAL" clId="{62870759-0822-402D-B25C-BB6298B1EE64}" dt="2023-10-31T00:25:35.022" v="43016" actId="1076"/>
          <ac:spMkLst>
            <pc:docMk/>
            <pc:sldMk cId="2102860162" sldId="2123258957"/>
            <ac:spMk id="14" creationId="{366480D4-706A-8933-A945-98A62202DFB0}"/>
          </ac:spMkLst>
        </pc:spChg>
        <pc:spChg chg="mod">
          <ac:chgData name="Bob Ward" userId="6da7c2dd-8e2e-469f-a216-c384312e2a2d" providerId="ADAL" clId="{62870759-0822-402D-B25C-BB6298B1EE64}" dt="2023-10-31T00:23:50.953" v="42982" actId="1076"/>
          <ac:spMkLst>
            <pc:docMk/>
            <pc:sldMk cId="2102860162" sldId="2123258957"/>
            <ac:spMk id="62" creationId="{FE972764-EAE0-4F00-ABB6-F8BB1FC7F4F5}"/>
          </ac:spMkLst>
        </pc:spChg>
        <pc:spChg chg="mod">
          <ac:chgData name="Bob Ward" userId="6da7c2dd-8e2e-469f-a216-c384312e2a2d" providerId="ADAL" clId="{62870759-0822-402D-B25C-BB6298B1EE64}" dt="2023-10-31T00:24:36.935" v="42990" actId="1076"/>
          <ac:spMkLst>
            <pc:docMk/>
            <pc:sldMk cId="2102860162" sldId="2123258957"/>
            <ac:spMk id="89" creationId="{B4870179-7739-4FE7-BE20-41E020D17E20}"/>
          </ac:spMkLst>
        </pc:spChg>
        <pc:grpChg chg="mod">
          <ac:chgData name="Bob Ward" userId="6da7c2dd-8e2e-469f-a216-c384312e2a2d" providerId="ADAL" clId="{62870759-0822-402D-B25C-BB6298B1EE64}" dt="2023-10-31T00:23:50.953" v="42982" actId="1076"/>
          <ac:grpSpMkLst>
            <pc:docMk/>
            <pc:sldMk cId="2102860162" sldId="2123258957"/>
            <ac:grpSpMk id="23" creationId="{FFE9D581-48E8-4820-833A-1757D7B10651}"/>
          </ac:grpSpMkLst>
        </pc:grpChg>
        <pc:grpChg chg="mod">
          <ac:chgData name="Bob Ward" userId="6da7c2dd-8e2e-469f-a216-c384312e2a2d" providerId="ADAL" clId="{62870759-0822-402D-B25C-BB6298B1EE64}" dt="2023-10-31T00:24:36.935" v="42990" actId="1076"/>
          <ac:grpSpMkLst>
            <pc:docMk/>
            <pc:sldMk cId="2102860162" sldId="2123258957"/>
            <ac:grpSpMk id="63" creationId="{AB28C916-9CB8-4CA4-B21F-BBEFC8703875}"/>
          </ac:grpSpMkLst>
        </pc:grpChg>
        <pc:cxnChg chg="add del mod">
          <ac:chgData name="Bob Ward" userId="6da7c2dd-8e2e-469f-a216-c384312e2a2d" providerId="ADAL" clId="{62870759-0822-402D-B25C-BB6298B1EE64}" dt="2023-10-31T00:23:21.661" v="42977" actId="478"/>
          <ac:cxnSpMkLst>
            <pc:docMk/>
            <pc:sldMk cId="2102860162" sldId="2123258957"/>
            <ac:cxnSpMk id="10" creationId="{238824E3-9667-1362-AC9A-9242ED754531}"/>
          </ac:cxnSpMkLst>
        </pc:cxnChg>
      </pc:sldChg>
      <pc:sldChg chg="modSp add mod">
        <pc:chgData name="Bob Ward" userId="6da7c2dd-8e2e-469f-a216-c384312e2a2d" providerId="ADAL" clId="{62870759-0822-402D-B25C-BB6298B1EE64}" dt="2023-10-30T00:47:35" v="35645" actId="20577"/>
        <pc:sldMkLst>
          <pc:docMk/>
          <pc:sldMk cId="75890747" sldId="2123258966"/>
        </pc:sldMkLst>
        <pc:spChg chg="mod">
          <ac:chgData name="Bob Ward" userId="6da7c2dd-8e2e-469f-a216-c384312e2a2d" providerId="ADAL" clId="{62870759-0822-402D-B25C-BB6298B1EE64}" dt="2023-10-30T00:47:35" v="35645" actId="20577"/>
          <ac:spMkLst>
            <pc:docMk/>
            <pc:sldMk cId="75890747" sldId="2123258966"/>
            <ac:spMk id="2" creationId="{EEF60B62-FD01-40D3-9652-8EB1B80C4B41}"/>
          </ac:spMkLst>
        </pc:spChg>
      </pc:sldChg>
      <pc:sldChg chg="del">
        <pc:chgData name="Bob Ward" userId="6da7c2dd-8e2e-469f-a216-c384312e2a2d" providerId="ADAL" clId="{62870759-0822-402D-B25C-BB6298B1EE64}" dt="2023-10-22T22:24:09.229" v="11378" actId="47"/>
        <pc:sldMkLst>
          <pc:docMk/>
          <pc:sldMk cId="356890517" sldId="2142533241"/>
        </pc:sldMkLst>
      </pc:sldChg>
      <pc:sldChg chg="addSp delSp modSp add mod modTransition modAnim">
        <pc:chgData name="Bob Ward" userId="6da7c2dd-8e2e-469f-a216-c384312e2a2d" providerId="ADAL" clId="{62870759-0822-402D-B25C-BB6298B1EE64}" dt="2023-11-13T04:29:37.830" v="82291"/>
        <pc:sldMkLst>
          <pc:docMk/>
          <pc:sldMk cId="1464653983" sldId="2147468183"/>
        </pc:sldMkLst>
        <pc:spChg chg="del mod">
          <ac:chgData name="Bob Ward" userId="6da7c2dd-8e2e-469f-a216-c384312e2a2d" providerId="ADAL" clId="{62870759-0822-402D-B25C-BB6298B1EE64}" dt="2023-11-12T05:32:42.146" v="70674" actId="478"/>
          <ac:spMkLst>
            <pc:docMk/>
            <pc:sldMk cId="1464653983" sldId="2147468183"/>
            <ac:spMk id="22" creationId="{9686C4E6-B491-D757-FF89-08DA141D4406}"/>
          </ac:spMkLst>
        </pc:spChg>
        <pc:spChg chg="add mod">
          <ac:chgData name="Bob Ward" userId="6da7c2dd-8e2e-469f-a216-c384312e2a2d" providerId="ADAL" clId="{62870759-0822-402D-B25C-BB6298B1EE64}" dt="2023-11-12T04:27:07.635" v="68805" actId="1076"/>
          <ac:spMkLst>
            <pc:docMk/>
            <pc:sldMk cId="1464653983" sldId="2147468183"/>
            <ac:spMk id="23" creationId="{C7D87348-448C-E140-D2B2-A2BACFDF6C90}"/>
          </ac:spMkLst>
        </pc:spChg>
        <pc:spChg chg="add mod">
          <ac:chgData name="Bob Ward" userId="6da7c2dd-8e2e-469f-a216-c384312e2a2d" providerId="ADAL" clId="{62870759-0822-402D-B25C-BB6298B1EE64}" dt="2023-11-12T05:33:10.132" v="70709" actId="1076"/>
          <ac:spMkLst>
            <pc:docMk/>
            <pc:sldMk cId="1464653983" sldId="2147468183"/>
            <ac:spMk id="27" creationId="{52E9861C-AE03-35B4-273C-951F51E65BC6}"/>
          </ac:spMkLst>
        </pc:spChg>
        <pc:spChg chg="add mod">
          <ac:chgData name="Bob Ward" userId="6da7c2dd-8e2e-469f-a216-c384312e2a2d" providerId="ADAL" clId="{62870759-0822-402D-B25C-BB6298B1EE64}" dt="2023-11-12T05:33:05.977" v="70708" actId="1076"/>
          <ac:spMkLst>
            <pc:docMk/>
            <pc:sldMk cId="1464653983" sldId="2147468183"/>
            <ac:spMk id="31" creationId="{D59FB537-0E54-163E-151D-9762FFC6B48C}"/>
          </ac:spMkLst>
        </pc:spChg>
        <pc:spChg chg="mod">
          <ac:chgData name="Bob Ward" userId="6da7c2dd-8e2e-469f-a216-c384312e2a2d" providerId="ADAL" clId="{62870759-0822-402D-B25C-BB6298B1EE64}" dt="2023-11-12T04:26:27.801" v="68796" actId="6549"/>
          <ac:spMkLst>
            <pc:docMk/>
            <pc:sldMk cId="1464653983" sldId="2147468183"/>
            <ac:spMk id="75" creationId="{ECBA2B63-0FFE-45B2-82D5-7521C72468FA}"/>
          </ac:spMkLst>
        </pc:spChg>
        <pc:picChg chg="add mod">
          <ac:chgData name="Bob Ward" userId="6da7c2dd-8e2e-469f-a216-c384312e2a2d" providerId="ADAL" clId="{62870759-0822-402D-B25C-BB6298B1EE64}" dt="2023-11-12T04:28:45.152" v="68821" actId="1076"/>
          <ac:picMkLst>
            <pc:docMk/>
            <pc:sldMk cId="1464653983" sldId="2147468183"/>
            <ac:picMk id="24" creationId="{B3396D7C-D947-283D-BAC8-1DFAA4CE92DA}"/>
          </ac:picMkLst>
        </pc:picChg>
        <pc:picChg chg="add mod">
          <ac:chgData name="Bob Ward" userId="6da7c2dd-8e2e-469f-a216-c384312e2a2d" providerId="ADAL" clId="{62870759-0822-402D-B25C-BB6298B1EE64}" dt="2023-11-12T05:33:10.132" v="70709" actId="1076"/>
          <ac:picMkLst>
            <pc:docMk/>
            <pc:sldMk cId="1464653983" sldId="2147468183"/>
            <ac:picMk id="26" creationId="{90A464BF-42ED-0E9B-EFB5-DF74CD579484}"/>
          </ac:picMkLst>
        </pc:picChg>
      </pc:sldChg>
      <pc:sldChg chg="del">
        <pc:chgData name="Bob Ward" userId="6da7c2dd-8e2e-469f-a216-c384312e2a2d" providerId="ADAL" clId="{62870759-0822-402D-B25C-BB6298B1EE64}" dt="2023-10-22T21:36:20.974" v="9816" actId="47"/>
        <pc:sldMkLst>
          <pc:docMk/>
          <pc:sldMk cId="2021151884" sldId="2147470258"/>
        </pc:sldMkLst>
      </pc:sldChg>
      <pc:sldChg chg="del">
        <pc:chgData name="Bob Ward" userId="6da7c2dd-8e2e-469f-a216-c384312e2a2d" providerId="ADAL" clId="{62870759-0822-402D-B25C-BB6298B1EE64}" dt="2023-10-22T21:36:20.202" v="9815" actId="47"/>
        <pc:sldMkLst>
          <pc:docMk/>
          <pc:sldMk cId="770612107" sldId="2147470267"/>
        </pc:sldMkLst>
      </pc:sldChg>
      <pc:sldChg chg="del">
        <pc:chgData name="Bob Ward" userId="6da7c2dd-8e2e-469f-a216-c384312e2a2d" providerId="ADAL" clId="{62870759-0822-402D-B25C-BB6298B1EE64}" dt="2023-10-22T01:10:03.744" v="6905" actId="47"/>
        <pc:sldMkLst>
          <pc:docMk/>
          <pc:sldMk cId="1347014641" sldId="2147470375"/>
        </pc:sldMkLst>
      </pc:sldChg>
      <pc:sldChg chg="add">
        <pc:chgData name="Bob Ward" userId="6da7c2dd-8e2e-469f-a216-c384312e2a2d" providerId="ADAL" clId="{62870759-0822-402D-B25C-BB6298B1EE64}" dt="2023-10-29T21:32:49.869" v="32930"/>
        <pc:sldMkLst>
          <pc:docMk/>
          <pc:sldMk cId="265961613" sldId="2147470467"/>
        </pc:sldMkLst>
      </pc:sldChg>
      <pc:sldChg chg="del">
        <pc:chgData name="Bob Ward" userId="6da7c2dd-8e2e-469f-a216-c384312e2a2d" providerId="ADAL" clId="{62870759-0822-402D-B25C-BB6298B1EE64}" dt="2023-10-22T01:09:45.805" v="6893" actId="47"/>
        <pc:sldMkLst>
          <pc:docMk/>
          <pc:sldMk cId="3578152711" sldId="2147470469"/>
        </pc:sldMkLst>
      </pc:sldChg>
      <pc:sldChg chg="addSp delSp modSp add del mod delAnim modAnim modNotesTx">
        <pc:chgData name="Bob Ward" userId="6da7c2dd-8e2e-469f-a216-c384312e2a2d" providerId="ADAL" clId="{62870759-0822-402D-B25C-BB6298B1EE64}" dt="2023-11-13T19:32:23.848" v="82900"/>
        <pc:sldMkLst>
          <pc:docMk/>
          <pc:sldMk cId="2859438342" sldId="2147470474"/>
        </pc:sldMkLst>
        <pc:spChg chg="mod">
          <ac:chgData name="Bob Ward" userId="6da7c2dd-8e2e-469f-a216-c384312e2a2d" providerId="ADAL" clId="{62870759-0822-402D-B25C-BB6298B1EE64}" dt="2023-10-29T18:02:47.311" v="29678" actId="20577"/>
          <ac:spMkLst>
            <pc:docMk/>
            <pc:sldMk cId="2859438342" sldId="2147470474"/>
            <ac:spMk id="2" creationId="{A052441C-4AA0-43F9-A23D-D37692135474}"/>
          </ac:spMkLst>
        </pc:spChg>
        <pc:spChg chg="mod">
          <ac:chgData name="Bob Ward" userId="6da7c2dd-8e2e-469f-a216-c384312e2a2d" providerId="ADAL" clId="{62870759-0822-402D-B25C-BB6298B1EE64}" dt="2023-10-29T21:35:48.322" v="33032" actId="20577"/>
          <ac:spMkLst>
            <pc:docMk/>
            <pc:sldMk cId="2859438342" sldId="2147470474"/>
            <ac:spMk id="4" creationId="{65191BA1-A492-4693-94B9-42EDB40EEFD2}"/>
          </ac:spMkLst>
        </pc:spChg>
        <pc:spChg chg="add mod">
          <ac:chgData name="Bob Ward" userId="6da7c2dd-8e2e-469f-a216-c384312e2a2d" providerId="ADAL" clId="{62870759-0822-402D-B25C-BB6298B1EE64}" dt="2023-10-29T18:35:08.495" v="30195" actId="1076"/>
          <ac:spMkLst>
            <pc:docMk/>
            <pc:sldMk cId="2859438342" sldId="2147470474"/>
            <ac:spMk id="5" creationId="{172B2088-5A5A-FA86-8489-B90BE44911F6}"/>
          </ac:spMkLst>
        </pc:spChg>
        <pc:spChg chg="del mod">
          <ac:chgData name="Bob Ward" userId="6da7c2dd-8e2e-469f-a216-c384312e2a2d" providerId="ADAL" clId="{62870759-0822-402D-B25C-BB6298B1EE64}" dt="2023-10-29T18:02:38.673" v="29661" actId="478"/>
          <ac:spMkLst>
            <pc:docMk/>
            <pc:sldMk cId="2859438342" sldId="2147470474"/>
            <ac:spMk id="5" creationId="{49997960-CA69-4DB6-87A3-A7E0E616A9F7}"/>
          </ac:spMkLst>
        </pc:spChg>
        <pc:spChg chg="del">
          <ac:chgData name="Bob Ward" userId="6da7c2dd-8e2e-469f-a216-c384312e2a2d" providerId="ADAL" clId="{62870759-0822-402D-B25C-BB6298B1EE64}" dt="2023-10-29T18:02:57.544" v="29705" actId="478"/>
          <ac:spMkLst>
            <pc:docMk/>
            <pc:sldMk cId="2859438342" sldId="2147470474"/>
            <ac:spMk id="6" creationId="{3B19CB08-1A74-4EEF-A458-32024F3CF9AE}"/>
          </ac:spMkLst>
        </pc:spChg>
        <pc:spChg chg="add mod">
          <ac:chgData name="Bob Ward" userId="6da7c2dd-8e2e-469f-a216-c384312e2a2d" providerId="ADAL" clId="{62870759-0822-402D-B25C-BB6298B1EE64}" dt="2023-11-13T19:32:05.601" v="82898" actId="1582"/>
          <ac:spMkLst>
            <pc:docMk/>
            <pc:sldMk cId="2859438342" sldId="2147470474"/>
            <ac:spMk id="6" creationId="{FE269562-E550-F4AE-7638-3B1C58A77308}"/>
          </ac:spMkLst>
        </pc:spChg>
        <pc:spChg chg="add del mod">
          <ac:chgData name="Bob Ward" userId="6da7c2dd-8e2e-469f-a216-c384312e2a2d" providerId="ADAL" clId="{62870759-0822-402D-B25C-BB6298B1EE64}" dt="2023-10-29T18:36:05.380" v="30215" actId="478"/>
          <ac:spMkLst>
            <pc:docMk/>
            <pc:sldMk cId="2859438342" sldId="2147470474"/>
            <ac:spMk id="7" creationId="{3FCD103D-B06F-6225-7572-CE5DD4D7EE31}"/>
          </ac:spMkLst>
        </pc:spChg>
        <pc:spChg chg="del">
          <ac:chgData name="Bob Ward" userId="6da7c2dd-8e2e-469f-a216-c384312e2a2d" providerId="ADAL" clId="{62870759-0822-402D-B25C-BB6298B1EE64}" dt="2023-10-29T18:02:57.544" v="29705" actId="478"/>
          <ac:spMkLst>
            <pc:docMk/>
            <pc:sldMk cId="2859438342" sldId="2147470474"/>
            <ac:spMk id="7" creationId="{96F1A163-8390-4D4D-A508-26072AF7E967}"/>
          </ac:spMkLst>
        </pc:spChg>
        <pc:spChg chg="del">
          <ac:chgData name="Bob Ward" userId="6da7c2dd-8e2e-469f-a216-c384312e2a2d" providerId="ADAL" clId="{62870759-0822-402D-B25C-BB6298B1EE64}" dt="2023-10-29T18:02:57.544" v="29705" actId="478"/>
          <ac:spMkLst>
            <pc:docMk/>
            <pc:sldMk cId="2859438342" sldId="2147470474"/>
            <ac:spMk id="8" creationId="{67DF46F2-CDFE-4265-A883-FC6483D4CAC9}"/>
          </ac:spMkLst>
        </pc:spChg>
        <pc:spChg chg="del">
          <ac:chgData name="Bob Ward" userId="6da7c2dd-8e2e-469f-a216-c384312e2a2d" providerId="ADAL" clId="{62870759-0822-402D-B25C-BB6298B1EE64}" dt="2023-10-29T18:02:57.544" v="29705" actId="478"/>
          <ac:spMkLst>
            <pc:docMk/>
            <pc:sldMk cId="2859438342" sldId="2147470474"/>
            <ac:spMk id="9" creationId="{E6FAF6E3-081B-4B98-8ABA-F0BEE681805B}"/>
          </ac:spMkLst>
        </pc:spChg>
        <pc:spChg chg="del">
          <ac:chgData name="Bob Ward" userId="6da7c2dd-8e2e-469f-a216-c384312e2a2d" providerId="ADAL" clId="{62870759-0822-402D-B25C-BB6298B1EE64}" dt="2023-10-29T18:02:57.544" v="29705" actId="478"/>
          <ac:spMkLst>
            <pc:docMk/>
            <pc:sldMk cId="2859438342" sldId="2147470474"/>
            <ac:spMk id="11" creationId="{9D85EEE7-89A5-47BA-BA64-306B854545EA}"/>
          </ac:spMkLst>
        </pc:spChg>
        <pc:spChg chg="mod">
          <ac:chgData name="Bob Ward" userId="6da7c2dd-8e2e-469f-a216-c384312e2a2d" providerId="ADAL" clId="{62870759-0822-402D-B25C-BB6298B1EE64}" dt="2023-10-29T18:06:03.958" v="29708"/>
          <ac:spMkLst>
            <pc:docMk/>
            <pc:sldMk cId="2859438342" sldId="2147470474"/>
            <ac:spMk id="12" creationId="{4DF9B880-FC05-2AB3-276E-15C4DDA7FB6D}"/>
          </ac:spMkLst>
        </pc:spChg>
        <pc:spChg chg="del">
          <ac:chgData name="Bob Ward" userId="6da7c2dd-8e2e-469f-a216-c384312e2a2d" providerId="ADAL" clId="{62870759-0822-402D-B25C-BB6298B1EE64}" dt="2023-10-29T18:02:57.544" v="29705" actId="478"/>
          <ac:spMkLst>
            <pc:docMk/>
            <pc:sldMk cId="2859438342" sldId="2147470474"/>
            <ac:spMk id="13" creationId="{C8C95BD3-06CB-487C-B1CC-D715C885EF4D}"/>
          </ac:spMkLst>
        </pc:spChg>
        <pc:spChg chg="mod">
          <ac:chgData name="Bob Ward" userId="6da7c2dd-8e2e-469f-a216-c384312e2a2d" providerId="ADAL" clId="{62870759-0822-402D-B25C-BB6298B1EE64}" dt="2023-10-29T18:06:03.958" v="29708"/>
          <ac:spMkLst>
            <pc:docMk/>
            <pc:sldMk cId="2859438342" sldId="2147470474"/>
            <ac:spMk id="15" creationId="{1A269475-4913-EFFF-A5A2-53E3052E02B6}"/>
          </ac:spMkLst>
        </pc:spChg>
        <pc:spChg chg="mod">
          <ac:chgData name="Bob Ward" userId="6da7c2dd-8e2e-469f-a216-c384312e2a2d" providerId="ADAL" clId="{62870759-0822-402D-B25C-BB6298B1EE64}" dt="2023-10-29T18:06:03.958" v="29708"/>
          <ac:spMkLst>
            <pc:docMk/>
            <pc:sldMk cId="2859438342" sldId="2147470474"/>
            <ac:spMk id="16" creationId="{5931FEA9-50BB-4928-9779-75951F5876B9}"/>
          </ac:spMkLst>
        </pc:spChg>
        <pc:spChg chg="mod">
          <ac:chgData name="Bob Ward" userId="6da7c2dd-8e2e-469f-a216-c384312e2a2d" providerId="ADAL" clId="{62870759-0822-402D-B25C-BB6298B1EE64}" dt="2023-10-29T18:06:03.958" v="29708"/>
          <ac:spMkLst>
            <pc:docMk/>
            <pc:sldMk cId="2859438342" sldId="2147470474"/>
            <ac:spMk id="17" creationId="{10624E3E-BE3E-AB89-D5B5-20E2247C8B6A}"/>
          </ac:spMkLst>
        </pc:spChg>
        <pc:spChg chg="mod">
          <ac:chgData name="Bob Ward" userId="6da7c2dd-8e2e-469f-a216-c384312e2a2d" providerId="ADAL" clId="{62870759-0822-402D-B25C-BB6298B1EE64}" dt="2023-10-29T18:06:03.958" v="29708"/>
          <ac:spMkLst>
            <pc:docMk/>
            <pc:sldMk cId="2859438342" sldId="2147470474"/>
            <ac:spMk id="18" creationId="{E9AED6C7-EA63-9F2E-D4C4-95B93C8FAFAE}"/>
          </ac:spMkLst>
        </pc:spChg>
        <pc:spChg chg="mod">
          <ac:chgData name="Bob Ward" userId="6da7c2dd-8e2e-469f-a216-c384312e2a2d" providerId="ADAL" clId="{62870759-0822-402D-B25C-BB6298B1EE64}" dt="2023-10-29T18:06:03.958" v="29708"/>
          <ac:spMkLst>
            <pc:docMk/>
            <pc:sldMk cId="2859438342" sldId="2147470474"/>
            <ac:spMk id="19" creationId="{DD262CEA-7C9C-9B40-7D34-7EE59EDAF3C3}"/>
          </ac:spMkLst>
        </pc:spChg>
        <pc:spChg chg="mod">
          <ac:chgData name="Bob Ward" userId="6da7c2dd-8e2e-469f-a216-c384312e2a2d" providerId="ADAL" clId="{62870759-0822-402D-B25C-BB6298B1EE64}" dt="2023-10-29T18:06:03.958" v="29708"/>
          <ac:spMkLst>
            <pc:docMk/>
            <pc:sldMk cId="2859438342" sldId="2147470474"/>
            <ac:spMk id="20" creationId="{491C4BF6-DD28-9A4B-5F75-78FF705F6862}"/>
          </ac:spMkLst>
        </pc:spChg>
        <pc:spChg chg="del mod">
          <ac:chgData name="Bob Ward" userId="6da7c2dd-8e2e-469f-a216-c384312e2a2d" providerId="ADAL" clId="{62870759-0822-402D-B25C-BB6298B1EE64}" dt="2023-10-29T18:02:38.673" v="29661" actId="478"/>
          <ac:spMkLst>
            <pc:docMk/>
            <pc:sldMk cId="2859438342" sldId="2147470474"/>
            <ac:spMk id="21" creationId="{0D254D99-D8AF-4D98-920E-E4D000DB9B95}"/>
          </ac:spMkLst>
        </pc:spChg>
        <pc:spChg chg="del">
          <ac:chgData name="Bob Ward" userId="6da7c2dd-8e2e-469f-a216-c384312e2a2d" providerId="ADAL" clId="{62870759-0822-402D-B25C-BB6298B1EE64}" dt="2023-10-29T18:02:38.673" v="29661" actId="478"/>
          <ac:spMkLst>
            <pc:docMk/>
            <pc:sldMk cId="2859438342" sldId="2147470474"/>
            <ac:spMk id="22" creationId="{0F03037F-6DC9-418E-B7E2-FA46FE57812E}"/>
          </ac:spMkLst>
        </pc:spChg>
        <pc:spChg chg="mod">
          <ac:chgData name="Bob Ward" userId="6da7c2dd-8e2e-469f-a216-c384312e2a2d" providerId="ADAL" clId="{62870759-0822-402D-B25C-BB6298B1EE64}" dt="2023-10-29T18:06:03.958" v="29708"/>
          <ac:spMkLst>
            <pc:docMk/>
            <pc:sldMk cId="2859438342" sldId="2147470474"/>
            <ac:spMk id="25" creationId="{B4DD3971-CF38-8999-5945-8D6C862F873B}"/>
          </ac:spMkLst>
        </pc:spChg>
        <pc:spChg chg="del">
          <ac:chgData name="Bob Ward" userId="6da7c2dd-8e2e-469f-a216-c384312e2a2d" providerId="ADAL" clId="{62870759-0822-402D-B25C-BB6298B1EE64}" dt="2023-10-29T18:02:57.544" v="29705" actId="478"/>
          <ac:spMkLst>
            <pc:docMk/>
            <pc:sldMk cId="2859438342" sldId="2147470474"/>
            <ac:spMk id="27" creationId="{9ED322A1-25F6-4925-A79D-162194B78756}"/>
          </ac:spMkLst>
        </pc:spChg>
        <pc:spChg chg="del">
          <ac:chgData name="Bob Ward" userId="6da7c2dd-8e2e-469f-a216-c384312e2a2d" providerId="ADAL" clId="{62870759-0822-402D-B25C-BB6298B1EE64}" dt="2023-10-29T18:02:57.544" v="29705" actId="478"/>
          <ac:spMkLst>
            <pc:docMk/>
            <pc:sldMk cId="2859438342" sldId="2147470474"/>
            <ac:spMk id="28" creationId="{2C4F0A63-DBD1-466A-8E21-CAAFA6FFBCCB}"/>
          </ac:spMkLst>
        </pc:spChg>
        <pc:spChg chg="mod">
          <ac:chgData name="Bob Ward" userId="6da7c2dd-8e2e-469f-a216-c384312e2a2d" providerId="ADAL" clId="{62870759-0822-402D-B25C-BB6298B1EE64}" dt="2023-10-29T18:06:03.958" v="29708"/>
          <ac:spMkLst>
            <pc:docMk/>
            <pc:sldMk cId="2859438342" sldId="2147470474"/>
            <ac:spMk id="29" creationId="{5769831C-19D7-ADE5-D53B-94BC215C1EB2}"/>
          </ac:spMkLst>
        </pc:spChg>
        <pc:spChg chg="del mod">
          <ac:chgData name="Bob Ward" userId="6da7c2dd-8e2e-469f-a216-c384312e2a2d" providerId="ADAL" clId="{62870759-0822-402D-B25C-BB6298B1EE64}" dt="2023-10-29T18:02:57.544" v="29705" actId="478"/>
          <ac:spMkLst>
            <pc:docMk/>
            <pc:sldMk cId="2859438342" sldId="2147470474"/>
            <ac:spMk id="30" creationId="{B6B8143B-E97D-48B9-9514-C2DC1EEACEE5}"/>
          </ac:spMkLst>
        </pc:spChg>
        <pc:spChg chg="mod">
          <ac:chgData name="Bob Ward" userId="6da7c2dd-8e2e-469f-a216-c384312e2a2d" providerId="ADAL" clId="{62870759-0822-402D-B25C-BB6298B1EE64}" dt="2023-10-29T18:06:03.958" v="29708"/>
          <ac:spMkLst>
            <pc:docMk/>
            <pc:sldMk cId="2859438342" sldId="2147470474"/>
            <ac:spMk id="31" creationId="{CF8B3583-6DFE-59A9-0EFD-7CAD8D6B5F78}"/>
          </ac:spMkLst>
        </pc:spChg>
        <pc:spChg chg="del mod">
          <ac:chgData name="Bob Ward" userId="6da7c2dd-8e2e-469f-a216-c384312e2a2d" providerId="ADAL" clId="{62870759-0822-402D-B25C-BB6298B1EE64}" dt="2023-10-29T18:02:57.544" v="29705" actId="478"/>
          <ac:spMkLst>
            <pc:docMk/>
            <pc:sldMk cId="2859438342" sldId="2147470474"/>
            <ac:spMk id="32" creationId="{ADC79241-7192-47F1-8287-BFB8B6AFDD3F}"/>
          </ac:spMkLst>
        </pc:spChg>
        <pc:spChg chg="del">
          <ac:chgData name="Bob Ward" userId="6da7c2dd-8e2e-469f-a216-c384312e2a2d" providerId="ADAL" clId="{62870759-0822-402D-B25C-BB6298B1EE64}" dt="2023-10-29T18:02:38.673" v="29661" actId="478"/>
          <ac:spMkLst>
            <pc:docMk/>
            <pc:sldMk cId="2859438342" sldId="2147470474"/>
            <ac:spMk id="33" creationId="{15E801EE-55FF-4F99-8DC2-C4600439B8C6}"/>
          </ac:spMkLst>
        </pc:spChg>
        <pc:spChg chg="mod">
          <ac:chgData name="Bob Ward" userId="6da7c2dd-8e2e-469f-a216-c384312e2a2d" providerId="ADAL" clId="{62870759-0822-402D-B25C-BB6298B1EE64}" dt="2023-10-29T18:06:03.958" v="29708"/>
          <ac:spMkLst>
            <pc:docMk/>
            <pc:sldMk cId="2859438342" sldId="2147470474"/>
            <ac:spMk id="34" creationId="{27DFB6B5-C00C-9E12-754F-928ACBBBDA84}"/>
          </ac:spMkLst>
        </pc:spChg>
        <pc:spChg chg="mod">
          <ac:chgData name="Bob Ward" userId="6da7c2dd-8e2e-469f-a216-c384312e2a2d" providerId="ADAL" clId="{62870759-0822-402D-B25C-BB6298B1EE64}" dt="2023-10-29T18:06:03.958" v="29708"/>
          <ac:spMkLst>
            <pc:docMk/>
            <pc:sldMk cId="2859438342" sldId="2147470474"/>
            <ac:spMk id="35" creationId="{DDBDA5EB-C1BD-6C4D-41DD-DF13FD00BFB0}"/>
          </ac:spMkLst>
        </pc:spChg>
        <pc:spChg chg="mod">
          <ac:chgData name="Bob Ward" userId="6da7c2dd-8e2e-469f-a216-c384312e2a2d" providerId="ADAL" clId="{62870759-0822-402D-B25C-BB6298B1EE64}" dt="2023-10-29T18:06:03.958" v="29708"/>
          <ac:spMkLst>
            <pc:docMk/>
            <pc:sldMk cId="2859438342" sldId="2147470474"/>
            <ac:spMk id="36" creationId="{73AC2D63-55C0-7719-044B-7EA8DB7CDB3C}"/>
          </ac:spMkLst>
        </pc:spChg>
        <pc:spChg chg="mod">
          <ac:chgData name="Bob Ward" userId="6da7c2dd-8e2e-469f-a216-c384312e2a2d" providerId="ADAL" clId="{62870759-0822-402D-B25C-BB6298B1EE64}" dt="2023-10-29T18:06:03.958" v="29708"/>
          <ac:spMkLst>
            <pc:docMk/>
            <pc:sldMk cId="2859438342" sldId="2147470474"/>
            <ac:spMk id="37" creationId="{449E8BDB-C0C4-8ADE-C97D-48A2F2FA323C}"/>
          </ac:spMkLst>
        </pc:spChg>
        <pc:spChg chg="mod">
          <ac:chgData name="Bob Ward" userId="6da7c2dd-8e2e-469f-a216-c384312e2a2d" providerId="ADAL" clId="{62870759-0822-402D-B25C-BB6298B1EE64}" dt="2023-10-29T18:06:03.958" v="29708"/>
          <ac:spMkLst>
            <pc:docMk/>
            <pc:sldMk cId="2859438342" sldId="2147470474"/>
            <ac:spMk id="38" creationId="{52167381-890C-4EC3-2A6B-8D8DB69F8A62}"/>
          </ac:spMkLst>
        </pc:spChg>
        <pc:spChg chg="mod">
          <ac:chgData name="Bob Ward" userId="6da7c2dd-8e2e-469f-a216-c384312e2a2d" providerId="ADAL" clId="{62870759-0822-402D-B25C-BB6298B1EE64}" dt="2023-10-29T18:06:03.958" v="29708"/>
          <ac:spMkLst>
            <pc:docMk/>
            <pc:sldMk cId="2859438342" sldId="2147470474"/>
            <ac:spMk id="39" creationId="{51FAC543-4A6C-E9D3-F1AF-9C139AC94ACF}"/>
          </ac:spMkLst>
        </pc:spChg>
        <pc:spChg chg="mod">
          <ac:chgData name="Bob Ward" userId="6da7c2dd-8e2e-469f-a216-c384312e2a2d" providerId="ADAL" clId="{62870759-0822-402D-B25C-BB6298B1EE64}" dt="2023-10-29T18:06:03.958" v="29708"/>
          <ac:spMkLst>
            <pc:docMk/>
            <pc:sldMk cId="2859438342" sldId="2147470474"/>
            <ac:spMk id="40" creationId="{9A87F18D-F92A-9767-FA51-4B7426C55422}"/>
          </ac:spMkLst>
        </pc:spChg>
        <pc:spChg chg="mod">
          <ac:chgData name="Bob Ward" userId="6da7c2dd-8e2e-469f-a216-c384312e2a2d" providerId="ADAL" clId="{62870759-0822-402D-B25C-BB6298B1EE64}" dt="2023-10-29T18:06:03.958" v="29708"/>
          <ac:spMkLst>
            <pc:docMk/>
            <pc:sldMk cId="2859438342" sldId="2147470474"/>
            <ac:spMk id="41" creationId="{76153229-1A9B-63B5-D43E-8D57BA8BAF7D}"/>
          </ac:spMkLst>
        </pc:spChg>
        <pc:spChg chg="mod">
          <ac:chgData name="Bob Ward" userId="6da7c2dd-8e2e-469f-a216-c384312e2a2d" providerId="ADAL" clId="{62870759-0822-402D-B25C-BB6298B1EE64}" dt="2023-10-29T18:06:03.958" v="29708"/>
          <ac:spMkLst>
            <pc:docMk/>
            <pc:sldMk cId="2859438342" sldId="2147470474"/>
            <ac:spMk id="42" creationId="{E21BB266-486A-2F9E-4768-E5FC4473C548}"/>
          </ac:spMkLst>
        </pc:spChg>
        <pc:spChg chg="mod">
          <ac:chgData name="Bob Ward" userId="6da7c2dd-8e2e-469f-a216-c384312e2a2d" providerId="ADAL" clId="{62870759-0822-402D-B25C-BB6298B1EE64}" dt="2023-10-29T18:06:03.958" v="29708"/>
          <ac:spMkLst>
            <pc:docMk/>
            <pc:sldMk cId="2859438342" sldId="2147470474"/>
            <ac:spMk id="43" creationId="{9D7C4972-A937-CA4E-BABF-141807F02E79}"/>
          </ac:spMkLst>
        </pc:spChg>
        <pc:spChg chg="mod">
          <ac:chgData name="Bob Ward" userId="6da7c2dd-8e2e-469f-a216-c384312e2a2d" providerId="ADAL" clId="{62870759-0822-402D-B25C-BB6298B1EE64}" dt="2023-10-29T18:06:03.958" v="29708"/>
          <ac:spMkLst>
            <pc:docMk/>
            <pc:sldMk cId="2859438342" sldId="2147470474"/>
            <ac:spMk id="44" creationId="{5AEC93A8-F14A-0CE7-D65E-C7C8482F5D7F}"/>
          </ac:spMkLst>
        </pc:spChg>
        <pc:spChg chg="add mod">
          <ac:chgData name="Bob Ward" userId="6da7c2dd-8e2e-469f-a216-c384312e2a2d" providerId="ADAL" clId="{62870759-0822-402D-B25C-BB6298B1EE64}" dt="2023-10-29T18:35:15.859" v="30198" actId="20577"/>
          <ac:spMkLst>
            <pc:docMk/>
            <pc:sldMk cId="2859438342" sldId="2147470474"/>
            <ac:spMk id="45" creationId="{CB7F8E8E-BFF7-88A8-EE0C-0D1D8946E4A7}"/>
          </ac:spMkLst>
        </pc:spChg>
        <pc:spChg chg="add mod">
          <ac:chgData name="Bob Ward" userId="6da7c2dd-8e2e-469f-a216-c384312e2a2d" providerId="ADAL" clId="{62870759-0822-402D-B25C-BB6298B1EE64}" dt="2023-10-29T18:35:08.495" v="30195" actId="1076"/>
          <ac:spMkLst>
            <pc:docMk/>
            <pc:sldMk cId="2859438342" sldId="2147470474"/>
            <ac:spMk id="46" creationId="{87AC888C-2D51-1574-D7D7-0DFD6BF82CEE}"/>
          </ac:spMkLst>
        </pc:spChg>
        <pc:spChg chg="add mod">
          <ac:chgData name="Bob Ward" userId="6da7c2dd-8e2e-469f-a216-c384312e2a2d" providerId="ADAL" clId="{62870759-0822-402D-B25C-BB6298B1EE64}" dt="2023-10-29T18:35:08.495" v="30195" actId="1076"/>
          <ac:spMkLst>
            <pc:docMk/>
            <pc:sldMk cId="2859438342" sldId="2147470474"/>
            <ac:spMk id="48" creationId="{7CE67C3D-7AF8-F2CC-5907-A3B0ED027774}"/>
          </ac:spMkLst>
        </pc:spChg>
        <pc:spChg chg="mod">
          <ac:chgData name="Bob Ward" userId="6da7c2dd-8e2e-469f-a216-c384312e2a2d" providerId="ADAL" clId="{62870759-0822-402D-B25C-BB6298B1EE64}" dt="2023-10-29T18:35:08.495" v="30195" actId="1076"/>
          <ac:spMkLst>
            <pc:docMk/>
            <pc:sldMk cId="2859438342" sldId="2147470474"/>
            <ac:spMk id="52" creationId="{BEFF20AA-3795-E3A8-B79A-8EDEB8CBDA41}"/>
          </ac:spMkLst>
        </pc:spChg>
        <pc:spChg chg="mod">
          <ac:chgData name="Bob Ward" userId="6da7c2dd-8e2e-469f-a216-c384312e2a2d" providerId="ADAL" clId="{62870759-0822-402D-B25C-BB6298B1EE64}" dt="2023-10-29T18:35:08.495" v="30195" actId="1076"/>
          <ac:spMkLst>
            <pc:docMk/>
            <pc:sldMk cId="2859438342" sldId="2147470474"/>
            <ac:spMk id="53" creationId="{ECD0A2F2-E775-A13E-5725-D3CE5B3F9F95}"/>
          </ac:spMkLst>
        </pc:spChg>
        <pc:spChg chg="mod">
          <ac:chgData name="Bob Ward" userId="6da7c2dd-8e2e-469f-a216-c384312e2a2d" providerId="ADAL" clId="{62870759-0822-402D-B25C-BB6298B1EE64}" dt="2023-10-29T18:35:08.495" v="30195" actId="1076"/>
          <ac:spMkLst>
            <pc:docMk/>
            <pc:sldMk cId="2859438342" sldId="2147470474"/>
            <ac:spMk id="54" creationId="{E4F54EDE-31A6-18AE-F456-A821DC81CBB3}"/>
          </ac:spMkLst>
        </pc:spChg>
        <pc:spChg chg="add mod">
          <ac:chgData name="Bob Ward" userId="6da7c2dd-8e2e-469f-a216-c384312e2a2d" providerId="ADAL" clId="{62870759-0822-402D-B25C-BB6298B1EE64}" dt="2023-10-29T18:35:08.495" v="30195" actId="1076"/>
          <ac:spMkLst>
            <pc:docMk/>
            <pc:sldMk cId="2859438342" sldId="2147470474"/>
            <ac:spMk id="55" creationId="{D9A93BF9-60D5-9B72-5A1A-D0D86C44F4FE}"/>
          </ac:spMkLst>
        </pc:spChg>
        <pc:spChg chg="mod">
          <ac:chgData name="Bob Ward" userId="6da7c2dd-8e2e-469f-a216-c384312e2a2d" providerId="ADAL" clId="{62870759-0822-402D-B25C-BB6298B1EE64}" dt="2023-10-29T18:35:08.495" v="30195" actId="1076"/>
          <ac:spMkLst>
            <pc:docMk/>
            <pc:sldMk cId="2859438342" sldId="2147470474"/>
            <ac:spMk id="57" creationId="{9128C8E9-833F-1910-8D90-D9CA5F08473E}"/>
          </ac:spMkLst>
        </pc:spChg>
        <pc:spChg chg="mod">
          <ac:chgData name="Bob Ward" userId="6da7c2dd-8e2e-469f-a216-c384312e2a2d" providerId="ADAL" clId="{62870759-0822-402D-B25C-BB6298B1EE64}" dt="2023-10-29T18:35:08.495" v="30195" actId="1076"/>
          <ac:spMkLst>
            <pc:docMk/>
            <pc:sldMk cId="2859438342" sldId="2147470474"/>
            <ac:spMk id="58" creationId="{669837DF-AAC6-80DD-F501-BC8E709FB2F1}"/>
          </ac:spMkLst>
        </pc:spChg>
        <pc:spChg chg="mod">
          <ac:chgData name="Bob Ward" userId="6da7c2dd-8e2e-469f-a216-c384312e2a2d" providerId="ADAL" clId="{62870759-0822-402D-B25C-BB6298B1EE64}" dt="2023-10-29T18:35:08.495" v="30195" actId="1076"/>
          <ac:spMkLst>
            <pc:docMk/>
            <pc:sldMk cId="2859438342" sldId="2147470474"/>
            <ac:spMk id="59" creationId="{C7A65CF4-9331-3587-D918-A862ABA3140A}"/>
          </ac:spMkLst>
        </pc:spChg>
        <pc:spChg chg="add mod">
          <ac:chgData name="Bob Ward" userId="6da7c2dd-8e2e-469f-a216-c384312e2a2d" providerId="ADAL" clId="{62870759-0822-402D-B25C-BB6298B1EE64}" dt="2023-10-29T18:35:08.495" v="30195" actId="1076"/>
          <ac:spMkLst>
            <pc:docMk/>
            <pc:sldMk cId="2859438342" sldId="2147470474"/>
            <ac:spMk id="60" creationId="{AB21EB5F-6B0C-F3E7-D5C2-C3C5B0CBB803}"/>
          </ac:spMkLst>
        </pc:spChg>
        <pc:grpChg chg="add del mod">
          <ac:chgData name="Bob Ward" userId="6da7c2dd-8e2e-469f-a216-c384312e2a2d" providerId="ADAL" clId="{62870759-0822-402D-B25C-BB6298B1EE64}" dt="2023-10-29T18:16:13.256" v="29819" actId="478"/>
          <ac:grpSpMkLst>
            <pc:docMk/>
            <pc:sldMk cId="2859438342" sldId="2147470474"/>
            <ac:grpSpMk id="10" creationId="{626B0E5D-9536-69A4-FFCB-DDF62F1F946D}"/>
          </ac:grpSpMkLst>
        </pc:grpChg>
        <pc:grpChg chg="add mod">
          <ac:chgData name="Bob Ward" userId="6da7c2dd-8e2e-469f-a216-c384312e2a2d" providerId="ADAL" clId="{62870759-0822-402D-B25C-BB6298B1EE64}" dt="2023-10-29T18:35:08.495" v="30195" actId="1076"/>
          <ac:grpSpMkLst>
            <pc:docMk/>
            <pc:sldMk cId="2859438342" sldId="2147470474"/>
            <ac:grpSpMk id="51" creationId="{34B578B7-C8C8-24AB-5438-7CDE0E9113F0}"/>
          </ac:grpSpMkLst>
        </pc:grpChg>
        <pc:grpChg chg="add mod">
          <ac:chgData name="Bob Ward" userId="6da7c2dd-8e2e-469f-a216-c384312e2a2d" providerId="ADAL" clId="{62870759-0822-402D-B25C-BB6298B1EE64}" dt="2023-10-29T18:35:08.495" v="30195" actId="1076"/>
          <ac:grpSpMkLst>
            <pc:docMk/>
            <pc:sldMk cId="2859438342" sldId="2147470474"/>
            <ac:grpSpMk id="56" creationId="{8321EBFD-7B6D-0191-9E42-D7AB2EE0083C}"/>
          </ac:grpSpMkLst>
        </pc:grpChg>
        <pc:graphicFrameChg chg="add mod modGraphic">
          <ac:chgData name="Bob Ward" userId="6da7c2dd-8e2e-469f-a216-c384312e2a2d" providerId="ADAL" clId="{62870759-0822-402D-B25C-BB6298B1EE64}" dt="2023-10-29T21:36:33.275" v="33039"/>
          <ac:graphicFrameMkLst>
            <pc:docMk/>
            <pc:sldMk cId="2859438342" sldId="2147470474"/>
            <ac:graphicFrameMk id="8" creationId="{93766A39-36AA-AA1A-6FF6-EA72C5D49CB9}"/>
          </ac:graphicFrameMkLst>
        </pc:graphicFrameChg>
        <pc:graphicFrameChg chg="del mod">
          <ac:chgData name="Bob Ward" userId="6da7c2dd-8e2e-469f-a216-c384312e2a2d" providerId="ADAL" clId="{62870759-0822-402D-B25C-BB6298B1EE64}" dt="2023-10-29T18:02:57.544" v="29705" actId="478"/>
          <ac:graphicFrameMkLst>
            <pc:docMk/>
            <pc:sldMk cId="2859438342" sldId="2147470474"/>
            <ac:graphicFrameMk id="14" creationId="{A20209A4-5203-4FFC-A46D-E59A50C6D94E}"/>
          </ac:graphicFrameMkLst>
        </pc:graphicFrameChg>
        <pc:picChg chg="add mod">
          <ac:chgData name="Bob Ward" userId="6da7c2dd-8e2e-469f-a216-c384312e2a2d" providerId="ADAL" clId="{62870759-0822-402D-B25C-BB6298B1EE64}" dt="2023-10-29T18:35:08.495" v="30195" actId="1076"/>
          <ac:picMkLst>
            <pc:docMk/>
            <pc:sldMk cId="2859438342" sldId="2147470474"/>
            <ac:picMk id="3" creationId="{47928BB0-0553-6014-6A8A-F6D76B1707A3}"/>
          </ac:picMkLst>
        </pc:picChg>
        <pc:picChg chg="del">
          <ac:chgData name="Bob Ward" userId="6da7c2dd-8e2e-469f-a216-c384312e2a2d" providerId="ADAL" clId="{62870759-0822-402D-B25C-BB6298B1EE64}" dt="2023-10-29T18:02:57.544" v="29705" actId="478"/>
          <ac:picMkLst>
            <pc:docMk/>
            <pc:sldMk cId="2859438342" sldId="2147470474"/>
            <ac:picMk id="23" creationId="{D60BAF13-ACB3-4F3C-8FAD-0653AA25C2A3}"/>
          </ac:picMkLst>
        </pc:picChg>
        <pc:picChg chg="add del mod">
          <ac:chgData name="Bob Ward" userId="6da7c2dd-8e2e-469f-a216-c384312e2a2d" providerId="ADAL" clId="{62870759-0822-402D-B25C-BB6298B1EE64}" dt="2023-10-29T18:16:32.425" v="29830" actId="478"/>
          <ac:picMkLst>
            <pc:docMk/>
            <pc:sldMk cId="2859438342" sldId="2147470474"/>
            <ac:picMk id="47" creationId="{D7D9E8FC-DE67-4752-44C0-166FE431FA24}"/>
          </ac:picMkLst>
        </pc:picChg>
        <pc:picChg chg="add mod">
          <ac:chgData name="Bob Ward" userId="6da7c2dd-8e2e-469f-a216-c384312e2a2d" providerId="ADAL" clId="{62870759-0822-402D-B25C-BB6298B1EE64}" dt="2023-10-29T18:35:08.495" v="30195" actId="1076"/>
          <ac:picMkLst>
            <pc:docMk/>
            <pc:sldMk cId="2859438342" sldId="2147470474"/>
            <ac:picMk id="49" creationId="{80A8F946-8027-0B90-A14B-14B13C0FEDCA}"/>
          </ac:picMkLst>
        </pc:picChg>
        <pc:picChg chg="add mod">
          <ac:chgData name="Bob Ward" userId="6da7c2dd-8e2e-469f-a216-c384312e2a2d" providerId="ADAL" clId="{62870759-0822-402D-B25C-BB6298B1EE64}" dt="2023-10-29T18:35:08.495" v="30195" actId="1076"/>
          <ac:picMkLst>
            <pc:docMk/>
            <pc:sldMk cId="2859438342" sldId="2147470474"/>
            <ac:picMk id="50" creationId="{7F41B267-B2F3-063C-BFD0-67130052EFCE}"/>
          </ac:picMkLst>
        </pc:picChg>
        <pc:picChg chg="add mod">
          <ac:chgData name="Bob Ward" userId="6da7c2dd-8e2e-469f-a216-c384312e2a2d" providerId="ADAL" clId="{62870759-0822-402D-B25C-BB6298B1EE64}" dt="2023-10-29T18:35:08.495" v="30195" actId="1076"/>
          <ac:picMkLst>
            <pc:docMk/>
            <pc:sldMk cId="2859438342" sldId="2147470474"/>
            <ac:picMk id="1026" creationId="{CDDA7691-67E1-79EF-D7FB-6115093E30FB}"/>
          </ac:picMkLst>
        </pc:picChg>
        <pc:picChg chg="add mod">
          <ac:chgData name="Bob Ward" userId="6da7c2dd-8e2e-469f-a216-c384312e2a2d" providerId="ADAL" clId="{62870759-0822-402D-B25C-BB6298B1EE64}" dt="2023-10-29T18:35:08.495" v="30195" actId="1076"/>
          <ac:picMkLst>
            <pc:docMk/>
            <pc:sldMk cId="2859438342" sldId="2147470474"/>
            <ac:picMk id="5122" creationId="{992BC139-3B3C-A128-27FB-E04E9FFBC6D3}"/>
          </ac:picMkLst>
        </pc:picChg>
        <pc:cxnChg chg="del">
          <ac:chgData name="Bob Ward" userId="6da7c2dd-8e2e-469f-a216-c384312e2a2d" providerId="ADAL" clId="{62870759-0822-402D-B25C-BB6298B1EE64}" dt="2023-10-29T18:02:57.544" v="29705" actId="478"/>
          <ac:cxnSpMkLst>
            <pc:docMk/>
            <pc:sldMk cId="2859438342" sldId="2147470474"/>
            <ac:cxnSpMk id="24" creationId="{B9DF5076-FA1B-479B-BA98-6B4C5A3F4C6B}"/>
          </ac:cxnSpMkLst>
        </pc:cxnChg>
        <pc:cxnChg chg="del">
          <ac:chgData name="Bob Ward" userId="6da7c2dd-8e2e-469f-a216-c384312e2a2d" providerId="ADAL" clId="{62870759-0822-402D-B25C-BB6298B1EE64}" dt="2023-10-29T18:02:57.544" v="29705" actId="478"/>
          <ac:cxnSpMkLst>
            <pc:docMk/>
            <pc:sldMk cId="2859438342" sldId="2147470474"/>
            <ac:cxnSpMk id="26" creationId="{25CDED6F-F66B-40D9-8A1E-BEBD54F66769}"/>
          </ac:cxnSpMkLst>
        </pc:cxnChg>
      </pc:sldChg>
      <pc:sldChg chg="addSp modSp add mod">
        <pc:chgData name="Bob Ward" userId="6da7c2dd-8e2e-469f-a216-c384312e2a2d" providerId="ADAL" clId="{62870759-0822-402D-B25C-BB6298B1EE64}" dt="2023-11-14T16:03:02.321" v="83755" actId="20577"/>
        <pc:sldMkLst>
          <pc:docMk/>
          <pc:sldMk cId="3105326137" sldId="2147470475"/>
        </pc:sldMkLst>
        <pc:spChg chg="mod">
          <ac:chgData name="Bob Ward" userId="6da7c2dd-8e2e-469f-a216-c384312e2a2d" providerId="ADAL" clId="{62870759-0822-402D-B25C-BB6298B1EE64}" dt="2023-11-14T16:03:02.321" v="83755" actId="20577"/>
          <ac:spMkLst>
            <pc:docMk/>
            <pc:sldMk cId="3105326137" sldId="2147470475"/>
            <ac:spMk id="2" creationId="{18D1AC20-C166-4A16-B81E-79DCAFAD9A18}"/>
          </ac:spMkLst>
        </pc:spChg>
        <pc:spChg chg="add mod">
          <ac:chgData name="Bob Ward" userId="6da7c2dd-8e2e-469f-a216-c384312e2a2d" providerId="ADAL" clId="{62870759-0822-402D-B25C-BB6298B1EE64}" dt="2023-10-30T01:16:49.599" v="36714" actId="2711"/>
          <ac:spMkLst>
            <pc:docMk/>
            <pc:sldMk cId="3105326137" sldId="2147470475"/>
            <ac:spMk id="3" creationId="{1E9D28B2-4552-6E6E-5BCA-E42320BCD000}"/>
          </ac:spMkLst>
        </pc:spChg>
      </pc:sldChg>
      <pc:sldChg chg="add">
        <pc:chgData name="Bob Ward" userId="6da7c2dd-8e2e-469f-a216-c384312e2a2d" providerId="ADAL" clId="{62870759-0822-402D-B25C-BB6298B1EE64}" dt="2023-10-31T23:48:24.339" v="51598"/>
        <pc:sldMkLst>
          <pc:docMk/>
          <pc:sldMk cId="962043818" sldId="2147470481"/>
        </pc:sldMkLst>
      </pc:sldChg>
      <pc:sldChg chg="add del mod setBg chgLayout">
        <pc:chgData name="Bob Ward" userId="6da7c2dd-8e2e-469f-a216-c384312e2a2d" providerId="ADAL" clId="{62870759-0822-402D-B25C-BB6298B1EE64}" dt="2023-10-28T18:43:57.478" v="26011" actId="47"/>
        <pc:sldMkLst>
          <pc:docMk/>
          <pc:sldMk cId="3243899003" sldId="2147470483"/>
        </pc:sldMkLst>
      </pc:sldChg>
      <pc:sldChg chg="del">
        <pc:chgData name="Bob Ward" userId="6da7c2dd-8e2e-469f-a216-c384312e2a2d" providerId="ADAL" clId="{62870759-0822-402D-B25C-BB6298B1EE64}" dt="2023-10-22T01:10:01.168" v="6903" actId="47"/>
        <pc:sldMkLst>
          <pc:docMk/>
          <pc:sldMk cId="4289754821" sldId="2147470498"/>
        </pc:sldMkLst>
      </pc:sldChg>
      <pc:sldChg chg="modSp add del modNotesTx">
        <pc:chgData name="Bob Ward" userId="6da7c2dd-8e2e-469f-a216-c384312e2a2d" providerId="ADAL" clId="{62870759-0822-402D-B25C-BB6298B1EE64}" dt="2023-11-14T03:56:06.850" v="83404" actId="6549"/>
        <pc:sldMkLst>
          <pc:docMk/>
          <pc:sldMk cId="3328990153" sldId="2147470500"/>
        </pc:sldMkLst>
        <pc:spChg chg="mod">
          <ac:chgData name="Bob Ward" userId="6da7c2dd-8e2e-469f-a216-c384312e2a2d" providerId="ADAL" clId="{62870759-0822-402D-B25C-BB6298B1EE64}" dt="2023-10-27T17:49:56.650" v="23324" actId="20577"/>
          <ac:spMkLst>
            <pc:docMk/>
            <pc:sldMk cId="3328990153" sldId="2147470500"/>
            <ac:spMk id="30" creationId="{B21864B7-03EA-429C-9164-9B8023F107D5}"/>
          </ac:spMkLst>
        </pc:spChg>
      </pc:sldChg>
      <pc:sldChg chg="modSp add del mod modNotesTx">
        <pc:chgData name="Bob Ward" userId="6da7c2dd-8e2e-469f-a216-c384312e2a2d" providerId="ADAL" clId="{62870759-0822-402D-B25C-BB6298B1EE64}" dt="2023-11-12T03:31:30.334" v="66644" actId="47"/>
        <pc:sldMkLst>
          <pc:docMk/>
          <pc:sldMk cId="2717494520" sldId="2147470502"/>
        </pc:sldMkLst>
        <pc:spChg chg="mod">
          <ac:chgData name="Bob Ward" userId="6da7c2dd-8e2e-469f-a216-c384312e2a2d" providerId="ADAL" clId="{62870759-0822-402D-B25C-BB6298B1EE64}" dt="2023-10-31T15:46:38.419" v="46202" actId="6549"/>
          <ac:spMkLst>
            <pc:docMk/>
            <pc:sldMk cId="2717494520" sldId="2147470502"/>
            <ac:spMk id="2" creationId="{DA75C70E-5FA7-4057-8878-D71B5F5DE0B4}"/>
          </ac:spMkLst>
        </pc:spChg>
      </pc:sldChg>
      <pc:sldChg chg="del">
        <pc:chgData name="Bob Ward" userId="6da7c2dd-8e2e-469f-a216-c384312e2a2d" providerId="ADAL" clId="{62870759-0822-402D-B25C-BB6298B1EE64}" dt="2023-10-22T01:10:08.485" v="6908" actId="47"/>
        <pc:sldMkLst>
          <pc:docMk/>
          <pc:sldMk cId="299796371" sldId="2147470506"/>
        </pc:sldMkLst>
      </pc:sldChg>
      <pc:sldChg chg="del">
        <pc:chgData name="Bob Ward" userId="6da7c2dd-8e2e-469f-a216-c384312e2a2d" providerId="ADAL" clId="{62870759-0822-402D-B25C-BB6298B1EE64}" dt="2023-10-22T01:10:02.188" v="6904" actId="47"/>
        <pc:sldMkLst>
          <pc:docMk/>
          <pc:sldMk cId="1080817713" sldId="2147470508"/>
        </pc:sldMkLst>
      </pc:sldChg>
      <pc:sldChg chg="del">
        <pc:chgData name="Bob Ward" userId="6da7c2dd-8e2e-469f-a216-c384312e2a2d" providerId="ADAL" clId="{62870759-0822-402D-B25C-BB6298B1EE64}" dt="2023-10-22T22:24:18.464" v="11391" actId="47"/>
        <pc:sldMkLst>
          <pc:docMk/>
          <pc:sldMk cId="143801038" sldId="2147470566"/>
        </pc:sldMkLst>
      </pc:sldChg>
      <pc:sldChg chg="del">
        <pc:chgData name="Bob Ward" userId="6da7c2dd-8e2e-469f-a216-c384312e2a2d" providerId="ADAL" clId="{62870759-0822-402D-B25C-BB6298B1EE64}" dt="2023-10-22T21:36:33.280" v="9834" actId="47"/>
        <pc:sldMkLst>
          <pc:docMk/>
          <pc:sldMk cId="2638530539" sldId="2147477250"/>
        </pc:sldMkLst>
      </pc:sldChg>
      <pc:sldChg chg="del">
        <pc:chgData name="Bob Ward" userId="6da7c2dd-8e2e-469f-a216-c384312e2a2d" providerId="ADAL" clId="{62870759-0822-402D-B25C-BB6298B1EE64}" dt="2023-10-22T23:25:47.278" v="12378" actId="47"/>
        <pc:sldMkLst>
          <pc:docMk/>
          <pc:sldMk cId="1761068096" sldId="2147477254"/>
        </pc:sldMkLst>
      </pc:sldChg>
      <pc:sldChg chg="del">
        <pc:chgData name="Bob Ward" userId="6da7c2dd-8e2e-469f-a216-c384312e2a2d" providerId="ADAL" clId="{62870759-0822-402D-B25C-BB6298B1EE64}" dt="2023-10-22T21:36:22.585" v="9818" actId="47"/>
        <pc:sldMkLst>
          <pc:docMk/>
          <pc:sldMk cId="2962250682" sldId="2147477258"/>
        </pc:sldMkLst>
      </pc:sldChg>
      <pc:sldChg chg="del">
        <pc:chgData name="Bob Ward" userId="6da7c2dd-8e2e-469f-a216-c384312e2a2d" providerId="ADAL" clId="{62870759-0822-402D-B25C-BB6298B1EE64}" dt="2023-10-22T21:36:29.368" v="9828" actId="47"/>
        <pc:sldMkLst>
          <pc:docMk/>
          <pc:sldMk cId="3691916045" sldId="2147477260"/>
        </pc:sldMkLst>
      </pc:sldChg>
      <pc:sldChg chg="del">
        <pc:chgData name="Bob Ward" userId="6da7c2dd-8e2e-469f-a216-c384312e2a2d" providerId="ADAL" clId="{62870759-0822-402D-B25C-BB6298B1EE64}" dt="2023-10-22T21:36:30.629" v="9830" actId="47"/>
        <pc:sldMkLst>
          <pc:docMk/>
          <pc:sldMk cId="2054738413" sldId="2147477261"/>
        </pc:sldMkLst>
      </pc:sldChg>
      <pc:sldChg chg="del">
        <pc:chgData name="Bob Ward" userId="6da7c2dd-8e2e-469f-a216-c384312e2a2d" providerId="ADAL" clId="{62870759-0822-402D-B25C-BB6298B1EE64}" dt="2023-10-22T21:36:26.514" v="9824" actId="47"/>
        <pc:sldMkLst>
          <pc:docMk/>
          <pc:sldMk cId="248298824" sldId="2147477262"/>
        </pc:sldMkLst>
      </pc:sldChg>
      <pc:sldChg chg="del">
        <pc:chgData name="Bob Ward" userId="6da7c2dd-8e2e-469f-a216-c384312e2a2d" providerId="ADAL" clId="{62870759-0822-402D-B25C-BB6298B1EE64}" dt="2023-10-22T21:36:32.602" v="9833" actId="47"/>
        <pc:sldMkLst>
          <pc:docMk/>
          <pc:sldMk cId="2527209335" sldId="2147477271"/>
        </pc:sldMkLst>
      </pc:sldChg>
      <pc:sldChg chg="del">
        <pc:chgData name="Bob Ward" userId="6da7c2dd-8e2e-469f-a216-c384312e2a2d" providerId="ADAL" clId="{62870759-0822-402D-B25C-BB6298B1EE64}" dt="2023-10-22T01:09:46.628" v="6894" actId="47"/>
        <pc:sldMkLst>
          <pc:docMk/>
          <pc:sldMk cId="2631714577" sldId="2147477275"/>
        </pc:sldMkLst>
      </pc:sldChg>
      <pc:sldChg chg="del">
        <pc:chgData name="Bob Ward" userId="6da7c2dd-8e2e-469f-a216-c384312e2a2d" providerId="ADAL" clId="{62870759-0822-402D-B25C-BB6298B1EE64}" dt="2023-10-22T22:40:19.071" v="11648" actId="47"/>
        <pc:sldMkLst>
          <pc:docMk/>
          <pc:sldMk cId="3696967483" sldId="2147477279"/>
        </pc:sldMkLst>
      </pc:sldChg>
      <pc:sldChg chg="del">
        <pc:chgData name="Bob Ward" userId="6da7c2dd-8e2e-469f-a216-c384312e2a2d" providerId="ADAL" clId="{62870759-0822-402D-B25C-BB6298B1EE64}" dt="2023-10-22T22:51:43.344" v="12111" actId="47"/>
        <pc:sldMkLst>
          <pc:docMk/>
          <pc:sldMk cId="2485615152" sldId="2147477283"/>
        </pc:sldMkLst>
      </pc:sldChg>
      <pc:sldChg chg="del">
        <pc:chgData name="Bob Ward" userId="6da7c2dd-8e2e-469f-a216-c384312e2a2d" providerId="ADAL" clId="{62870759-0822-402D-B25C-BB6298B1EE64}" dt="2023-10-22T23:25:39.233" v="12375" actId="47"/>
        <pc:sldMkLst>
          <pc:docMk/>
          <pc:sldMk cId="561508236" sldId="2147477285"/>
        </pc:sldMkLst>
      </pc:sldChg>
      <pc:sldChg chg="del">
        <pc:chgData name="Bob Ward" userId="6da7c2dd-8e2e-469f-a216-c384312e2a2d" providerId="ADAL" clId="{62870759-0822-402D-B25C-BB6298B1EE64}" dt="2023-10-22T23:25:46.313" v="12376" actId="47"/>
        <pc:sldMkLst>
          <pc:docMk/>
          <pc:sldMk cId="2418293298" sldId="2147477287"/>
        </pc:sldMkLst>
      </pc:sldChg>
      <pc:sldChg chg="del">
        <pc:chgData name="Bob Ward" userId="6da7c2dd-8e2e-469f-a216-c384312e2a2d" providerId="ADAL" clId="{62870759-0822-402D-B25C-BB6298B1EE64}" dt="2023-10-22T22:24:12.721" v="11384" actId="47"/>
        <pc:sldMkLst>
          <pc:docMk/>
          <pc:sldMk cId="217624642" sldId="2147477288"/>
        </pc:sldMkLst>
      </pc:sldChg>
      <pc:sldChg chg="del">
        <pc:chgData name="Bob Ward" userId="6da7c2dd-8e2e-469f-a216-c384312e2a2d" providerId="ADAL" clId="{62870759-0822-402D-B25C-BB6298B1EE64}" dt="2023-10-22T22:24:10.217" v="11379" actId="47"/>
        <pc:sldMkLst>
          <pc:docMk/>
          <pc:sldMk cId="382630538" sldId="2147477289"/>
        </pc:sldMkLst>
      </pc:sldChg>
      <pc:sldChg chg="del">
        <pc:chgData name="Bob Ward" userId="6da7c2dd-8e2e-469f-a216-c384312e2a2d" providerId="ADAL" clId="{62870759-0822-402D-B25C-BB6298B1EE64}" dt="2023-10-22T22:24:13.860" v="11386" actId="47"/>
        <pc:sldMkLst>
          <pc:docMk/>
          <pc:sldMk cId="1788912143" sldId="2147477299"/>
        </pc:sldMkLst>
      </pc:sldChg>
      <pc:sldChg chg="del">
        <pc:chgData name="Bob Ward" userId="6da7c2dd-8e2e-469f-a216-c384312e2a2d" providerId="ADAL" clId="{62870759-0822-402D-B25C-BB6298B1EE64}" dt="2023-10-22T22:24:13.213" v="11385" actId="47"/>
        <pc:sldMkLst>
          <pc:docMk/>
          <pc:sldMk cId="731935675" sldId="2147477302"/>
        </pc:sldMkLst>
      </pc:sldChg>
      <pc:sldChg chg="del">
        <pc:chgData name="Bob Ward" userId="6da7c2dd-8e2e-469f-a216-c384312e2a2d" providerId="ADAL" clId="{62870759-0822-402D-B25C-BB6298B1EE64}" dt="2023-10-22T22:40:22.128" v="11654" actId="47"/>
        <pc:sldMkLst>
          <pc:docMk/>
          <pc:sldMk cId="16438911" sldId="2147477309"/>
        </pc:sldMkLst>
      </pc:sldChg>
      <pc:sldChg chg="del">
        <pc:chgData name="Bob Ward" userId="6da7c2dd-8e2e-469f-a216-c384312e2a2d" providerId="ADAL" clId="{62870759-0822-402D-B25C-BB6298B1EE64}" dt="2023-10-22T22:40:20.007" v="11650" actId="47"/>
        <pc:sldMkLst>
          <pc:docMk/>
          <pc:sldMk cId="336449971" sldId="2147477310"/>
        </pc:sldMkLst>
      </pc:sldChg>
      <pc:sldChg chg="del">
        <pc:chgData name="Bob Ward" userId="6da7c2dd-8e2e-469f-a216-c384312e2a2d" providerId="ADAL" clId="{62870759-0822-402D-B25C-BB6298B1EE64}" dt="2023-10-22T22:40:20.492" v="11651" actId="47"/>
        <pc:sldMkLst>
          <pc:docMk/>
          <pc:sldMk cId="105991541" sldId="2147477311"/>
        </pc:sldMkLst>
      </pc:sldChg>
      <pc:sldChg chg="del">
        <pc:chgData name="Bob Ward" userId="6da7c2dd-8e2e-469f-a216-c384312e2a2d" providerId="ADAL" clId="{62870759-0822-402D-B25C-BB6298B1EE64}" dt="2023-10-22T22:24:11.202" v="11381" actId="47"/>
        <pc:sldMkLst>
          <pc:docMk/>
          <pc:sldMk cId="1070670381" sldId="2147477312"/>
        </pc:sldMkLst>
      </pc:sldChg>
      <pc:sldChg chg="del">
        <pc:chgData name="Bob Ward" userId="6da7c2dd-8e2e-469f-a216-c384312e2a2d" providerId="ADAL" clId="{62870759-0822-402D-B25C-BB6298B1EE64}" dt="2023-10-22T22:24:19.599" v="11393" actId="47"/>
        <pc:sldMkLst>
          <pc:docMk/>
          <pc:sldMk cId="257392283" sldId="2147477314"/>
        </pc:sldMkLst>
      </pc:sldChg>
      <pc:sldChg chg="del">
        <pc:chgData name="Bob Ward" userId="6da7c2dd-8e2e-469f-a216-c384312e2a2d" providerId="ADAL" clId="{62870759-0822-402D-B25C-BB6298B1EE64}" dt="2023-10-22T23:25:46.753" v="12377" actId="47"/>
        <pc:sldMkLst>
          <pc:docMk/>
          <pc:sldMk cId="3636752962" sldId="2147477315"/>
        </pc:sldMkLst>
      </pc:sldChg>
      <pc:sldChg chg="del">
        <pc:chgData name="Bob Ward" userId="6da7c2dd-8e2e-469f-a216-c384312e2a2d" providerId="ADAL" clId="{62870759-0822-402D-B25C-BB6298B1EE64}" dt="2023-10-22T22:24:11.652" v="11382" actId="47"/>
        <pc:sldMkLst>
          <pc:docMk/>
          <pc:sldMk cId="1972721372" sldId="2147477316"/>
        </pc:sldMkLst>
      </pc:sldChg>
      <pc:sldChg chg="del">
        <pc:chgData name="Bob Ward" userId="6da7c2dd-8e2e-469f-a216-c384312e2a2d" providerId="ADAL" clId="{62870759-0822-402D-B25C-BB6298B1EE64}" dt="2023-10-22T22:24:14.913" v="11388" actId="47"/>
        <pc:sldMkLst>
          <pc:docMk/>
          <pc:sldMk cId="3164555567" sldId="2147477317"/>
        </pc:sldMkLst>
      </pc:sldChg>
      <pc:sldChg chg="del">
        <pc:chgData name="Bob Ward" userId="6da7c2dd-8e2e-469f-a216-c384312e2a2d" providerId="ADAL" clId="{62870759-0822-402D-B25C-BB6298B1EE64}" dt="2023-10-22T01:09:55.114" v="6901" actId="47"/>
        <pc:sldMkLst>
          <pc:docMk/>
          <pc:sldMk cId="261159046" sldId="2147477324"/>
        </pc:sldMkLst>
      </pc:sldChg>
      <pc:sldChg chg="del">
        <pc:chgData name="Bob Ward" userId="6da7c2dd-8e2e-469f-a216-c384312e2a2d" providerId="ADAL" clId="{62870759-0822-402D-B25C-BB6298B1EE64}" dt="2023-10-22T23:25:47.839" v="12379" actId="47"/>
        <pc:sldMkLst>
          <pc:docMk/>
          <pc:sldMk cId="3904166085" sldId="2147477325"/>
        </pc:sldMkLst>
      </pc:sldChg>
      <pc:sldChg chg="del">
        <pc:chgData name="Bob Ward" userId="6da7c2dd-8e2e-469f-a216-c384312e2a2d" providerId="ADAL" clId="{62870759-0822-402D-B25C-BB6298B1EE64}" dt="2023-10-22T01:10:05.507" v="6907" actId="47"/>
        <pc:sldMkLst>
          <pc:docMk/>
          <pc:sldMk cId="3512788645" sldId="2147477327"/>
        </pc:sldMkLst>
      </pc:sldChg>
      <pc:sldChg chg="del">
        <pc:chgData name="Bob Ward" userId="6da7c2dd-8e2e-469f-a216-c384312e2a2d" providerId="ADAL" clId="{62870759-0822-402D-B25C-BB6298B1EE64}" dt="2023-10-22T01:10:04.775" v="6906" actId="47"/>
        <pc:sldMkLst>
          <pc:docMk/>
          <pc:sldMk cId="2186159777" sldId="2147477328"/>
        </pc:sldMkLst>
      </pc:sldChg>
      <pc:sldChg chg="del">
        <pc:chgData name="Bob Ward" userId="6da7c2dd-8e2e-469f-a216-c384312e2a2d" providerId="ADAL" clId="{62870759-0822-402D-B25C-BB6298B1EE64}" dt="2023-10-22T01:09:49.693" v="6897" actId="47"/>
        <pc:sldMkLst>
          <pc:docMk/>
          <pc:sldMk cId="3487956801" sldId="2147477332"/>
        </pc:sldMkLst>
      </pc:sldChg>
      <pc:sldChg chg="del">
        <pc:chgData name="Bob Ward" userId="6da7c2dd-8e2e-469f-a216-c384312e2a2d" providerId="ADAL" clId="{62870759-0822-402D-B25C-BB6298B1EE64}" dt="2023-10-22T01:09:48.719" v="6896" actId="47"/>
        <pc:sldMkLst>
          <pc:docMk/>
          <pc:sldMk cId="170805326" sldId="2147477334"/>
        </pc:sldMkLst>
      </pc:sldChg>
      <pc:sldChg chg="del">
        <pc:chgData name="Bob Ward" userId="6da7c2dd-8e2e-469f-a216-c384312e2a2d" providerId="ADAL" clId="{62870759-0822-402D-B25C-BB6298B1EE64}" dt="2023-10-22T01:09:47.807" v="6895" actId="47"/>
        <pc:sldMkLst>
          <pc:docMk/>
          <pc:sldMk cId="2260530005" sldId="2147477335"/>
        </pc:sldMkLst>
      </pc:sldChg>
      <pc:sldChg chg="del">
        <pc:chgData name="Bob Ward" userId="6da7c2dd-8e2e-469f-a216-c384312e2a2d" providerId="ADAL" clId="{62870759-0822-402D-B25C-BB6298B1EE64}" dt="2023-10-22T21:36:21.556" v="9817" actId="47"/>
        <pc:sldMkLst>
          <pc:docMk/>
          <pc:sldMk cId="3471407373" sldId="2147477337"/>
        </pc:sldMkLst>
      </pc:sldChg>
      <pc:sldChg chg="del">
        <pc:chgData name="Bob Ward" userId="6da7c2dd-8e2e-469f-a216-c384312e2a2d" providerId="ADAL" clId="{62870759-0822-402D-B25C-BB6298B1EE64}" dt="2023-10-22T01:09:54.169" v="6900" actId="47"/>
        <pc:sldMkLst>
          <pc:docMk/>
          <pc:sldMk cId="67987278" sldId="2147477338"/>
        </pc:sldMkLst>
      </pc:sldChg>
      <pc:sldChg chg="del">
        <pc:chgData name="Bob Ward" userId="6da7c2dd-8e2e-469f-a216-c384312e2a2d" providerId="ADAL" clId="{62870759-0822-402D-B25C-BB6298B1EE64}" dt="2023-10-22T21:36:27.284" v="9825" actId="47"/>
        <pc:sldMkLst>
          <pc:docMk/>
          <pc:sldMk cId="71079675" sldId="2147477339"/>
        </pc:sldMkLst>
      </pc:sldChg>
      <pc:sldChg chg="addSp modSp del mod">
        <pc:chgData name="Bob Ward" userId="6da7c2dd-8e2e-469f-a216-c384312e2a2d" providerId="ADAL" clId="{62870759-0822-402D-B25C-BB6298B1EE64}" dt="2023-11-12T02:46:56.310" v="64723" actId="47"/>
        <pc:sldMkLst>
          <pc:docMk/>
          <pc:sldMk cId="3193802633" sldId="2147477340"/>
        </pc:sldMkLst>
        <pc:spChg chg="add mod">
          <ac:chgData name="Bob Ward" userId="6da7c2dd-8e2e-469f-a216-c384312e2a2d" providerId="ADAL" clId="{62870759-0822-402D-B25C-BB6298B1EE64}" dt="2023-10-22T00:24:17.724" v="6159" actId="1076"/>
          <ac:spMkLst>
            <pc:docMk/>
            <pc:sldMk cId="3193802633" sldId="2147477340"/>
            <ac:spMk id="4" creationId="{B8D5035B-0C69-650C-9C4C-A512DB819983}"/>
          </ac:spMkLst>
        </pc:spChg>
      </pc:sldChg>
      <pc:sldChg chg="del">
        <pc:chgData name="Bob Ward" userId="6da7c2dd-8e2e-469f-a216-c384312e2a2d" providerId="ADAL" clId="{62870759-0822-402D-B25C-BB6298B1EE64}" dt="2023-10-22T22:24:14.341" v="11387" actId="47"/>
        <pc:sldMkLst>
          <pc:docMk/>
          <pc:sldMk cId="2536840622" sldId="2147477342"/>
        </pc:sldMkLst>
      </pc:sldChg>
      <pc:sldChg chg="del">
        <pc:chgData name="Bob Ward" userId="6da7c2dd-8e2e-469f-a216-c384312e2a2d" providerId="ADAL" clId="{62870759-0822-402D-B25C-BB6298B1EE64}" dt="2023-10-22T21:36:23.877" v="9820" actId="47"/>
        <pc:sldMkLst>
          <pc:docMk/>
          <pc:sldMk cId="3306114309" sldId="2147477344"/>
        </pc:sldMkLst>
      </pc:sldChg>
      <pc:sldChg chg="del">
        <pc:chgData name="Bob Ward" userId="6da7c2dd-8e2e-469f-a216-c384312e2a2d" providerId="ADAL" clId="{62870759-0822-402D-B25C-BB6298B1EE64}" dt="2023-10-22T21:36:24.521" v="9821" actId="47"/>
        <pc:sldMkLst>
          <pc:docMk/>
          <pc:sldMk cId="1793096042" sldId="2147477345"/>
        </pc:sldMkLst>
      </pc:sldChg>
      <pc:sldChg chg="del">
        <pc:chgData name="Bob Ward" userId="6da7c2dd-8e2e-469f-a216-c384312e2a2d" providerId="ADAL" clId="{62870759-0822-402D-B25C-BB6298B1EE64}" dt="2023-10-22T21:36:28.025" v="9826" actId="47"/>
        <pc:sldMkLst>
          <pc:docMk/>
          <pc:sldMk cId="2085471613" sldId="2147477346"/>
        </pc:sldMkLst>
      </pc:sldChg>
      <pc:sldChg chg="del">
        <pc:chgData name="Bob Ward" userId="6da7c2dd-8e2e-469f-a216-c384312e2a2d" providerId="ADAL" clId="{62870759-0822-402D-B25C-BB6298B1EE64}" dt="2023-10-22T21:36:33.849" v="9835" actId="47"/>
        <pc:sldMkLst>
          <pc:docMk/>
          <pc:sldMk cId="650214167" sldId="2147477347"/>
        </pc:sldMkLst>
      </pc:sldChg>
      <pc:sldChg chg="del">
        <pc:chgData name="Bob Ward" userId="6da7c2dd-8e2e-469f-a216-c384312e2a2d" providerId="ADAL" clId="{62870759-0822-402D-B25C-BB6298B1EE64}" dt="2023-10-22T21:36:29.985" v="9829" actId="47"/>
        <pc:sldMkLst>
          <pc:docMk/>
          <pc:sldMk cId="942627949" sldId="2147477348"/>
        </pc:sldMkLst>
      </pc:sldChg>
      <pc:sldChg chg="del">
        <pc:chgData name="Bob Ward" userId="6da7c2dd-8e2e-469f-a216-c384312e2a2d" providerId="ADAL" clId="{62870759-0822-402D-B25C-BB6298B1EE64}" dt="2023-10-22T21:36:31.948" v="9832" actId="47"/>
        <pc:sldMkLst>
          <pc:docMk/>
          <pc:sldMk cId="3619275977" sldId="2147477349"/>
        </pc:sldMkLst>
      </pc:sldChg>
      <pc:sldChg chg="del">
        <pc:chgData name="Bob Ward" userId="6da7c2dd-8e2e-469f-a216-c384312e2a2d" providerId="ADAL" clId="{62870759-0822-402D-B25C-BB6298B1EE64}" dt="2023-10-22T22:24:18.924" v="11392" actId="47"/>
        <pc:sldMkLst>
          <pc:docMk/>
          <pc:sldMk cId="4160359824" sldId="2147477354"/>
        </pc:sldMkLst>
      </pc:sldChg>
      <pc:sldChg chg="addSp delSp modSp mod">
        <pc:chgData name="Bob Ward" userId="6da7c2dd-8e2e-469f-a216-c384312e2a2d" providerId="ADAL" clId="{62870759-0822-402D-B25C-BB6298B1EE64}" dt="2023-11-12T04:04:16.503" v="68106" actId="1076"/>
        <pc:sldMkLst>
          <pc:docMk/>
          <pc:sldMk cId="3430189995" sldId="2147477355"/>
        </pc:sldMkLst>
        <pc:spChg chg="mod">
          <ac:chgData name="Bob Ward" userId="6da7c2dd-8e2e-469f-a216-c384312e2a2d" providerId="ADAL" clId="{62870759-0822-402D-B25C-BB6298B1EE64}" dt="2023-11-12T04:04:16.503" v="68106" actId="1076"/>
          <ac:spMkLst>
            <pc:docMk/>
            <pc:sldMk cId="3430189995" sldId="2147477355"/>
            <ac:spMk id="3" creationId="{E9AE23EC-62A6-0F44-976B-447F233FC001}"/>
          </ac:spMkLst>
        </pc:spChg>
        <pc:spChg chg="add del mod">
          <ac:chgData name="Bob Ward" userId="6da7c2dd-8e2e-469f-a216-c384312e2a2d" providerId="ADAL" clId="{62870759-0822-402D-B25C-BB6298B1EE64}" dt="2023-11-12T03:58:28.969" v="67202" actId="478"/>
          <ac:spMkLst>
            <pc:docMk/>
            <pc:sldMk cId="3430189995" sldId="2147477355"/>
            <ac:spMk id="5" creationId="{46BA56C3-FEDF-9FD0-74F9-EAFF80F78AA4}"/>
          </ac:spMkLst>
        </pc:spChg>
      </pc:sldChg>
      <pc:sldChg chg="del">
        <pc:chgData name="Bob Ward" userId="6da7c2dd-8e2e-469f-a216-c384312e2a2d" providerId="ADAL" clId="{62870759-0822-402D-B25C-BB6298B1EE64}" dt="2023-10-22T21:36:31.293" v="9831" actId="47"/>
        <pc:sldMkLst>
          <pc:docMk/>
          <pc:sldMk cId="3101951594" sldId="2147477360"/>
        </pc:sldMkLst>
      </pc:sldChg>
      <pc:sldChg chg="del">
        <pc:chgData name="Bob Ward" userId="6da7c2dd-8e2e-469f-a216-c384312e2a2d" providerId="ADAL" clId="{62870759-0822-402D-B25C-BB6298B1EE64}" dt="2023-10-22T22:40:19.529" v="11649" actId="47"/>
        <pc:sldMkLst>
          <pc:docMk/>
          <pc:sldMk cId="1920424182" sldId="2147477367"/>
        </pc:sldMkLst>
      </pc:sldChg>
      <pc:sldChg chg="addSp delSp modSp mod delAnim modAnim modNotesTx">
        <pc:chgData name="Bob Ward" userId="6da7c2dd-8e2e-469f-a216-c384312e2a2d" providerId="ADAL" clId="{62870759-0822-402D-B25C-BB6298B1EE64}" dt="2023-11-12T05:22:30.388" v="70433"/>
        <pc:sldMkLst>
          <pc:docMk/>
          <pc:sldMk cId="2912351574" sldId="2147477368"/>
        </pc:sldMkLst>
        <pc:spChg chg="mod">
          <ac:chgData name="Bob Ward" userId="6da7c2dd-8e2e-469f-a216-c384312e2a2d" providerId="ADAL" clId="{62870759-0822-402D-B25C-BB6298B1EE64}" dt="2023-11-12T05:11:02.499" v="69655" actId="1076"/>
          <ac:spMkLst>
            <pc:docMk/>
            <pc:sldMk cId="2912351574" sldId="2147477368"/>
            <ac:spMk id="3" creationId="{79A289DC-0D2F-12FF-7DB8-DC716343717B}"/>
          </ac:spMkLst>
        </pc:spChg>
        <pc:spChg chg="add del mod">
          <ac:chgData name="Bob Ward" userId="6da7c2dd-8e2e-469f-a216-c384312e2a2d" providerId="ADAL" clId="{62870759-0822-402D-B25C-BB6298B1EE64}" dt="2023-11-12T04:58:16.823" v="69424" actId="478"/>
          <ac:spMkLst>
            <pc:docMk/>
            <pc:sldMk cId="2912351574" sldId="2147477368"/>
            <ac:spMk id="4" creationId="{C352D1B6-080B-B6D2-E09E-9E57152E8838}"/>
          </ac:spMkLst>
        </pc:spChg>
        <pc:spChg chg="add mod">
          <ac:chgData name="Bob Ward" userId="6da7c2dd-8e2e-469f-a216-c384312e2a2d" providerId="ADAL" clId="{62870759-0822-402D-B25C-BB6298B1EE64}" dt="2023-11-12T05:17:50.623" v="70109" actId="1076"/>
          <ac:spMkLst>
            <pc:docMk/>
            <pc:sldMk cId="2912351574" sldId="2147477368"/>
            <ac:spMk id="5" creationId="{17CFCF20-E5F3-811C-2843-FDBFC1A04196}"/>
          </ac:spMkLst>
        </pc:spChg>
        <pc:spChg chg="add mod">
          <ac:chgData name="Bob Ward" userId="6da7c2dd-8e2e-469f-a216-c384312e2a2d" providerId="ADAL" clId="{62870759-0822-402D-B25C-BB6298B1EE64}" dt="2023-11-12T05:18:41.480" v="70286" actId="255"/>
          <ac:spMkLst>
            <pc:docMk/>
            <pc:sldMk cId="2912351574" sldId="2147477368"/>
            <ac:spMk id="6" creationId="{94DCCC80-8CE1-2B8D-2BB7-86BE59BC8304}"/>
          </ac:spMkLst>
        </pc:spChg>
        <pc:spChg chg="add mod">
          <ac:chgData name="Bob Ward" userId="6da7c2dd-8e2e-469f-a216-c384312e2a2d" providerId="ADAL" clId="{62870759-0822-402D-B25C-BB6298B1EE64}" dt="2023-11-12T05:17:50.623" v="70109" actId="1076"/>
          <ac:spMkLst>
            <pc:docMk/>
            <pc:sldMk cId="2912351574" sldId="2147477368"/>
            <ac:spMk id="7" creationId="{491DA606-2B31-9649-E340-3CF86FDEDE7A}"/>
          </ac:spMkLst>
        </pc:spChg>
        <pc:spChg chg="add mod">
          <ac:chgData name="Bob Ward" userId="6da7c2dd-8e2e-469f-a216-c384312e2a2d" providerId="ADAL" clId="{62870759-0822-402D-B25C-BB6298B1EE64}" dt="2023-11-12T05:19:41.944" v="70421" actId="20577"/>
          <ac:spMkLst>
            <pc:docMk/>
            <pc:sldMk cId="2912351574" sldId="2147477368"/>
            <ac:spMk id="8" creationId="{58A98302-EE5F-D8E3-567C-8AF339A592D5}"/>
          </ac:spMkLst>
        </pc:spChg>
        <pc:spChg chg="mod">
          <ac:chgData name="Bob Ward" userId="6da7c2dd-8e2e-469f-a216-c384312e2a2d" providerId="ADAL" clId="{62870759-0822-402D-B25C-BB6298B1EE64}" dt="2023-11-12T05:10:55.214" v="69654" actId="20577"/>
          <ac:spMkLst>
            <pc:docMk/>
            <pc:sldMk cId="2912351574" sldId="2147477368"/>
            <ac:spMk id="9" creationId="{EFCDA649-226B-4F14-4513-38E2DED66D1C}"/>
          </ac:spMkLst>
        </pc:spChg>
        <pc:spChg chg="del mod">
          <ac:chgData name="Bob Ward" userId="6da7c2dd-8e2e-469f-a216-c384312e2a2d" providerId="ADAL" clId="{62870759-0822-402D-B25C-BB6298B1EE64}" dt="2023-11-12T05:17:38.799" v="70105" actId="478"/>
          <ac:spMkLst>
            <pc:docMk/>
            <pc:sldMk cId="2912351574" sldId="2147477368"/>
            <ac:spMk id="13" creationId="{098E3A23-85E9-DC84-EB52-0EA5CB022B12}"/>
          </ac:spMkLst>
        </pc:spChg>
        <pc:spChg chg="mod">
          <ac:chgData name="Bob Ward" userId="6da7c2dd-8e2e-469f-a216-c384312e2a2d" providerId="ADAL" clId="{62870759-0822-402D-B25C-BB6298B1EE64}" dt="2023-11-12T05:09:21.530" v="69434" actId="255"/>
          <ac:spMkLst>
            <pc:docMk/>
            <pc:sldMk cId="2912351574" sldId="2147477368"/>
            <ac:spMk id="15" creationId="{F4C90C68-B90B-ADFC-460C-F4CE83E432DB}"/>
          </ac:spMkLst>
        </pc:spChg>
        <pc:spChg chg="del mod">
          <ac:chgData name="Bob Ward" userId="6da7c2dd-8e2e-469f-a216-c384312e2a2d" providerId="ADAL" clId="{62870759-0822-402D-B25C-BB6298B1EE64}" dt="2023-11-12T05:17:37.092" v="70104" actId="478"/>
          <ac:spMkLst>
            <pc:docMk/>
            <pc:sldMk cId="2912351574" sldId="2147477368"/>
            <ac:spMk id="16" creationId="{1C865BD0-6E71-2CC2-7AF2-2F9C02965C85}"/>
          </ac:spMkLst>
        </pc:spChg>
        <pc:spChg chg="del">
          <ac:chgData name="Bob Ward" userId="6da7c2dd-8e2e-469f-a216-c384312e2a2d" providerId="ADAL" clId="{62870759-0822-402D-B25C-BB6298B1EE64}" dt="2023-11-12T05:17:40.713" v="70106" actId="478"/>
          <ac:spMkLst>
            <pc:docMk/>
            <pc:sldMk cId="2912351574" sldId="2147477368"/>
            <ac:spMk id="18" creationId="{5347C015-238A-EF83-18C8-89C78FA5E4CC}"/>
          </ac:spMkLst>
        </pc:spChg>
        <pc:spChg chg="del mod">
          <ac:chgData name="Bob Ward" userId="6da7c2dd-8e2e-469f-a216-c384312e2a2d" providerId="ADAL" clId="{62870759-0822-402D-B25C-BB6298B1EE64}" dt="2023-11-12T05:17:42.695" v="70107" actId="478"/>
          <ac:spMkLst>
            <pc:docMk/>
            <pc:sldMk cId="2912351574" sldId="2147477368"/>
            <ac:spMk id="19" creationId="{CF38ABBC-3265-0775-B7B2-8E23F8F389B5}"/>
          </ac:spMkLst>
        </pc:spChg>
      </pc:sldChg>
      <pc:sldChg chg="addSp delSp modSp mod delAnim modAnim modNotesTx">
        <pc:chgData name="Bob Ward" userId="6da7c2dd-8e2e-469f-a216-c384312e2a2d" providerId="ADAL" clId="{62870759-0822-402D-B25C-BB6298B1EE64}" dt="2023-11-13T05:04:02.728" v="82530" actId="20577"/>
        <pc:sldMkLst>
          <pc:docMk/>
          <pc:sldMk cId="3372066350" sldId="2147477369"/>
        </pc:sldMkLst>
        <pc:spChg chg="add del mod">
          <ac:chgData name="Bob Ward" userId="6da7c2dd-8e2e-469f-a216-c384312e2a2d" providerId="ADAL" clId="{62870759-0822-402D-B25C-BB6298B1EE64}" dt="2023-11-12T05:22:53.891" v="70434" actId="478"/>
          <ac:spMkLst>
            <pc:docMk/>
            <pc:sldMk cId="3372066350" sldId="2147477369"/>
            <ac:spMk id="3" creationId="{AB9F8EDB-1D73-FCCE-8DD8-CFDA3FDC05E0}"/>
          </ac:spMkLst>
        </pc:spChg>
        <pc:spChg chg="add mod">
          <ac:chgData name="Bob Ward" userId="6da7c2dd-8e2e-469f-a216-c384312e2a2d" providerId="ADAL" clId="{62870759-0822-402D-B25C-BB6298B1EE64}" dt="2023-11-12T05:36:02.380" v="71167" actId="1076"/>
          <ac:spMkLst>
            <pc:docMk/>
            <pc:sldMk cId="3372066350" sldId="2147477369"/>
            <ac:spMk id="4" creationId="{4F8384C7-EF7F-A354-5A4B-9C8860B86EDA}"/>
          </ac:spMkLst>
        </pc:spChg>
        <pc:spChg chg="add mod">
          <ac:chgData name="Bob Ward" userId="6da7c2dd-8e2e-469f-a216-c384312e2a2d" providerId="ADAL" clId="{62870759-0822-402D-B25C-BB6298B1EE64}" dt="2023-11-13T05:03:38.599" v="82467" actId="20577"/>
          <ac:spMkLst>
            <pc:docMk/>
            <pc:sldMk cId="3372066350" sldId="2147477369"/>
            <ac:spMk id="5" creationId="{F348E267-A8A2-8951-5B7E-E2DADD9FF494}"/>
          </ac:spMkLst>
        </pc:spChg>
        <pc:spChg chg="add mod">
          <ac:chgData name="Bob Ward" userId="6da7c2dd-8e2e-469f-a216-c384312e2a2d" providerId="ADAL" clId="{62870759-0822-402D-B25C-BB6298B1EE64}" dt="2023-11-12T05:36:02.380" v="71167" actId="1076"/>
          <ac:spMkLst>
            <pc:docMk/>
            <pc:sldMk cId="3372066350" sldId="2147477369"/>
            <ac:spMk id="6" creationId="{6559C34F-A1E5-CEAB-5CE1-20921F04B4F4}"/>
          </ac:spMkLst>
        </pc:spChg>
        <pc:spChg chg="add mod">
          <ac:chgData name="Bob Ward" userId="6da7c2dd-8e2e-469f-a216-c384312e2a2d" providerId="ADAL" clId="{62870759-0822-402D-B25C-BB6298B1EE64}" dt="2023-11-12T05:37:38.142" v="71405" actId="20577"/>
          <ac:spMkLst>
            <pc:docMk/>
            <pc:sldMk cId="3372066350" sldId="2147477369"/>
            <ac:spMk id="7" creationId="{0E78A1D6-F255-6C02-2813-E99C76DA01EF}"/>
          </ac:spMkLst>
        </pc:spChg>
        <pc:spChg chg="del mod">
          <ac:chgData name="Bob Ward" userId="6da7c2dd-8e2e-469f-a216-c384312e2a2d" providerId="ADAL" clId="{62870759-0822-402D-B25C-BB6298B1EE64}" dt="2023-11-12T05:35:52.957" v="71163" actId="478"/>
          <ac:spMkLst>
            <pc:docMk/>
            <pc:sldMk cId="3372066350" sldId="2147477369"/>
            <ac:spMk id="13" creationId="{098E3A23-85E9-DC84-EB52-0EA5CB022B12}"/>
          </ac:spMkLst>
        </pc:spChg>
        <pc:spChg chg="del mod">
          <ac:chgData name="Bob Ward" userId="6da7c2dd-8e2e-469f-a216-c384312e2a2d" providerId="ADAL" clId="{62870759-0822-402D-B25C-BB6298B1EE64}" dt="2023-11-12T05:35:52.957" v="71163" actId="478"/>
          <ac:spMkLst>
            <pc:docMk/>
            <pc:sldMk cId="3372066350" sldId="2147477369"/>
            <ac:spMk id="16" creationId="{1C865BD0-6E71-2CC2-7AF2-2F9C02965C85}"/>
          </ac:spMkLst>
        </pc:spChg>
        <pc:spChg chg="del mod">
          <ac:chgData name="Bob Ward" userId="6da7c2dd-8e2e-469f-a216-c384312e2a2d" providerId="ADAL" clId="{62870759-0822-402D-B25C-BB6298B1EE64}" dt="2023-11-12T05:35:54.477" v="71165" actId="478"/>
          <ac:spMkLst>
            <pc:docMk/>
            <pc:sldMk cId="3372066350" sldId="2147477369"/>
            <ac:spMk id="18" creationId="{5347C015-238A-EF83-18C8-89C78FA5E4CC}"/>
          </ac:spMkLst>
        </pc:spChg>
        <pc:spChg chg="del mod">
          <ac:chgData name="Bob Ward" userId="6da7c2dd-8e2e-469f-a216-c384312e2a2d" providerId="ADAL" clId="{62870759-0822-402D-B25C-BB6298B1EE64}" dt="2023-11-12T05:35:52.957" v="71163" actId="478"/>
          <ac:spMkLst>
            <pc:docMk/>
            <pc:sldMk cId="3372066350" sldId="2147477369"/>
            <ac:spMk id="19" creationId="{CF38ABBC-3265-0775-B7B2-8E23F8F389B5}"/>
          </ac:spMkLst>
        </pc:spChg>
        <pc:spChg chg="mod">
          <ac:chgData name="Bob Ward" userId="6da7c2dd-8e2e-469f-a216-c384312e2a2d" providerId="ADAL" clId="{62870759-0822-402D-B25C-BB6298B1EE64}" dt="2023-11-13T05:04:02.728" v="82530" actId="20577"/>
          <ac:spMkLst>
            <pc:docMk/>
            <pc:sldMk cId="3372066350" sldId="2147477369"/>
            <ac:spMk id="20" creationId="{BBCF77A0-5B82-28C9-4CC6-AD136E7AD50B}"/>
          </ac:spMkLst>
        </pc:spChg>
        <pc:spChg chg="mod">
          <ac:chgData name="Bob Ward" userId="6da7c2dd-8e2e-469f-a216-c384312e2a2d" providerId="ADAL" clId="{62870759-0822-402D-B25C-BB6298B1EE64}" dt="2023-11-12T05:25:44.088" v="70600" actId="20577"/>
          <ac:spMkLst>
            <pc:docMk/>
            <pc:sldMk cId="3372066350" sldId="2147477369"/>
            <ac:spMk id="22" creationId="{146315E0-A139-3DEA-7F69-ED43714617E7}"/>
          </ac:spMkLst>
        </pc:spChg>
      </pc:sldChg>
      <pc:sldChg chg="del">
        <pc:chgData name="Bob Ward" userId="6da7c2dd-8e2e-469f-a216-c384312e2a2d" providerId="ADAL" clId="{62870759-0822-402D-B25C-BB6298B1EE64}" dt="2023-10-22T23:25:48.872" v="12380" actId="47"/>
        <pc:sldMkLst>
          <pc:docMk/>
          <pc:sldMk cId="2619705641" sldId="2147477377"/>
        </pc:sldMkLst>
      </pc:sldChg>
      <pc:sldChg chg="add del">
        <pc:chgData name="Bob Ward" userId="6da7c2dd-8e2e-469f-a216-c384312e2a2d" providerId="ADAL" clId="{62870759-0822-402D-B25C-BB6298B1EE64}" dt="2023-10-28T19:26:59.785" v="27469"/>
        <pc:sldMkLst>
          <pc:docMk/>
          <pc:sldMk cId="1887458987" sldId="2147477378"/>
        </pc:sldMkLst>
      </pc:sldChg>
      <pc:sldChg chg="addSp delSp modSp add del mod modAnim">
        <pc:chgData name="Bob Ward" userId="6da7c2dd-8e2e-469f-a216-c384312e2a2d" providerId="ADAL" clId="{62870759-0822-402D-B25C-BB6298B1EE64}" dt="2023-11-12T04:56:21.969" v="69423"/>
        <pc:sldMkLst>
          <pc:docMk/>
          <pc:sldMk cId="757016235" sldId="2147477379"/>
        </pc:sldMkLst>
        <pc:spChg chg="mod">
          <ac:chgData name="Bob Ward" userId="6da7c2dd-8e2e-469f-a216-c384312e2a2d" providerId="ADAL" clId="{62870759-0822-402D-B25C-BB6298B1EE64}" dt="2023-10-28T20:47:54.256" v="27670" actId="20577"/>
          <ac:spMkLst>
            <pc:docMk/>
            <pc:sldMk cId="757016235" sldId="2147477379"/>
            <ac:spMk id="50" creationId="{2F25A8AD-7F72-4CC5-AEED-738F75D5304B}"/>
          </ac:spMkLst>
        </pc:spChg>
        <pc:spChg chg="mod">
          <ac:chgData name="Bob Ward" userId="6da7c2dd-8e2e-469f-a216-c384312e2a2d" providerId="ADAL" clId="{62870759-0822-402D-B25C-BB6298B1EE64}" dt="2023-10-28T19:27:17.816" v="27502" actId="20577"/>
          <ac:spMkLst>
            <pc:docMk/>
            <pc:sldMk cId="757016235" sldId="2147477379"/>
            <ac:spMk id="83" creationId="{13BDFF87-A73B-B985-9F24-87F9E87D46A3}"/>
          </ac:spMkLst>
        </pc:spChg>
        <pc:picChg chg="add mod">
          <ac:chgData name="Bob Ward" userId="6da7c2dd-8e2e-469f-a216-c384312e2a2d" providerId="ADAL" clId="{62870759-0822-402D-B25C-BB6298B1EE64}" dt="2023-10-28T20:48:29.765" v="27675" actId="1076"/>
          <ac:picMkLst>
            <pc:docMk/>
            <pc:sldMk cId="757016235" sldId="2147477379"/>
            <ac:picMk id="3" creationId="{9A1FA58E-4CBD-C23D-C4AD-9D8BC368BAF7}"/>
          </ac:picMkLst>
        </pc:picChg>
        <pc:picChg chg="del">
          <ac:chgData name="Bob Ward" userId="6da7c2dd-8e2e-469f-a216-c384312e2a2d" providerId="ADAL" clId="{62870759-0822-402D-B25C-BB6298B1EE64}" dt="2023-10-28T20:47:56.281" v="27671" actId="478"/>
          <ac:picMkLst>
            <pc:docMk/>
            <pc:sldMk cId="757016235" sldId="2147477379"/>
            <ac:picMk id="25" creationId="{F1618E8E-5356-450B-A1B8-F87F143022C0}"/>
          </ac:picMkLst>
        </pc:picChg>
      </pc:sldChg>
      <pc:sldChg chg="del">
        <pc:chgData name="Bob Ward" userId="6da7c2dd-8e2e-469f-a216-c384312e2a2d" providerId="ADAL" clId="{62870759-0822-402D-B25C-BB6298B1EE64}" dt="2023-10-22T01:09:53.334" v="6899" actId="47"/>
        <pc:sldMkLst>
          <pc:docMk/>
          <pc:sldMk cId="2470663733" sldId="2147477380"/>
        </pc:sldMkLst>
      </pc:sldChg>
      <pc:sldChg chg="del">
        <pc:chgData name="Bob Ward" userId="6da7c2dd-8e2e-469f-a216-c384312e2a2d" providerId="ADAL" clId="{62870759-0822-402D-B25C-BB6298B1EE64}" dt="2023-10-22T22:24:10.759" v="11380" actId="47"/>
        <pc:sldMkLst>
          <pc:docMk/>
          <pc:sldMk cId="1516796794" sldId="2147477382"/>
        </pc:sldMkLst>
      </pc:sldChg>
      <pc:sldChg chg="del">
        <pc:chgData name="Bob Ward" userId="6da7c2dd-8e2e-469f-a216-c384312e2a2d" providerId="ADAL" clId="{62870759-0822-402D-B25C-BB6298B1EE64}" dt="2023-10-22T21:36:28.737" v="9827" actId="47"/>
        <pc:sldMkLst>
          <pc:docMk/>
          <pc:sldMk cId="3778217308" sldId="2147477383"/>
        </pc:sldMkLst>
      </pc:sldChg>
      <pc:sldChg chg="addSp delSp modSp mod modAnim">
        <pc:chgData name="Bob Ward" userId="6da7c2dd-8e2e-469f-a216-c384312e2a2d" providerId="ADAL" clId="{62870759-0822-402D-B25C-BB6298B1EE64}" dt="2023-11-14T04:21:02.793" v="83567" actId="1076"/>
        <pc:sldMkLst>
          <pc:docMk/>
          <pc:sldMk cId="1819996943" sldId="2147477384"/>
        </pc:sldMkLst>
        <pc:spChg chg="add mod">
          <ac:chgData name="Bob Ward" userId="6da7c2dd-8e2e-469f-a216-c384312e2a2d" providerId="ADAL" clId="{62870759-0822-402D-B25C-BB6298B1EE64}" dt="2023-11-14T04:20:13.211" v="83518" actId="1076"/>
          <ac:spMkLst>
            <pc:docMk/>
            <pc:sldMk cId="1819996943" sldId="2147477384"/>
            <ac:spMk id="2" creationId="{A0A9EDBA-A62D-60A3-9EAF-F3149C0EFE5A}"/>
          </ac:spMkLst>
        </pc:spChg>
        <pc:spChg chg="mod">
          <ac:chgData name="Bob Ward" userId="6da7c2dd-8e2e-469f-a216-c384312e2a2d" providerId="ADAL" clId="{62870759-0822-402D-B25C-BB6298B1EE64}" dt="2023-11-14T04:20:29.741" v="83562" actId="478"/>
          <ac:spMkLst>
            <pc:docMk/>
            <pc:sldMk cId="1819996943" sldId="2147477384"/>
            <ac:spMk id="5" creationId="{6B7FC450-5B9D-BBB1-1ADF-AD28E8B299CC}"/>
          </ac:spMkLst>
        </pc:spChg>
        <pc:spChg chg="add del topLvl">
          <ac:chgData name="Bob Ward" userId="6da7c2dd-8e2e-469f-a216-c384312e2a2d" providerId="ADAL" clId="{62870759-0822-402D-B25C-BB6298B1EE64}" dt="2023-11-13T03:03:45.388" v="80611" actId="165"/>
          <ac:spMkLst>
            <pc:docMk/>
            <pc:sldMk cId="1819996943" sldId="2147477384"/>
            <ac:spMk id="9" creationId="{B48BC50B-EF73-C8F7-C599-913420EE057F}"/>
          </ac:spMkLst>
        </pc:spChg>
        <pc:spChg chg="mod">
          <ac:chgData name="Bob Ward" userId="6da7c2dd-8e2e-469f-a216-c384312e2a2d" providerId="ADAL" clId="{62870759-0822-402D-B25C-BB6298B1EE64}" dt="2023-11-13T03:04:33.514" v="80622" actId="1076"/>
          <ac:spMkLst>
            <pc:docMk/>
            <pc:sldMk cId="1819996943" sldId="2147477384"/>
            <ac:spMk id="13" creationId="{B665BBF8-0D4B-5FBC-DF49-934CC9B3BFBF}"/>
          </ac:spMkLst>
        </pc:spChg>
        <pc:spChg chg="mod">
          <ac:chgData name="Bob Ward" userId="6da7c2dd-8e2e-469f-a216-c384312e2a2d" providerId="ADAL" clId="{62870759-0822-402D-B25C-BB6298B1EE64}" dt="2023-11-13T03:04:09.736" v="80617" actId="1076"/>
          <ac:spMkLst>
            <pc:docMk/>
            <pc:sldMk cId="1819996943" sldId="2147477384"/>
            <ac:spMk id="15" creationId="{F1062210-B309-A340-A0D7-BF1A8A8875F8}"/>
          </ac:spMkLst>
        </pc:spChg>
        <pc:spChg chg="mod">
          <ac:chgData name="Bob Ward" userId="6da7c2dd-8e2e-469f-a216-c384312e2a2d" providerId="ADAL" clId="{62870759-0822-402D-B25C-BB6298B1EE64}" dt="2023-11-13T03:10:54.972" v="80732" actId="20577"/>
          <ac:spMkLst>
            <pc:docMk/>
            <pc:sldMk cId="1819996943" sldId="2147477384"/>
            <ac:spMk id="16" creationId="{8E5DD4BE-44B6-55F9-4C40-CDAB1BA603F6}"/>
          </ac:spMkLst>
        </pc:spChg>
        <pc:spChg chg="add del mod">
          <ac:chgData name="Bob Ward" userId="6da7c2dd-8e2e-469f-a216-c384312e2a2d" providerId="ADAL" clId="{62870759-0822-402D-B25C-BB6298B1EE64}" dt="2023-11-13T02:47:21.719" v="79766" actId="478"/>
          <ac:spMkLst>
            <pc:docMk/>
            <pc:sldMk cId="1819996943" sldId="2147477384"/>
            <ac:spMk id="17" creationId="{C9962D17-5164-3DAC-588D-2B359007A4ED}"/>
          </ac:spMkLst>
        </pc:spChg>
        <pc:spChg chg="mod">
          <ac:chgData name="Bob Ward" userId="6da7c2dd-8e2e-469f-a216-c384312e2a2d" providerId="ADAL" clId="{62870759-0822-402D-B25C-BB6298B1EE64}" dt="2023-11-13T03:08:43.922" v="80694" actId="20577"/>
          <ac:spMkLst>
            <pc:docMk/>
            <pc:sldMk cId="1819996943" sldId="2147477384"/>
            <ac:spMk id="18" creationId="{46F2CDD0-F08B-0606-B1CD-86C517F2AB7A}"/>
          </ac:spMkLst>
        </pc:spChg>
        <pc:spChg chg="add mod">
          <ac:chgData name="Bob Ward" userId="6da7c2dd-8e2e-469f-a216-c384312e2a2d" providerId="ADAL" clId="{62870759-0822-402D-B25C-BB6298B1EE64}" dt="2023-11-13T02:48:45.626" v="79917" actId="1076"/>
          <ac:spMkLst>
            <pc:docMk/>
            <pc:sldMk cId="1819996943" sldId="2147477384"/>
            <ac:spMk id="20" creationId="{161653A3-631F-0D2C-D030-39C5922FDF29}"/>
          </ac:spMkLst>
        </pc:spChg>
        <pc:spChg chg="add mod">
          <ac:chgData name="Bob Ward" userId="6da7c2dd-8e2e-469f-a216-c384312e2a2d" providerId="ADAL" clId="{62870759-0822-402D-B25C-BB6298B1EE64}" dt="2023-11-14T04:19:42.407" v="83513" actId="1076"/>
          <ac:spMkLst>
            <pc:docMk/>
            <pc:sldMk cId="1819996943" sldId="2147477384"/>
            <ac:spMk id="23" creationId="{B56DD7AD-E789-294D-5D66-EE88C3D78295}"/>
          </ac:spMkLst>
        </pc:spChg>
        <pc:spChg chg="add del mod">
          <ac:chgData name="Bob Ward" userId="6da7c2dd-8e2e-469f-a216-c384312e2a2d" providerId="ADAL" clId="{62870759-0822-402D-B25C-BB6298B1EE64}" dt="2023-11-13T03:08:48.237" v="80696"/>
          <ac:spMkLst>
            <pc:docMk/>
            <pc:sldMk cId="1819996943" sldId="2147477384"/>
            <ac:spMk id="28" creationId="{B8F37D48-573B-AE3B-5480-E9840693CAD9}"/>
          </ac:spMkLst>
        </pc:spChg>
        <pc:spChg chg="add mod">
          <ac:chgData name="Bob Ward" userId="6da7c2dd-8e2e-469f-a216-c384312e2a2d" providerId="ADAL" clId="{62870759-0822-402D-B25C-BB6298B1EE64}" dt="2023-11-13T03:09:05.695" v="80698" actId="1076"/>
          <ac:spMkLst>
            <pc:docMk/>
            <pc:sldMk cId="1819996943" sldId="2147477384"/>
            <ac:spMk id="29" creationId="{CCDE081E-86EA-7E29-553F-212B745B6F73}"/>
          </ac:spMkLst>
        </pc:spChg>
        <pc:spChg chg="topLvl">
          <ac:chgData name="Bob Ward" userId="6da7c2dd-8e2e-469f-a216-c384312e2a2d" providerId="ADAL" clId="{62870759-0822-402D-B25C-BB6298B1EE64}" dt="2023-11-13T03:05:21.393" v="80624" actId="165"/>
          <ac:spMkLst>
            <pc:docMk/>
            <pc:sldMk cId="1819996943" sldId="2147477384"/>
            <ac:spMk id="30" creationId="{994BC6ED-CE41-4574-69ED-F97BF9C4066F}"/>
          </ac:spMkLst>
        </pc:spChg>
        <pc:spChg chg="mod">
          <ac:chgData name="Bob Ward" userId="6da7c2dd-8e2e-469f-a216-c384312e2a2d" providerId="ADAL" clId="{62870759-0822-402D-B25C-BB6298B1EE64}" dt="2023-11-13T03:08:37.934" v="80680" actId="20577"/>
          <ac:spMkLst>
            <pc:docMk/>
            <pc:sldMk cId="1819996943" sldId="2147477384"/>
            <ac:spMk id="31" creationId="{7E8D6E67-0642-B05B-B263-354507F88F63}"/>
          </ac:spMkLst>
        </pc:spChg>
        <pc:spChg chg="add mod">
          <ac:chgData name="Bob Ward" userId="6da7c2dd-8e2e-469f-a216-c384312e2a2d" providerId="ADAL" clId="{62870759-0822-402D-B25C-BB6298B1EE64}" dt="2023-11-13T03:09:33.150" v="80701" actId="1076"/>
          <ac:spMkLst>
            <pc:docMk/>
            <pc:sldMk cId="1819996943" sldId="2147477384"/>
            <ac:spMk id="32" creationId="{8EA2EFEA-77C2-BD0D-193B-105BDE1EEF12}"/>
          </ac:spMkLst>
        </pc:spChg>
        <pc:spChg chg="add mod">
          <ac:chgData name="Bob Ward" userId="6da7c2dd-8e2e-469f-a216-c384312e2a2d" providerId="ADAL" clId="{62870759-0822-402D-B25C-BB6298B1EE64}" dt="2023-11-13T03:09:59.883" v="80703" actId="1076"/>
          <ac:spMkLst>
            <pc:docMk/>
            <pc:sldMk cId="1819996943" sldId="2147477384"/>
            <ac:spMk id="33" creationId="{21E4C8FE-FC6C-4512-92E2-A07701906C3A}"/>
          </ac:spMkLst>
        </pc:spChg>
        <pc:spChg chg="add mod">
          <ac:chgData name="Bob Ward" userId="6da7c2dd-8e2e-469f-a216-c384312e2a2d" providerId="ADAL" clId="{62870759-0822-402D-B25C-BB6298B1EE64}" dt="2023-11-13T03:10:15.103" v="80705" actId="1076"/>
          <ac:spMkLst>
            <pc:docMk/>
            <pc:sldMk cId="1819996943" sldId="2147477384"/>
            <ac:spMk id="34" creationId="{27B61F16-61C1-83AB-A70A-939C2E43E447}"/>
          </ac:spMkLst>
        </pc:spChg>
        <pc:spChg chg="add del">
          <ac:chgData name="Bob Ward" userId="6da7c2dd-8e2e-469f-a216-c384312e2a2d" providerId="ADAL" clId="{62870759-0822-402D-B25C-BB6298B1EE64}" dt="2023-11-13T03:03:39.391" v="80610" actId="478"/>
          <ac:spMkLst>
            <pc:docMk/>
            <pc:sldMk cId="1819996943" sldId="2147477384"/>
            <ac:spMk id="44" creationId="{36AEE384-66D2-49DC-AC1A-5622695B8B06}"/>
          </ac:spMkLst>
        </pc:spChg>
        <pc:spChg chg="del topLvl">
          <ac:chgData name="Bob Ward" userId="6da7c2dd-8e2e-469f-a216-c384312e2a2d" providerId="ADAL" clId="{62870759-0822-402D-B25C-BB6298B1EE64}" dt="2023-11-13T03:06:07.540" v="80632" actId="478"/>
          <ac:spMkLst>
            <pc:docMk/>
            <pc:sldMk cId="1819996943" sldId="2147477384"/>
            <ac:spMk id="59" creationId="{4E3BBD38-C798-11B8-7060-D5D82C83732B}"/>
          </ac:spMkLst>
        </pc:spChg>
        <pc:spChg chg="topLvl">
          <ac:chgData name="Bob Ward" userId="6da7c2dd-8e2e-469f-a216-c384312e2a2d" providerId="ADAL" clId="{62870759-0822-402D-B25C-BB6298B1EE64}" dt="2023-11-13T03:05:32.580" v="80625" actId="165"/>
          <ac:spMkLst>
            <pc:docMk/>
            <pc:sldMk cId="1819996943" sldId="2147477384"/>
            <ac:spMk id="60" creationId="{A1EB36E5-64D2-CCF0-328D-36FE2BA88BB9}"/>
          </ac:spMkLst>
        </pc:spChg>
        <pc:spChg chg="del topLvl">
          <ac:chgData name="Bob Ward" userId="6da7c2dd-8e2e-469f-a216-c384312e2a2d" providerId="ADAL" clId="{62870759-0822-402D-B25C-BB6298B1EE64}" dt="2023-11-13T03:05:51.956" v="80628" actId="478"/>
          <ac:spMkLst>
            <pc:docMk/>
            <pc:sldMk cId="1819996943" sldId="2147477384"/>
            <ac:spMk id="1024" creationId="{26078B98-F4F0-DCEC-3D9C-967BCC23A5CD}"/>
          </ac:spMkLst>
        </pc:spChg>
        <pc:spChg chg="mod">
          <ac:chgData name="Bob Ward" userId="6da7c2dd-8e2e-469f-a216-c384312e2a2d" providerId="ADAL" clId="{62870759-0822-402D-B25C-BB6298B1EE64}" dt="2023-11-13T02:54:46.745" v="80088" actId="20577"/>
          <ac:spMkLst>
            <pc:docMk/>
            <pc:sldMk cId="1819996943" sldId="2147477384"/>
            <ac:spMk id="1025" creationId="{F0B6030F-7D7E-1BD4-A721-AFEED232B2FB}"/>
          </ac:spMkLst>
        </pc:spChg>
        <pc:spChg chg="topLvl">
          <ac:chgData name="Bob Ward" userId="6da7c2dd-8e2e-469f-a216-c384312e2a2d" providerId="ADAL" clId="{62870759-0822-402D-B25C-BB6298B1EE64}" dt="2023-11-13T03:05:39.742" v="80626" actId="165"/>
          <ac:spMkLst>
            <pc:docMk/>
            <pc:sldMk cId="1819996943" sldId="2147477384"/>
            <ac:spMk id="1028" creationId="{225FFE2A-7B34-B8A3-1AF1-EAB9C136C26A}"/>
          </ac:spMkLst>
        </pc:spChg>
        <pc:spChg chg="mod">
          <ac:chgData name="Bob Ward" userId="6da7c2dd-8e2e-469f-a216-c384312e2a2d" providerId="ADAL" clId="{62870759-0822-402D-B25C-BB6298B1EE64}" dt="2023-11-13T02:57:47.502" v="80297" actId="20577"/>
          <ac:spMkLst>
            <pc:docMk/>
            <pc:sldMk cId="1819996943" sldId="2147477384"/>
            <ac:spMk id="1029" creationId="{207EF5CC-9A9B-FFCC-E384-E35D313738A1}"/>
          </ac:spMkLst>
        </pc:spChg>
        <pc:spChg chg="del topLvl">
          <ac:chgData name="Bob Ward" userId="6da7c2dd-8e2e-469f-a216-c384312e2a2d" providerId="ADAL" clId="{62870759-0822-402D-B25C-BB6298B1EE64}" dt="2023-11-13T03:05:54.200" v="80629" actId="478"/>
          <ac:spMkLst>
            <pc:docMk/>
            <pc:sldMk cId="1819996943" sldId="2147477384"/>
            <ac:spMk id="1032" creationId="{1781E334-306F-20CB-22E3-28F197B99660}"/>
          </ac:spMkLst>
        </pc:spChg>
        <pc:spChg chg="topLvl">
          <ac:chgData name="Bob Ward" userId="6da7c2dd-8e2e-469f-a216-c384312e2a2d" providerId="ADAL" clId="{62870759-0822-402D-B25C-BB6298B1EE64}" dt="2023-11-13T03:06:13.003" v="80633" actId="478"/>
          <ac:spMkLst>
            <pc:docMk/>
            <pc:sldMk cId="1819996943" sldId="2147477384"/>
            <ac:spMk id="1033" creationId="{E920EFF8-66D3-8A2E-8FBC-CA3183EA2751}"/>
          </ac:spMkLst>
        </pc:spChg>
        <pc:spChg chg="mod">
          <ac:chgData name="Bob Ward" userId="6da7c2dd-8e2e-469f-a216-c384312e2a2d" providerId="ADAL" clId="{62870759-0822-402D-B25C-BB6298B1EE64}" dt="2023-11-14T04:20:09.857" v="83517" actId="552"/>
          <ac:spMkLst>
            <pc:docMk/>
            <pc:sldMk cId="1819996943" sldId="2147477384"/>
            <ac:spMk id="1034" creationId="{2B3D928E-11B9-A833-0DFD-8AB8BBA8FB7A}"/>
          </ac:spMkLst>
        </pc:spChg>
        <pc:spChg chg="topLvl">
          <ac:chgData name="Bob Ward" userId="6da7c2dd-8e2e-469f-a216-c384312e2a2d" providerId="ADAL" clId="{62870759-0822-402D-B25C-BB6298B1EE64}" dt="2023-11-13T03:06:15.724" v="80634" actId="478"/>
          <ac:spMkLst>
            <pc:docMk/>
            <pc:sldMk cId="1819996943" sldId="2147477384"/>
            <ac:spMk id="1035" creationId="{D61A5CFE-A434-D6BA-1439-CBA3B44771F0}"/>
          </ac:spMkLst>
        </pc:spChg>
        <pc:spChg chg="mod">
          <ac:chgData name="Bob Ward" userId="6da7c2dd-8e2e-469f-a216-c384312e2a2d" providerId="ADAL" clId="{62870759-0822-402D-B25C-BB6298B1EE64}" dt="2023-11-14T04:20:09.857" v="83517" actId="552"/>
          <ac:spMkLst>
            <pc:docMk/>
            <pc:sldMk cId="1819996943" sldId="2147477384"/>
            <ac:spMk id="1036" creationId="{FA0A90FE-5E49-3493-EEDD-853CB953B118}"/>
          </ac:spMkLst>
        </pc:spChg>
        <pc:spChg chg="mod">
          <ac:chgData name="Bob Ward" userId="6da7c2dd-8e2e-469f-a216-c384312e2a2d" providerId="ADAL" clId="{62870759-0822-402D-B25C-BB6298B1EE64}" dt="2023-11-14T04:21:02.793" v="83567" actId="1076"/>
          <ac:spMkLst>
            <pc:docMk/>
            <pc:sldMk cId="1819996943" sldId="2147477384"/>
            <ac:spMk id="1038" creationId="{A91197F9-F035-807C-49D0-5B6D0A5F06E1}"/>
          </ac:spMkLst>
        </pc:spChg>
        <pc:spChg chg="del">
          <ac:chgData name="Bob Ward" userId="6da7c2dd-8e2e-469f-a216-c384312e2a2d" providerId="ADAL" clId="{62870759-0822-402D-B25C-BB6298B1EE64}" dt="2023-11-13T02:50:59.792" v="80023" actId="478"/>
          <ac:spMkLst>
            <pc:docMk/>
            <pc:sldMk cId="1819996943" sldId="2147477384"/>
            <ac:spMk id="1040" creationId="{375B6932-4E46-5280-7B42-70C5F37DBE0B}"/>
          </ac:spMkLst>
        </pc:spChg>
        <pc:spChg chg="del topLvl">
          <ac:chgData name="Bob Ward" userId="6da7c2dd-8e2e-469f-a216-c384312e2a2d" providerId="ADAL" clId="{62870759-0822-402D-B25C-BB6298B1EE64}" dt="2023-11-13T03:06:13.003" v="80633" actId="478"/>
          <ac:spMkLst>
            <pc:docMk/>
            <pc:sldMk cId="1819996943" sldId="2147477384"/>
            <ac:spMk id="1043" creationId="{E47B0B2A-9671-B747-A97D-5EA64FBC0B3A}"/>
          </ac:spMkLst>
        </pc:spChg>
        <pc:spChg chg="del topLvl">
          <ac:chgData name="Bob Ward" userId="6da7c2dd-8e2e-469f-a216-c384312e2a2d" providerId="ADAL" clId="{62870759-0822-402D-B25C-BB6298B1EE64}" dt="2023-11-13T03:06:15.724" v="80634" actId="478"/>
          <ac:spMkLst>
            <pc:docMk/>
            <pc:sldMk cId="1819996943" sldId="2147477384"/>
            <ac:spMk id="1046" creationId="{8E64034D-3FE9-970F-B1D6-152063F81BB4}"/>
          </ac:spMkLst>
        </pc:spChg>
        <pc:spChg chg="del">
          <ac:chgData name="Bob Ward" userId="6da7c2dd-8e2e-469f-a216-c384312e2a2d" providerId="ADAL" clId="{62870759-0822-402D-B25C-BB6298B1EE64}" dt="2023-11-13T02:50:59.792" v="80023" actId="478"/>
          <ac:spMkLst>
            <pc:docMk/>
            <pc:sldMk cId="1819996943" sldId="2147477384"/>
            <ac:spMk id="1054" creationId="{8053B092-6A3F-A297-D231-CEB1FD0E8855}"/>
          </ac:spMkLst>
        </pc:spChg>
        <pc:grpChg chg="add del">
          <ac:chgData name="Bob Ward" userId="6da7c2dd-8e2e-469f-a216-c384312e2a2d" providerId="ADAL" clId="{62870759-0822-402D-B25C-BB6298B1EE64}" dt="2023-11-13T03:03:45.388" v="80611" actId="165"/>
          <ac:grpSpMkLst>
            <pc:docMk/>
            <pc:sldMk cId="1819996943" sldId="2147477384"/>
            <ac:grpSpMk id="2" creationId="{0EFEC0BD-8DAF-3741-0CF6-B833423EA4FE}"/>
          </ac:grpSpMkLst>
        </pc:grpChg>
        <pc:grpChg chg="del">
          <ac:chgData name="Bob Ward" userId="6da7c2dd-8e2e-469f-a216-c384312e2a2d" providerId="ADAL" clId="{62870759-0822-402D-B25C-BB6298B1EE64}" dt="2023-11-13T03:05:21.393" v="80624" actId="165"/>
          <ac:grpSpMkLst>
            <pc:docMk/>
            <pc:sldMk cId="1819996943" sldId="2147477384"/>
            <ac:grpSpMk id="4" creationId="{0059FD5C-398E-8F3E-B8EE-9D48501B77C9}"/>
          </ac:grpSpMkLst>
        </pc:grpChg>
        <pc:grpChg chg="add del mod">
          <ac:chgData name="Bob Ward" userId="6da7c2dd-8e2e-469f-a216-c384312e2a2d" providerId="ADAL" clId="{62870759-0822-402D-B25C-BB6298B1EE64}" dt="2023-11-14T04:20:29.741" v="83562" actId="478"/>
          <ac:grpSpMkLst>
            <pc:docMk/>
            <pc:sldMk cId="1819996943" sldId="2147477384"/>
            <ac:grpSpMk id="4" creationId="{C9F71ACC-2AC6-1DC1-0702-8103917FE60C}"/>
          </ac:grpSpMkLst>
        </pc:grpChg>
        <pc:grpChg chg="del">
          <ac:chgData name="Bob Ward" userId="6da7c2dd-8e2e-469f-a216-c384312e2a2d" providerId="ADAL" clId="{62870759-0822-402D-B25C-BB6298B1EE64}" dt="2023-11-13T03:05:32.580" v="80625" actId="165"/>
          <ac:grpSpMkLst>
            <pc:docMk/>
            <pc:sldMk cId="1819996943" sldId="2147477384"/>
            <ac:grpSpMk id="5" creationId="{13337071-3189-6F32-F1F9-8666167A5CBE}"/>
          </ac:grpSpMkLst>
        </pc:grpChg>
        <pc:grpChg chg="del">
          <ac:chgData name="Bob Ward" userId="6da7c2dd-8e2e-469f-a216-c384312e2a2d" providerId="ADAL" clId="{62870759-0822-402D-B25C-BB6298B1EE64}" dt="2023-11-13T03:05:39.742" v="80626" actId="165"/>
          <ac:grpSpMkLst>
            <pc:docMk/>
            <pc:sldMk cId="1819996943" sldId="2147477384"/>
            <ac:grpSpMk id="6" creationId="{CD26399B-0B1B-3639-7478-532A1059CD98}"/>
          </ac:grpSpMkLst>
        </pc:grpChg>
        <pc:grpChg chg="del">
          <ac:chgData name="Bob Ward" userId="6da7c2dd-8e2e-469f-a216-c384312e2a2d" providerId="ADAL" clId="{62870759-0822-402D-B25C-BB6298B1EE64}" dt="2023-11-13T02:50:59.792" v="80023" actId="478"/>
          <ac:grpSpMkLst>
            <pc:docMk/>
            <pc:sldMk cId="1819996943" sldId="2147477384"/>
            <ac:grpSpMk id="7" creationId="{626563B9-A2E7-71C9-F690-0A1C1984AE3C}"/>
          </ac:grpSpMkLst>
        </pc:grpChg>
        <pc:grpChg chg="del">
          <ac:chgData name="Bob Ward" userId="6da7c2dd-8e2e-469f-a216-c384312e2a2d" providerId="ADAL" clId="{62870759-0822-402D-B25C-BB6298B1EE64}" dt="2023-11-13T02:50:59.792" v="80023" actId="478"/>
          <ac:grpSpMkLst>
            <pc:docMk/>
            <pc:sldMk cId="1819996943" sldId="2147477384"/>
            <ac:grpSpMk id="8" creationId="{1268BD33-C4F1-C474-C59E-A2CEB062C2D8}"/>
          </ac:grpSpMkLst>
        </pc:grpChg>
        <pc:grpChg chg="del">
          <ac:chgData name="Bob Ward" userId="6da7c2dd-8e2e-469f-a216-c384312e2a2d" providerId="ADAL" clId="{62870759-0822-402D-B25C-BB6298B1EE64}" dt="2023-11-13T03:06:15.724" v="80634" actId="478"/>
          <ac:grpSpMkLst>
            <pc:docMk/>
            <pc:sldMk cId="1819996943" sldId="2147477384"/>
            <ac:grpSpMk id="11" creationId="{190C4919-AC2B-24D8-9658-16F067B7B5EF}"/>
          </ac:grpSpMkLst>
        </pc:grpChg>
        <pc:grpChg chg="del">
          <ac:chgData name="Bob Ward" userId="6da7c2dd-8e2e-469f-a216-c384312e2a2d" providerId="ADAL" clId="{62870759-0822-402D-B25C-BB6298B1EE64}" dt="2023-11-13T03:06:13.003" v="80633" actId="478"/>
          <ac:grpSpMkLst>
            <pc:docMk/>
            <pc:sldMk cId="1819996943" sldId="2147477384"/>
            <ac:grpSpMk id="12" creationId="{8EE8B7FC-C89A-7464-599D-572A025CF47F}"/>
          </ac:grpSpMkLst>
        </pc:grpChg>
        <pc:grpChg chg="del topLvl">
          <ac:chgData name="Bob Ward" userId="6da7c2dd-8e2e-469f-a216-c384312e2a2d" providerId="ADAL" clId="{62870759-0822-402D-B25C-BB6298B1EE64}" dt="2023-11-13T03:03:48.331" v="80612" actId="478"/>
          <ac:grpSpMkLst>
            <pc:docMk/>
            <pc:sldMk cId="1819996943" sldId="2147477384"/>
            <ac:grpSpMk id="43" creationId="{7681F20E-D739-4A7F-B188-EA36B2DCE1C0}"/>
          </ac:grpSpMkLst>
        </pc:grpChg>
        <pc:picChg chg="del mod">
          <ac:chgData name="Bob Ward" userId="6da7c2dd-8e2e-469f-a216-c384312e2a2d" providerId="ADAL" clId="{62870759-0822-402D-B25C-BB6298B1EE64}" dt="2023-11-14T04:20:29.741" v="83562" actId="478"/>
          <ac:picMkLst>
            <pc:docMk/>
            <pc:sldMk cId="1819996943" sldId="2147477384"/>
            <ac:picMk id="6" creationId="{997C176F-3243-4B85-9948-3FAC4F50051B}"/>
          </ac:picMkLst>
        </pc:picChg>
        <pc:picChg chg="add mod">
          <ac:chgData name="Bob Ward" userId="6da7c2dd-8e2e-469f-a216-c384312e2a2d" providerId="ADAL" clId="{62870759-0822-402D-B25C-BB6298B1EE64}" dt="2023-11-14T04:20:51.666" v="83565" actId="1076"/>
          <ac:picMkLst>
            <pc:docMk/>
            <pc:sldMk cId="1819996943" sldId="2147477384"/>
            <ac:picMk id="7" creationId="{1893C242-4915-EAE2-AE09-E1B3FFF9BB1F}"/>
          </ac:picMkLst>
        </pc:picChg>
        <pc:picChg chg="del">
          <ac:chgData name="Bob Ward" userId="6da7c2dd-8e2e-469f-a216-c384312e2a2d" providerId="ADAL" clId="{62870759-0822-402D-B25C-BB6298B1EE64}" dt="2023-11-13T03:05:44.513" v="80627" actId="478"/>
          <ac:picMkLst>
            <pc:docMk/>
            <pc:sldMk cId="1819996943" sldId="2147477384"/>
            <ac:picMk id="14" creationId="{9CCB55E3-9444-926F-AC60-C7669D1E2370}"/>
          </ac:picMkLst>
        </pc:picChg>
        <pc:picChg chg="mod">
          <ac:chgData name="Bob Ward" userId="6da7c2dd-8e2e-469f-a216-c384312e2a2d" providerId="ADAL" clId="{62870759-0822-402D-B25C-BB6298B1EE64}" dt="2023-11-13T03:04:15.872" v="80618" actId="1076"/>
          <ac:picMkLst>
            <pc:docMk/>
            <pc:sldMk cId="1819996943" sldId="2147477384"/>
            <ac:picMk id="21" creationId="{A46E5DDB-AF19-9CCD-AE3C-BCCA51A75C35}"/>
          </ac:picMkLst>
        </pc:picChg>
        <pc:picChg chg="add mod">
          <ac:chgData name="Bob Ward" userId="6da7c2dd-8e2e-469f-a216-c384312e2a2d" providerId="ADAL" clId="{62870759-0822-402D-B25C-BB6298B1EE64}" dt="2023-11-14T04:19:40.256" v="83512" actId="1076"/>
          <ac:picMkLst>
            <pc:docMk/>
            <pc:sldMk cId="1819996943" sldId="2147477384"/>
            <ac:picMk id="22" creationId="{F0E636D0-1A64-C5A2-EF6D-AAC89A29DDC8}"/>
          </ac:picMkLst>
        </pc:picChg>
        <pc:picChg chg="add del mod">
          <ac:chgData name="Bob Ward" userId="6da7c2dd-8e2e-469f-a216-c384312e2a2d" providerId="ADAL" clId="{62870759-0822-402D-B25C-BB6298B1EE64}" dt="2023-11-13T03:04:28.972" v="80621" actId="478"/>
          <ac:picMkLst>
            <pc:docMk/>
            <pc:sldMk cId="1819996943" sldId="2147477384"/>
            <ac:picMk id="24" creationId="{6FF07057-D2EE-D440-0CFD-313E6AE02628}"/>
          </ac:picMkLst>
        </pc:picChg>
        <pc:picChg chg="add mod">
          <ac:chgData name="Bob Ward" userId="6da7c2dd-8e2e-469f-a216-c384312e2a2d" providerId="ADAL" clId="{62870759-0822-402D-B25C-BB6298B1EE64}" dt="2023-11-13T03:06:01.945" v="80631" actId="1076"/>
          <ac:picMkLst>
            <pc:docMk/>
            <pc:sldMk cId="1819996943" sldId="2147477384"/>
            <ac:picMk id="25" creationId="{90F10801-CC1A-AE73-6A39-BCAEC2019864}"/>
          </ac:picMkLst>
        </pc:picChg>
        <pc:picChg chg="add mod">
          <ac:chgData name="Bob Ward" userId="6da7c2dd-8e2e-469f-a216-c384312e2a2d" providerId="ADAL" clId="{62870759-0822-402D-B25C-BB6298B1EE64}" dt="2023-11-13T03:06:57.349" v="80639" actId="1076"/>
          <ac:picMkLst>
            <pc:docMk/>
            <pc:sldMk cId="1819996943" sldId="2147477384"/>
            <ac:picMk id="26" creationId="{C731A77C-6CCE-572E-EC79-83561D959D8E}"/>
          </ac:picMkLst>
        </pc:picChg>
        <pc:picChg chg="add mod">
          <ac:chgData name="Bob Ward" userId="6da7c2dd-8e2e-469f-a216-c384312e2a2d" providerId="ADAL" clId="{62870759-0822-402D-B25C-BB6298B1EE64}" dt="2023-11-13T03:07:33.211" v="80643" actId="14100"/>
          <ac:picMkLst>
            <pc:docMk/>
            <pc:sldMk cId="1819996943" sldId="2147477384"/>
            <ac:picMk id="27" creationId="{98DD5B8E-0BB5-C0A2-ABC5-2F20F7D96C48}"/>
          </ac:picMkLst>
        </pc:picChg>
      </pc:sldChg>
      <pc:sldChg chg="del">
        <pc:chgData name="Bob Ward" userId="6da7c2dd-8e2e-469f-a216-c384312e2a2d" providerId="ADAL" clId="{62870759-0822-402D-B25C-BB6298B1EE64}" dt="2023-10-22T21:36:25.227" v="9822" actId="47"/>
        <pc:sldMkLst>
          <pc:docMk/>
          <pc:sldMk cId="254831079" sldId="2147477395"/>
        </pc:sldMkLst>
      </pc:sldChg>
      <pc:sldChg chg="del">
        <pc:chgData name="Bob Ward" userId="6da7c2dd-8e2e-469f-a216-c384312e2a2d" providerId="ADAL" clId="{62870759-0822-402D-B25C-BB6298B1EE64}" dt="2023-10-22T21:36:25.902" v="9823" actId="47"/>
        <pc:sldMkLst>
          <pc:docMk/>
          <pc:sldMk cId="4048639675" sldId="2147477397"/>
        </pc:sldMkLst>
      </pc:sldChg>
      <pc:sldChg chg="add del">
        <pc:chgData name="Bob Ward" userId="6da7c2dd-8e2e-469f-a216-c384312e2a2d" providerId="ADAL" clId="{62870759-0822-402D-B25C-BB6298B1EE64}" dt="2023-10-30T02:26:34.508" v="38255" actId="47"/>
        <pc:sldMkLst>
          <pc:docMk/>
          <pc:sldMk cId="3343132579" sldId="2147478222"/>
        </pc:sldMkLst>
      </pc:sldChg>
      <pc:sldChg chg="modSp mod">
        <pc:chgData name="Bob Ward" userId="6da7c2dd-8e2e-469f-a216-c384312e2a2d" providerId="ADAL" clId="{62870759-0822-402D-B25C-BB6298B1EE64}" dt="2023-10-22T22:28:15.255" v="11409" actId="1076"/>
        <pc:sldMkLst>
          <pc:docMk/>
          <pc:sldMk cId="1617370057" sldId="2147478825"/>
        </pc:sldMkLst>
        <pc:spChg chg="mod">
          <ac:chgData name="Bob Ward" userId="6da7c2dd-8e2e-469f-a216-c384312e2a2d" providerId="ADAL" clId="{62870759-0822-402D-B25C-BB6298B1EE64}" dt="2023-10-22T22:28:15.255" v="11409" actId="1076"/>
          <ac:spMkLst>
            <pc:docMk/>
            <pc:sldMk cId="1617370057" sldId="2147478825"/>
            <ac:spMk id="4" creationId="{00000000-0000-0000-0000-000000000000}"/>
          </ac:spMkLst>
        </pc:spChg>
        <pc:spChg chg="mod">
          <ac:chgData name="Bob Ward" userId="6da7c2dd-8e2e-469f-a216-c384312e2a2d" providerId="ADAL" clId="{62870759-0822-402D-B25C-BB6298B1EE64}" dt="2023-10-22T22:28:02.976" v="11408" actId="14100"/>
          <ac:spMkLst>
            <pc:docMk/>
            <pc:sldMk cId="1617370057" sldId="2147478825"/>
            <ac:spMk id="5" creationId="{68C3B9E5-E158-B657-6746-3C5725C1792F}"/>
          </ac:spMkLst>
        </pc:spChg>
      </pc:sldChg>
      <pc:sldChg chg="modSp mod">
        <pc:chgData name="Bob Ward" userId="6da7c2dd-8e2e-469f-a216-c384312e2a2d" providerId="ADAL" clId="{62870759-0822-402D-B25C-BB6298B1EE64}" dt="2023-11-12T03:35:00.665" v="66780" actId="20577"/>
        <pc:sldMkLst>
          <pc:docMk/>
          <pc:sldMk cId="39748029" sldId="2147478826"/>
        </pc:sldMkLst>
        <pc:spChg chg="mod">
          <ac:chgData name="Bob Ward" userId="6da7c2dd-8e2e-469f-a216-c384312e2a2d" providerId="ADAL" clId="{62870759-0822-402D-B25C-BB6298B1EE64}" dt="2023-10-22T22:28:33.542" v="11410" actId="1076"/>
          <ac:spMkLst>
            <pc:docMk/>
            <pc:sldMk cId="39748029" sldId="2147478826"/>
            <ac:spMk id="4" creationId="{00000000-0000-0000-0000-000000000000}"/>
          </ac:spMkLst>
        </pc:spChg>
        <pc:spChg chg="mod">
          <ac:chgData name="Bob Ward" userId="6da7c2dd-8e2e-469f-a216-c384312e2a2d" providerId="ADAL" clId="{62870759-0822-402D-B25C-BB6298B1EE64}" dt="2023-11-12T03:35:00.665" v="66780" actId="20577"/>
          <ac:spMkLst>
            <pc:docMk/>
            <pc:sldMk cId="39748029" sldId="2147478826"/>
            <ac:spMk id="5" creationId="{68C3B9E5-E158-B657-6746-3C5725C1792F}"/>
          </ac:spMkLst>
        </pc:spChg>
      </pc:sldChg>
      <pc:sldChg chg="del">
        <pc:chgData name="Bob Ward" userId="6da7c2dd-8e2e-469f-a216-c384312e2a2d" providerId="ADAL" clId="{62870759-0822-402D-B25C-BB6298B1EE64}" dt="2023-10-22T22:24:17.476" v="11389" actId="47"/>
        <pc:sldMkLst>
          <pc:docMk/>
          <pc:sldMk cId="3797744977" sldId="2147478827"/>
        </pc:sldMkLst>
      </pc:sldChg>
      <pc:sldChg chg="del mod ord modShow">
        <pc:chgData name="Bob Ward" userId="6da7c2dd-8e2e-469f-a216-c384312e2a2d" providerId="ADAL" clId="{62870759-0822-402D-B25C-BB6298B1EE64}" dt="2023-11-12T02:57:45.767" v="65138" actId="47"/>
        <pc:sldMkLst>
          <pc:docMk/>
          <pc:sldMk cId="1945558357" sldId="2147478829"/>
        </pc:sldMkLst>
      </pc:sldChg>
      <pc:sldChg chg="del">
        <pc:chgData name="Bob Ward" userId="6da7c2dd-8e2e-469f-a216-c384312e2a2d" providerId="ADAL" clId="{62870759-0822-402D-B25C-BB6298B1EE64}" dt="2023-10-22T01:09:50.339" v="6898" actId="47"/>
        <pc:sldMkLst>
          <pc:docMk/>
          <pc:sldMk cId="4203065452" sldId="2147478830"/>
        </pc:sldMkLst>
      </pc:sldChg>
      <pc:sldChg chg="del mod modShow">
        <pc:chgData name="Bob Ward" userId="6da7c2dd-8e2e-469f-a216-c384312e2a2d" providerId="ADAL" clId="{62870759-0822-402D-B25C-BB6298B1EE64}" dt="2023-11-12T02:57:46.257" v="65139" actId="47"/>
        <pc:sldMkLst>
          <pc:docMk/>
          <pc:sldMk cId="694086920" sldId="2147478831"/>
        </pc:sldMkLst>
      </pc:sldChg>
      <pc:sldChg chg="del mod modShow">
        <pc:chgData name="Bob Ward" userId="6da7c2dd-8e2e-469f-a216-c384312e2a2d" providerId="ADAL" clId="{62870759-0822-402D-B25C-BB6298B1EE64}" dt="2023-11-12T02:57:47.860" v="65142" actId="47"/>
        <pc:sldMkLst>
          <pc:docMk/>
          <pc:sldMk cId="3040709354" sldId="2147478832"/>
        </pc:sldMkLst>
      </pc:sldChg>
      <pc:sldChg chg="modSp mod">
        <pc:chgData name="Bob Ward" userId="6da7c2dd-8e2e-469f-a216-c384312e2a2d" providerId="ADAL" clId="{62870759-0822-402D-B25C-BB6298B1EE64}" dt="2023-10-22T23:33:51.150" v="12598" actId="1076"/>
        <pc:sldMkLst>
          <pc:docMk/>
          <pc:sldMk cId="1364617844" sldId="2147478833"/>
        </pc:sldMkLst>
        <pc:spChg chg="mod">
          <ac:chgData name="Bob Ward" userId="6da7c2dd-8e2e-469f-a216-c384312e2a2d" providerId="ADAL" clId="{62870759-0822-402D-B25C-BB6298B1EE64}" dt="2023-10-22T23:33:51.150" v="12598" actId="1076"/>
          <ac:spMkLst>
            <pc:docMk/>
            <pc:sldMk cId="1364617844" sldId="2147478833"/>
            <ac:spMk id="2" creationId="{368D6774-7B1C-E73C-A639-D29F9A70386C}"/>
          </ac:spMkLst>
        </pc:spChg>
        <pc:spChg chg="mod">
          <ac:chgData name="Bob Ward" userId="6da7c2dd-8e2e-469f-a216-c384312e2a2d" providerId="ADAL" clId="{62870759-0822-402D-B25C-BB6298B1EE64}" dt="2023-10-22T23:33:44.690" v="12597"/>
          <ac:spMkLst>
            <pc:docMk/>
            <pc:sldMk cId="1364617844" sldId="2147478833"/>
            <ac:spMk id="9" creationId="{01E9F19D-C39D-3B0D-2D18-B1572F70EFC0}"/>
          </ac:spMkLst>
        </pc:spChg>
      </pc:sldChg>
      <pc:sldChg chg="addSp modSp mod">
        <pc:chgData name="Bob Ward" userId="6da7c2dd-8e2e-469f-a216-c384312e2a2d" providerId="ADAL" clId="{62870759-0822-402D-B25C-BB6298B1EE64}" dt="2023-10-22T23:31:36.578" v="12577" actId="20577"/>
        <pc:sldMkLst>
          <pc:docMk/>
          <pc:sldMk cId="3194385611" sldId="2147478834"/>
        </pc:sldMkLst>
        <pc:spChg chg="add mod">
          <ac:chgData name="Bob Ward" userId="6da7c2dd-8e2e-469f-a216-c384312e2a2d" providerId="ADAL" clId="{62870759-0822-402D-B25C-BB6298B1EE64}" dt="2023-10-22T23:31:36.578" v="12577" actId="20577"/>
          <ac:spMkLst>
            <pc:docMk/>
            <pc:sldMk cId="3194385611" sldId="2147478834"/>
            <ac:spMk id="2" creationId="{500CDE21-9E75-5CD4-E3D8-C5427A1C07D6}"/>
          </ac:spMkLst>
        </pc:spChg>
        <pc:spChg chg="mod">
          <ac:chgData name="Bob Ward" userId="6da7c2dd-8e2e-469f-a216-c384312e2a2d" providerId="ADAL" clId="{62870759-0822-402D-B25C-BB6298B1EE64}" dt="2023-10-22T23:30:25.083" v="12418" actId="20577"/>
          <ac:spMkLst>
            <pc:docMk/>
            <pc:sldMk cId="3194385611" sldId="2147478834"/>
            <ac:spMk id="5" creationId="{68C3B9E5-E158-B657-6746-3C5725C1792F}"/>
          </ac:spMkLst>
        </pc:spChg>
      </pc:sldChg>
      <pc:sldChg chg="addSp delSp modSp mod modAnim modNotesTx">
        <pc:chgData name="Bob Ward" userId="6da7c2dd-8e2e-469f-a216-c384312e2a2d" providerId="ADAL" clId="{62870759-0822-402D-B25C-BB6298B1EE64}" dt="2023-11-12T04:21:46.963" v="68793" actId="6549"/>
        <pc:sldMkLst>
          <pc:docMk/>
          <pc:sldMk cId="3406116543" sldId="2147478838"/>
        </pc:sldMkLst>
        <pc:spChg chg="mod">
          <ac:chgData name="Bob Ward" userId="6da7c2dd-8e2e-469f-a216-c384312e2a2d" providerId="ADAL" clId="{62870759-0822-402D-B25C-BB6298B1EE64}" dt="2023-11-12T04:14:15.541" v="68350" actId="1076"/>
          <ac:spMkLst>
            <pc:docMk/>
            <pc:sldMk cId="3406116543" sldId="2147478838"/>
            <ac:spMk id="3" creationId="{79A289DC-0D2F-12FF-7DB8-DC716343717B}"/>
          </ac:spMkLst>
        </pc:spChg>
        <pc:spChg chg="add del mod">
          <ac:chgData name="Bob Ward" userId="6da7c2dd-8e2e-469f-a216-c384312e2a2d" providerId="ADAL" clId="{62870759-0822-402D-B25C-BB6298B1EE64}" dt="2023-11-12T04:11:07.240" v="68107" actId="478"/>
          <ac:spMkLst>
            <pc:docMk/>
            <pc:sldMk cId="3406116543" sldId="2147478838"/>
            <ac:spMk id="4" creationId="{0173CD04-5C92-A086-C0A9-9D2C94844F74}"/>
          </ac:spMkLst>
        </pc:spChg>
        <pc:spChg chg="mod">
          <ac:chgData name="Bob Ward" userId="6da7c2dd-8e2e-469f-a216-c384312e2a2d" providerId="ADAL" clId="{62870759-0822-402D-B25C-BB6298B1EE64}" dt="2023-11-12T04:14:07.765" v="68349" actId="20577"/>
          <ac:spMkLst>
            <pc:docMk/>
            <pc:sldMk cId="3406116543" sldId="2147478838"/>
            <ac:spMk id="9" creationId="{EFCDA649-226B-4F14-4513-38E2DED66D1C}"/>
          </ac:spMkLst>
        </pc:spChg>
        <pc:spChg chg="mod ord">
          <ac:chgData name="Bob Ward" userId="6da7c2dd-8e2e-469f-a216-c384312e2a2d" providerId="ADAL" clId="{62870759-0822-402D-B25C-BB6298B1EE64}" dt="2023-11-12T04:21:39.113" v="68791" actId="167"/>
          <ac:spMkLst>
            <pc:docMk/>
            <pc:sldMk cId="3406116543" sldId="2147478838"/>
            <ac:spMk id="13" creationId="{098E3A23-85E9-DC84-EB52-0EA5CB022B12}"/>
          </ac:spMkLst>
        </pc:spChg>
        <pc:spChg chg="mod">
          <ac:chgData name="Bob Ward" userId="6da7c2dd-8e2e-469f-a216-c384312e2a2d" providerId="ADAL" clId="{62870759-0822-402D-B25C-BB6298B1EE64}" dt="2023-11-12T04:12:54.606" v="68279" actId="6549"/>
          <ac:spMkLst>
            <pc:docMk/>
            <pc:sldMk cId="3406116543" sldId="2147478838"/>
            <ac:spMk id="15" creationId="{F4C90C68-B90B-ADFC-460C-F4CE83E432DB}"/>
          </ac:spMkLst>
        </pc:spChg>
        <pc:spChg chg="mod">
          <ac:chgData name="Bob Ward" userId="6da7c2dd-8e2e-469f-a216-c384312e2a2d" providerId="ADAL" clId="{62870759-0822-402D-B25C-BB6298B1EE64}" dt="2023-11-12T04:18:13.794" v="68539" actId="20577"/>
          <ac:spMkLst>
            <pc:docMk/>
            <pc:sldMk cId="3406116543" sldId="2147478838"/>
            <ac:spMk id="16" creationId="{1C865BD0-6E71-2CC2-7AF2-2F9C02965C85}"/>
          </ac:spMkLst>
        </pc:spChg>
        <pc:spChg chg="mod">
          <ac:chgData name="Bob Ward" userId="6da7c2dd-8e2e-469f-a216-c384312e2a2d" providerId="ADAL" clId="{62870759-0822-402D-B25C-BB6298B1EE64}" dt="2023-11-12T04:21:43.990" v="68792" actId="1076"/>
          <ac:spMkLst>
            <pc:docMk/>
            <pc:sldMk cId="3406116543" sldId="2147478838"/>
            <ac:spMk id="19" creationId="{CF38ABBC-3265-0775-B7B2-8E23F8F389B5}"/>
          </ac:spMkLst>
        </pc:spChg>
      </pc:sldChg>
      <pc:sldChg chg="addSp modSp mod">
        <pc:chgData name="Bob Ward" userId="6da7c2dd-8e2e-469f-a216-c384312e2a2d" providerId="ADAL" clId="{62870759-0822-402D-B25C-BB6298B1EE64}" dt="2023-11-13T05:04:19.926" v="82570" actId="6549"/>
        <pc:sldMkLst>
          <pc:docMk/>
          <pc:sldMk cId="3202648203" sldId="2147478839"/>
        </pc:sldMkLst>
        <pc:spChg chg="add mod">
          <ac:chgData name="Bob Ward" userId="6da7c2dd-8e2e-469f-a216-c384312e2a2d" providerId="ADAL" clId="{62870759-0822-402D-B25C-BB6298B1EE64}" dt="2023-10-22T22:01:49.381" v="11158"/>
          <ac:spMkLst>
            <pc:docMk/>
            <pc:sldMk cId="3202648203" sldId="2147478839"/>
            <ac:spMk id="4" creationId="{14D37F67-296B-93DA-2C99-C0CF289D7A7D}"/>
          </ac:spMkLst>
        </pc:spChg>
        <pc:spChg chg="mod">
          <ac:chgData name="Bob Ward" userId="6da7c2dd-8e2e-469f-a216-c384312e2a2d" providerId="ADAL" clId="{62870759-0822-402D-B25C-BB6298B1EE64}" dt="2023-11-13T05:04:19.926" v="82570" actId="6549"/>
          <ac:spMkLst>
            <pc:docMk/>
            <pc:sldMk cId="3202648203" sldId="2147478839"/>
            <ac:spMk id="15" creationId="{F4C90C68-B90B-ADFC-460C-F4CE83E432DB}"/>
          </ac:spMkLst>
        </pc:spChg>
      </pc:sldChg>
      <pc:sldChg chg="addSp modSp mod">
        <pc:chgData name="Bob Ward" userId="6da7c2dd-8e2e-469f-a216-c384312e2a2d" providerId="ADAL" clId="{62870759-0822-402D-B25C-BB6298B1EE64}" dt="2023-11-13T05:04:31.078" v="82576" actId="6549"/>
        <pc:sldMkLst>
          <pc:docMk/>
          <pc:sldMk cId="4153605310" sldId="2147478840"/>
        </pc:sldMkLst>
        <pc:spChg chg="add mod">
          <ac:chgData name="Bob Ward" userId="6da7c2dd-8e2e-469f-a216-c384312e2a2d" providerId="ADAL" clId="{62870759-0822-402D-B25C-BB6298B1EE64}" dt="2023-10-22T22:01:51.412" v="11159"/>
          <ac:spMkLst>
            <pc:docMk/>
            <pc:sldMk cId="4153605310" sldId="2147478840"/>
            <ac:spMk id="4" creationId="{93A68B49-E6FE-B980-A88A-188541843D85}"/>
          </ac:spMkLst>
        </pc:spChg>
        <pc:spChg chg="mod">
          <ac:chgData name="Bob Ward" userId="6da7c2dd-8e2e-469f-a216-c384312e2a2d" providerId="ADAL" clId="{62870759-0822-402D-B25C-BB6298B1EE64}" dt="2023-11-13T05:04:31.078" v="82576" actId="6549"/>
          <ac:spMkLst>
            <pc:docMk/>
            <pc:sldMk cId="4153605310" sldId="2147478840"/>
            <ac:spMk id="15" creationId="{F4C90C68-B90B-ADFC-460C-F4CE83E432DB}"/>
          </ac:spMkLst>
        </pc:spChg>
      </pc:sldChg>
      <pc:sldChg chg="addSp modSp">
        <pc:chgData name="Bob Ward" userId="6da7c2dd-8e2e-469f-a216-c384312e2a2d" providerId="ADAL" clId="{62870759-0822-402D-B25C-BB6298B1EE64}" dt="2023-10-22T22:24:30.441" v="11394"/>
        <pc:sldMkLst>
          <pc:docMk/>
          <pc:sldMk cId="3898580161" sldId="2147478841"/>
        </pc:sldMkLst>
        <pc:spChg chg="add mod">
          <ac:chgData name="Bob Ward" userId="6da7c2dd-8e2e-469f-a216-c384312e2a2d" providerId="ADAL" clId="{62870759-0822-402D-B25C-BB6298B1EE64}" dt="2023-10-22T22:24:30.441" v="11394"/>
          <ac:spMkLst>
            <pc:docMk/>
            <pc:sldMk cId="3898580161" sldId="2147478841"/>
            <ac:spMk id="5" creationId="{1720C733-1249-5DD8-9B4D-B54D589330E1}"/>
          </ac:spMkLst>
        </pc:spChg>
      </pc:sldChg>
      <pc:sldChg chg="addSp modSp">
        <pc:chgData name="Bob Ward" userId="6da7c2dd-8e2e-469f-a216-c384312e2a2d" providerId="ADAL" clId="{62870759-0822-402D-B25C-BB6298B1EE64}" dt="2023-10-22T22:24:32.616" v="11395"/>
        <pc:sldMkLst>
          <pc:docMk/>
          <pc:sldMk cId="4022753205" sldId="2147478842"/>
        </pc:sldMkLst>
        <pc:spChg chg="add mod">
          <ac:chgData name="Bob Ward" userId="6da7c2dd-8e2e-469f-a216-c384312e2a2d" providerId="ADAL" clId="{62870759-0822-402D-B25C-BB6298B1EE64}" dt="2023-10-22T22:24:32.616" v="11395"/>
          <ac:spMkLst>
            <pc:docMk/>
            <pc:sldMk cId="4022753205" sldId="2147478842"/>
            <ac:spMk id="4" creationId="{86B6F204-9F1E-9794-7816-5EECC028D91D}"/>
          </ac:spMkLst>
        </pc:spChg>
      </pc:sldChg>
      <pc:sldChg chg="addSp delSp modSp mod modNotesTx">
        <pc:chgData name="Bob Ward" userId="6da7c2dd-8e2e-469f-a216-c384312e2a2d" providerId="ADAL" clId="{62870759-0822-402D-B25C-BB6298B1EE64}" dt="2023-11-13T05:04:53.396" v="82588" actId="20577"/>
        <pc:sldMkLst>
          <pc:docMk/>
          <pc:sldMk cId="2456172909" sldId="2147478843"/>
        </pc:sldMkLst>
        <pc:spChg chg="mod">
          <ac:chgData name="Bob Ward" userId="6da7c2dd-8e2e-469f-a216-c384312e2a2d" providerId="ADAL" clId="{62870759-0822-402D-B25C-BB6298B1EE64}" dt="2023-11-13T01:08:25.576" v="73131" actId="1076"/>
          <ac:spMkLst>
            <pc:docMk/>
            <pc:sldMk cId="2456172909" sldId="2147478843"/>
            <ac:spMk id="3" creationId="{79A289DC-0D2F-12FF-7DB8-DC716343717B}"/>
          </ac:spMkLst>
        </pc:spChg>
        <pc:spChg chg="add del mod">
          <ac:chgData name="Bob Ward" userId="6da7c2dd-8e2e-469f-a216-c384312e2a2d" providerId="ADAL" clId="{62870759-0822-402D-B25C-BB6298B1EE64}" dt="2023-11-13T01:05:15.799" v="72816" actId="478"/>
          <ac:spMkLst>
            <pc:docMk/>
            <pc:sldMk cId="2456172909" sldId="2147478843"/>
            <ac:spMk id="4" creationId="{51F2F79E-473C-4D64-C077-54DFBABA6B24}"/>
          </ac:spMkLst>
        </pc:spChg>
        <pc:spChg chg="mod">
          <ac:chgData name="Bob Ward" userId="6da7c2dd-8e2e-469f-a216-c384312e2a2d" providerId="ADAL" clId="{62870759-0822-402D-B25C-BB6298B1EE64}" dt="2023-11-13T01:10:19.587" v="73289" actId="113"/>
          <ac:spMkLst>
            <pc:docMk/>
            <pc:sldMk cId="2456172909" sldId="2147478843"/>
            <ac:spMk id="9" creationId="{EFCDA649-226B-4F14-4513-38E2DED66D1C}"/>
          </ac:spMkLst>
        </pc:spChg>
        <pc:spChg chg="mod">
          <ac:chgData name="Bob Ward" userId="6da7c2dd-8e2e-469f-a216-c384312e2a2d" providerId="ADAL" clId="{62870759-0822-402D-B25C-BB6298B1EE64}" dt="2023-11-13T01:09:18.715" v="73246" actId="20577"/>
          <ac:spMkLst>
            <pc:docMk/>
            <pc:sldMk cId="2456172909" sldId="2147478843"/>
            <ac:spMk id="13" creationId="{098E3A23-85E9-DC84-EB52-0EA5CB022B12}"/>
          </ac:spMkLst>
        </pc:spChg>
        <pc:spChg chg="mod">
          <ac:chgData name="Bob Ward" userId="6da7c2dd-8e2e-469f-a216-c384312e2a2d" providerId="ADAL" clId="{62870759-0822-402D-B25C-BB6298B1EE64}" dt="2023-11-13T05:04:53.396" v="82588" actId="20577"/>
          <ac:spMkLst>
            <pc:docMk/>
            <pc:sldMk cId="2456172909" sldId="2147478843"/>
            <ac:spMk id="15" creationId="{F4C90C68-B90B-ADFC-460C-F4CE83E432DB}"/>
          </ac:spMkLst>
        </pc:spChg>
        <pc:spChg chg="mod">
          <ac:chgData name="Bob Ward" userId="6da7c2dd-8e2e-469f-a216-c384312e2a2d" providerId="ADAL" clId="{62870759-0822-402D-B25C-BB6298B1EE64}" dt="2023-11-13T01:09:30.857" v="73285" actId="20577"/>
          <ac:spMkLst>
            <pc:docMk/>
            <pc:sldMk cId="2456172909" sldId="2147478843"/>
            <ac:spMk id="16" creationId="{1C865BD0-6E71-2CC2-7AF2-2F9C02965C85}"/>
          </ac:spMkLst>
        </pc:spChg>
        <pc:spChg chg="mod">
          <ac:chgData name="Bob Ward" userId="6da7c2dd-8e2e-469f-a216-c384312e2a2d" providerId="ADAL" clId="{62870759-0822-402D-B25C-BB6298B1EE64}" dt="2023-11-13T01:09:42.371" v="73286" actId="1076"/>
          <ac:spMkLst>
            <pc:docMk/>
            <pc:sldMk cId="2456172909" sldId="2147478843"/>
            <ac:spMk id="19" creationId="{CF38ABBC-3265-0775-B7B2-8E23F8F389B5}"/>
          </ac:spMkLst>
        </pc:spChg>
      </pc:sldChg>
      <pc:sldChg chg="addSp delSp modSp mod modAnim modNotesTx">
        <pc:chgData name="Bob Ward" userId="6da7c2dd-8e2e-469f-a216-c384312e2a2d" providerId="ADAL" clId="{62870759-0822-402D-B25C-BB6298B1EE64}" dt="2023-11-13T02:08:55.672" v="75846" actId="6549"/>
        <pc:sldMkLst>
          <pc:docMk/>
          <pc:sldMk cId="3870653684" sldId="2147478844"/>
        </pc:sldMkLst>
        <pc:spChg chg="add del mod">
          <ac:chgData name="Bob Ward" userId="6da7c2dd-8e2e-469f-a216-c384312e2a2d" providerId="ADAL" clId="{62870759-0822-402D-B25C-BB6298B1EE64}" dt="2023-11-13T01:30:22.935" v="74706" actId="478"/>
          <ac:spMkLst>
            <pc:docMk/>
            <pc:sldMk cId="3870653684" sldId="2147478844"/>
            <ac:spMk id="4" creationId="{81FCBC4B-86C2-F9DD-B755-B802845CBB4D}"/>
          </ac:spMkLst>
        </pc:spChg>
        <pc:spChg chg="mod">
          <ac:chgData name="Bob Ward" userId="6da7c2dd-8e2e-469f-a216-c384312e2a2d" providerId="ADAL" clId="{62870759-0822-402D-B25C-BB6298B1EE64}" dt="2023-11-13T01:34:50.394" v="74857" actId="20577"/>
          <ac:spMkLst>
            <pc:docMk/>
            <pc:sldMk cId="3870653684" sldId="2147478844"/>
            <ac:spMk id="9" creationId="{EFCDA649-226B-4F14-4513-38E2DED66D1C}"/>
          </ac:spMkLst>
        </pc:spChg>
        <pc:spChg chg="mod">
          <ac:chgData name="Bob Ward" userId="6da7c2dd-8e2e-469f-a216-c384312e2a2d" providerId="ADAL" clId="{62870759-0822-402D-B25C-BB6298B1EE64}" dt="2023-11-13T01:36:42.486" v="75122" actId="20577"/>
          <ac:spMkLst>
            <pc:docMk/>
            <pc:sldMk cId="3870653684" sldId="2147478844"/>
            <ac:spMk id="13" creationId="{098E3A23-85E9-DC84-EB52-0EA5CB022B12}"/>
          </ac:spMkLst>
        </pc:spChg>
        <pc:spChg chg="mod">
          <ac:chgData name="Bob Ward" userId="6da7c2dd-8e2e-469f-a216-c384312e2a2d" providerId="ADAL" clId="{62870759-0822-402D-B25C-BB6298B1EE64}" dt="2023-11-13T02:08:51.999" v="75845" actId="114"/>
          <ac:spMkLst>
            <pc:docMk/>
            <pc:sldMk cId="3870653684" sldId="2147478844"/>
            <ac:spMk id="15" creationId="{F4C90C68-B90B-ADFC-460C-F4CE83E432DB}"/>
          </ac:spMkLst>
        </pc:spChg>
        <pc:spChg chg="mod">
          <ac:chgData name="Bob Ward" userId="6da7c2dd-8e2e-469f-a216-c384312e2a2d" providerId="ADAL" clId="{62870759-0822-402D-B25C-BB6298B1EE64}" dt="2023-11-13T01:36:01.937" v="74983" actId="20577"/>
          <ac:spMkLst>
            <pc:docMk/>
            <pc:sldMk cId="3870653684" sldId="2147478844"/>
            <ac:spMk id="16" creationId="{1C865BD0-6E71-2CC2-7AF2-2F9C02965C85}"/>
          </ac:spMkLst>
        </pc:spChg>
        <pc:spChg chg="mod">
          <ac:chgData name="Bob Ward" userId="6da7c2dd-8e2e-469f-a216-c384312e2a2d" providerId="ADAL" clId="{62870759-0822-402D-B25C-BB6298B1EE64}" dt="2023-11-13T01:36:47.053" v="75123" actId="1076"/>
          <ac:spMkLst>
            <pc:docMk/>
            <pc:sldMk cId="3870653684" sldId="2147478844"/>
            <ac:spMk id="19" creationId="{CF38ABBC-3265-0775-B7B2-8E23F8F389B5}"/>
          </ac:spMkLst>
        </pc:spChg>
      </pc:sldChg>
      <pc:sldChg chg="del mod modShow">
        <pc:chgData name="Bob Ward" userId="6da7c2dd-8e2e-469f-a216-c384312e2a2d" providerId="ADAL" clId="{62870759-0822-402D-B25C-BB6298B1EE64}" dt="2023-11-12T02:57:46.771" v="65140" actId="47"/>
        <pc:sldMkLst>
          <pc:docMk/>
          <pc:sldMk cId="3974998332" sldId="2147478848"/>
        </pc:sldMkLst>
      </pc:sldChg>
      <pc:sldChg chg="del mod modShow">
        <pc:chgData name="Bob Ward" userId="6da7c2dd-8e2e-469f-a216-c384312e2a2d" providerId="ADAL" clId="{62870759-0822-402D-B25C-BB6298B1EE64}" dt="2023-11-12T02:57:47.344" v="65141" actId="47"/>
        <pc:sldMkLst>
          <pc:docMk/>
          <pc:sldMk cId="2014530689" sldId="2147478849"/>
        </pc:sldMkLst>
      </pc:sldChg>
      <pc:sldChg chg="del">
        <pc:chgData name="Bob Ward" userId="6da7c2dd-8e2e-469f-a216-c384312e2a2d" providerId="ADAL" clId="{62870759-0822-402D-B25C-BB6298B1EE64}" dt="2023-10-22T22:24:18.002" v="11390" actId="47"/>
        <pc:sldMkLst>
          <pc:docMk/>
          <pc:sldMk cId="2972865205" sldId="2147478872"/>
        </pc:sldMkLst>
      </pc:sldChg>
      <pc:sldChg chg="del">
        <pc:chgData name="Bob Ward" userId="6da7c2dd-8e2e-469f-a216-c384312e2a2d" providerId="ADAL" clId="{62870759-0822-402D-B25C-BB6298B1EE64}" dt="2023-10-22T22:24:12.178" v="11383" actId="47"/>
        <pc:sldMkLst>
          <pc:docMk/>
          <pc:sldMk cId="416903320" sldId="2147478873"/>
        </pc:sldMkLst>
      </pc:sldChg>
      <pc:sldChg chg="del">
        <pc:chgData name="Bob Ward" userId="6da7c2dd-8e2e-469f-a216-c384312e2a2d" providerId="ADAL" clId="{62870759-0822-402D-B25C-BB6298B1EE64}" dt="2023-10-22T21:36:34.556" v="9836" actId="47"/>
        <pc:sldMkLst>
          <pc:docMk/>
          <pc:sldMk cId="3196362021" sldId="2147478874"/>
        </pc:sldMkLst>
      </pc:sldChg>
      <pc:sldChg chg="del">
        <pc:chgData name="Bob Ward" userId="6da7c2dd-8e2e-469f-a216-c384312e2a2d" providerId="ADAL" clId="{62870759-0822-402D-B25C-BB6298B1EE64}" dt="2023-10-22T01:09:59.544" v="6902" actId="47"/>
        <pc:sldMkLst>
          <pc:docMk/>
          <pc:sldMk cId="4225024978" sldId="2147478875"/>
        </pc:sldMkLst>
      </pc:sldChg>
      <pc:sldChg chg="del">
        <pc:chgData name="Bob Ward" userId="6da7c2dd-8e2e-469f-a216-c384312e2a2d" providerId="ADAL" clId="{62870759-0822-402D-B25C-BB6298B1EE64}" dt="2023-10-22T22:40:21.390" v="11653" actId="47"/>
        <pc:sldMkLst>
          <pc:docMk/>
          <pc:sldMk cId="1282598102" sldId="2147478882"/>
        </pc:sldMkLst>
      </pc:sldChg>
      <pc:sldChg chg="addSp delSp modSp mod ord delAnim modAnim modShow">
        <pc:chgData name="Bob Ward" userId="6da7c2dd-8e2e-469f-a216-c384312e2a2d" providerId="ADAL" clId="{62870759-0822-402D-B25C-BB6298B1EE64}" dt="2023-11-13T19:28:28.743" v="82887"/>
        <pc:sldMkLst>
          <pc:docMk/>
          <pc:sldMk cId="2979642226" sldId="2147478883"/>
        </pc:sldMkLst>
        <pc:spChg chg="mod">
          <ac:chgData name="Bob Ward" userId="6da7c2dd-8e2e-469f-a216-c384312e2a2d" providerId="ADAL" clId="{62870759-0822-402D-B25C-BB6298B1EE64}" dt="2023-10-23T17:27:00.792" v="13616" actId="20577"/>
          <ac:spMkLst>
            <pc:docMk/>
            <pc:sldMk cId="2979642226" sldId="2147478883"/>
            <ac:spMk id="17" creationId="{99E26C00-FCE9-B348-0AD2-18484E8D8ED5}"/>
          </ac:spMkLst>
        </pc:spChg>
        <pc:picChg chg="add mod">
          <ac:chgData name="Bob Ward" userId="6da7c2dd-8e2e-469f-a216-c384312e2a2d" providerId="ADAL" clId="{62870759-0822-402D-B25C-BB6298B1EE64}" dt="2023-10-23T17:28:18.944" v="13620" actId="14100"/>
          <ac:picMkLst>
            <pc:docMk/>
            <pc:sldMk cId="2979642226" sldId="2147478883"/>
            <ac:picMk id="8" creationId="{FE24FF21-15DC-76C7-7627-73DECBCC00E6}"/>
          </ac:picMkLst>
        </pc:picChg>
        <pc:picChg chg="del">
          <ac:chgData name="Bob Ward" userId="6da7c2dd-8e2e-469f-a216-c384312e2a2d" providerId="ADAL" clId="{62870759-0822-402D-B25C-BB6298B1EE64}" dt="2023-10-23T17:27:04.246" v="13617" actId="478"/>
          <ac:picMkLst>
            <pc:docMk/>
            <pc:sldMk cId="2979642226" sldId="2147478883"/>
            <ac:picMk id="182" creationId="{BC6280B5-6E44-9E9A-00D1-1DBAF6C92514}"/>
          </ac:picMkLst>
        </pc:picChg>
      </pc:sldChg>
      <pc:sldChg chg="del">
        <pc:chgData name="Bob Ward" userId="6da7c2dd-8e2e-469f-a216-c384312e2a2d" providerId="ADAL" clId="{62870759-0822-402D-B25C-BB6298B1EE64}" dt="2023-10-22T22:40:20.956" v="11652" actId="47"/>
        <pc:sldMkLst>
          <pc:docMk/>
          <pc:sldMk cId="1991023749" sldId="2147478886"/>
        </pc:sldMkLst>
      </pc:sldChg>
      <pc:sldChg chg="addSp delSp modSp mod ord modAnim modNotesTx">
        <pc:chgData name="Bob Ward" userId="6da7c2dd-8e2e-469f-a216-c384312e2a2d" providerId="ADAL" clId="{62870759-0822-402D-B25C-BB6298B1EE64}" dt="2023-11-13T04:28:22.128" v="82290"/>
        <pc:sldMkLst>
          <pc:docMk/>
          <pc:sldMk cId="2604694217" sldId="2147478887"/>
        </pc:sldMkLst>
        <pc:spChg chg="mod">
          <ac:chgData name="Bob Ward" userId="6da7c2dd-8e2e-469f-a216-c384312e2a2d" providerId="ADAL" clId="{62870759-0822-402D-B25C-BB6298B1EE64}" dt="2023-10-22T21:16:41.069" v="9153" actId="20577"/>
          <ac:spMkLst>
            <pc:docMk/>
            <pc:sldMk cId="2604694217" sldId="2147478887"/>
            <ac:spMk id="2" creationId="{F04635EE-06BD-4E27-93F2-EA3B1C167955}"/>
          </ac:spMkLst>
        </pc:spChg>
        <pc:spChg chg="add del mod ord">
          <ac:chgData name="Bob Ward" userId="6da7c2dd-8e2e-469f-a216-c384312e2a2d" providerId="ADAL" clId="{62870759-0822-402D-B25C-BB6298B1EE64}" dt="2023-10-28T17:52:04.877" v="24941" actId="478"/>
          <ac:spMkLst>
            <pc:docMk/>
            <pc:sldMk cId="2604694217" sldId="2147478887"/>
            <ac:spMk id="3" creationId="{0E404C3F-735B-629B-E676-E56E26203B67}"/>
          </ac:spMkLst>
        </pc:spChg>
        <pc:picChg chg="add del mod ord">
          <ac:chgData name="Bob Ward" userId="6da7c2dd-8e2e-469f-a216-c384312e2a2d" providerId="ADAL" clId="{62870759-0822-402D-B25C-BB6298B1EE64}" dt="2023-10-28T17:52:04.877" v="24941" actId="478"/>
          <ac:picMkLst>
            <pc:docMk/>
            <pc:sldMk cId="2604694217" sldId="2147478887"/>
            <ac:picMk id="4" creationId="{FC8E68F8-390A-029C-59F7-53FF6BA07115}"/>
          </ac:picMkLst>
        </pc:picChg>
        <pc:picChg chg="mod">
          <ac:chgData name="Bob Ward" userId="6da7c2dd-8e2e-469f-a216-c384312e2a2d" providerId="ADAL" clId="{62870759-0822-402D-B25C-BB6298B1EE64}" dt="2023-10-28T17:51:50.680" v="24932" actId="1076"/>
          <ac:picMkLst>
            <pc:docMk/>
            <pc:sldMk cId="2604694217" sldId="2147478887"/>
            <ac:picMk id="130" creationId="{825F88D0-D81A-1D97-4E49-5B2217F2FA8E}"/>
          </ac:picMkLst>
        </pc:picChg>
      </pc:sldChg>
      <pc:sldChg chg="modSp mod ord modAnim modShow">
        <pc:chgData name="Bob Ward" userId="6da7c2dd-8e2e-469f-a216-c384312e2a2d" providerId="ADAL" clId="{62870759-0822-402D-B25C-BB6298B1EE64}" dt="2023-11-14T03:57:36.623" v="83420" actId="1076"/>
        <pc:sldMkLst>
          <pc:docMk/>
          <pc:sldMk cId="653986995" sldId="2147478888"/>
        </pc:sldMkLst>
        <pc:spChg chg="mod">
          <ac:chgData name="Bob Ward" userId="6da7c2dd-8e2e-469f-a216-c384312e2a2d" providerId="ADAL" clId="{62870759-0822-402D-B25C-BB6298B1EE64}" dt="2023-11-07T19:43:53.939" v="64003" actId="6549"/>
          <ac:spMkLst>
            <pc:docMk/>
            <pc:sldMk cId="653986995" sldId="2147478888"/>
            <ac:spMk id="2" creationId="{9075B099-5211-3CA3-EFEF-317E761671B2}"/>
          </ac:spMkLst>
        </pc:spChg>
        <pc:spChg chg="mod">
          <ac:chgData name="Bob Ward" userId="6da7c2dd-8e2e-469f-a216-c384312e2a2d" providerId="ADAL" clId="{62870759-0822-402D-B25C-BB6298B1EE64}" dt="2023-11-14T03:57:36.623" v="83420" actId="1076"/>
          <ac:spMkLst>
            <pc:docMk/>
            <pc:sldMk cId="653986995" sldId="2147478888"/>
            <ac:spMk id="3" creationId="{8B354098-0896-483B-29C7-B14CE0B0144E}"/>
          </ac:spMkLst>
        </pc:spChg>
      </pc:sldChg>
      <pc:sldChg chg="del mod modShow">
        <pc:chgData name="Bob Ward" userId="6da7c2dd-8e2e-469f-a216-c384312e2a2d" providerId="ADAL" clId="{62870759-0822-402D-B25C-BB6298B1EE64}" dt="2023-11-01T20:48:53.305" v="55068" actId="47"/>
        <pc:sldMkLst>
          <pc:docMk/>
          <pc:sldMk cId="3481044461" sldId="2147478889"/>
        </pc:sldMkLst>
      </pc:sldChg>
      <pc:sldChg chg="del mod modShow">
        <pc:chgData name="Bob Ward" userId="6da7c2dd-8e2e-469f-a216-c384312e2a2d" providerId="ADAL" clId="{62870759-0822-402D-B25C-BB6298B1EE64}" dt="2023-11-01T20:48:57.899" v="55069" actId="47"/>
        <pc:sldMkLst>
          <pc:docMk/>
          <pc:sldMk cId="1835620604" sldId="2147478890"/>
        </pc:sldMkLst>
      </pc:sldChg>
      <pc:sldChg chg="modSp add del mod modNotesTx">
        <pc:chgData name="Bob Ward" userId="6da7c2dd-8e2e-469f-a216-c384312e2a2d" providerId="ADAL" clId="{62870759-0822-402D-B25C-BB6298B1EE64}" dt="2023-11-07T20:07:22.547" v="64099" actId="47"/>
        <pc:sldMkLst>
          <pc:docMk/>
          <pc:sldMk cId="3521756255" sldId="2147478892"/>
        </pc:sldMkLst>
        <pc:spChg chg="mod">
          <ac:chgData name="Bob Ward" userId="6da7c2dd-8e2e-469f-a216-c384312e2a2d" providerId="ADAL" clId="{62870759-0822-402D-B25C-BB6298B1EE64}" dt="2023-10-02T13:29:14.424" v="5874" actId="1076"/>
          <ac:spMkLst>
            <pc:docMk/>
            <pc:sldMk cId="3521756255" sldId="2147478892"/>
            <ac:spMk id="3" creationId="{024DFAE5-70B3-B393-A539-3C0570746327}"/>
          </ac:spMkLst>
        </pc:spChg>
      </pc:sldChg>
      <pc:sldChg chg="modSp del mod">
        <pc:chgData name="Bob Ward" userId="6da7c2dd-8e2e-469f-a216-c384312e2a2d" providerId="ADAL" clId="{62870759-0822-402D-B25C-BB6298B1EE64}" dt="2023-09-07T16:44:21.898" v="1803" actId="47"/>
        <pc:sldMkLst>
          <pc:docMk/>
          <pc:sldMk cId="1359540594" sldId="2147478893"/>
        </pc:sldMkLst>
        <pc:spChg chg="mod">
          <ac:chgData name="Bob Ward" userId="6da7c2dd-8e2e-469f-a216-c384312e2a2d" providerId="ADAL" clId="{62870759-0822-402D-B25C-BB6298B1EE64}" dt="2023-09-07T16:37:43.346" v="1471" actId="20577"/>
          <ac:spMkLst>
            <pc:docMk/>
            <pc:sldMk cId="1359540594" sldId="2147478893"/>
            <ac:spMk id="4" creationId="{5294A86B-CC40-D237-6271-40E185564860}"/>
          </ac:spMkLst>
        </pc:spChg>
      </pc:sldChg>
      <pc:sldChg chg="modSp del mod ord modShow">
        <pc:chgData name="Bob Ward" userId="6da7c2dd-8e2e-469f-a216-c384312e2a2d" providerId="ADAL" clId="{62870759-0822-402D-B25C-BB6298B1EE64}" dt="2023-10-23T16:11:41.539" v="13341" actId="47"/>
        <pc:sldMkLst>
          <pc:docMk/>
          <pc:sldMk cId="2171212420" sldId="2147478894"/>
        </pc:sldMkLst>
        <pc:spChg chg="mod">
          <ac:chgData name="Bob Ward" userId="6da7c2dd-8e2e-469f-a216-c384312e2a2d" providerId="ADAL" clId="{62870759-0822-402D-B25C-BB6298B1EE64}" dt="2023-10-22T01:36:08.401" v="7007" actId="20577"/>
          <ac:spMkLst>
            <pc:docMk/>
            <pc:sldMk cId="2171212420" sldId="2147478894"/>
            <ac:spMk id="2" creationId="{F329D24E-88AC-04B4-FF70-E7E088102AE4}"/>
          </ac:spMkLst>
        </pc:spChg>
      </pc:sldChg>
      <pc:sldChg chg="modSp mod ord modShow">
        <pc:chgData name="Bob Ward" userId="6da7c2dd-8e2e-469f-a216-c384312e2a2d" providerId="ADAL" clId="{62870759-0822-402D-B25C-BB6298B1EE64}" dt="2023-11-14T03:59:02.480" v="83425" actId="20577"/>
        <pc:sldMkLst>
          <pc:docMk/>
          <pc:sldMk cId="1468040547" sldId="2147478895"/>
        </pc:sldMkLst>
        <pc:spChg chg="mod">
          <ac:chgData name="Bob Ward" userId="6da7c2dd-8e2e-469f-a216-c384312e2a2d" providerId="ADAL" clId="{62870759-0822-402D-B25C-BB6298B1EE64}" dt="2023-11-14T03:59:02.480" v="83425" actId="20577"/>
          <ac:spMkLst>
            <pc:docMk/>
            <pc:sldMk cId="1468040547" sldId="2147478895"/>
            <ac:spMk id="4" creationId="{5294A86B-CC40-D237-6271-40E185564860}"/>
          </ac:spMkLst>
        </pc:spChg>
      </pc:sldChg>
      <pc:sldChg chg="modSp del mod ord modShow">
        <pc:chgData name="Bob Ward" userId="6da7c2dd-8e2e-469f-a216-c384312e2a2d" providerId="ADAL" clId="{62870759-0822-402D-B25C-BB6298B1EE64}" dt="2023-10-22T03:03:42.697" v="8823" actId="47"/>
        <pc:sldMkLst>
          <pc:docMk/>
          <pc:sldMk cId="1614698447" sldId="2147478896"/>
        </pc:sldMkLst>
        <pc:spChg chg="mod">
          <ac:chgData name="Bob Ward" userId="6da7c2dd-8e2e-469f-a216-c384312e2a2d" providerId="ADAL" clId="{62870759-0822-402D-B25C-BB6298B1EE64}" dt="2023-09-07T17:20:08.852" v="2300" actId="20577"/>
          <ac:spMkLst>
            <pc:docMk/>
            <pc:sldMk cId="1614698447" sldId="2147478896"/>
            <ac:spMk id="2" creationId="{F329D24E-88AC-04B4-FF70-E7E088102AE4}"/>
          </ac:spMkLst>
        </pc:spChg>
        <pc:spChg chg="mod">
          <ac:chgData name="Bob Ward" userId="6da7c2dd-8e2e-469f-a216-c384312e2a2d" providerId="ADAL" clId="{62870759-0822-402D-B25C-BB6298B1EE64}" dt="2023-10-22T02:00:08.846" v="7440" actId="6549"/>
          <ac:spMkLst>
            <pc:docMk/>
            <pc:sldMk cId="1614698447" sldId="2147478896"/>
            <ac:spMk id="4" creationId="{5294A86B-CC40-D237-6271-40E185564860}"/>
          </ac:spMkLst>
        </pc:spChg>
      </pc:sldChg>
      <pc:sldChg chg="del">
        <pc:chgData name="Bob Ward" userId="6da7c2dd-8e2e-469f-a216-c384312e2a2d" providerId="ADAL" clId="{62870759-0822-402D-B25C-BB6298B1EE64}" dt="2023-09-07T17:20:14.408" v="2301" actId="47"/>
        <pc:sldMkLst>
          <pc:docMk/>
          <pc:sldMk cId="3569136882" sldId="2147478897"/>
        </pc:sldMkLst>
      </pc:sldChg>
      <pc:sldChg chg="del">
        <pc:chgData name="Bob Ward" userId="6da7c2dd-8e2e-469f-a216-c384312e2a2d" providerId="ADAL" clId="{62870759-0822-402D-B25C-BB6298B1EE64}" dt="2023-09-07T17:20:15.718" v="2302" actId="47"/>
        <pc:sldMkLst>
          <pc:docMk/>
          <pc:sldMk cId="3792976302" sldId="2147478898"/>
        </pc:sldMkLst>
      </pc:sldChg>
      <pc:sldChg chg="modSp add mod ord modShow">
        <pc:chgData name="Bob Ward" userId="6da7c2dd-8e2e-469f-a216-c384312e2a2d" providerId="ADAL" clId="{62870759-0822-402D-B25C-BB6298B1EE64}" dt="2023-11-14T03:53:29.708" v="83342" actId="113"/>
        <pc:sldMkLst>
          <pc:docMk/>
          <pc:sldMk cId="3362038673" sldId="2147478899"/>
        </pc:sldMkLst>
        <pc:spChg chg="mod">
          <ac:chgData name="Bob Ward" userId="6da7c2dd-8e2e-469f-a216-c384312e2a2d" providerId="ADAL" clId="{62870759-0822-402D-B25C-BB6298B1EE64}" dt="2023-11-14T03:53:29.708" v="83342" actId="113"/>
          <ac:spMkLst>
            <pc:docMk/>
            <pc:sldMk cId="3362038673" sldId="2147478899"/>
            <ac:spMk id="4" creationId="{5294A86B-CC40-D237-6271-40E185564860}"/>
          </ac:spMkLst>
        </pc:spChg>
      </pc:sldChg>
      <pc:sldChg chg="add del mod modShow">
        <pc:chgData name="Bob Ward" userId="6da7c2dd-8e2e-469f-a216-c384312e2a2d" providerId="ADAL" clId="{62870759-0822-402D-B25C-BB6298B1EE64}" dt="2023-09-07T17:05:38.266" v="2293" actId="47"/>
        <pc:sldMkLst>
          <pc:docMk/>
          <pc:sldMk cId="583799898" sldId="2147478900"/>
        </pc:sldMkLst>
      </pc:sldChg>
      <pc:sldChg chg="modSp add del mod modNotesTx">
        <pc:chgData name="Bob Ward" userId="6da7c2dd-8e2e-469f-a216-c384312e2a2d" providerId="ADAL" clId="{62870759-0822-402D-B25C-BB6298B1EE64}" dt="2023-10-22T01:31:35.540" v="6916" actId="47"/>
        <pc:sldMkLst>
          <pc:docMk/>
          <pc:sldMk cId="3672474616" sldId="2147478900"/>
        </pc:sldMkLst>
        <pc:spChg chg="mod">
          <ac:chgData name="Bob Ward" userId="6da7c2dd-8e2e-469f-a216-c384312e2a2d" providerId="ADAL" clId="{62870759-0822-402D-B25C-BB6298B1EE64}" dt="2023-09-10T16:21:28.296" v="4760" actId="1076"/>
          <ac:spMkLst>
            <pc:docMk/>
            <pc:sldMk cId="3672474616" sldId="2147478900"/>
            <ac:spMk id="2" creationId="{FBF25891-6A69-7B78-9483-466979F8EEDA}"/>
          </ac:spMkLst>
        </pc:spChg>
        <pc:spChg chg="mod">
          <ac:chgData name="Bob Ward" userId="6da7c2dd-8e2e-469f-a216-c384312e2a2d" providerId="ADAL" clId="{62870759-0822-402D-B25C-BB6298B1EE64}" dt="2023-09-19T15:11:30.671" v="5382" actId="255"/>
          <ac:spMkLst>
            <pc:docMk/>
            <pc:sldMk cId="3672474616" sldId="2147478900"/>
            <ac:spMk id="3" creationId="{024DFAE5-70B3-B393-A539-3C0570746327}"/>
          </ac:spMkLst>
        </pc:spChg>
      </pc:sldChg>
      <pc:sldChg chg="modSp add del mod ord modNotesTx">
        <pc:chgData name="Bob Ward" userId="6da7c2dd-8e2e-469f-a216-c384312e2a2d" providerId="ADAL" clId="{62870759-0822-402D-B25C-BB6298B1EE64}" dt="2023-10-22T01:31:31.871" v="6915" actId="47"/>
        <pc:sldMkLst>
          <pc:docMk/>
          <pc:sldMk cId="2420718635" sldId="2147478901"/>
        </pc:sldMkLst>
        <pc:spChg chg="mod">
          <ac:chgData name="Bob Ward" userId="6da7c2dd-8e2e-469f-a216-c384312e2a2d" providerId="ADAL" clId="{62870759-0822-402D-B25C-BB6298B1EE64}" dt="2023-09-09T15:03:58.506" v="2493" actId="20577"/>
          <ac:spMkLst>
            <pc:docMk/>
            <pc:sldMk cId="2420718635" sldId="2147478901"/>
            <ac:spMk id="2" creationId="{FBF25891-6A69-7B78-9483-466979F8EEDA}"/>
          </ac:spMkLst>
        </pc:spChg>
        <pc:spChg chg="mod">
          <ac:chgData name="Bob Ward" userId="6da7c2dd-8e2e-469f-a216-c384312e2a2d" providerId="ADAL" clId="{62870759-0822-402D-B25C-BB6298B1EE64}" dt="2023-09-10T15:56:55.775" v="3742" actId="20577"/>
          <ac:spMkLst>
            <pc:docMk/>
            <pc:sldMk cId="2420718635" sldId="2147478901"/>
            <ac:spMk id="3" creationId="{024DFAE5-70B3-B393-A539-3C0570746327}"/>
          </ac:spMkLst>
        </pc:spChg>
      </pc:sldChg>
      <pc:sldChg chg="modSp add del mod modNotesTx">
        <pc:chgData name="Bob Ward" userId="6da7c2dd-8e2e-469f-a216-c384312e2a2d" providerId="ADAL" clId="{62870759-0822-402D-B25C-BB6298B1EE64}" dt="2023-10-22T01:31:37.309" v="6917" actId="47"/>
        <pc:sldMkLst>
          <pc:docMk/>
          <pc:sldMk cId="3235863832" sldId="2147478902"/>
        </pc:sldMkLst>
        <pc:spChg chg="mod">
          <ac:chgData name="Bob Ward" userId="6da7c2dd-8e2e-469f-a216-c384312e2a2d" providerId="ADAL" clId="{62870759-0822-402D-B25C-BB6298B1EE64}" dt="2023-09-19T17:11:50.465" v="5656" actId="1076"/>
          <ac:spMkLst>
            <pc:docMk/>
            <pc:sldMk cId="3235863832" sldId="2147478902"/>
            <ac:spMk id="2" creationId="{FBF25891-6A69-7B78-9483-466979F8EEDA}"/>
          </ac:spMkLst>
        </pc:spChg>
        <pc:spChg chg="mod">
          <ac:chgData name="Bob Ward" userId="6da7c2dd-8e2e-469f-a216-c384312e2a2d" providerId="ADAL" clId="{62870759-0822-402D-B25C-BB6298B1EE64}" dt="2023-09-19T17:12:37.295" v="5740" actId="1076"/>
          <ac:spMkLst>
            <pc:docMk/>
            <pc:sldMk cId="3235863832" sldId="2147478902"/>
            <ac:spMk id="3" creationId="{024DFAE5-70B3-B393-A539-3C0570746327}"/>
          </ac:spMkLst>
        </pc:spChg>
      </pc:sldChg>
      <pc:sldChg chg="add del mod ord modShow">
        <pc:chgData name="Bob Ward" userId="6da7c2dd-8e2e-469f-a216-c384312e2a2d" providerId="ADAL" clId="{62870759-0822-402D-B25C-BB6298B1EE64}" dt="2023-11-13T03:06:41.864" v="80635" actId="47"/>
        <pc:sldMkLst>
          <pc:docMk/>
          <pc:sldMk cId="696100002" sldId="2147478903"/>
        </pc:sldMkLst>
      </pc:sldChg>
      <pc:sldChg chg="modSp add del mod">
        <pc:chgData name="Bob Ward" userId="6da7c2dd-8e2e-469f-a216-c384312e2a2d" providerId="ADAL" clId="{62870759-0822-402D-B25C-BB6298B1EE64}" dt="2023-11-12T02:46:39.699" v="64721" actId="2696"/>
        <pc:sldMkLst>
          <pc:docMk/>
          <pc:sldMk cId="818005202" sldId="2147478903"/>
        </pc:sldMkLst>
        <pc:spChg chg="mod">
          <ac:chgData name="Bob Ward" userId="6da7c2dd-8e2e-469f-a216-c384312e2a2d" providerId="ADAL" clId="{62870759-0822-402D-B25C-BB6298B1EE64}" dt="2023-10-22T01:32:04.858" v="6972"/>
          <ac:spMkLst>
            <pc:docMk/>
            <pc:sldMk cId="818005202" sldId="2147478903"/>
            <ac:spMk id="3" creationId="{024DFAE5-70B3-B393-A539-3C0570746327}"/>
          </ac:spMkLst>
        </pc:spChg>
      </pc:sldChg>
      <pc:sldChg chg="modSp new del mod">
        <pc:chgData name="Bob Ward" userId="6da7c2dd-8e2e-469f-a216-c384312e2a2d" providerId="ADAL" clId="{62870759-0822-402D-B25C-BB6298B1EE64}" dt="2023-10-01T16:43:19.668" v="5811" actId="47"/>
        <pc:sldMkLst>
          <pc:docMk/>
          <pc:sldMk cId="2274645623" sldId="2147478903"/>
        </pc:sldMkLst>
        <pc:spChg chg="mod">
          <ac:chgData name="Bob Ward" userId="6da7c2dd-8e2e-469f-a216-c384312e2a2d" providerId="ADAL" clId="{62870759-0822-402D-B25C-BB6298B1EE64}" dt="2023-10-01T16:42:49.851" v="5788" actId="20577"/>
          <ac:spMkLst>
            <pc:docMk/>
            <pc:sldMk cId="2274645623" sldId="2147478903"/>
            <ac:spMk id="2" creationId="{A46B652F-B9CA-EA9B-179A-914BF037892F}"/>
          </ac:spMkLst>
        </pc:spChg>
      </pc:sldChg>
      <pc:sldChg chg="add del">
        <pc:chgData name="Bob Ward" userId="6da7c2dd-8e2e-469f-a216-c384312e2a2d" providerId="ADAL" clId="{62870759-0822-402D-B25C-BB6298B1EE64}" dt="2023-10-01T16:42:10.700" v="5749" actId="47"/>
        <pc:sldMkLst>
          <pc:docMk/>
          <pc:sldMk cId="2552804358" sldId="2147478903"/>
        </pc:sldMkLst>
      </pc:sldChg>
      <pc:sldChg chg="new del">
        <pc:chgData name="Bob Ward" userId="6da7c2dd-8e2e-469f-a216-c384312e2a2d" providerId="ADAL" clId="{62870759-0822-402D-B25C-BB6298B1EE64}" dt="2023-10-22T01:36:21.451" v="7010" actId="680"/>
        <pc:sldMkLst>
          <pc:docMk/>
          <pc:sldMk cId="315388208" sldId="2147478904"/>
        </pc:sldMkLst>
      </pc:sldChg>
      <pc:sldChg chg="new del">
        <pc:chgData name="Bob Ward" userId="6da7c2dd-8e2e-469f-a216-c384312e2a2d" providerId="ADAL" clId="{62870759-0822-402D-B25C-BB6298B1EE64}" dt="2023-10-22T00:23:34.835" v="6140" actId="680"/>
        <pc:sldMkLst>
          <pc:docMk/>
          <pc:sldMk cId="2956364208" sldId="2147478904"/>
        </pc:sldMkLst>
      </pc:sldChg>
      <pc:sldChg chg="addSp delSp modSp add mod ord modAnim modShow modNotesTx">
        <pc:chgData name="Bob Ward" userId="6da7c2dd-8e2e-469f-a216-c384312e2a2d" providerId="ADAL" clId="{62870759-0822-402D-B25C-BB6298B1EE64}" dt="2023-11-14T03:56:01.216" v="83402" actId="6549"/>
        <pc:sldMkLst>
          <pc:docMk/>
          <pc:sldMk cId="3473154757" sldId="2147478904"/>
        </pc:sldMkLst>
        <pc:spChg chg="mod">
          <ac:chgData name="Bob Ward" userId="6da7c2dd-8e2e-469f-a216-c384312e2a2d" providerId="ADAL" clId="{62870759-0822-402D-B25C-BB6298B1EE64}" dt="2023-10-23T18:07:57.720" v="14346" actId="20577"/>
          <ac:spMkLst>
            <pc:docMk/>
            <pc:sldMk cId="3473154757" sldId="2147478904"/>
            <ac:spMk id="2" creationId="{F329D24E-88AC-04B4-FF70-E7E088102AE4}"/>
          </ac:spMkLst>
        </pc:spChg>
        <pc:spChg chg="add mod">
          <ac:chgData name="Bob Ward" userId="6da7c2dd-8e2e-469f-a216-c384312e2a2d" providerId="ADAL" clId="{62870759-0822-402D-B25C-BB6298B1EE64}" dt="2023-10-25T23:01:43.093" v="14834" actId="20577"/>
          <ac:spMkLst>
            <pc:docMk/>
            <pc:sldMk cId="3473154757" sldId="2147478904"/>
            <ac:spMk id="3" creationId="{5CF84E0A-7B65-53D5-8563-B39A0179447A}"/>
          </ac:spMkLst>
        </pc:spChg>
        <pc:spChg chg="del mod">
          <ac:chgData name="Bob Ward" userId="6da7c2dd-8e2e-469f-a216-c384312e2a2d" providerId="ADAL" clId="{62870759-0822-402D-B25C-BB6298B1EE64}" dt="2023-10-23T18:08:51.134" v="14349" actId="478"/>
          <ac:spMkLst>
            <pc:docMk/>
            <pc:sldMk cId="3473154757" sldId="2147478904"/>
            <ac:spMk id="4" creationId="{5294A86B-CC40-D237-6271-40E185564860}"/>
          </ac:spMkLst>
        </pc:spChg>
        <pc:spChg chg="add mod">
          <ac:chgData name="Bob Ward" userId="6da7c2dd-8e2e-469f-a216-c384312e2a2d" providerId="ADAL" clId="{62870759-0822-402D-B25C-BB6298B1EE64}" dt="2023-10-25T23:04:03.170" v="14865" actId="1076"/>
          <ac:spMkLst>
            <pc:docMk/>
            <pc:sldMk cId="3473154757" sldId="2147478904"/>
            <ac:spMk id="6" creationId="{7A005E3E-BB6D-9CA4-4F67-90C7929E1722}"/>
          </ac:spMkLst>
        </pc:spChg>
        <pc:spChg chg="add mod">
          <ac:chgData name="Bob Ward" userId="6da7c2dd-8e2e-469f-a216-c384312e2a2d" providerId="ADAL" clId="{62870759-0822-402D-B25C-BB6298B1EE64}" dt="2023-10-25T23:04:03.170" v="14865" actId="1076"/>
          <ac:spMkLst>
            <pc:docMk/>
            <pc:sldMk cId="3473154757" sldId="2147478904"/>
            <ac:spMk id="8" creationId="{877BFA12-A325-6052-62B3-0BF203E89A3D}"/>
          </ac:spMkLst>
        </pc:spChg>
        <pc:spChg chg="add mod">
          <ac:chgData name="Bob Ward" userId="6da7c2dd-8e2e-469f-a216-c384312e2a2d" providerId="ADAL" clId="{62870759-0822-402D-B25C-BB6298B1EE64}" dt="2023-10-25T19:57:33.655" v="14762" actId="1076"/>
          <ac:spMkLst>
            <pc:docMk/>
            <pc:sldMk cId="3473154757" sldId="2147478904"/>
            <ac:spMk id="9" creationId="{BE16AE38-81BB-3463-9EA8-BB3545171F29}"/>
          </ac:spMkLst>
        </pc:spChg>
        <pc:spChg chg="add del mod">
          <ac:chgData name="Bob Ward" userId="6da7c2dd-8e2e-469f-a216-c384312e2a2d" providerId="ADAL" clId="{62870759-0822-402D-B25C-BB6298B1EE64}" dt="2023-10-23T18:45:28.095" v="14521" actId="478"/>
          <ac:spMkLst>
            <pc:docMk/>
            <pc:sldMk cId="3473154757" sldId="2147478904"/>
            <ac:spMk id="10" creationId="{8B784243-EB5C-7DF0-F89B-94EF8FAA39DE}"/>
          </ac:spMkLst>
        </pc:spChg>
        <pc:spChg chg="add mod">
          <ac:chgData name="Bob Ward" userId="6da7c2dd-8e2e-469f-a216-c384312e2a2d" providerId="ADAL" clId="{62870759-0822-402D-B25C-BB6298B1EE64}" dt="2023-10-23T18:53:44.379" v="14610" actId="1076"/>
          <ac:spMkLst>
            <pc:docMk/>
            <pc:sldMk cId="3473154757" sldId="2147478904"/>
            <ac:spMk id="11" creationId="{5CADEE35-5A63-911B-2FBE-8A21B48BA168}"/>
          </ac:spMkLst>
        </pc:spChg>
        <pc:spChg chg="add del mod">
          <ac:chgData name="Bob Ward" userId="6da7c2dd-8e2e-469f-a216-c384312e2a2d" providerId="ADAL" clId="{62870759-0822-402D-B25C-BB6298B1EE64}" dt="2023-10-23T18:51:25.783" v="14576" actId="478"/>
          <ac:spMkLst>
            <pc:docMk/>
            <pc:sldMk cId="3473154757" sldId="2147478904"/>
            <ac:spMk id="12" creationId="{03394BC1-BDE1-8A1E-C47D-96F1599092BE}"/>
          </ac:spMkLst>
        </pc:spChg>
        <pc:spChg chg="add mod">
          <ac:chgData name="Bob Ward" userId="6da7c2dd-8e2e-469f-a216-c384312e2a2d" providerId="ADAL" clId="{62870759-0822-402D-B25C-BB6298B1EE64}" dt="2023-10-29T19:21:12.652" v="30705"/>
          <ac:spMkLst>
            <pc:docMk/>
            <pc:sldMk cId="3473154757" sldId="2147478904"/>
            <ac:spMk id="12" creationId="{6B7CA504-AB2D-CBA9-D257-EC703A8471A0}"/>
          </ac:spMkLst>
        </pc:spChg>
        <pc:spChg chg="add mod">
          <ac:chgData name="Bob Ward" userId="6da7c2dd-8e2e-469f-a216-c384312e2a2d" providerId="ADAL" clId="{62870759-0822-402D-B25C-BB6298B1EE64}" dt="2023-10-29T19:21:04.147" v="30700" actId="1076"/>
          <ac:spMkLst>
            <pc:docMk/>
            <pc:sldMk cId="3473154757" sldId="2147478904"/>
            <ac:spMk id="16" creationId="{87ABCAF3-A8CD-41A7-D86B-E4A06D0BF007}"/>
          </ac:spMkLst>
        </pc:spChg>
        <pc:spChg chg="add mod">
          <ac:chgData name="Bob Ward" userId="6da7c2dd-8e2e-469f-a216-c384312e2a2d" providerId="ADAL" clId="{62870759-0822-402D-B25C-BB6298B1EE64}" dt="2023-10-25T23:08:18.567" v="14907" actId="1076"/>
          <ac:spMkLst>
            <pc:docMk/>
            <pc:sldMk cId="3473154757" sldId="2147478904"/>
            <ac:spMk id="17" creationId="{28155A57-47A7-5C79-4EF4-33AD654A9EC4}"/>
          </ac:spMkLst>
        </pc:spChg>
        <pc:spChg chg="add mod">
          <ac:chgData name="Bob Ward" userId="6da7c2dd-8e2e-469f-a216-c384312e2a2d" providerId="ADAL" clId="{62870759-0822-402D-B25C-BB6298B1EE64}" dt="2023-10-29T19:21:27.938" v="30715" actId="1076"/>
          <ac:spMkLst>
            <pc:docMk/>
            <pc:sldMk cId="3473154757" sldId="2147478904"/>
            <ac:spMk id="18" creationId="{267F5E1C-A806-38D4-18A8-0C83E95402DA}"/>
          </ac:spMkLst>
        </pc:spChg>
        <pc:spChg chg="add del">
          <ac:chgData name="Bob Ward" userId="6da7c2dd-8e2e-469f-a216-c384312e2a2d" providerId="ADAL" clId="{62870759-0822-402D-B25C-BB6298B1EE64}" dt="2023-10-23T18:58:31.725" v="14639" actId="22"/>
          <ac:spMkLst>
            <pc:docMk/>
            <pc:sldMk cId="3473154757" sldId="2147478904"/>
            <ac:spMk id="20" creationId="{5E7E9108-C962-5206-78AA-2EE1BAD0C83B}"/>
          </ac:spMkLst>
        </pc:spChg>
        <pc:spChg chg="add mod">
          <ac:chgData name="Bob Ward" userId="6da7c2dd-8e2e-469f-a216-c384312e2a2d" providerId="ADAL" clId="{62870759-0822-402D-B25C-BB6298B1EE64}" dt="2023-10-23T19:02:15.784" v="14661" actId="122"/>
          <ac:spMkLst>
            <pc:docMk/>
            <pc:sldMk cId="3473154757" sldId="2147478904"/>
            <ac:spMk id="22" creationId="{88C540C7-ED0C-9A60-CE33-C5AD8DF735CE}"/>
          </ac:spMkLst>
        </pc:spChg>
        <pc:spChg chg="add mod">
          <ac:chgData name="Bob Ward" userId="6da7c2dd-8e2e-469f-a216-c384312e2a2d" providerId="ADAL" clId="{62870759-0822-402D-B25C-BB6298B1EE64}" dt="2023-10-25T23:01:46.919" v="14845" actId="20577"/>
          <ac:spMkLst>
            <pc:docMk/>
            <pc:sldMk cId="3473154757" sldId="2147478904"/>
            <ac:spMk id="23" creationId="{ECCDC1ED-8F06-ECFF-C4DB-31A860D88BC9}"/>
          </ac:spMkLst>
        </pc:spChg>
        <pc:spChg chg="add mod ord">
          <ac:chgData name="Bob Ward" userId="6da7c2dd-8e2e-469f-a216-c384312e2a2d" providerId="ADAL" clId="{62870759-0822-402D-B25C-BB6298B1EE64}" dt="2023-10-26T18:29:20.067" v="19216" actId="1076"/>
          <ac:spMkLst>
            <pc:docMk/>
            <pc:sldMk cId="3473154757" sldId="2147478904"/>
            <ac:spMk id="38" creationId="{89F8262B-1EC3-3F0F-AAC6-F337A1354E5B}"/>
          </ac:spMkLst>
        </pc:spChg>
        <pc:spChg chg="add mod ord">
          <ac:chgData name="Bob Ward" userId="6da7c2dd-8e2e-469f-a216-c384312e2a2d" providerId="ADAL" clId="{62870759-0822-402D-B25C-BB6298B1EE64}" dt="2023-10-25T23:06:44.281" v="14888" actId="167"/>
          <ac:spMkLst>
            <pc:docMk/>
            <pc:sldMk cId="3473154757" sldId="2147478904"/>
            <ac:spMk id="39" creationId="{20410793-F5B8-4762-0FEA-E6892F1047E9}"/>
          </ac:spMkLst>
        </pc:spChg>
        <pc:spChg chg="add mod ord">
          <ac:chgData name="Bob Ward" userId="6da7c2dd-8e2e-469f-a216-c384312e2a2d" providerId="ADAL" clId="{62870759-0822-402D-B25C-BB6298B1EE64}" dt="2023-10-25T23:07:07.072" v="14895" actId="167"/>
          <ac:spMkLst>
            <pc:docMk/>
            <pc:sldMk cId="3473154757" sldId="2147478904"/>
            <ac:spMk id="40" creationId="{C6373FB9-42FA-BA8B-9C28-EEB09367AF60}"/>
          </ac:spMkLst>
        </pc:spChg>
        <pc:picChg chg="add mod">
          <ac:chgData name="Bob Ward" userId="6da7c2dd-8e2e-469f-a216-c384312e2a2d" providerId="ADAL" clId="{62870759-0822-402D-B25C-BB6298B1EE64}" dt="2023-10-29T19:21:23.197" v="30714" actId="1076"/>
          <ac:picMkLst>
            <pc:docMk/>
            <pc:sldMk cId="3473154757" sldId="2147478904"/>
            <ac:picMk id="5" creationId="{72ABDDC3-D42A-0FB0-B355-2FE5FE074D36}"/>
          </ac:picMkLst>
        </pc:picChg>
        <pc:picChg chg="add del mod">
          <ac:chgData name="Bob Ward" userId="6da7c2dd-8e2e-469f-a216-c384312e2a2d" providerId="ADAL" clId="{62870759-0822-402D-B25C-BB6298B1EE64}" dt="2023-10-25T22:55:33.965" v="14786" actId="478"/>
          <ac:picMkLst>
            <pc:docMk/>
            <pc:sldMk cId="3473154757" sldId="2147478904"/>
            <ac:picMk id="5" creationId="{D20158FC-C36A-7EC1-7021-1D2A955D0A6E}"/>
          </ac:picMkLst>
        </pc:picChg>
        <pc:picChg chg="add mod">
          <ac:chgData name="Bob Ward" userId="6da7c2dd-8e2e-469f-a216-c384312e2a2d" providerId="ADAL" clId="{62870759-0822-402D-B25C-BB6298B1EE64}" dt="2023-10-25T22:51:24.243" v="14771" actId="1076"/>
          <ac:picMkLst>
            <pc:docMk/>
            <pc:sldMk cId="3473154757" sldId="2147478904"/>
            <ac:picMk id="7" creationId="{95A77C22-DB9C-1BA8-AB1B-0DCBB6395769}"/>
          </ac:picMkLst>
        </pc:picChg>
        <pc:picChg chg="add mod">
          <ac:chgData name="Bob Ward" userId="6da7c2dd-8e2e-469f-a216-c384312e2a2d" providerId="ADAL" clId="{62870759-0822-402D-B25C-BB6298B1EE64}" dt="2023-10-25T22:51:30.917" v="14773" actId="1076"/>
          <ac:picMkLst>
            <pc:docMk/>
            <pc:sldMk cId="3473154757" sldId="2147478904"/>
            <ac:picMk id="10" creationId="{EF70E57E-51C5-CC1F-9064-961E895DB709}"/>
          </ac:picMkLst>
        </pc:picChg>
        <pc:picChg chg="add mod">
          <ac:chgData name="Bob Ward" userId="6da7c2dd-8e2e-469f-a216-c384312e2a2d" providerId="ADAL" clId="{62870759-0822-402D-B25C-BB6298B1EE64}" dt="2023-10-25T23:08:02.794" v="14904" actId="1076"/>
          <ac:picMkLst>
            <pc:docMk/>
            <pc:sldMk cId="3473154757" sldId="2147478904"/>
            <ac:picMk id="13" creationId="{AF431A04-F618-E644-98C8-EA0F0B243914}"/>
          </ac:picMkLst>
        </pc:picChg>
        <pc:picChg chg="add del mod">
          <ac:chgData name="Bob Ward" userId="6da7c2dd-8e2e-469f-a216-c384312e2a2d" providerId="ADAL" clId="{62870759-0822-402D-B25C-BB6298B1EE64}" dt="2023-10-25T22:54:46.580" v="14777" actId="478"/>
          <ac:picMkLst>
            <pc:docMk/>
            <pc:sldMk cId="3473154757" sldId="2147478904"/>
            <ac:picMk id="14" creationId="{09C8A7CE-CFFD-E4EA-E242-147261DDB3A1}"/>
          </ac:picMkLst>
        </pc:picChg>
        <pc:picChg chg="add del mod">
          <ac:chgData name="Bob Ward" userId="6da7c2dd-8e2e-469f-a216-c384312e2a2d" providerId="ADAL" clId="{62870759-0822-402D-B25C-BB6298B1EE64}" dt="2023-10-25T22:54:54.498" v="14781" actId="478"/>
          <ac:picMkLst>
            <pc:docMk/>
            <pc:sldMk cId="3473154757" sldId="2147478904"/>
            <ac:picMk id="15" creationId="{24538514-6AE6-DA1B-1344-8AD14D364141}"/>
          </ac:picMkLst>
        </pc:picChg>
        <pc:picChg chg="add mod">
          <ac:chgData name="Bob Ward" userId="6da7c2dd-8e2e-469f-a216-c384312e2a2d" providerId="ADAL" clId="{62870759-0822-402D-B25C-BB6298B1EE64}" dt="2023-10-25T23:08:18.567" v="14907" actId="1076"/>
          <ac:picMkLst>
            <pc:docMk/>
            <pc:sldMk cId="3473154757" sldId="2147478904"/>
            <ac:picMk id="19" creationId="{F4E4110C-3C24-6F13-7DC6-AE81FFCC2CB4}"/>
          </ac:picMkLst>
        </pc:picChg>
        <pc:picChg chg="add mod">
          <ac:chgData name="Bob Ward" userId="6da7c2dd-8e2e-469f-a216-c384312e2a2d" providerId="ADAL" clId="{62870759-0822-402D-B25C-BB6298B1EE64}" dt="2023-10-25T23:04:03.170" v="14865" actId="1076"/>
          <ac:picMkLst>
            <pc:docMk/>
            <pc:sldMk cId="3473154757" sldId="2147478904"/>
            <ac:picMk id="21" creationId="{C1864E6B-2068-BD08-B253-030CF9B56E3E}"/>
          </ac:picMkLst>
        </pc:picChg>
        <pc:picChg chg="add mod">
          <ac:chgData name="Bob Ward" userId="6da7c2dd-8e2e-469f-a216-c384312e2a2d" providerId="ADAL" clId="{62870759-0822-402D-B25C-BB6298B1EE64}" dt="2023-10-25T23:08:10.914" v="14906" actId="1076"/>
          <ac:picMkLst>
            <pc:docMk/>
            <pc:sldMk cId="3473154757" sldId="2147478904"/>
            <ac:picMk id="24" creationId="{E9687915-7EC5-3723-D9A1-EEA8F2286279}"/>
          </ac:picMkLst>
        </pc:picChg>
        <pc:picChg chg="add mod">
          <ac:chgData name="Bob Ward" userId="6da7c2dd-8e2e-469f-a216-c384312e2a2d" providerId="ADAL" clId="{62870759-0822-402D-B25C-BB6298B1EE64}" dt="2023-10-26T18:29:15.274" v="19213" actId="1076"/>
          <ac:picMkLst>
            <pc:docMk/>
            <pc:sldMk cId="3473154757" sldId="2147478904"/>
            <ac:picMk id="26" creationId="{45AD81EA-BD1D-2168-45EB-E3ACE95AD65D}"/>
          </ac:picMkLst>
        </pc:picChg>
        <pc:picChg chg="add mod">
          <ac:chgData name="Bob Ward" userId="6da7c2dd-8e2e-469f-a216-c384312e2a2d" providerId="ADAL" clId="{62870759-0822-402D-B25C-BB6298B1EE64}" dt="2023-10-25T23:06:49.602" v="14889" actId="1076"/>
          <ac:picMkLst>
            <pc:docMk/>
            <pc:sldMk cId="3473154757" sldId="2147478904"/>
            <ac:picMk id="28" creationId="{97116751-F820-7AE2-470F-3726AA3452B0}"/>
          </ac:picMkLst>
        </pc:picChg>
        <pc:picChg chg="add mod">
          <ac:chgData name="Bob Ward" userId="6da7c2dd-8e2e-469f-a216-c384312e2a2d" providerId="ADAL" clId="{62870759-0822-402D-B25C-BB6298B1EE64}" dt="2023-10-26T18:29:14.712" v="19212" actId="1076"/>
          <ac:picMkLst>
            <pc:docMk/>
            <pc:sldMk cId="3473154757" sldId="2147478904"/>
            <ac:picMk id="30" creationId="{F1AD4979-E6E6-4312-9FA0-C243BD7A3E7A}"/>
          </ac:picMkLst>
        </pc:picChg>
        <pc:picChg chg="add mod">
          <ac:chgData name="Bob Ward" userId="6da7c2dd-8e2e-469f-a216-c384312e2a2d" providerId="ADAL" clId="{62870759-0822-402D-B25C-BB6298B1EE64}" dt="2023-10-25T23:06:01.933" v="14879" actId="1076"/>
          <ac:picMkLst>
            <pc:docMk/>
            <pc:sldMk cId="3473154757" sldId="2147478904"/>
            <ac:picMk id="32" creationId="{EB6EAC54-4E7D-A003-871D-C8A543771625}"/>
          </ac:picMkLst>
        </pc:picChg>
        <pc:picChg chg="add mod">
          <ac:chgData name="Bob Ward" userId="6da7c2dd-8e2e-469f-a216-c384312e2a2d" providerId="ADAL" clId="{62870759-0822-402D-B25C-BB6298B1EE64}" dt="2023-10-25T23:06:56.750" v="14891" actId="1076"/>
          <ac:picMkLst>
            <pc:docMk/>
            <pc:sldMk cId="3473154757" sldId="2147478904"/>
            <ac:picMk id="34" creationId="{5DBF5C7F-8483-A197-6E3A-750BF4EC064C}"/>
          </ac:picMkLst>
        </pc:picChg>
        <pc:picChg chg="add mod">
          <ac:chgData name="Bob Ward" userId="6da7c2dd-8e2e-469f-a216-c384312e2a2d" providerId="ADAL" clId="{62870759-0822-402D-B25C-BB6298B1EE64}" dt="2023-10-25T23:06:54.762" v="14890" actId="1076"/>
          <ac:picMkLst>
            <pc:docMk/>
            <pc:sldMk cId="3473154757" sldId="2147478904"/>
            <ac:picMk id="36" creationId="{983587B9-F8D5-6259-3CAD-35189B705935}"/>
          </ac:picMkLst>
        </pc:picChg>
        <pc:picChg chg="add mod">
          <ac:chgData name="Bob Ward" userId="6da7c2dd-8e2e-469f-a216-c384312e2a2d" providerId="ADAL" clId="{62870759-0822-402D-B25C-BB6298B1EE64}" dt="2023-10-25T23:06:01.933" v="14879" actId="1076"/>
          <ac:picMkLst>
            <pc:docMk/>
            <pc:sldMk cId="3473154757" sldId="2147478904"/>
            <ac:picMk id="37" creationId="{0197F028-BFE9-2DD5-571C-7C95CF8AA1E5}"/>
          </ac:picMkLst>
        </pc:picChg>
        <pc:picChg chg="add del mod">
          <ac:chgData name="Bob Ward" userId="6da7c2dd-8e2e-469f-a216-c384312e2a2d" providerId="ADAL" clId="{62870759-0822-402D-B25C-BB6298B1EE64}" dt="2023-10-26T18:29:32.528" v="19220" actId="478"/>
          <ac:picMkLst>
            <pc:docMk/>
            <pc:sldMk cId="3473154757" sldId="2147478904"/>
            <ac:picMk id="41" creationId="{8147B272-FD2C-2F59-C984-7BD9C54BFA30}"/>
          </ac:picMkLst>
        </pc:picChg>
      </pc:sldChg>
      <pc:sldChg chg="new del">
        <pc:chgData name="Bob Ward" userId="6da7c2dd-8e2e-469f-a216-c384312e2a2d" providerId="ADAL" clId="{62870759-0822-402D-B25C-BB6298B1EE64}" dt="2023-10-22T01:53:38.408" v="7115" actId="680"/>
        <pc:sldMkLst>
          <pc:docMk/>
          <pc:sldMk cId="2479021003" sldId="2147478905"/>
        </pc:sldMkLst>
      </pc:sldChg>
      <pc:sldChg chg="addSp delSp modSp add mod ord modAnim modNotesTx">
        <pc:chgData name="Bob Ward" userId="6da7c2dd-8e2e-469f-a216-c384312e2a2d" providerId="ADAL" clId="{62870759-0822-402D-B25C-BB6298B1EE64}" dt="2023-11-14T03:56:12.963" v="83407" actId="6549"/>
        <pc:sldMkLst>
          <pc:docMk/>
          <pc:sldMk cId="2927464241" sldId="2147478905"/>
        </pc:sldMkLst>
        <pc:spChg chg="mod">
          <ac:chgData name="Bob Ward" userId="6da7c2dd-8e2e-469f-a216-c384312e2a2d" providerId="ADAL" clId="{62870759-0822-402D-B25C-BB6298B1EE64}" dt="2023-10-26T18:12:25.175" v="18924" actId="1076"/>
          <ac:spMkLst>
            <pc:docMk/>
            <pc:sldMk cId="2927464241" sldId="2147478905"/>
            <ac:spMk id="2" creationId="{F329D24E-88AC-04B4-FF70-E7E088102AE4}"/>
          </ac:spMkLst>
        </pc:spChg>
        <pc:spChg chg="del mod">
          <ac:chgData name="Bob Ward" userId="6da7c2dd-8e2e-469f-a216-c384312e2a2d" providerId="ADAL" clId="{62870759-0822-402D-B25C-BB6298B1EE64}" dt="2023-10-26T17:08:38.889" v="18716" actId="478"/>
          <ac:spMkLst>
            <pc:docMk/>
            <pc:sldMk cId="2927464241" sldId="2147478905"/>
            <ac:spMk id="4" creationId="{5294A86B-CC40-D237-6271-40E185564860}"/>
          </ac:spMkLst>
        </pc:spChg>
        <pc:spChg chg="add mod">
          <ac:chgData name="Bob Ward" userId="6da7c2dd-8e2e-469f-a216-c384312e2a2d" providerId="ADAL" clId="{62870759-0822-402D-B25C-BB6298B1EE64}" dt="2023-11-13T04:06:16.842" v="81533" actId="1076"/>
          <ac:spMkLst>
            <pc:docMk/>
            <pc:sldMk cId="2927464241" sldId="2147478905"/>
            <ac:spMk id="4" creationId="{6A9AEA6C-565F-A531-3531-88C04C604E00}"/>
          </ac:spMkLst>
        </pc:spChg>
        <pc:spChg chg="add mod">
          <ac:chgData name="Bob Ward" userId="6da7c2dd-8e2e-469f-a216-c384312e2a2d" providerId="ADAL" clId="{62870759-0822-402D-B25C-BB6298B1EE64}" dt="2023-11-13T04:06:14.251" v="81532" actId="1076"/>
          <ac:spMkLst>
            <pc:docMk/>
            <pc:sldMk cId="2927464241" sldId="2147478905"/>
            <ac:spMk id="5" creationId="{5BD35E61-2B95-BAF5-5D87-3D7B49008A48}"/>
          </ac:spMkLst>
        </pc:spChg>
        <pc:spChg chg="add mod">
          <ac:chgData name="Bob Ward" userId="6da7c2dd-8e2e-469f-a216-c384312e2a2d" providerId="ADAL" clId="{62870759-0822-402D-B25C-BB6298B1EE64}" dt="2023-10-26T18:31:11.696" v="19227" actId="1076"/>
          <ac:spMkLst>
            <pc:docMk/>
            <pc:sldMk cId="2927464241" sldId="2147478905"/>
            <ac:spMk id="10" creationId="{35B34177-15DD-DDE3-0E11-82D6BC694BE6}"/>
          </ac:spMkLst>
        </pc:spChg>
        <pc:spChg chg="add mod">
          <ac:chgData name="Bob Ward" userId="6da7c2dd-8e2e-469f-a216-c384312e2a2d" providerId="ADAL" clId="{62870759-0822-402D-B25C-BB6298B1EE64}" dt="2023-10-26T18:31:28.279" v="19233" actId="1076"/>
          <ac:spMkLst>
            <pc:docMk/>
            <pc:sldMk cId="2927464241" sldId="2147478905"/>
            <ac:spMk id="11" creationId="{6617291C-86DB-73FF-7581-1F0A2B4CA719}"/>
          </ac:spMkLst>
        </pc:spChg>
        <pc:spChg chg="add mod">
          <ac:chgData name="Bob Ward" userId="6da7c2dd-8e2e-469f-a216-c384312e2a2d" providerId="ADAL" clId="{62870759-0822-402D-B25C-BB6298B1EE64}" dt="2023-10-26T18:31:18.296" v="19229" actId="1076"/>
          <ac:spMkLst>
            <pc:docMk/>
            <pc:sldMk cId="2927464241" sldId="2147478905"/>
            <ac:spMk id="14" creationId="{639B7FBC-6D44-0DAC-A165-6FC11E0F7B89}"/>
          </ac:spMkLst>
        </pc:spChg>
        <pc:spChg chg="add mod">
          <ac:chgData name="Bob Ward" userId="6da7c2dd-8e2e-469f-a216-c384312e2a2d" providerId="ADAL" clId="{62870759-0822-402D-B25C-BB6298B1EE64}" dt="2023-10-26T18:31:42.065" v="19238" actId="1076"/>
          <ac:spMkLst>
            <pc:docMk/>
            <pc:sldMk cId="2927464241" sldId="2147478905"/>
            <ac:spMk id="15" creationId="{9F43EDEF-BB39-F694-6A9A-F8BB46247260}"/>
          </ac:spMkLst>
        </pc:spChg>
        <pc:spChg chg="add mod">
          <ac:chgData name="Bob Ward" userId="6da7c2dd-8e2e-469f-a216-c384312e2a2d" providerId="ADAL" clId="{62870759-0822-402D-B25C-BB6298B1EE64}" dt="2023-10-26T18:32:07.797" v="19270" actId="1076"/>
          <ac:spMkLst>
            <pc:docMk/>
            <pc:sldMk cId="2927464241" sldId="2147478905"/>
            <ac:spMk id="16" creationId="{9D52BFE1-2F79-F551-2FDB-DD57ACFA2CDA}"/>
          </ac:spMkLst>
        </pc:spChg>
        <pc:spChg chg="add mod">
          <ac:chgData name="Bob Ward" userId="6da7c2dd-8e2e-469f-a216-c384312e2a2d" providerId="ADAL" clId="{62870759-0822-402D-B25C-BB6298B1EE64}" dt="2023-10-26T21:45:13.714" v="19277" actId="207"/>
          <ac:spMkLst>
            <pc:docMk/>
            <pc:sldMk cId="2927464241" sldId="2147478905"/>
            <ac:spMk id="17" creationId="{50C4CEEF-E086-4A69-9A96-CE26E87EF084}"/>
          </ac:spMkLst>
        </pc:spChg>
        <pc:spChg chg="add mod">
          <ac:chgData name="Bob Ward" userId="6da7c2dd-8e2e-469f-a216-c384312e2a2d" providerId="ADAL" clId="{62870759-0822-402D-B25C-BB6298B1EE64}" dt="2023-10-26T18:30:02.035" v="19222" actId="207"/>
          <ac:spMkLst>
            <pc:docMk/>
            <pc:sldMk cId="2927464241" sldId="2147478905"/>
            <ac:spMk id="18" creationId="{AB6CD090-044F-1D17-A889-3C5256C026D2}"/>
          </ac:spMkLst>
        </pc:spChg>
        <pc:spChg chg="add mod">
          <ac:chgData name="Bob Ward" userId="6da7c2dd-8e2e-469f-a216-c384312e2a2d" providerId="ADAL" clId="{62870759-0822-402D-B25C-BB6298B1EE64}" dt="2023-11-13T03:54:11.338" v="81176" actId="6549"/>
          <ac:spMkLst>
            <pc:docMk/>
            <pc:sldMk cId="2927464241" sldId="2147478905"/>
            <ac:spMk id="19" creationId="{B00AABAA-701F-2361-DA92-CF637FD4E49B}"/>
          </ac:spMkLst>
        </pc:spChg>
        <pc:spChg chg="add mod">
          <ac:chgData name="Bob Ward" userId="6da7c2dd-8e2e-469f-a216-c384312e2a2d" providerId="ADAL" clId="{62870759-0822-402D-B25C-BB6298B1EE64}" dt="2023-10-26T18:26:37.724" v="19196" actId="20577"/>
          <ac:spMkLst>
            <pc:docMk/>
            <pc:sldMk cId="2927464241" sldId="2147478905"/>
            <ac:spMk id="20" creationId="{F5E9D01F-53FB-4B3B-16DB-2BD3193F6ECD}"/>
          </ac:spMkLst>
        </pc:spChg>
        <pc:spChg chg="add mod">
          <ac:chgData name="Bob Ward" userId="6da7c2dd-8e2e-469f-a216-c384312e2a2d" providerId="ADAL" clId="{62870759-0822-402D-B25C-BB6298B1EE64}" dt="2023-10-26T18:32:13.023" v="19271" actId="1076"/>
          <ac:spMkLst>
            <pc:docMk/>
            <pc:sldMk cId="2927464241" sldId="2147478905"/>
            <ac:spMk id="23" creationId="{F8A5101A-C791-ED3A-5847-2A203B5D00BF}"/>
          </ac:spMkLst>
        </pc:spChg>
        <pc:spChg chg="add mod">
          <ac:chgData name="Bob Ward" userId="6da7c2dd-8e2e-469f-a216-c384312e2a2d" providerId="ADAL" clId="{62870759-0822-402D-B25C-BB6298B1EE64}" dt="2023-10-26T21:45:58.123" v="19306" actId="1076"/>
          <ac:spMkLst>
            <pc:docMk/>
            <pc:sldMk cId="2927464241" sldId="2147478905"/>
            <ac:spMk id="27" creationId="{1747B94C-B33A-5289-C403-6BF031486AD1}"/>
          </ac:spMkLst>
        </pc:spChg>
        <pc:picChg chg="add mod">
          <ac:chgData name="Bob Ward" userId="6da7c2dd-8e2e-469f-a216-c384312e2a2d" providerId="ADAL" clId="{62870759-0822-402D-B25C-BB6298B1EE64}" dt="2023-11-13T04:06:20.895" v="81534" actId="1076"/>
          <ac:picMkLst>
            <pc:docMk/>
            <pc:sldMk cId="2927464241" sldId="2147478905"/>
            <ac:picMk id="3" creationId="{D16678A5-3ADD-122C-435F-C438F1A18972}"/>
          </ac:picMkLst>
        </pc:picChg>
        <pc:picChg chg="add mod">
          <ac:chgData name="Bob Ward" userId="6da7c2dd-8e2e-469f-a216-c384312e2a2d" providerId="ADAL" clId="{62870759-0822-402D-B25C-BB6298B1EE64}" dt="2023-10-26T18:31:07.654" v="19226" actId="1076"/>
          <ac:picMkLst>
            <pc:docMk/>
            <pc:sldMk cId="2927464241" sldId="2147478905"/>
            <ac:picMk id="6" creationId="{CD34D43B-405A-15E3-8619-FDC2259CB895}"/>
          </ac:picMkLst>
        </pc:picChg>
        <pc:picChg chg="add mod">
          <ac:chgData name="Bob Ward" userId="6da7c2dd-8e2e-469f-a216-c384312e2a2d" providerId="ADAL" clId="{62870759-0822-402D-B25C-BB6298B1EE64}" dt="2023-10-26T18:32:25.632" v="19272" actId="1076"/>
          <ac:picMkLst>
            <pc:docMk/>
            <pc:sldMk cId="2927464241" sldId="2147478905"/>
            <ac:picMk id="7" creationId="{ADF7B350-86AD-9AF6-73C2-8F3BB99AA23D}"/>
          </ac:picMkLst>
        </pc:picChg>
        <pc:picChg chg="add mod">
          <ac:chgData name="Bob Ward" userId="6da7c2dd-8e2e-469f-a216-c384312e2a2d" providerId="ADAL" clId="{62870759-0822-402D-B25C-BB6298B1EE64}" dt="2023-10-26T21:48:12.023" v="19352" actId="1076"/>
          <ac:picMkLst>
            <pc:docMk/>
            <pc:sldMk cId="2927464241" sldId="2147478905"/>
            <ac:picMk id="8" creationId="{BF2B8AC3-FA4B-E0E0-0524-FAB4DC73793A}"/>
          </ac:picMkLst>
        </pc:picChg>
        <pc:picChg chg="add mod">
          <ac:chgData name="Bob Ward" userId="6da7c2dd-8e2e-469f-a216-c384312e2a2d" providerId="ADAL" clId="{62870759-0822-402D-B25C-BB6298B1EE64}" dt="2023-10-26T18:32:27.132" v="19273" actId="1076"/>
          <ac:picMkLst>
            <pc:docMk/>
            <pc:sldMk cId="2927464241" sldId="2147478905"/>
            <ac:picMk id="9" creationId="{2FDC837E-9BD7-E2B8-9B32-3C9B94199A15}"/>
          </ac:picMkLst>
        </pc:picChg>
        <pc:picChg chg="add mod">
          <ac:chgData name="Bob Ward" userId="6da7c2dd-8e2e-469f-a216-c384312e2a2d" providerId="ADAL" clId="{62870759-0822-402D-B25C-BB6298B1EE64}" dt="2023-10-26T18:31:21.453" v="19230" actId="1076"/>
          <ac:picMkLst>
            <pc:docMk/>
            <pc:sldMk cId="2927464241" sldId="2147478905"/>
            <ac:picMk id="13" creationId="{21B921E7-1FAB-D408-751C-F33C5C29A9A5}"/>
          </ac:picMkLst>
        </pc:picChg>
        <pc:picChg chg="add mod">
          <ac:chgData name="Bob Ward" userId="6da7c2dd-8e2e-469f-a216-c384312e2a2d" providerId="ADAL" clId="{62870759-0822-402D-B25C-BB6298B1EE64}" dt="2023-10-26T18:32:28.428" v="19274" actId="1076"/>
          <ac:picMkLst>
            <pc:docMk/>
            <pc:sldMk cId="2927464241" sldId="2147478905"/>
            <ac:picMk id="22" creationId="{BBA0EB6F-A3A7-23A4-21BE-891951682CBB}"/>
          </ac:picMkLst>
        </pc:picChg>
        <pc:picChg chg="add mod">
          <ac:chgData name="Bob Ward" userId="6da7c2dd-8e2e-469f-a216-c384312e2a2d" providerId="ADAL" clId="{62870759-0822-402D-B25C-BB6298B1EE64}" dt="2023-10-26T21:45:25.899" v="19282" actId="1076"/>
          <ac:picMkLst>
            <pc:docMk/>
            <pc:sldMk cId="2927464241" sldId="2147478905"/>
            <ac:picMk id="24" creationId="{3C070815-81C7-F9EE-A3D2-F34200101330}"/>
          </ac:picMkLst>
        </pc:picChg>
        <pc:picChg chg="add mod">
          <ac:chgData name="Bob Ward" userId="6da7c2dd-8e2e-469f-a216-c384312e2a2d" providerId="ADAL" clId="{62870759-0822-402D-B25C-BB6298B1EE64}" dt="2023-10-26T21:45:23.925" v="19281" actId="1076"/>
          <ac:picMkLst>
            <pc:docMk/>
            <pc:sldMk cId="2927464241" sldId="2147478905"/>
            <ac:picMk id="25" creationId="{4A159D39-F053-A898-5899-4C69BFCEECD5}"/>
          </ac:picMkLst>
        </pc:picChg>
        <pc:picChg chg="add mod">
          <ac:chgData name="Bob Ward" userId="6da7c2dd-8e2e-469f-a216-c384312e2a2d" providerId="ADAL" clId="{62870759-0822-402D-B25C-BB6298B1EE64}" dt="2023-10-26T21:50:24.128" v="19368" actId="1076"/>
          <ac:picMkLst>
            <pc:docMk/>
            <pc:sldMk cId="2927464241" sldId="2147478905"/>
            <ac:picMk id="26" creationId="{ECBFFA87-D8DA-139A-F3FB-7C77988CAEDC}"/>
          </ac:picMkLst>
        </pc:picChg>
        <pc:picChg chg="add mod">
          <ac:chgData name="Bob Ward" userId="6da7c2dd-8e2e-469f-a216-c384312e2a2d" providerId="ADAL" clId="{62870759-0822-402D-B25C-BB6298B1EE64}" dt="2023-10-26T21:48:38.760" v="19362" actId="1076"/>
          <ac:picMkLst>
            <pc:docMk/>
            <pc:sldMk cId="2927464241" sldId="2147478905"/>
            <ac:picMk id="28" creationId="{09E87ACF-699B-529B-3027-5D3B6523BC8A}"/>
          </ac:picMkLst>
        </pc:picChg>
        <pc:picChg chg="add mod">
          <ac:chgData name="Bob Ward" userId="6da7c2dd-8e2e-469f-a216-c384312e2a2d" providerId="ADAL" clId="{62870759-0822-402D-B25C-BB6298B1EE64}" dt="2023-10-26T21:47:49.538" v="19347" actId="1076"/>
          <ac:picMkLst>
            <pc:docMk/>
            <pc:sldMk cId="2927464241" sldId="2147478905"/>
            <ac:picMk id="29" creationId="{4E4C594B-B499-EFD1-CF9B-2297FE99BBF2}"/>
          </ac:picMkLst>
        </pc:picChg>
        <pc:picChg chg="add mod">
          <ac:chgData name="Bob Ward" userId="6da7c2dd-8e2e-469f-a216-c384312e2a2d" providerId="ADAL" clId="{62870759-0822-402D-B25C-BB6298B1EE64}" dt="2023-10-26T21:48:27.338" v="19358" actId="1076"/>
          <ac:picMkLst>
            <pc:docMk/>
            <pc:sldMk cId="2927464241" sldId="2147478905"/>
            <ac:picMk id="30" creationId="{AD9167E8-58DE-1F05-E1D4-CC456D3B3DCF}"/>
          </ac:picMkLst>
        </pc:picChg>
        <pc:picChg chg="add mod">
          <ac:chgData name="Bob Ward" userId="6da7c2dd-8e2e-469f-a216-c384312e2a2d" providerId="ADAL" clId="{62870759-0822-402D-B25C-BB6298B1EE64}" dt="2023-10-26T21:50:16.148" v="19367" actId="1076"/>
          <ac:picMkLst>
            <pc:docMk/>
            <pc:sldMk cId="2927464241" sldId="2147478905"/>
            <ac:picMk id="31" creationId="{837AD385-6856-2B13-FDCB-5F92F219D2CA}"/>
          </ac:picMkLst>
        </pc:picChg>
        <pc:picChg chg="add mod">
          <ac:chgData name="Bob Ward" userId="6da7c2dd-8e2e-469f-a216-c384312e2a2d" providerId="ADAL" clId="{62870759-0822-402D-B25C-BB6298B1EE64}" dt="2023-10-26T21:50:30.746" v="19370" actId="1076"/>
          <ac:picMkLst>
            <pc:docMk/>
            <pc:sldMk cId="2927464241" sldId="2147478905"/>
            <ac:picMk id="32" creationId="{DEF5E038-25B7-8D9C-FF75-74B915B2E222}"/>
          </ac:picMkLst>
        </pc:picChg>
        <pc:picChg chg="add mod">
          <ac:chgData name="Bob Ward" userId="6da7c2dd-8e2e-469f-a216-c384312e2a2d" providerId="ADAL" clId="{62870759-0822-402D-B25C-BB6298B1EE64}" dt="2023-10-26T17:08:48.438" v="18721" actId="1076"/>
          <ac:picMkLst>
            <pc:docMk/>
            <pc:sldMk cId="2927464241" sldId="2147478905"/>
            <ac:picMk id="2050" creationId="{15328D63-7455-7925-2965-1BF7198901C3}"/>
          </ac:picMkLst>
        </pc:picChg>
      </pc:sldChg>
      <pc:sldChg chg="addSp delSp modSp add mod ord modAnim modNotesTx">
        <pc:chgData name="Bob Ward" userId="6da7c2dd-8e2e-469f-a216-c384312e2a2d" providerId="ADAL" clId="{62870759-0822-402D-B25C-BB6298B1EE64}" dt="2023-11-14T03:56:10.276" v="83406" actId="6549"/>
        <pc:sldMkLst>
          <pc:docMk/>
          <pc:sldMk cId="1385917667" sldId="2147478906"/>
        </pc:sldMkLst>
        <pc:spChg chg="mod">
          <ac:chgData name="Bob Ward" userId="6da7c2dd-8e2e-469f-a216-c384312e2a2d" providerId="ADAL" clId="{62870759-0822-402D-B25C-BB6298B1EE64}" dt="2023-10-26T17:38:51.121" v="18781" actId="1076"/>
          <ac:spMkLst>
            <pc:docMk/>
            <pc:sldMk cId="1385917667" sldId="2147478906"/>
            <ac:spMk id="2" creationId="{F329D24E-88AC-04B4-FF70-E7E088102AE4}"/>
          </ac:spMkLst>
        </pc:spChg>
        <pc:spChg chg="del mod">
          <ac:chgData name="Bob Ward" userId="6da7c2dd-8e2e-469f-a216-c384312e2a2d" providerId="ADAL" clId="{62870759-0822-402D-B25C-BB6298B1EE64}" dt="2023-10-26T17:31:59.983" v="18739" actId="478"/>
          <ac:spMkLst>
            <pc:docMk/>
            <pc:sldMk cId="1385917667" sldId="2147478906"/>
            <ac:spMk id="4" creationId="{5294A86B-CC40-D237-6271-40E185564860}"/>
          </ac:spMkLst>
        </pc:spChg>
        <pc:spChg chg="add mod">
          <ac:chgData name="Bob Ward" userId="6da7c2dd-8e2e-469f-a216-c384312e2a2d" providerId="ADAL" clId="{62870759-0822-402D-B25C-BB6298B1EE64}" dt="2023-10-31T23:59:53.221" v="51688" actId="1076"/>
          <ac:spMkLst>
            <pc:docMk/>
            <pc:sldMk cId="1385917667" sldId="2147478906"/>
            <ac:spMk id="6" creationId="{FA656897-FA5B-DC0E-FA2A-B6536870474C}"/>
          </ac:spMkLst>
        </pc:spChg>
        <pc:picChg chg="add mod">
          <ac:chgData name="Bob Ward" userId="6da7c2dd-8e2e-469f-a216-c384312e2a2d" providerId="ADAL" clId="{62870759-0822-402D-B25C-BB6298B1EE64}" dt="2023-10-26T17:51:52.892" v="18820" actId="1076"/>
          <ac:picMkLst>
            <pc:docMk/>
            <pc:sldMk cId="1385917667" sldId="2147478906"/>
            <ac:picMk id="5" creationId="{2A1EA6DF-5260-F23C-F90A-2C2CAA26331F}"/>
          </ac:picMkLst>
        </pc:picChg>
        <pc:picChg chg="add mod">
          <ac:chgData name="Bob Ward" userId="6da7c2dd-8e2e-469f-a216-c384312e2a2d" providerId="ADAL" clId="{62870759-0822-402D-B25C-BB6298B1EE64}" dt="2023-10-31T23:59:58.270" v="51691" actId="1076"/>
          <ac:picMkLst>
            <pc:docMk/>
            <pc:sldMk cId="1385917667" sldId="2147478906"/>
            <ac:picMk id="7" creationId="{8BFB92B3-B8AD-6913-CF8F-7A3DCBCE0C0F}"/>
          </ac:picMkLst>
        </pc:picChg>
        <pc:picChg chg="add mod">
          <ac:chgData name="Bob Ward" userId="6da7c2dd-8e2e-469f-a216-c384312e2a2d" providerId="ADAL" clId="{62870759-0822-402D-B25C-BB6298B1EE64}" dt="2023-11-01T00:00:00.181" v="51692" actId="1076"/>
          <ac:picMkLst>
            <pc:docMk/>
            <pc:sldMk cId="1385917667" sldId="2147478906"/>
            <ac:picMk id="8" creationId="{4B5A0295-95E8-E307-3370-403F64CE5B90}"/>
          </ac:picMkLst>
        </pc:picChg>
        <pc:picChg chg="add mod">
          <ac:chgData name="Bob Ward" userId="6da7c2dd-8e2e-469f-a216-c384312e2a2d" providerId="ADAL" clId="{62870759-0822-402D-B25C-BB6298B1EE64}" dt="2023-11-01T00:00:54.533" v="51701" actId="1076"/>
          <ac:picMkLst>
            <pc:docMk/>
            <pc:sldMk cId="1385917667" sldId="2147478906"/>
            <ac:picMk id="1026" creationId="{5FC1CC47-80C7-473D-A0D8-901E8734E834}"/>
          </ac:picMkLst>
        </pc:picChg>
        <pc:picChg chg="add mod">
          <ac:chgData name="Bob Ward" userId="6da7c2dd-8e2e-469f-a216-c384312e2a2d" providerId="ADAL" clId="{62870759-0822-402D-B25C-BB6298B1EE64}" dt="2023-11-01T00:00:55.717" v="51702" actId="1076"/>
          <ac:picMkLst>
            <pc:docMk/>
            <pc:sldMk cId="1385917667" sldId="2147478906"/>
            <ac:picMk id="1028" creationId="{4EE59F72-2DDB-0EED-9EDA-2B1E57FE06D0}"/>
          </ac:picMkLst>
        </pc:picChg>
        <pc:picChg chg="add mod">
          <ac:chgData name="Bob Ward" userId="6da7c2dd-8e2e-469f-a216-c384312e2a2d" providerId="ADAL" clId="{62870759-0822-402D-B25C-BB6298B1EE64}" dt="2023-10-31T23:59:47.453" v="51685" actId="1076"/>
          <ac:picMkLst>
            <pc:docMk/>
            <pc:sldMk cId="1385917667" sldId="2147478906"/>
            <ac:picMk id="3074" creationId="{E8C7E839-A1B0-F120-B5C7-BDFC0CDECDD0}"/>
          </ac:picMkLst>
        </pc:picChg>
        <pc:picChg chg="add mod">
          <ac:chgData name="Bob Ward" userId="6da7c2dd-8e2e-469f-a216-c384312e2a2d" providerId="ADAL" clId="{62870759-0822-402D-B25C-BB6298B1EE64}" dt="2023-10-31T23:59:49.620" v="51686" actId="1076"/>
          <ac:picMkLst>
            <pc:docMk/>
            <pc:sldMk cId="1385917667" sldId="2147478906"/>
            <ac:picMk id="3076" creationId="{544AFA68-F118-735B-C0E5-8A7B81C7025F}"/>
          </ac:picMkLst>
        </pc:picChg>
        <pc:picChg chg="add mod">
          <ac:chgData name="Bob Ward" userId="6da7c2dd-8e2e-469f-a216-c384312e2a2d" providerId="ADAL" clId="{62870759-0822-402D-B25C-BB6298B1EE64}" dt="2023-10-26T17:51:58.126" v="18822" actId="1076"/>
          <ac:picMkLst>
            <pc:docMk/>
            <pc:sldMk cId="1385917667" sldId="2147478906"/>
            <ac:picMk id="3078" creationId="{4B9C663E-6CFB-FC57-9352-4E54D74CE66F}"/>
          </ac:picMkLst>
        </pc:picChg>
        <pc:picChg chg="add mod">
          <ac:chgData name="Bob Ward" userId="6da7c2dd-8e2e-469f-a216-c384312e2a2d" providerId="ADAL" clId="{62870759-0822-402D-B25C-BB6298B1EE64}" dt="2023-10-26T17:52:09.001" v="18828" actId="1076"/>
          <ac:picMkLst>
            <pc:docMk/>
            <pc:sldMk cId="1385917667" sldId="2147478906"/>
            <ac:picMk id="3080" creationId="{8F55A93A-9CD2-E696-F1C2-725A8B8F9FDE}"/>
          </ac:picMkLst>
        </pc:picChg>
        <pc:cxnChg chg="add mod">
          <ac:chgData name="Bob Ward" userId="6da7c2dd-8e2e-469f-a216-c384312e2a2d" providerId="ADAL" clId="{62870759-0822-402D-B25C-BB6298B1EE64}" dt="2023-10-26T17:51:55.734" v="18821" actId="1076"/>
          <ac:cxnSpMkLst>
            <pc:docMk/>
            <pc:sldMk cId="1385917667" sldId="2147478906"/>
            <ac:cxnSpMk id="10" creationId="{49891B3A-7321-2421-6CD9-566FECE3EA26}"/>
          </ac:cxnSpMkLst>
        </pc:cxnChg>
      </pc:sldChg>
      <pc:sldChg chg="addSp delSp modSp add mod ord modAnim modNotesTx">
        <pc:chgData name="Bob Ward" userId="6da7c2dd-8e2e-469f-a216-c384312e2a2d" providerId="ADAL" clId="{62870759-0822-402D-B25C-BB6298B1EE64}" dt="2023-11-14T03:56:22.521" v="83412" actId="6549"/>
        <pc:sldMkLst>
          <pc:docMk/>
          <pc:sldMk cId="2580235928" sldId="2147478907"/>
        </pc:sldMkLst>
        <pc:spChg chg="mod">
          <ac:chgData name="Bob Ward" userId="6da7c2dd-8e2e-469f-a216-c384312e2a2d" providerId="ADAL" clId="{62870759-0822-402D-B25C-BB6298B1EE64}" dt="2023-10-27T01:25:07.014" v="21070" actId="6549"/>
          <ac:spMkLst>
            <pc:docMk/>
            <pc:sldMk cId="2580235928" sldId="2147478907"/>
            <ac:spMk id="2" creationId="{F329D24E-88AC-04B4-FF70-E7E088102AE4}"/>
          </ac:spMkLst>
        </pc:spChg>
        <pc:spChg chg="add mod">
          <ac:chgData name="Bob Ward" userId="6da7c2dd-8e2e-469f-a216-c384312e2a2d" providerId="ADAL" clId="{62870759-0822-402D-B25C-BB6298B1EE64}" dt="2023-10-27T02:17:20.176" v="21205" actId="1076"/>
          <ac:spMkLst>
            <pc:docMk/>
            <pc:sldMk cId="2580235928" sldId="2147478907"/>
            <ac:spMk id="3" creationId="{12353B29-499D-3E69-D2B3-51AD8C003CB9}"/>
          </ac:spMkLst>
        </pc:spChg>
        <pc:spChg chg="del mod">
          <ac:chgData name="Bob Ward" userId="6da7c2dd-8e2e-469f-a216-c384312e2a2d" providerId="ADAL" clId="{62870759-0822-402D-B25C-BB6298B1EE64}" dt="2023-10-27T01:25:12.346" v="21071" actId="478"/>
          <ac:spMkLst>
            <pc:docMk/>
            <pc:sldMk cId="2580235928" sldId="2147478907"/>
            <ac:spMk id="4" creationId="{5294A86B-CC40-D237-6271-40E185564860}"/>
          </ac:spMkLst>
        </pc:spChg>
        <pc:spChg chg="add mod">
          <ac:chgData name="Bob Ward" userId="6da7c2dd-8e2e-469f-a216-c384312e2a2d" providerId="ADAL" clId="{62870759-0822-402D-B25C-BB6298B1EE64}" dt="2023-11-13T04:20:48.750" v="82270" actId="1076"/>
          <ac:spMkLst>
            <pc:docMk/>
            <pc:sldMk cId="2580235928" sldId="2147478907"/>
            <ac:spMk id="4" creationId="{9B16AF17-DE04-03C3-4F2D-1DE666A493C9}"/>
          </ac:spMkLst>
        </pc:spChg>
        <pc:spChg chg="add mod">
          <ac:chgData name="Bob Ward" userId="6da7c2dd-8e2e-469f-a216-c384312e2a2d" providerId="ADAL" clId="{62870759-0822-402D-B25C-BB6298B1EE64}" dt="2023-11-13T04:21:03.001" v="82276" actId="1076"/>
          <ac:spMkLst>
            <pc:docMk/>
            <pc:sldMk cId="2580235928" sldId="2147478907"/>
            <ac:spMk id="5" creationId="{C2C24AB2-9544-C5D0-5B14-8B07D1E40746}"/>
          </ac:spMkLst>
        </pc:spChg>
        <pc:spChg chg="add mod">
          <ac:chgData name="Bob Ward" userId="6da7c2dd-8e2e-469f-a216-c384312e2a2d" providerId="ADAL" clId="{62870759-0822-402D-B25C-BB6298B1EE64}" dt="2023-10-27T02:17:20.176" v="21205" actId="1076"/>
          <ac:spMkLst>
            <pc:docMk/>
            <pc:sldMk cId="2580235928" sldId="2147478907"/>
            <ac:spMk id="6" creationId="{C69AB5E5-5C18-8F6C-F658-2AE46B816C2E}"/>
          </ac:spMkLst>
        </pc:spChg>
        <pc:spChg chg="add mod">
          <ac:chgData name="Bob Ward" userId="6da7c2dd-8e2e-469f-a216-c384312e2a2d" providerId="ADAL" clId="{62870759-0822-402D-B25C-BB6298B1EE64}" dt="2023-11-13T04:20:39.997" v="82269" actId="1076"/>
          <ac:spMkLst>
            <pc:docMk/>
            <pc:sldMk cId="2580235928" sldId="2147478907"/>
            <ac:spMk id="7" creationId="{34B5D811-76F5-D251-6FD9-EBAA4D4D60A5}"/>
          </ac:spMkLst>
        </pc:spChg>
        <pc:spChg chg="add mod">
          <ac:chgData name="Bob Ward" userId="6da7c2dd-8e2e-469f-a216-c384312e2a2d" providerId="ADAL" clId="{62870759-0822-402D-B25C-BB6298B1EE64}" dt="2023-10-27T02:17:20.176" v="21205" actId="1076"/>
          <ac:spMkLst>
            <pc:docMk/>
            <pc:sldMk cId="2580235928" sldId="2147478907"/>
            <ac:spMk id="8" creationId="{92DA802A-D8AB-1C39-4BBF-1ECBB13994E4}"/>
          </ac:spMkLst>
        </pc:spChg>
        <pc:spChg chg="add mod">
          <ac:chgData name="Bob Ward" userId="6da7c2dd-8e2e-469f-a216-c384312e2a2d" providerId="ADAL" clId="{62870759-0822-402D-B25C-BB6298B1EE64}" dt="2023-10-27T02:17:20.176" v="21205" actId="1076"/>
          <ac:spMkLst>
            <pc:docMk/>
            <pc:sldMk cId="2580235928" sldId="2147478907"/>
            <ac:spMk id="10" creationId="{EEB17D2E-1F4F-655C-A0F6-479F81CA851D}"/>
          </ac:spMkLst>
        </pc:spChg>
        <pc:spChg chg="add mod">
          <ac:chgData name="Bob Ward" userId="6da7c2dd-8e2e-469f-a216-c384312e2a2d" providerId="ADAL" clId="{62870759-0822-402D-B25C-BB6298B1EE64}" dt="2023-10-27T02:17:20.176" v="21205" actId="1076"/>
          <ac:spMkLst>
            <pc:docMk/>
            <pc:sldMk cId="2580235928" sldId="2147478907"/>
            <ac:spMk id="11" creationId="{0BB3ED2A-320D-7A29-2326-447C6084CA79}"/>
          </ac:spMkLst>
        </pc:spChg>
        <pc:spChg chg="add mod ord">
          <ac:chgData name="Bob Ward" userId="6da7c2dd-8e2e-469f-a216-c384312e2a2d" providerId="ADAL" clId="{62870759-0822-402D-B25C-BB6298B1EE64}" dt="2023-11-13T04:20:28.602" v="82265" actId="14100"/>
          <ac:spMkLst>
            <pc:docMk/>
            <pc:sldMk cId="2580235928" sldId="2147478907"/>
            <ac:spMk id="15" creationId="{C4A66F7A-51D3-518C-B8BE-8EB656462828}"/>
          </ac:spMkLst>
        </pc:spChg>
        <pc:spChg chg="add del mod">
          <ac:chgData name="Bob Ward" userId="6da7c2dd-8e2e-469f-a216-c384312e2a2d" providerId="ADAL" clId="{62870759-0822-402D-B25C-BB6298B1EE64}" dt="2023-11-13T04:20:29.058" v="82266" actId="478"/>
          <ac:spMkLst>
            <pc:docMk/>
            <pc:sldMk cId="2580235928" sldId="2147478907"/>
            <ac:spMk id="16" creationId="{D2496DB1-F716-A747-DEF0-A8E4F8655B3B}"/>
          </ac:spMkLst>
        </pc:spChg>
        <pc:spChg chg="add del mod">
          <ac:chgData name="Bob Ward" userId="6da7c2dd-8e2e-469f-a216-c384312e2a2d" providerId="ADAL" clId="{62870759-0822-402D-B25C-BB6298B1EE64}" dt="2023-10-27T02:16:31.517" v="21164" actId="767"/>
          <ac:spMkLst>
            <pc:docMk/>
            <pc:sldMk cId="2580235928" sldId="2147478907"/>
            <ac:spMk id="17" creationId="{55C73292-E5CB-5138-2C96-1D6E11712EA3}"/>
          </ac:spMkLst>
        </pc:spChg>
        <pc:spChg chg="add mod">
          <ac:chgData name="Bob Ward" userId="6da7c2dd-8e2e-469f-a216-c384312e2a2d" providerId="ADAL" clId="{62870759-0822-402D-B25C-BB6298B1EE64}" dt="2023-11-13T04:21:16.997" v="82278" actId="1076"/>
          <ac:spMkLst>
            <pc:docMk/>
            <pc:sldMk cId="2580235928" sldId="2147478907"/>
            <ac:spMk id="18" creationId="{031D61C3-A567-5F71-8AA7-19685FA27C97}"/>
          </ac:spMkLst>
        </pc:spChg>
        <pc:spChg chg="add del mod">
          <ac:chgData name="Bob Ward" userId="6da7c2dd-8e2e-469f-a216-c384312e2a2d" providerId="ADAL" clId="{62870759-0822-402D-B25C-BB6298B1EE64}" dt="2023-11-13T04:20:53.641" v="82272" actId="20577"/>
          <ac:spMkLst>
            <pc:docMk/>
            <pc:sldMk cId="2580235928" sldId="2147478907"/>
            <ac:spMk id="19" creationId="{E3C1CFDB-B622-03B8-F8DC-9BAA95C8A2F6}"/>
          </ac:spMkLst>
        </pc:spChg>
        <pc:spChg chg="add mod">
          <ac:chgData name="Bob Ward" userId="6da7c2dd-8e2e-469f-a216-c384312e2a2d" providerId="ADAL" clId="{62870759-0822-402D-B25C-BB6298B1EE64}" dt="2023-10-27T02:34:48.314" v="21381" actId="1076"/>
          <ac:spMkLst>
            <pc:docMk/>
            <pc:sldMk cId="2580235928" sldId="2147478907"/>
            <ac:spMk id="21" creationId="{F9D6C0F0-E449-FD55-1D04-C7545A8F7459}"/>
          </ac:spMkLst>
        </pc:spChg>
        <pc:spChg chg="add mod">
          <ac:chgData name="Bob Ward" userId="6da7c2dd-8e2e-469f-a216-c384312e2a2d" providerId="ADAL" clId="{62870759-0822-402D-B25C-BB6298B1EE64}" dt="2023-11-13T04:15:08.521" v="82257" actId="1076"/>
          <ac:spMkLst>
            <pc:docMk/>
            <pc:sldMk cId="2580235928" sldId="2147478907"/>
            <ac:spMk id="22" creationId="{39DFBFE5-E50F-15CB-FDAD-C62C349C68B3}"/>
          </ac:spMkLst>
        </pc:spChg>
        <pc:picChg chg="add mod">
          <ac:chgData name="Bob Ward" userId="6da7c2dd-8e2e-469f-a216-c384312e2a2d" providerId="ADAL" clId="{62870759-0822-402D-B25C-BB6298B1EE64}" dt="2023-10-27T02:17:20.176" v="21205" actId="1076"/>
          <ac:picMkLst>
            <pc:docMk/>
            <pc:sldMk cId="2580235928" sldId="2147478907"/>
            <ac:picMk id="9" creationId="{CA6D385F-3719-1424-A402-24DE49C66F20}"/>
          </ac:picMkLst>
        </pc:picChg>
        <pc:picChg chg="add mod">
          <ac:chgData name="Bob Ward" userId="6da7c2dd-8e2e-469f-a216-c384312e2a2d" providerId="ADAL" clId="{62870759-0822-402D-B25C-BB6298B1EE64}" dt="2023-10-27T02:17:20.176" v="21205" actId="1076"/>
          <ac:picMkLst>
            <pc:docMk/>
            <pc:sldMk cId="2580235928" sldId="2147478907"/>
            <ac:picMk id="12" creationId="{D8313254-1BED-29EB-AB7A-42E8615B6BF4}"/>
          </ac:picMkLst>
        </pc:picChg>
        <pc:picChg chg="add mod">
          <ac:chgData name="Bob Ward" userId="6da7c2dd-8e2e-469f-a216-c384312e2a2d" providerId="ADAL" clId="{62870759-0822-402D-B25C-BB6298B1EE64}" dt="2023-10-27T02:17:20.176" v="21205" actId="1076"/>
          <ac:picMkLst>
            <pc:docMk/>
            <pc:sldMk cId="2580235928" sldId="2147478907"/>
            <ac:picMk id="13" creationId="{55C69982-01CE-0E55-A80A-7329B2AD41A8}"/>
          </ac:picMkLst>
        </pc:picChg>
        <pc:picChg chg="add mod">
          <ac:chgData name="Bob Ward" userId="6da7c2dd-8e2e-469f-a216-c384312e2a2d" providerId="ADAL" clId="{62870759-0822-402D-B25C-BB6298B1EE64}" dt="2023-10-27T02:17:20.176" v="21205" actId="1076"/>
          <ac:picMkLst>
            <pc:docMk/>
            <pc:sldMk cId="2580235928" sldId="2147478907"/>
            <ac:picMk id="14" creationId="{36CF90F4-C1BF-DE17-AC09-16A5A3241302}"/>
          </ac:picMkLst>
        </pc:picChg>
        <pc:picChg chg="add del mod">
          <ac:chgData name="Bob Ward" userId="6da7c2dd-8e2e-469f-a216-c384312e2a2d" providerId="ADAL" clId="{62870759-0822-402D-B25C-BB6298B1EE64}" dt="2023-10-27T02:28:09.406" v="21264" actId="478"/>
          <ac:picMkLst>
            <pc:docMk/>
            <pc:sldMk cId="2580235928" sldId="2147478907"/>
            <ac:picMk id="4098" creationId="{C7B06D53-58E9-A667-2F29-7530B56B7FBD}"/>
          </ac:picMkLst>
        </pc:picChg>
        <pc:picChg chg="add mod">
          <ac:chgData name="Bob Ward" userId="6da7c2dd-8e2e-469f-a216-c384312e2a2d" providerId="ADAL" clId="{62870759-0822-402D-B25C-BB6298B1EE64}" dt="2023-10-27T02:30:38.841" v="21272" actId="1076"/>
          <ac:picMkLst>
            <pc:docMk/>
            <pc:sldMk cId="2580235928" sldId="2147478907"/>
            <ac:picMk id="4100" creationId="{BF40AC74-A518-DE87-F00C-EFB8B156986F}"/>
          </ac:picMkLst>
        </pc:picChg>
      </pc:sldChg>
      <pc:sldChg chg="addSp delSp modSp add del mod ord">
        <pc:chgData name="Bob Ward" userId="6da7c2dd-8e2e-469f-a216-c384312e2a2d" providerId="ADAL" clId="{62870759-0822-402D-B25C-BB6298B1EE64}" dt="2023-10-26T23:35:55.037" v="20712" actId="47"/>
        <pc:sldMkLst>
          <pc:docMk/>
          <pc:sldMk cId="1614926505" sldId="2147478908"/>
        </pc:sldMkLst>
        <pc:spChg chg="mod">
          <ac:chgData name="Bob Ward" userId="6da7c2dd-8e2e-469f-a216-c384312e2a2d" providerId="ADAL" clId="{62870759-0822-402D-B25C-BB6298B1EE64}" dt="2023-10-22T02:04:32.606" v="7551" actId="313"/>
          <ac:spMkLst>
            <pc:docMk/>
            <pc:sldMk cId="1614926505" sldId="2147478908"/>
            <ac:spMk id="2" creationId="{F329D24E-88AC-04B4-FF70-E7E088102AE4}"/>
          </ac:spMkLst>
        </pc:spChg>
        <pc:spChg chg="add del mod">
          <ac:chgData name="Bob Ward" userId="6da7c2dd-8e2e-469f-a216-c384312e2a2d" providerId="ADAL" clId="{62870759-0822-402D-B25C-BB6298B1EE64}" dt="2023-10-26T23:35:51.106" v="20709"/>
          <ac:spMkLst>
            <pc:docMk/>
            <pc:sldMk cId="1614926505" sldId="2147478908"/>
            <ac:spMk id="4" creationId="{5294A86B-CC40-D237-6271-40E185564860}"/>
          </ac:spMkLst>
        </pc:spChg>
      </pc:sldChg>
      <pc:sldChg chg="addSp delSp modSp add del mod ord modNotesTx">
        <pc:chgData name="Bob Ward" userId="6da7c2dd-8e2e-469f-a216-c384312e2a2d" providerId="ADAL" clId="{62870759-0822-402D-B25C-BB6298B1EE64}" dt="2023-11-14T15:51:59.497" v="83753" actId="20577"/>
        <pc:sldMkLst>
          <pc:docMk/>
          <pc:sldMk cId="1208260378" sldId="2147478909"/>
        </pc:sldMkLst>
        <pc:spChg chg="mod">
          <ac:chgData name="Bob Ward" userId="6da7c2dd-8e2e-469f-a216-c384312e2a2d" providerId="ADAL" clId="{62870759-0822-402D-B25C-BB6298B1EE64}" dt="2023-10-26T23:27:36.154" v="20600" actId="20577"/>
          <ac:spMkLst>
            <pc:docMk/>
            <pc:sldMk cId="1208260378" sldId="2147478909"/>
            <ac:spMk id="2" creationId="{F329D24E-88AC-04B4-FF70-E7E088102AE4}"/>
          </ac:spMkLst>
        </pc:spChg>
        <pc:spChg chg="del mod">
          <ac:chgData name="Bob Ward" userId="6da7c2dd-8e2e-469f-a216-c384312e2a2d" providerId="ADAL" clId="{62870759-0822-402D-B25C-BB6298B1EE64}" dt="2023-10-26T23:28:09.201" v="20623" actId="12084"/>
          <ac:spMkLst>
            <pc:docMk/>
            <pc:sldMk cId="1208260378" sldId="2147478909"/>
            <ac:spMk id="4" creationId="{5294A86B-CC40-D237-6271-40E185564860}"/>
          </ac:spMkLst>
        </pc:spChg>
        <pc:spChg chg="add del mod">
          <ac:chgData name="Bob Ward" userId="6da7c2dd-8e2e-469f-a216-c384312e2a2d" providerId="ADAL" clId="{62870759-0822-402D-B25C-BB6298B1EE64}" dt="2023-10-26T21:53:16.605" v="19377" actId="478"/>
          <ac:spMkLst>
            <pc:docMk/>
            <pc:sldMk cId="1208260378" sldId="2147478909"/>
            <ac:spMk id="5" creationId="{98655FEE-E90F-45AB-36B3-90A14FC192CD}"/>
          </ac:spMkLst>
        </pc:spChg>
        <pc:spChg chg="add del mod">
          <ac:chgData name="Bob Ward" userId="6da7c2dd-8e2e-469f-a216-c384312e2a2d" providerId="ADAL" clId="{62870759-0822-402D-B25C-BB6298B1EE64}" dt="2023-10-26T23:12:35.719" v="20445" actId="478"/>
          <ac:spMkLst>
            <pc:docMk/>
            <pc:sldMk cId="1208260378" sldId="2147478909"/>
            <ac:spMk id="7" creationId="{6310DDD7-322F-B9C6-BAC7-12E74E00556E}"/>
          </ac:spMkLst>
        </pc:spChg>
        <pc:graphicFrameChg chg="add mod">
          <ac:chgData name="Bob Ward" userId="6da7c2dd-8e2e-469f-a216-c384312e2a2d" providerId="ADAL" clId="{62870759-0822-402D-B25C-BB6298B1EE64}" dt="2023-11-14T15:51:59.497" v="83753" actId="20577"/>
          <ac:graphicFrameMkLst>
            <pc:docMk/>
            <pc:sldMk cId="1208260378" sldId="2147478909"/>
            <ac:graphicFrameMk id="8" creationId="{4DC9B76F-DEB5-2C96-C17A-211615483C40}"/>
          </ac:graphicFrameMkLst>
        </pc:graphicFrameChg>
      </pc:sldChg>
      <pc:sldChg chg="modSp add del mod">
        <pc:chgData name="Bob Ward" userId="6da7c2dd-8e2e-469f-a216-c384312e2a2d" providerId="ADAL" clId="{62870759-0822-402D-B25C-BB6298B1EE64}" dt="2023-10-26T23:36:18.568" v="20748" actId="47"/>
        <pc:sldMkLst>
          <pc:docMk/>
          <pc:sldMk cId="1160794279" sldId="2147478910"/>
        </pc:sldMkLst>
        <pc:spChg chg="mod">
          <ac:chgData name="Bob Ward" userId="6da7c2dd-8e2e-469f-a216-c384312e2a2d" providerId="ADAL" clId="{62870759-0822-402D-B25C-BB6298B1EE64}" dt="2023-10-22T02:07:38.887" v="7607" actId="6549"/>
          <ac:spMkLst>
            <pc:docMk/>
            <pc:sldMk cId="1160794279" sldId="2147478910"/>
            <ac:spMk id="2" creationId="{F329D24E-88AC-04B4-FF70-E7E088102AE4}"/>
          </ac:spMkLst>
        </pc:spChg>
        <pc:spChg chg="mod">
          <ac:chgData name="Bob Ward" userId="6da7c2dd-8e2e-469f-a216-c384312e2a2d" providerId="ADAL" clId="{62870759-0822-402D-B25C-BB6298B1EE64}" dt="2023-10-22T02:10:51.915" v="7660"/>
          <ac:spMkLst>
            <pc:docMk/>
            <pc:sldMk cId="1160794279" sldId="2147478910"/>
            <ac:spMk id="4" creationId="{5294A86B-CC40-D237-6271-40E185564860}"/>
          </ac:spMkLst>
        </pc:spChg>
      </pc:sldChg>
      <pc:sldChg chg="addSp delSp modSp add mod ord modAnim modNotesTx">
        <pc:chgData name="Bob Ward" userId="6da7c2dd-8e2e-469f-a216-c384312e2a2d" providerId="ADAL" clId="{62870759-0822-402D-B25C-BB6298B1EE64}" dt="2023-11-13T04:22:51.134" v="82281"/>
        <pc:sldMkLst>
          <pc:docMk/>
          <pc:sldMk cId="2135677617" sldId="2147478911"/>
        </pc:sldMkLst>
        <pc:spChg chg="mod">
          <ac:chgData name="Bob Ward" userId="6da7c2dd-8e2e-469f-a216-c384312e2a2d" providerId="ADAL" clId="{62870759-0822-402D-B25C-BB6298B1EE64}" dt="2023-10-22T02:14:30.076" v="7792" actId="20577"/>
          <ac:spMkLst>
            <pc:docMk/>
            <pc:sldMk cId="2135677617" sldId="2147478911"/>
            <ac:spMk id="2" creationId="{F329D24E-88AC-04B4-FF70-E7E088102AE4}"/>
          </ac:spMkLst>
        </pc:spChg>
        <pc:spChg chg="del mod">
          <ac:chgData name="Bob Ward" userId="6da7c2dd-8e2e-469f-a216-c384312e2a2d" providerId="ADAL" clId="{62870759-0822-402D-B25C-BB6298B1EE64}" dt="2023-10-27T03:22:17.550" v="21393" actId="478"/>
          <ac:spMkLst>
            <pc:docMk/>
            <pc:sldMk cId="2135677617" sldId="2147478911"/>
            <ac:spMk id="4" creationId="{5294A86B-CC40-D237-6271-40E185564860}"/>
          </ac:spMkLst>
        </pc:spChg>
        <pc:spChg chg="add mod">
          <ac:chgData name="Bob Ward" userId="6da7c2dd-8e2e-469f-a216-c384312e2a2d" providerId="ADAL" clId="{62870759-0822-402D-B25C-BB6298B1EE64}" dt="2023-10-27T03:25:11.898" v="21403" actId="1076"/>
          <ac:spMkLst>
            <pc:docMk/>
            <pc:sldMk cId="2135677617" sldId="2147478911"/>
            <ac:spMk id="7" creationId="{4735F8AC-A74D-36DC-BE80-3BDCCC9D3D4E}"/>
          </ac:spMkLst>
        </pc:spChg>
        <pc:spChg chg="add mod">
          <ac:chgData name="Bob Ward" userId="6da7c2dd-8e2e-469f-a216-c384312e2a2d" providerId="ADAL" clId="{62870759-0822-402D-B25C-BB6298B1EE64}" dt="2023-10-27T04:16:41.143" v="21905" actId="20577"/>
          <ac:spMkLst>
            <pc:docMk/>
            <pc:sldMk cId="2135677617" sldId="2147478911"/>
            <ac:spMk id="10" creationId="{7FE064F8-714B-DB98-218D-5BCE7611D778}"/>
          </ac:spMkLst>
        </pc:spChg>
        <pc:spChg chg="add mod">
          <ac:chgData name="Bob Ward" userId="6da7c2dd-8e2e-469f-a216-c384312e2a2d" providerId="ADAL" clId="{62870759-0822-402D-B25C-BB6298B1EE64}" dt="2023-10-27T03:39:38.875" v="21474" actId="207"/>
          <ac:spMkLst>
            <pc:docMk/>
            <pc:sldMk cId="2135677617" sldId="2147478911"/>
            <ac:spMk id="11" creationId="{8ECA1EF6-B1FE-6BCE-A440-3F613BD4DF6F}"/>
          </ac:spMkLst>
        </pc:spChg>
        <pc:spChg chg="add mod">
          <ac:chgData name="Bob Ward" userId="6da7c2dd-8e2e-469f-a216-c384312e2a2d" providerId="ADAL" clId="{62870759-0822-402D-B25C-BB6298B1EE64}" dt="2023-10-27T17:50:54.727" v="23336" actId="1076"/>
          <ac:spMkLst>
            <pc:docMk/>
            <pc:sldMk cId="2135677617" sldId="2147478911"/>
            <ac:spMk id="12" creationId="{B0087C02-8855-F68B-A678-77FE4BD3FE72}"/>
          </ac:spMkLst>
        </pc:spChg>
        <pc:spChg chg="add mod">
          <ac:chgData name="Bob Ward" userId="6da7c2dd-8e2e-469f-a216-c384312e2a2d" providerId="ADAL" clId="{62870759-0822-402D-B25C-BB6298B1EE64}" dt="2023-10-29T19:17:58.852" v="30679" actId="1076"/>
          <ac:spMkLst>
            <pc:docMk/>
            <pc:sldMk cId="2135677617" sldId="2147478911"/>
            <ac:spMk id="13" creationId="{6D552499-112F-8D9A-9517-31C987208BEE}"/>
          </ac:spMkLst>
        </pc:spChg>
        <pc:spChg chg="add mod">
          <ac:chgData name="Bob Ward" userId="6da7c2dd-8e2e-469f-a216-c384312e2a2d" providerId="ADAL" clId="{62870759-0822-402D-B25C-BB6298B1EE64}" dt="2023-10-27T03:56:00.469" v="21665" actId="255"/>
          <ac:spMkLst>
            <pc:docMk/>
            <pc:sldMk cId="2135677617" sldId="2147478911"/>
            <ac:spMk id="21" creationId="{73B3AA34-9E49-EBA1-BF18-27567F4193BF}"/>
          </ac:spMkLst>
        </pc:spChg>
        <pc:spChg chg="add mod">
          <ac:chgData name="Bob Ward" userId="6da7c2dd-8e2e-469f-a216-c384312e2a2d" providerId="ADAL" clId="{62870759-0822-402D-B25C-BB6298B1EE64}" dt="2023-10-27T03:56:03.397" v="21666" actId="255"/>
          <ac:spMkLst>
            <pc:docMk/>
            <pc:sldMk cId="2135677617" sldId="2147478911"/>
            <ac:spMk id="22" creationId="{B72C3B21-3D97-AC67-B724-4495AC2DBAE1}"/>
          </ac:spMkLst>
        </pc:spChg>
        <pc:spChg chg="add mod">
          <ac:chgData name="Bob Ward" userId="6da7c2dd-8e2e-469f-a216-c384312e2a2d" providerId="ADAL" clId="{62870759-0822-402D-B25C-BB6298B1EE64}" dt="2023-10-27T03:56:19.911" v="21679" actId="1076"/>
          <ac:spMkLst>
            <pc:docMk/>
            <pc:sldMk cId="2135677617" sldId="2147478911"/>
            <ac:spMk id="23" creationId="{30248FE0-F056-8635-34E3-BD663E228B12}"/>
          </ac:spMkLst>
        </pc:spChg>
        <pc:spChg chg="add mod">
          <ac:chgData name="Bob Ward" userId="6da7c2dd-8e2e-469f-a216-c384312e2a2d" providerId="ADAL" clId="{62870759-0822-402D-B25C-BB6298B1EE64}" dt="2023-10-27T04:00:44.124" v="21788" actId="1076"/>
          <ac:spMkLst>
            <pc:docMk/>
            <pc:sldMk cId="2135677617" sldId="2147478911"/>
            <ac:spMk id="26" creationId="{9ABFD7B0-45D2-F435-42CA-1329580F3934}"/>
          </ac:spMkLst>
        </pc:spChg>
        <pc:spChg chg="add mod">
          <ac:chgData name="Bob Ward" userId="6da7c2dd-8e2e-469f-a216-c384312e2a2d" providerId="ADAL" clId="{62870759-0822-402D-B25C-BB6298B1EE64}" dt="2023-10-27T04:19:27.251" v="21964" actId="1076"/>
          <ac:spMkLst>
            <pc:docMk/>
            <pc:sldMk cId="2135677617" sldId="2147478911"/>
            <ac:spMk id="37" creationId="{4B0AE813-4144-ACE3-DE7B-2D3F39310C2E}"/>
          </ac:spMkLst>
        </pc:spChg>
        <pc:spChg chg="add mod">
          <ac:chgData name="Bob Ward" userId="6da7c2dd-8e2e-469f-a216-c384312e2a2d" providerId="ADAL" clId="{62870759-0822-402D-B25C-BB6298B1EE64}" dt="2023-10-27T04:19:27.251" v="21964" actId="1076"/>
          <ac:spMkLst>
            <pc:docMk/>
            <pc:sldMk cId="2135677617" sldId="2147478911"/>
            <ac:spMk id="38" creationId="{B9FA6333-8DBE-5DA8-8CD0-DAF4DC5860FD}"/>
          </ac:spMkLst>
        </pc:spChg>
        <pc:spChg chg="add mod">
          <ac:chgData name="Bob Ward" userId="6da7c2dd-8e2e-469f-a216-c384312e2a2d" providerId="ADAL" clId="{62870759-0822-402D-B25C-BB6298B1EE64}" dt="2023-10-27T04:15:06.944" v="21888" actId="1076"/>
          <ac:spMkLst>
            <pc:docMk/>
            <pc:sldMk cId="2135677617" sldId="2147478911"/>
            <ac:spMk id="39" creationId="{27EAD986-EC32-0AB7-C505-56658C68DCBE}"/>
          </ac:spMkLst>
        </pc:spChg>
        <pc:picChg chg="add del mod">
          <ac:chgData name="Bob Ward" userId="6da7c2dd-8e2e-469f-a216-c384312e2a2d" providerId="ADAL" clId="{62870759-0822-402D-B25C-BB6298B1EE64}" dt="2023-10-29T19:16:34.496" v="30655" actId="931"/>
          <ac:picMkLst>
            <pc:docMk/>
            <pc:sldMk cId="2135677617" sldId="2147478911"/>
            <ac:picMk id="4" creationId="{A0B01321-EF81-9640-B5AC-231911D5D9C5}"/>
          </ac:picMkLst>
        </pc:picChg>
        <pc:picChg chg="add mod">
          <ac:chgData name="Bob Ward" userId="6da7c2dd-8e2e-469f-a216-c384312e2a2d" providerId="ADAL" clId="{62870759-0822-402D-B25C-BB6298B1EE64}" dt="2023-10-27T03:25:08.884" v="21402" actId="1076"/>
          <ac:picMkLst>
            <pc:docMk/>
            <pc:sldMk cId="2135677617" sldId="2147478911"/>
            <ac:picMk id="5" creationId="{8589964A-BEDE-D4B7-9FBC-9E12D6BA2C64}"/>
          </ac:picMkLst>
        </pc:picChg>
        <pc:picChg chg="add mod">
          <ac:chgData name="Bob Ward" userId="6da7c2dd-8e2e-469f-a216-c384312e2a2d" providerId="ADAL" clId="{62870759-0822-402D-B25C-BB6298B1EE64}" dt="2023-10-29T19:18:02.661" v="30680" actId="1076"/>
          <ac:picMkLst>
            <pc:docMk/>
            <pc:sldMk cId="2135677617" sldId="2147478911"/>
            <ac:picMk id="8" creationId="{FF872FE2-F94E-7CF3-F8D0-BD1412E6D85A}"/>
          </ac:picMkLst>
        </pc:picChg>
        <pc:picChg chg="add mod">
          <ac:chgData name="Bob Ward" userId="6da7c2dd-8e2e-469f-a216-c384312e2a2d" providerId="ADAL" clId="{62870759-0822-402D-B25C-BB6298B1EE64}" dt="2023-10-27T04:03:04.795" v="21790" actId="1076"/>
          <ac:picMkLst>
            <pc:docMk/>
            <pc:sldMk cId="2135677617" sldId="2147478911"/>
            <ac:picMk id="9" creationId="{231F19B4-219F-6E03-96AA-50F171951974}"/>
          </ac:picMkLst>
        </pc:picChg>
        <pc:picChg chg="add mod">
          <ac:chgData name="Bob Ward" userId="6da7c2dd-8e2e-469f-a216-c384312e2a2d" providerId="ADAL" clId="{62870759-0822-402D-B25C-BB6298B1EE64}" dt="2023-10-27T03:50:25.431" v="21627" actId="1076"/>
          <ac:picMkLst>
            <pc:docMk/>
            <pc:sldMk cId="2135677617" sldId="2147478911"/>
            <ac:picMk id="16" creationId="{2DD73B78-BEFA-4901-9985-EF7EDE99647B}"/>
          </ac:picMkLst>
        </pc:picChg>
        <pc:picChg chg="add mod">
          <ac:chgData name="Bob Ward" userId="6da7c2dd-8e2e-469f-a216-c384312e2a2d" providerId="ADAL" clId="{62870759-0822-402D-B25C-BB6298B1EE64}" dt="2023-10-27T03:40:15.776" v="21482" actId="1076"/>
          <ac:picMkLst>
            <pc:docMk/>
            <pc:sldMk cId="2135677617" sldId="2147478911"/>
            <ac:picMk id="18" creationId="{DAEB1ADB-0D00-B491-E04A-7687DF675C41}"/>
          </ac:picMkLst>
        </pc:picChg>
        <pc:picChg chg="add mod">
          <ac:chgData name="Bob Ward" userId="6da7c2dd-8e2e-469f-a216-c384312e2a2d" providerId="ADAL" clId="{62870759-0822-402D-B25C-BB6298B1EE64}" dt="2023-10-27T03:50:28.191" v="21628" actId="1076"/>
          <ac:picMkLst>
            <pc:docMk/>
            <pc:sldMk cId="2135677617" sldId="2147478911"/>
            <ac:picMk id="20" creationId="{6197D279-5D63-C0B2-04EF-5DA5CACC7B49}"/>
          </ac:picMkLst>
        </pc:picChg>
        <pc:picChg chg="add mod">
          <ac:chgData name="Bob Ward" userId="6da7c2dd-8e2e-469f-a216-c384312e2a2d" providerId="ADAL" clId="{62870759-0822-402D-B25C-BB6298B1EE64}" dt="2023-10-27T04:19:27.251" v="21964" actId="1076"/>
          <ac:picMkLst>
            <pc:docMk/>
            <pc:sldMk cId="2135677617" sldId="2147478911"/>
            <ac:picMk id="27" creationId="{5DDB7761-21B9-6C0A-866C-A0A62D2484F1}"/>
          </ac:picMkLst>
        </pc:picChg>
        <pc:picChg chg="add mod">
          <ac:chgData name="Bob Ward" userId="6da7c2dd-8e2e-469f-a216-c384312e2a2d" providerId="ADAL" clId="{62870759-0822-402D-B25C-BB6298B1EE64}" dt="2023-10-27T04:19:30.954" v="21966" actId="1076"/>
          <ac:picMkLst>
            <pc:docMk/>
            <pc:sldMk cId="2135677617" sldId="2147478911"/>
            <ac:picMk id="28" creationId="{69B35F5E-453B-9D57-0F29-E1E4D92ACED0}"/>
          </ac:picMkLst>
        </pc:picChg>
        <pc:picChg chg="add mod">
          <ac:chgData name="Bob Ward" userId="6da7c2dd-8e2e-469f-a216-c384312e2a2d" providerId="ADAL" clId="{62870759-0822-402D-B25C-BB6298B1EE64}" dt="2023-10-27T04:19:29.351" v="21965" actId="1076"/>
          <ac:picMkLst>
            <pc:docMk/>
            <pc:sldMk cId="2135677617" sldId="2147478911"/>
            <ac:picMk id="29" creationId="{A4616840-38A1-7957-6F17-F44C235C1B65}"/>
          </ac:picMkLst>
        </pc:picChg>
        <pc:picChg chg="add mod">
          <ac:chgData name="Bob Ward" userId="6da7c2dd-8e2e-469f-a216-c384312e2a2d" providerId="ADAL" clId="{62870759-0822-402D-B25C-BB6298B1EE64}" dt="2023-10-27T04:19:37.765" v="21971" actId="1076"/>
          <ac:picMkLst>
            <pc:docMk/>
            <pc:sldMk cId="2135677617" sldId="2147478911"/>
            <ac:picMk id="30" creationId="{983EC228-6118-2039-54B2-22E8B813AF84}"/>
          </ac:picMkLst>
        </pc:picChg>
        <pc:picChg chg="add mod">
          <ac:chgData name="Bob Ward" userId="6da7c2dd-8e2e-469f-a216-c384312e2a2d" providerId="ADAL" clId="{62870759-0822-402D-B25C-BB6298B1EE64}" dt="2023-10-27T04:19:36.497" v="21970" actId="688"/>
          <ac:picMkLst>
            <pc:docMk/>
            <pc:sldMk cId="2135677617" sldId="2147478911"/>
            <ac:picMk id="32" creationId="{96AA2CC9-139C-280F-58AE-AC6F8B63AD4A}"/>
          </ac:picMkLst>
        </pc:picChg>
        <pc:picChg chg="add mod">
          <ac:chgData name="Bob Ward" userId="6da7c2dd-8e2e-469f-a216-c384312e2a2d" providerId="ADAL" clId="{62870759-0822-402D-B25C-BB6298B1EE64}" dt="2023-10-27T04:19:27.251" v="21964" actId="1076"/>
          <ac:picMkLst>
            <pc:docMk/>
            <pc:sldMk cId="2135677617" sldId="2147478911"/>
            <ac:picMk id="34" creationId="{790265A7-FD17-3670-2B38-F9213B22C21F}"/>
          </ac:picMkLst>
        </pc:picChg>
        <pc:picChg chg="add del mod">
          <ac:chgData name="Bob Ward" userId="6da7c2dd-8e2e-469f-a216-c384312e2a2d" providerId="ADAL" clId="{62870759-0822-402D-B25C-BB6298B1EE64}" dt="2023-10-27T04:13:51.449" v="21827" actId="478"/>
          <ac:picMkLst>
            <pc:docMk/>
            <pc:sldMk cId="2135677617" sldId="2147478911"/>
            <ac:picMk id="36" creationId="{A7012623-3979-B024-48D7-710AC9CE4FE6}"/>
          </ac:picMkLst>
        </pc:picChg>
        <pc:cxnChg chg="add mod">
          <ac:chgData name="Bob Ward" userId="6da7c2dd-8e2e-469f-a216-c384312e2a2d" providerId="ADAL" clId="{62870759-0822-402D-B25C-BB6298B1EE64}" dt="2023-10-27T17:50:54.727" v="23336" actId="1076"/>
          <ac:cxnSpMkLst>
            <pc:docMk/>
            <pc:sldMk cId="2135677617" sldId="2147478911"/>
            <ac:cxnSpMk id="14" creationId="{1348F75C-ADC2-741A-799A-D43BC1D0E190}"/>
          </ac:cxnSpMkLst>
        </pc:cxnChg>
        <pc:cxnChg chg="add mod">
          <ac:chgData name="Bob Ward" userId="6da7c2dd-8e2e-469f-a216-c384312e2a2d" providerId="ADAL" clId="{62870759-0822-402D-B25C-BB6298B1EE64}" dt="2023-10-27T17:51:04.513" v="23338" actId="14100"/>
          <ac:cxnSpMkLst>
            <pc:docMk/>
            <pc:sldMk cId="2135677617" sldId="2147478911"/>
            <ac:cxnSpMk id="40" creationId="{26C453D1-6E41-3E55-813C-C10E296557FC}"/>
          </ac:cxnSpMkLst>
        </pc:cxnChg>
      </pc:sldChg>
      <pc:sldChg chg="addSp delSp modSp add mod ord delAnim modAnim modNotesTx">
        <pc:chgData name="Bob Ward" userId="6da7c2dd-8e2e-469f-a216-c384312e2a2d" providerId="ADAL" clId="{62870759-0822-402D-B25C-BB6298B1EE64}" dt="2023-11-13T04:40:13.310" v="82319" actId="6549"/>
        <pc:sldMkLst>
          <pc:docMk/>
          <pc:sldMk cId="1302455846" sldId="2147478912"/>
        </pc:sldMkLst>
        <pc:spChg chg="mod">
          <ac:chgData name="Bob Ward" userId="6da7c2dd-8e2e-469f-a216-c384312e2a2d" providerId="ADAL" clId="{62870759-0822-402D-B25C-BB6298B1EE64}" dt="2023-10-22T02:15:19.503" v="7832" actId="20577"/>
          <ac:spMkLst>
            <pc:docMk/>
            <pc:sldMk cId="1302455846" sldId="2147478912"/>
            <ac:spMk id="2" creationId="{F329D24E-88AC-04B4-FF70-E7E088102AE4}"/>
          </ac:spMkLst>
        </pc:spChg>
        <pc:spChg chg="del mod">
          <ac:chgData name="Bob Ward" userId="6da7c2dd-8e2e-469f-a216-c384312e2a2d" providerId="ADAL" clId="{62870759-0822-402D-B25C-BB6298B1EE64}" dt="2023-10-27T14:30:41.336" v="22163" actId="478"/>
          <ac:spMkLst>
            <pc:docMk/>
            <pc:sldMk cId="1302455846" sldId="2147478912"/>
            <ac:spMk id="4" creationId="{5294A86B-CC40-D237-6271-40E185564860}"/>
          </ac:spMkLst>
        </pc:spChg>
        <pc:spChg chg="add mod">
          <ac:chgData name="Bob Ward" userId="6da7c2dd-8e2e-469f-a216-c384312e2a2d" providerId="ADAL" clId="{62870759-0822-402D-B25C-BB6298B1EE64}" dt="2023-10-27T14:58:50.761" v="22459" actId="1076"/>
          <ac:spMkLst>
            <pc:docMk/>
            <pc:sldMk cId="1302455846" sldId="2147478912"/>
            <ac:spMk id="15" creationId="{93005CE7-1536-FDEA-E3B4-E8DB93C34FF8}"/>
          </ac:spMkLst>
        </pc:spChg>
        <pc:spChg chg="add mod">
          <ac:chgData name="Bob Ward" userId="6da7c2dd-8e2e-469f-a216-c384312e2a2d" providerId="ADAL" clId="{62870759-0822-402D-B25C-BB6298B1EE64}" dt="2023-10-27T16:32:51.386" v="23123" actId="1076"/>
          <ac:spMkLst>
            <pc:docMk/>
            <pc:sldMk cId="1302455846" sldId="2147478912"/>
            <ac:spMk id="18" creationId="{D7503404-DFCC-7041-FB5E-3C9D5BCA2EFF}"/>
          </ac:spMkLst>
        </pc:spChg>
        <pc:spChg chg="add mod">
          <ac:chgData name="Bob Ward" userId="6da7c2dd-8e2e-469f-a216-c384312e2a2d" providerId="ADAL" clId="{62870759-0822-402D-B25C-BB6298B1EE64}" dt="2023-10-27T16:33:57.146" v="23137" actId="1076"/>
          <ac:spMkLst>
            <pc:docMk/>
            <pc:sldMk cId="1302455846" sldId="2147478912"/>
            <ac:spMk id="19" creationId="{7E5EB4E9-87A3-3FEF-749E-E88012480327}"/>
          </ac:spMkLst>
        </pc:spChg>
        <pc:spChg chg="add mod">
          <ac:chgData name="Bob Ward" userId="6da7c2dd-8e2e-469f-a216-c384312e2a2d" providerId="ADAL" clId="{62870759-0822-402D-B25C-BB6298B1EE64}" dt="2023-10-27T15:05:23.428" v="22496" actId="1076"/>
          <ac:spMkLst>
            <pc:docMk/>
            <pc:sldMk cId="1302455846" sldId="2147478912"/>
            <ac:spMk id="22" creationId="{620B3AEA-CDBC-B5A5-E435-497BDAF94AFE}"/>
          </ac:spMkLst>
        </pc:spChg>
        <pc:spChg chg="add mod">
          <ac:chgData name="Bob Ward" userId="6da7c2dd-8e2e-469f-a216-c384312e2a2d" providerId="ADAL" clId="{62870759-0822-402D-B25C-BB6298B1EE64}" dt="2023-10-27T16:32:55.870" v="23124" actId="1076"/>
          <ac:spMkLst>
            <pc:docMk/>
            <pc:sldMk cId="1302455846" sldId="2147478912"/>
            <ac:spMk id="23" creationId="{A6035B43-5B4D-B8CD-A013-A6A6D1D65605}"/>
          </ac:spMkLst>
        </pc:spChg>
        <pc:spChg chg="add mod">
          <ac:chgData name="Bob Ward" userId="6da7c2dd-8e2e-469f-a216-c384312e2a2d" providerId="ADAL" clId="{62870759-0822-402D-B25C-BB6298B1EE64}" dt="2023-10-27T16:32:44.708" v="23122" actId="1076"/>
          <ac:spMkLst>
            <pc:docMk/>
            <pc:sldMk cId="1302455846" sldId="2147478912"/>
            <ac:spMk id="26" creationId="{6AC6CCB4-B569-D789-EF54-3CB303F76BC8}"/>
          </ac:spMkLst>
        </pc:spChg>
        <pc:spChg chg="add mod">
          <ac:chgData name="Bob Ward" userId="6da7c2dd-8e2e-469f-a216-c384312e2a2d" providerId="ADAL" clId="{62870759-0822-402D-B25C-BB6298B1EE64}" dt="2023-10-27T15:05:26.844" v="22497" actId="1076"/>
          <ac:spMkLst>
            <pc:docMk/>
            <pc:sldMk cId="1302455846" sldId="2147478912"/>
            <ac:spMk id="34" creationId="{E9C20CE3-503F-8AFC-BB41-CE6F81AD2BC6}"/>
          </ac:spMkLst>
        </pc:spChg>
        <pc:spChg chg="add del mod">
          <ac:chgData name="Bob Ward" userId="6da7c2dd-8e2e-469f-a216-c384312e2a2d" providerId="ADAL" clId="{62870759-0822-402D-B25C-BB6298B1EE64}" dt="2023-10-27T14:51:45.975" v="22371" actId="478"/>
          <ac:spMkLst>
            <pc:docMk/>
            <pc:sldMk cId="1302455846" sldId="2147478912"/>
            <ac:spMk id="37" creationId="{58F23321-F182-B2A4-FB18-1661ADC77369}"/>
          </ac:spMkLst>
        </pc:spChg>
        <pc:spChg chg="add mod">
          <ac:chgData name="Bob Ward" userId="6da7c2dd-8e2e-469f-a216-c384312e2a2d" providerId="ADAL" clId="{62870759-0822-402D-B25C-BB6298B1EE64}" dt="2023-10-27T14:55:53.057" v="22430" actId="1076"/>
          <ac:spMkLst>
            <pc:docMk/>
            <pc:sldMk cId="1302455846" sldId="2147478912"/>
            <ac:spMk id="40" creationId="{586D7088-5952-E275-B80A-24438477CBA7}"/>
          </ac:spMkLst>
        </pc:spChg>
        <pc:spChg chg="add mod">
          <ac:chgData name="Bob Ward" userId="6da7c2dd-8e2e-469f-a216-c384312e2a2d" providerId="ADAL" clId="{62870759-0822-402D-B25C-BB6298B1EE64}" dt="2023-10-27T16:29:44.253" v="23042" actId="1076"/>
          <ac:spMkLst>
            <pc:docMk/>
            <pc:sldMk cId="1302455846" sldId="2147478912"/>
            <ac:spMk id="46" creationId="{89D5CC67-AE6D-290D-4AD3-FCB9B557F55A}"/>
          </ac:spMkLst>
        </pc:spChg>
        <pc:spChg chg="add mod">
          <ac:chgData name="Bob Ward" userId="6da7c2dd-8e2e-469f-a216-c384312e2a2d" providerId="ADAL" clId="{62870759-0822-402D-B25C-BB6298B1EE64}" dt="2023-10-27T15:05:09.959" v="22492" actId="207"/>
          <ac:spMkLst>
            <pc:docMk/>
            <pc:sldMk cId="1302455846" sldId="2147478912"/>
            <ac:spMk id="51" creationId="{99AEC1E0-D7A2-8E63-5281-D43CFB147E2B}"/>
          </ac:spMkLst>
        </pc:spChg>
        <pc:spChg chg="add mod">
          <ac:chgData name="Bob Ward" userId="6da7c2dd-8e2e-469f-a216-c384312e2a2d" providerId="ADAL" clId="{62870759-0822-402D-B25C-BB6298B1EE64}" dt="2023-10-27T15:06:00.676" v="22605" actId="1076"/>
          <ac:spMkLst>
            <pc:docMk/>
            <pc:sldMk cId="1302455846" sldId="2147478912"/>
            <ac:spMk id="52" creationId="{527CF9A8-5ADD-3964-D20E-A3067A6A526F}"/>
          </ac:spMkLst>
        </pc:spChg>
        <pc:spChg chg="add mod">
          <ac:chgData name="Bob Ward" userId="6da7c2dd-8e2e-469f-a216-c384312e2a2d" providerId="ADAL" clId="{62870759-0822-402D-B25C-BB6298B1EE64}" dt="2023-10-27T16:32:44.708" v="23122" actId="1076"/>
          <ac:spMkLst>
            <pc:docMk/>
            <pc:sldMk cId="1302455846" sldId="2147478912"/>
            <ac:spMk id="56" creationId="{EC480883-65CC-9F21-73D1-24D56FBDA93C}"/>
          </ac:spMkLst>
        </pc:spChg>
        <pc:spChg chg="add mod">
          <ac:chgData name="Bob Ward" userId="6da7c2dd-8e2e-469f-a216-c384312e2a2d" providerId="ADAL" clId="{62870759-0822-402D-B25C-BB6298B1EE64}" dt="2023-10-27T16:37:58.272" v="23168" actId="1076"/>
          <ac:spMkLst>
            <pc:docMk/>
            <pc:sldMk cId="1302455846" sldId="2147478912"/>
            <ac:spMk id="58" creationId="{C5A2CD11-02D4-6504-D45B-23B22528F085}"/>
          </ac:spMkLst>
        </pc:spChg>
        <pc:spChg chg="add del mod">
          <ac:chgData name="Bob Ward" userId="6da7c2dd-8e2e-469f-a216-c384312e2a2d" providerId="ADAL" clId="{62870759-0822-402D-B25C-BB6298B1EE64}" dt="2023-10-27T16:18:22.039" v="23015" actId="478"/>
          <ac:spMkLst>
            <pc:docMk/>
            <pc:sldMk cId="1302455846" sldId="2147478912"/>
            <ac:spMk id="60" creationId="{9A94580A-AFCF-AD6E-7DE2-FB91289373C4}"/>
          </ac:spMkLst>
        </pc:spChg>
        <pc:spChg chg="add mod">
          <ac:chgData name="Bob Ward" userId="6da7c2dd-8e2e-469f-a216-c384312e2a2d" providerId="ADAL" clId="{62870759-0822-402D-B25C-BB6298B1EE64}" dt="2023-11-13T04:40:13.310" v="82319" actId="6549"/>
          <ac:spMkLst>
            <pc:docMk/>
            <pc:sldMk cId="1302455846" sldId="2147478912"/>
            <ac:spMk id="61" creationId="{39CCD475-862E-D8D7-C9D7-F9DB404EF1A8}"/>
          </ac:spMkLst>
        </pc:spChg>
        <pc:spChg chg="add mod">
          <ac:chgData name="Bob Ward" userId="6da7c2dd-8e2e-469f-a216-c384312e2a2d" providerId="ADAL" clId="{62870759-0822-402D-B25C-BB6298B1EE64}" dt="2023-10-27T16:33:18.723" v="23131" actId="1076"/>
          <ac:spMkLst>
            <pc:docMk/>
            <pc:sldMk cId="1302455846" sldId="2147478912"/>
            <ac:spMk id="62" creationId="{6239ADA4-3822-938F-F34E-E9E0695FC6BC}"/>
          </ac:spMkLst>
        </pc:spChg>
        <pc:spChg chg="add mod">
          <ac:chgData name="Bob Ward" userId="6da7c2dd-8e2e-469f-a216-c384312e2a2d" providerId="ADAL" clId="{62870759-0822-402D-B25C-BB6298B1EE64}" dt="2023-10-27T16:34:07.426" v="23140" actId="1076"/>
          <ac:spMkLst>
            <pc:docMk/>
            <pc:sldMk cId="1302455846" sldId="2147478912"/>
            <ac:spMk id="1027" creationId="{A304605B-001E-9DBD-E851-4701891EEBB3}"/>
          </ac:spMkLst>
        </pc:spChg>
        <pc:spChg chg="add del mod">
          <ac:chgData name="Bob Ward" userId="6da7c2dd-8e2e-469f-a216-c384312e2a2d" providerId="ADAL" clId="{62870759-0822-402D-B25C-BB6298B1EE64}" dt="2023-10-27T16:35:15.901" v="23154"/>
          <ac:spMkLst>
            <pc:docMk/>
            <pc:sldMk cId="1302455846" sldId="2147478912"/>
            <ac:spMk id="1031" creationId="{F7C4F7E4-182F-5426-6B1E-EC5B8F45AC44}"/>
          </ac:spMkLst>
        </pc:spChg>
        <pc:spChg chg="add mod">
          <ac:chgData name="Bob Ward" userId="6da7c2dd-8e2e-469f-a216-c384312e2a2d" providerId="ADAL" clId="{62870759-0822-402D-B25C-BB6298B1EE64}" dt="2023-10-27T16:38:00.948" v="23169" actId="1076"/>
          <ac:spMkLst>
            <pc:docMk/>
            <pc:sldMk cId="1302455846" sldId="2147478912"/>
            <ac:spMk id="1032" creationId="{18BE0C28-793C-9620-3421-C64F715EBCF4}"/>
          </ac:spMkLst>
        </pc:spChg>
        <pc:spChg chg="add del mod">
          <ac:chgData name="Bob Ward" userId="6da7c2dd-8e2e-469f-a216-c384312e2a2d" providerId="ADAL" clId="{62870759-0822-402D-B25C-BB6298B1EE64}" dt="2023-10-27T16:38:54.032" v="23193" actId="478"/>
          <ac:spMkLst>
            <pc:docMk/>
            <pc:sldMk cId="1302455846" sldId="2147478912"/>
            <ac:spMk id="1034" creationId="{B3A09DD1-7AFE-6A10-8E26-46D6EB656443}"/>
          </ac:spMkLst>
        </pc:spChg>
        <pc:spChg chg="add mod">
          <ac:chgData name="Bob Ward" userId="6da7c2dd-8e2e-469f-a216-c384312e2a2d" providerId="ADAL" clId="{62870759-0822-402D-B25C-BB6298B1EE64}" dt="2023-10-27T16:38:29.759" v="23192" actId="2711"/>
          <ac:spMkLst>
            <pc:docMk/>
            <pc:sldMk cId="1302455846" sldId="2147478912"/>
            <ac:spMk id="1035" creationId="{83E92626-CDE8-DD46-3CA5-3EF3DD52EADB}"/>
          </ac:spMkLst>
        </pc:spChg>
        <pc:spChg chg="add mod">
          <ac:chgData name="Bob Ward" userId="6da7c2dd-8e2e-469f-a216-c384312e2a2d" providerId="ADAL" clId="{62870759-0822-402D-B25C-BB6298B1EE64}" dt="2023-10-27T16:39:19.392" v="23254" actId="20577"/>
          <ac:spMkLst>
            <pc:docMk/>
            <pc:sldMk cId="1302455846" sldId="2147478912"/>
            <ac:spMk id="1036" creationId="{0730B09E-24E9-9AF5-12A6-1F4F2B347A20}"/>
          </ac:spMkLst>
        </pc:spChg>
        <pc:picChg chg="add mod">
          <ac:chgData name="Bob Ward" userId="6da7c2dd-8e2e-469f-a216-c384312e2a2d" providerId="ADAL" clId="{62870759-0822-402D-B25C-BB6298B1EE64}" dt="2023-10-27T14:55:43.227" v="22427" actId="1076"/>
          <ac:picMkLst>
            <pc:docMk/>
            <pc:sldMk cId="1302455846" sldId="2147478912"/>
            <ac:picMk id="5" creationId="{8D90E402-185A-323D-B4E2-350AB080F173}"/>
          </ac:picMkLst>
        </pc:picChg>
        <pc:picChg chg="add del mod">
          <ac:chgData name="Bob Ward" userId="6da7c2dd-8e2e-469f-a216-c384312e2a2d" providerId="ADAL" clId="{62870759-0822-402D-B25C-BB6298B1EE64}" dt="2023-10-27T14:31:39.519" v="22170" actId="478"/>
          <ac:picMkLst>
            <pc:docMk/>
            <pc:sldMk cId="1302455846" sldId="2147478912"/>
            <ac:picMk id="6" creationId="{1F1CB1E2-EB91-1743-96D9-C87B4A58F43D}"/>
          </ac:picMkLst>
        </pc:picChg>
        <pc:picChg chg="add del mod">
          <ac:chgData name="Bob Ward" userId="6da7c2dd-8e2e-469f-a216-c384312e2a2d" providerId="ADAL" clId="{62870759-0822-402D-B25C-BB6298B1EE64}" dt="2023-10-27T14:31:37.518" v="22169" actId="478"/>
          <ac:picMkLst>
            <pc:docMk/>
            <pc:sldMk cId="1302455846" sldId="2147478912"/>
            <ac:picMk id="7" creationId="{FB09291E-02C7-053E-53BD-DAAB5BE18507}"/>
          </ac:picMkLst>
        </pc:picChg>
        <pc:picChg chg="add del mod">
          <ac:chgData name="Bob Ward" userId="6da7c2dd-8e2e-469f-a216-c384312e2a2d" providerId="ADAL" clId="{62870759-0822-402D-B25C-BB6298B1EE64}" dt="2023-10-27T14:31:53.811" v="22174"/>
          <ac:picMkLst>
            <pc:docMk/>
            <pc:sldMk cId="1302455846" sldId="2147478912"/>
            <ac:picMk id="8" creationId="{844A9296-E122-D765-0875-A3AC67587470}"/>
          </ac:picMkLst>
        </pc:picChg>
        <pc:picChg chg="add del mod">
          <ac:chgData name="Bob Ward" userId="6da7c2dd-8e2e-469f-a216-c384312e2a2d" providerId="ADAL" clId="{62870759-0822-402D-B25C-BB6298B1EE64}" dt="2023-10-27T14:31:53.811" v="22174"/>
          <ac:picMkLst>
            <pc:docMk/>
            <pc:sldMk cId="1302455846" sldId="2147478912"/>
            <ac:picMk id="9" creationId="{FDB34940-63DE-43D6-292D-7B2AA51DAC83}"/>
          </ac:picMkLst>
        </pc:picChg>
        <pc:picChg chg="add del mod">
          <ac:chgData name="Bob Ward" userId="6da7c2dd-8e2e-469f-a216-c384312e2a2d" providerId="ADAL" clId="{62870759-0822-402D-B25C-BB6298B1EE64}" dt="2023-10-27T14:44:00.645" v="22322" actId="478"/>
          <ac:picMkLst>
            <pc:docMk/>
            <pc:sldMk cId="1302455846" sldId="2147478912"/>
            <ac:picMk id="10" creationId="{B4FED7ED-B1D0-3ACB-2DD9-C12E91C5F9F3}"/>
          </ac:picMkLst>
        </pc:picChg>
        <pc:picChg chg="add mod">
          <ac:chgData name="Bob Ward" userId="6da7c2dd-8e2e-469f-a216-c384312e2a2d" providerId="ADAL" clId="{62870759-0822-402D-B25C-BB6298B1EE64}" dt="2023-10-27T14:55:48.900" v="22428" actId="1076"/>
          <ac:picMkLst>
            <pc:docMk/>
            <pc:sldMk cId="1302455846" sldId="2147478912"/>
            <ac:picMk id="11" creationId="{F863EF1E-8F30-D6F7-8808-8D30F9E2975D}"/>
          </ac:picMkLst>
        </pc:picChg>
        <pc:picChg chg="add mod">
          <ac:chgData name="Bob Ward" userId="6da7c2dd-8e2e-469f-a216-c384312e2a2d" providerId="ADAL" clId="{62870759-0822-402D-B25C-BB6298B1EE64}" dt="2023-10-27T16:32:51.386" v="23123" actId="1076"/>
          <ac:picMkLst>
            <pc:docMk/>
            <pc:sldMk cId="1302455846" sldId="2147478912"/>
            <ac:picMk id="13" creationId="{E458FE95-73E9-F804-8379-FC1F57699EF8}"/>
          </ac:picMkLst>
        </pc:picChg>
        <pc:picChg chg="add mod">
          <ac:chgData name="Bob Ward" userId="6da7c2dd-8e2e-469f-a216-c384312e2a2d" providerId="ADAL" clId="{62870759-0822-402D-B25C-BB6298B1EE64}" dt="2023-10-27T16:32:55.870" v="23124" actId="1076"/>
          <ac:picMkLst>
            <pc:docMk/>
            <pc:sldMk cId="1302455846" sldId="2147478912"/>
            <ac:picMk id="17" creationId="{0D005C02-C287-07E8-FD92-DFF6D41C5FB6}"/>
          </ac:picMkLst>
        </pc:picChg>
        <pc:picChg chg="add mod">
          <ac:chgData name="Bob Ward" userId="6da7c2dd-8e2e-469f-a216-c384312e2a2d" providerId="ADAL" clId="{62870759-0822-402D-B25C-BB6298B1EE64}" dt="2023-10-27T15:05:23.428" v="22496" actId="1076"/>
          <ac:picMkLst>
            <pc:docMk/>
            <pc:sldMk cId="1302455846" sldId="2147478912"/>
            <ac:picMk id="21" creationId="{201BE11B-D3DE-E840-DD4A-A7716230D1BC}"/>
          </ac:picMkLst>
        </pc:picChg>
        <pc:picChg chg="add mod">
          <ac:chgData name="Bob Ward" userId="6da7c2dd-8e2e-469f-a216-c384312e2a2d" providerId="ADAL" clId="{62870759-0822-402D-B25C-BB6298B1EE64}" dt="2023-10-27T16:32:44.708" v="23122" actId="1076"/>
          <ac:picMkLst>
            <pc:docMk/>
            <pc:sldMk cId="1302455846" sldId="2147478912"/>
            <ac:picMk id="25" creationId="{7095F6EC-6061-41E0-4BEC-4C4FA5BEFC78}"/>
          </ac:picMkLst>
        </pc:picChg>
        <pc:picChg chg="add del mod">
          <ac:chgData name="Bob Ward" userId="6da7c2dd-8e2e-469f-a216-c384312e2a2d" providerId="ADAL" clId="{62870759-0822-402D-B25C-BB6298B1EE64}" dt="2023-10-27T14:43:04.178" v="22314" actId="478"/>
          <ac:picMkLst>
            <pc:docMk/>
            <pc:sldMk cId="1302455846" sldId="2147478912"/>
            <ac:picMk id="28" creationId="{D6E7C8FC-6A76-A51C-835D-BEB61035252A}"/>
          </ac:picMkLst>
        </pc:picChg>
        <pc:picChg chg="add mod">
          <ac:chgData name="Bob Ward" userId="6da7c2dd-8e2e-469f-a216-c384312e2a2d" providerId="ADAL" clId="{62870759-0822-402D-B25C-BB6298B1EE64}" dt="2023-10-27T14:55:39.054" v="22426" actId="1076"/>
          <ac:picMkLst>
            <pc:docMk/>
            <pc:sldMk cId="1302455846" sldId="2147478912"/>
            <ac:picMk id="30" creationId="{2FD69932-BBBC-54F3-88EA-7D4C7E99B2A1}"/>
          </ac:picMkLst>
        </pc:picChg>
        <pc:picChg chg="add mod">
          <ac:chgData name="Bob Ward" userId="6da7c2dd-8e2e-469f-a216-c384312e2a2d" providerId="ADAL" clId="{62870759-0822-402D-B25C-BB6298B1EE64}" dt="2023-10-27T14:44:26.596" v="22328" actId="1076"/>
          <ac:picMkLst>
            <pc:docMk/>
            <pc:sldMk cId="1302455846" sldId="2147478912"/>
            <ac:picMk id="31" creationId="{A634489B-8091-9B93-E213-48A25554B66B}"/>
          </ac:picMkLst>
        </pc:picChg>
        <pc:picChg chg="add mod">
          <ac:chgData name="Bob Ward" userId="6da7c2dd-8e2e-469f-a216-c384312e2a2d" providerId="ADAL" clId="{62870759-0822-402D-B25C-BB6298B1EE64}" dt="2023-10-27T15:05:26.844" v="22497" actId="1076"/>
          <ac:picMkLst>
            <pc:docMk/>
            <pc:sldMk cId="1302455846" sldId="2147478912"/>
            <ac:picMk id="33" creationId="{A8F8A8B3-0079-AA22-EFB2-9A2C422D3767}"/>
          </ac:picMkLst>
        </pc:picChg>
        <pc:picChg chg="add mod">
          <ac:chgData name="Bob Ward" userId="6da7c2dd-8e2e-469f-a216-c384312e2a2d" providerId="ADAL" clId="{62870759-0822-402D-B25C-BB6298B1EE64}" dt="2023-10-27T14:51:23.337" v="22367" actId="1076"/>
          <ac:picMkLst>
            <pc:docMk/>
            <pc:sldMk cId="1302455846" sldId="2147478912"/>
            <ac:picMk id="35" creationId="{2CCF9E4C-5DC3-389F-6F29-0268593FBBA3}"/>
          </ac:picMkLst>
        </pc:picChg>
        <pc:picChg chg="add mod">
          <ac:chgData name="Bob Ward" userId="6da7c2dd-8e2e-469f-a216-c384312e2a2d" providerId="ADAL" clId="{62870759-0822-402D-B25C-BB6298B1EE64}" dt="2023-10-27T14:55:39.054" v="22426" actId="1076"/>
          <ac:picMkLst>
            <pc:docMk/>
            <pc:sldMk cId="1302455846" sldId="2147478912"/>
            <ac:picMk id="36" creationId="{8C4F62F3-63AF-E444-AA07-AF9DDF121EEA}"/>
          </ac:picMkLst>
        </pc:picChg>
        <pc:picChg chg="add mod">
          <ac:chgData name="Bob Ward" userId="6da7c2dd-8e2e-469f-a216-c384312e2a2d" providerId="ADAL" clId="{62870759-0822-402D-B25C-BB6298B1EE64}" dt="2023-10-27T14:56:42.126" v="22436" actId="1076"/>
          <ac:picMkLst>
            <pc:docMk/>
            <pc:sldMk cId="1302455846" sldId="2147478912"/>
            <ac:picMk id="43" creationId="{D4A764F7-B9CC-AFE6-4A16-48B4D606855D}"/>
          </ac:picMkLst>
        </pc:picChg>
        <pc:picChg chg="add mod">
          <ac:chgData name="Bob Ward" userId="6da7c2dd-8e2e-469f-a216-c384312e2a2d" providerId="ADAL" clId="{62870759-0822-402D-B25C-BB6298B1EE64}" dt="2023-10-27T16:32:44.708" v="23122" actId="1076"/>
          <ac:picMkLst>
            <pc:docMk/>
            <pc:sldMk cId="1302455846" sldId="2147478912"/>
            <ac:picMk id="45" creationId="{F6451A7E-2541-DEB0-1594-806E2F24017A}"/>
          </ac:picMkLst>
        </pc:picChg>
        <pc:picChg chg="add mod">
          <ac:chgData name="Bob Ward" userId="6da7c2dd-8e2e-469f-a216-c384312e2a2d" providerId="ADAL" clId="{62870759-0822-402D-B25C-BB6298B1EE64}" dt="2023-10-27T15:05:14.870" v="22493" actId="1076"/>
          <ac:picMkLst>
            <pc:docMk/>
            <pc:sldMk cId="1302455846" sldId="2147478912"/>
            <ac:picMk id="48" creationId="{7B58FCB5-5D4E-5352-B269-6080A1528942}"/>
          </ac:picMkLst>
        </pc:picChg>
        <pc:picChg chg="add mod">
          <ac:chgData name="Bob Ward" userId="6da7c2dd-8e2e-469f-a216-c384312e2a2d" providerId="ADAL" clId="{62870759-0822-402D-B25C-BB6298B1EE64}" dt="2023-10-27T15:05:17.757" v="22495" actId="1076"/>
          <ac:picMkLst>
            <pc:docMk/>
            <pc:sldMk cId="1302455846" sldId="2147478912"/>
            <ac:picMk id="49" creationId="{F71E0DD8-5E58-36A5-45B0-3D467F8AF6AA}"/>
          </ac:picMkLst>
        </pc:picChg>
        <pc:picChg chg="add mod">
          <ac:chgData name="Bob Ward" userId="6da7c2dd-8e2e-469f-a216-c384312e2a2d" providerId="ADAL" clId="{62870759-0822-402D-B25C-BB6298B1EE64}" dt="2023-10-27T15:05:15.912" v="22494" actId="1076"/>
          <ac:picMkLst>
            <pc:docMk/>
            <pc:sldMk cId="1302455846" sldId="2147478912"/>
            <ac:picMk id="50" creationId="{7F13B5AB-726F-C289-6199-3ACDFC2061DF}"/>
          </ac:picMkLst>
        </pc:picChg>
        <pc:picChg chg="add del mod">
          <ac:chgData name="Bob Ward" userId="6da7c2dd-8e2e-469f-a216-c384312e2a2d" providerId="ADAL" clId="{62870759-0822-402D-B25C-BB6298B1EE64}" dt="2023-10-27T16:30:43.085" v="23079" actId="478"/>
          <ac:picMkLst>
            <pc:docMk/>
            <pc:sldMk cId="1302455846" sldId="2147478912"/>
            <ac:picMk id="63" creationId="{D31CBB11-8FD5-2B8F-729E-A109BBBABF14}"/>
          </ac:picMkLst>
        </pc:picChg>
        <pc:picChg chg="add mod">
          <ac:chgData name="Bob Ward" userId="6da7c2dd-8e2e-469f-a216-c384312e2a2d" providerId="ADAL" clId="{62870759-0822-402D-B25C-BB6298B1EE64}" dt="2023-10-27T16:33:22.696" v="23133" actId="14100"/>
          <ac:picMkLst>
            <pc:docMk/>
            <pc:sldMk cId="1302455846" sldId="2147478912"/>
            <ac:picMk id="1025" creationId="{0E57A0E4-C716-B20F-0B87-B71299E35BBA}"/>
          </ac:picMkLst>
        </pc:picChg>
        <pc:picChg chg="add mod">
          <ac:chgData name="Bob Ward" userId="6da7c2dd-8e2e-469f-a216-c384312e2a2d" providerId="ADAL" clId="{62870759-0822-402D-B25C-BB6298B1EE64}" dt="2023-10-27T16:33:14.521" v="23130" actId="1076"/>
          <ac:picMkLst>
            <pc:docMk/>
            <pc:sldMk cId="1302455846" sldId="2147478912"/>
            <ac:picMk id="1026" creationId="{B3DE1693-30E8-CA2C-3CF5-756CA433A464}"/>
          </ac:picMkLst>
        </pc:picChg>
        <pc:picChg chg="add mod">
          <ac:chgData name="Bob Ward" userId="6da7c2dd-8e2e-469f-a216-c384312e2a2d" providerId="ADAL" clId="{62870759-0822-402D-B25C-BB6298B1EE64}" dt="2023-10-27T16:34:11.492" v="23142" actId="1076"/>
          <ac:picMkLst>
            <pc:docMk/>
            <pc:sldMk cId="1302455846" sldId="2147478912"/>
            <ac:picMk id="1029" creationId="{F2AA2B36-62B4-5614-A286-4DD234E98155}"/>
          </ac:picMkLst>
        </pc:picChg>
        <pc:cxnChg chg="add mod">
          <ac:chgData name="Bob Ward" userId="6da7c2dd-8e2e-469f-a216-c384312e2a2d" providerId="ADAL" clId="{62870759-0822-402D-B25C-BB6298B1EE64}" dt="2023-10-27T14:55:51.082" v="22429" actId="1076"/>
          <ac:cxnSpMkLst>
            <pc:docMk/>
            <pc:sldMk cId="1302455846" sldId="2147478912"/>
            <ac:cxnSpMk id="39" creationId="{B2B787A0-FC48-DA93-DA35-100992A8D0C3}"/>
          </ac:cxnSpMkLst>
        </pc:cxnChg>
        <pc:cxnChg chg="add mod">
          <ac:chgData name="Bob Ward" userId="6da7c2dd-8e2e-469f-a216-c384312e2a2d" providerId="ADAL" clId="{62870759-0822-402D-B25C-BB6298B1EE64}" dt="2023-10-27T14:56:18.508" v="22433" actId="693"/>
          <ac:cxnSpMkLst>
            <pc:docMk/>
            <pc:sldMk cId="1302455846" sldId="2147478912"/>
            <ac:cxnSpMk id="42" creationId="{2FB255CD-5B44-5199-04A3-744F4DC0AB63}"/>
          </ac:cxnSpMkLst>
        </pc:cxnChg>
        <pc:cxnChg chg="add mod">
          <ac:chgData name="Bob Ward" userId="6da7c2dd-8e2e-469f-a216-c384312e2a2d" providerId="ADAL" clId="{62870759-0822-402D-B25C-BB6298B1EE64}" dt="2023-10-27T15:07:05.761" v="22614" actId="14100"/>
          <ac:cxnSpMkLst>
            <pc:docMk/>
            <pc:sldMk cId="1302455846" sldId="2147478912"/>
            <ac:cxnSpMk id="54" creationId="{A84D6292-73F2-070A-7245-2A89A846CE36}"/>
          </ac:cxnSpMkLst>
        </pc:cxnChg>
      </pc:sldChg>
      <pc:sldChg chg="addSp delSp modSp new del mod">
        <pc:chgData name="Bob Ward" userId="6da7c2dd-8e2e-469f-a216-c384312e2a2d" providerId="ADAL" clId="{62870759-0822-402D-B25C-BB6298B1EE64}" dt="2023-10-22T03:01:33.216" v="8599" actId="47"/>
        <pc:sldMkLst>
          <pc:docMk/>
          <pc:sldMk cId="1791227684" sldId="2147478913"/>
        </pc:sldMkLst>
        <pc:spChg chg="mod">
          <ac:chgData name="Bob Ward" userId="6da7c2dd-8e2e-469f-a216-c384312e2a2d" providerId="ADAL" clId="{62870759-0822-402D-B25C-BB6298B1EE64}" dt="2023-10-22T03:01:23.165" v="8596" actId="6549"/>
          <ac:spMkLst>
            <pc:docMk/>
            <pc:sldMk cId="1791227684" sldId="2147478913"/>
            <ac:spMk id="2" creationId="{5EAFC64D-9C63-1632-EF79-78D1AB379BE2}"/>
          </ac:spMkLst>
        </pc:spChg>
        <pc:spChg chg="add del mod">
          <ac:chgData name="Bob Ward" userId="6da7c2dd-8e2e-469f-a216-c384312e2a2d" providerId="ADAL" clId="{62870759-0822-402D-B25C-BB6298B1EE64}" dt="2023-10-22T03:01:20.589" v="8595" actId="478"/>
          <ac:spMkLst>
            <pc:docMk/>
            <pc:sldMk cId="1791227684" sldId="2147478913"/>
            <ac:spMk id="3" creationId="{313368B8-D6A2-17EC-9149-95C32B7BCC6F}"/>
          </ac:spMkLst>
        </pc:spChg>
        <pc:spChg chg="add del mod">
          <ac:chgData name="Bob Ward" userId="6da7c2dd-8e2e-469f-a216-c384312e2a2d" providerId="ADAL" clId="{62870759-0822-402D-B25C-BB6298B1EE64}" dt="2023-10-22T03:01:29.772" v="8598" actId="767"/>
          <ac:spMkLst>
            <pc:docMk/>
            <pc:sldMk cId="1791227684" sldId="2147478913"/>
            <ac:spMk id="4" creationId="{854F4771-F1E8-832F-8B1D-B05B6A80D6A8}"/>
          </ac:spMkLst>
        </pc:spChg>
      </pc:sldChg>
      <pc:sldChg chg="modSp add del mod ord modShow">
        <pc:chgData name="Bob Ward" userId="6da7c2dd-8e2e-469f-a216-c384312e2a2d" providerId="ADAL" clId="{62870759-0822-402D-B25C-BB6298B1EE64}" dt="2023-10-22T21:15:46.351" v="9073" actId="47"/>
        <pc:sldMkLst>
          <pc:docMk/>
          <pc:sldMk cId="3700076281" sldId="2147478913"/>
        </pc:sldMkLst>
        <pc:spChg chg="mod">
          <ac:chgData name="Bob Ward" userId="6da7c2dd-8e2e-469f-a216-c384312e2a2d" providerId="ADAL" clId="{62870759-0822-402D-B25C-BB6298B1EE64}" dt="2023-10-22T03:01:59.208" v="8635" actId="20577"/>
          <ac:spMkLst>
            <pc:docMk/>
            <pc:sldMk cId="3700076281" sldId="2147478913"/>
            <ac:spMk id="2" creationId="{F329D24E-88AC-04B4-FF70-E7E088102AE4}"/>
          </ac:spMkLst>
        </pc:spChg>
        <pc:spChg chg="mod">
          <ac:chgData name="Bob Ward" userId="6da7c2dd-8e2e-469f-a216-c384312e2a2d" providerId="ADAL" clId="{62870759-0822-402D-B25C-BB6298B1EE64}" dt="2023-10-22T03:02:42.622" v="8740" actId="20577"/>
          <ac:spMkLst>
            <pc:docMk/>
            <pc:sldMk cId="3700076281" sldId="2147478913"/>
            <ac:spMk id="4" creationId="{5294A86B-CC40-D237-6271-40E185564860}"/>
          </ac:spMkLst>
        </pc:spChg>
      </pc:sldChg>
      <pc:sldChg chg="modSp new add del mod modNotesTx">
        <pc:chgData name="Bob Ward" userId="6da7c2dd-8e2e-469f-a216-c384312e2a2d" providerId="ADAL" clId="{62870759-0822-402D-B25C-BB6298B1EE64}" dt="2023-11-07T21:18:14.045" v="64100" actId="47"/>
        <pc:sldMkLst>
          <pc:docMk/>
          <pc:sldMk cId="1858044650" sldId="2147478914"/>
        </pc:sldMkLst>
        <pc:spChg chg="mod">
          <ac:chgData name="Bob Ward" userId="6da7c2dd-8e2e-469f-a216-c384312e2a2d" providerId="ADAL" clId="{62870759-0822-402D-B25C-BB6298B1EE64}" dt="2023-10-22T03:03:06.252" v="8769" actId="20577"/>
          <ac:spMkLst>
            <pc:docMk/>
            <pc:sldMk cId="1858044650" sldId="2147478914"/>
            <ac:spMk id="2" creationId="{2B624E0B-9174-6D44-F35D-A602945A7E0D}"/>
          </ac:spMkLst>
        </pc:spChg>
      </pc:sldChg>
      <pc:sldChg chg="modSp add del mod">
        <pc:chgData name="Bob Ward" userId="6da7c2dd-8e2e-469f-a216-c384312e2a2d" providerId="ADAL" clId="{62870759-0822-402D-B25C-BB6298B1EE64}" dt="2023-10-22T21:16:01.116" v="9076" actId="47"/>
        <pc:sldMkLst>
          <pc:docMk/>
          <pc:sldMk cId="1090396643" sldId="2147478915"/>
        </pc:sldMkLst>
        <pc:spChg chg="mod">
          <ac:chgData name="Bob Ward" userId="6da7c2dd-8e2e-469f-a216-c384312e2a2d" providerId="ADAL" clId="{62870759-0822-402D-B25C-BB6298B1EE64}" dt="2023-10-22T03:03:23.918" v="8822" actId="20577"/>
          <ac:spMkLst>
            <pc:docMk/>
            <pc:sldMk cId="1090396643" sldId="2147478915"/>
            <ac:spMk id="2" creationId="{2B624E0B-9174-6D44-F35D-A602945A7E0D}"/>
          </ac:spMkLst>
        </pc:spChg>
      </pc:sldChg>
      <pc:sldChg chg="addSp modSp new add del mod modNotesTx">
        <pc:chgData name="Bob Ward" userId="6da7c2dd-8e2e-469f-a216-c384312e2a2d" providerId="ADAL" clId="{62870759-0822-402D-B25C-BB6298B1EE64}" dt="2023-11-12T04:28:39.648" v="68819" actId="47"/>
        <pc:sldMkLst>
          <pc:docMk/>
          <pc:sldMk cId="1799472153" sldId="2147478916"/>
        </pc:sldMkLst>
        <pc:spChg chg="mod">
          <ac:chgData name="Bob Ward" userId="6da7c2dd-8e2e-469f-a216-c384312e2a2d" providerId="ADAL" clId="{62870759-0822-402D-B25C-BB6298B1EE64}" dt="2023-10-22T03:03:51.610" v="8833" actId="20577"/>
          <ac:spMkLst>
            <pc:docMk/>
            <pc:sldMk cId="1799472153" sldId="2147478916"/>
            <ac:spMk id="2" creationId="{AA102D43-FF9D-D30A-D5D7-C90B6B05C8B4}"/>
          </ac:spMkLst>
        </pc:spChg>
        <pc:spChg chg="add mod">
          <ac:chgData name="Bob Ward" userId="6da7c2dd-8e2e-469f-a216-c384312e2a2d" providerId="ADAL" clId="{62870759-0822-402D-B25C-BB6298B1EE64}" dt="2023-10-22T21:50:23.450" v="10846" actId="20577"/>
          <ac:spMkLst>
            <pc:docMk/>
            <pc:sldMk cId="1799472153" sldId="2147478916"/>
            <ac:spMk id="3" creationId="{02DD3EF4-A2BC-E2BB-24FD-958A423D6DA1}"/>
          </ac:spMkLst>
        </pc:spChg>
      </pc:sldChg>
      <pc:sldChg chg="modSp add del mod">
        <pc:chgData name="Bob Ward" userId="6da7c2dd-8e2e-469f-a216-c384312e2a2d" providerId="ADAL" clId="{62870759-0822-402D-B25C-BB6298B1EE64}" dt="2023-10-22T03:04:04.400" v="8848" actId="47"/>
        <pc:sldMkLst>
          <pc:docMk/>
          <pc:sldMk cId="2360875443" sldId="2147478917"/>
        </pc:sldMkLst>
        <pc:spChg chg="mod">
          <ac:chgData name="Bob Ward" userId="6da7c2dd-8e2e-469f-a216-c384312e2a2d" providerId="ADAL" clId="{62870759-0822-402D-B25C-BB6298B1EE64}" dt="2023-10-22T03:04:01.207" v="8847" actId="20577"/>
          <ac:spMkLst>
            <pc:docMk/>
            <pc:sldMk cId="2360875443" sldId="2147478917"/>
            <ac:spMk id="2" creationId="{AA102D43-FF9D-D30A-D5D7-C90B6B05C8B4}"/>
          </ac:spMkLst>
        </pc:spChg>
      </pc:sldChg>
      <pc:sldChg chg="modSp add del mod ord">
        <pc:chgData name="Bob Ward" userId="6da7c2dd-8e2e-469f-a216-c384312e2a2d" providerId="ADAL" clId="{62870759-0822-402D-B25C-BB6298B1EE64}" dt="2023-10-28T19:23:45.042" v="27423" actId="47"/>
        <pc:sldMkLst>
          <pc:docMk/>
          <pc:sldMk cId="2966656829" sldId="2147478917"/>
        </pc:sldMkLst>
        <pc:spChg chg="mod">
          <ac:chgData name="Bob Ward" userId="6da7c2dd-8e2e-469f-a216-c384312e2a2d" providerId="ADAL" clId="{62870759-0822-402D-B25C-BB6298B1EE64}" dt="2023-10-22T03:04:54.316" v="8912" actId="20577"/>
          <ac:spMkLst>
            <pc:docMk/>
            <pc:sldMk cId="2966656829" sldId="2147478917"/>
            <ac:spMk id="2" creationId="{F329D24E-88AC-04B4-FF70-E7E088102AE4}"/>
          </ac:spMkLst>
        </pc:spChg>
        <pc:spChg chg="mod">
          <ac:chgData name="Bob Ward" userId="6da7c2dd-8e2e-469f-a216-c384312e2a2d" providerId="ADAL" clId="{62870759-0822-402D-B25C-BB6298B1EE64}" dt="2023-10-22T03:05:14.953" v="8983" actId="20577"/>
          <ac:spMkLst>
            <pc:docMk/>
            <pc:sldMk cId="2966656829" sldId="2147478917"/>
            <ac:spMk id="4" creationId="{5294A86B-CC40-D237-6271-40E185564860}"/>
          </ac:spMkLst>
        </pc:spChg>
      </pc:sldChg>
      <pc:sldChg chg="modSp add del mod ord">
        <pc:chgData name="Bob Ward" userId="6da7c2dd-8e2e-469f-a216-c384312e2a2d" providerId="ADAL" clId="{62870759-0822-402D-B25C-BB6298B1EE64}" dt="2023-10-28T19:26:39.723" v="27463" actId="47"/>
        <pc:sldMkLst>
          <pc:docMk/>
          <pc:sldMk cId="388826393" sldId="2147478918"/>
        </pc:sldMkLst>
        <pc:spChg chg="mod">
          <ac:chgData name="Bob Ward" userId="6da7c2dd-8e2e-469f-a216-c384312e2a2d" providerId="ADAL" clId="{62870759-0822-402D-B25C-BB6298B1EE64}" dt="2023-10-22T03:05:37.250" v="9046" actId="20577"/>
          <ac:spMkLst>
            <pc:docMk/>
            <pc:sldMk cId="388826393" sldId="2147478918"/>
            <ac:spMk id="2" creationId="{F329D24E-88AC-04B4-FF70-E7E088102AE4}"/>
          </ac:spMkLst>
        </pc:spChg>
        <pc:spChg chg="mod">
          <ac:chgData name="Bob Ward" userId="6da7c2dd-8e2e-469f-a216-c384312e2a2d" providerId="ADAL" clId="{62870759-0822-402D-B25C-BB6298B1EE64}" dt="2023-10-22T03:05:53.690" v="9069" actId="20577"/>
          <ac:spMkLst>
            <pc:docMk/>
            <pc:sldMk cId="388826393" sldId="2147478918"/>
            <ac:spMk id="4" creationId="{5294A86B-CC40-D237-6271-40E185564860}"/>
          </ac:spMkLst>
        </pc:spChg>
      </pc:sldChg>
      <pc:sldChg chg="modSp add del mod">
        <pc:chgData name="Bob Ward" userId="6da7c2dd-8e2e-469f-a216-c384312e2a2d" providerId="ADAL" clId="{62870759-0822-402D-B25C-BB6298B1EE64}" dt="2023-10-28T19:24:48.900" v="27427" actId="47"/>
        <pc:sldMkLst>
          <pc:docMk/>
          <pc:sldMk cId="988776054" sldId="2147478919"/>
        </pc:sldMkLst>
        <pc:spChg chg="mod">
          <ac:chgData name="Bob Ward" userId="6da7c2dd-8e2e-469f-a216-c384312e2a2d" providerId="ADAL" clId="{62870759-0822-402D-B25C-BB6298B1EE64}" dt="2023-10-22T03:05:46.299" v="9062" actId="20577"/>
          <ac:spMkLst>
            <pc:docMk/>
            <pc:sldMk cId="988776054" sldId="2147478919"/>
            <ac:spMk id="2" creationId="{F329D24E-88AC-04B4-FF70-E7E088102AE4}"/>
          </ac:spMkLst>
        </pc:spChg>
        <pc:spChg chg="mod">
          <ac:chgData name="Bob Ward" userId="6da7c2dd-8e2e-469f-a216-c384312e2a2d" providerId="ADAL" clId="{62870759-0822-402D-B25C-BB6298B1EE64}" dt="2023-10-22T03:05:50.905" v="9066" actId="20577"/>
          <ac:spMkLst>
            <pc:docMk/>
            <pc:sldMk cId="988776054" sldId="2147478919"/>
            <ac:spMk id="4" creationId="{5294A86B-CC40-D237-6271-40E185564860}"/>
          </ac:spMkLst>
        </pc:spChg>
      </pc:sldChg>
      <pc:sldChg chg="modSp new del mod">
        <pc:chgData name="Bob Ward" userId="6da7c2dd-8e2e-469f-a216-c384312e2a2d" providerId="ADAL" clId="{62870759-0822-402D-B25C-BB6298B1EE64}" dt="2023-10-28T18:04:25.644" v="25033" actId="47"/>
        <pc:sldMkLst>
          <pc:docMk/>
          <pc:sldMk cId="1815162132" sldId="2147478920"/>
        </pc:sldMkLst>
        <pc:spChg chg="mod">
          <ac:chgData name="Bob Ward" userId="6da7c2dd-8e2e-469f-a216-c384312e2a2d" providerId="ADAL" clId="{62870759-0822-402D-B25C-BB6298B1EE64}" dt="2023-10-22T21:16:31.835" v="9125" actId="20577"/>
          <ac:spMkLst>
            <pc:docMk/>
            <pc:sldMk cId="1815162132" sldId="2147478920"/>
            <ac:spMk id="2" creationId="{FEE42ABB-FCE7-5862-1F4A-E75E09B71562}"/>
          </ac:spMkLst>
        </pc:spChg>
      </pc:sldChg>
      <pc:sldChg chg="modSp new del mod">
        <pc:chgData name="Bob Ward" userId="6da7c2dd-8e2e-469f-a216-c384312e2a2d" providerId="ADAL" clId="{62870759-0822-402D-B25C-BB6298B1EE64}" dt="2023-10-28T18:30:55.299" v="25703" actId="47"/>
        <pc:sldMkLst>
          <pc:docMk/>
          <pc:sldMk cId="2347484372" sldId="2147478921"/>
        </pc:sldMkLst>
        <pc:spChg chg="mod">
          <ac:chgData name="Bob Ward" userId="6da7c2dd-8e2e-469f-a216-c384312e2a2d" providerId="ADAL" clId="{62870759-0822-402D-B25C-BB6298B1EE64}" dt="2023-10-22T21:17:00.083" v="9198" actId="20577"/>
          <ac:spMkLst>
            <pc:docMk/>
            <pc:sldMk cId="2347484372" sldId="2147478921"/>
            <ac:spMk id="2" creationId="{3C135DC5-279C-4830-343E-706892ECF01E}"/>
          </ac:spMkLst>
        </pc:spChg>
      </pc:sldChg>
      <pc:sldChg chg="addSp delSp modSp new mod modAnim">
        <pc:chgData name="Bob Ward" userId="6da7c2dd-8e2e-469f-a216-c384312e2a2d" providerId="ADAL" clId="{62870759-0822-402D-B25C-BB6298B1EE64}" dt="2023-11-14T04:15:27.526" v="83498" actId="20577"/>
        <pc:sldMkLst>
          <pc:docMk/>
          <pc:sldMk cId="2528276360" sldId="2147478922"/>
        </pc:sldMkLst>
        <pc:spChg chg="mod">
          <ac:chgData name="Bob Ward" userId="6da7c2dd-8e2e-469f-a216-c384312e2a2d" providerId="ADAL" clId="{62870759-0822-402D-B25C-BB6298B1EE64}" dt="2023-10-28T18:43:13.491" v="26007" actId="1076"/>
          <ac:spMkLst>
            <pc:docMk/>
            <pc:sldMk cId="2528276360" sldId="2147478922"/>
            <ac:spMk id="2" creationId="{8E0584D3-56A3-FABE-C844-852979C7A988}"/>
          </ac:spMkLst>
        </pc:spChg>
        <pc:spChg chg="add mod">
          <ac:chgData name="Bob Ward" userId="6da7c2dd-8e2e-469f-a216-c384312e2a2d" providerId="ADAL" clId="{62870759-0822-402D-B25C-BB6298B1EE64}" dt="2023-10-28T18:33:43.475" v="25976" actId="5793"/>
          <ac:spMkLst>
            <pc:docMk/>
            <pc:sldMk cId="2528276360" sldId="2147478922"/>
            <ac:spMk id="4" creationId="{5431FF0C-B092-F207-ECD9-B03170759C72}"/>
          </ac:spMkLst>
        </pc:spChg>
        <pc:spChg chg="add mod">
          <ac:chgData name="Bob Ward" userId="6da7c2dd-8e2e-469f-a216-c384312e2a2d" providerId="ADAL" clId="{62870759-0822-402D-B25C-BB6298B1EE64}" dt="2023-11-14T04:15:16.473" v="83496" actId="20577"/>
          <ac:spMkLst>
            <pc:docMk/>
            <pc:sldMk cId="2528276360" sldId="2147478922"/>
            <ac:spMk id="5" creationId="{038C463A-8429-CEAD-1057-F820DF915451}"/>
          </ac:spMkLst>
        </pc:spChg>
        <pc:spChg chg="add mod">
          <ac:chgData name="Bob Ward" userId="6da7c2dd-8e2e-469f-a216-c384312e2a2d" providerId="ADAL" clId="{62870759-0822-402D-B25C-BB6298B1EE64}" dt="2023-11-14T04:15:27.526" v="83498" actId="20577"/>
          <ac:spMkLst>
            <pc:docMk/>
            <pc:sldMk cId="2528276360" sldId="2147478922"/>
            <ac:spMk id="6" creationId="{D7DF48C7-2185-9F78-3C77-48021F46CCBF}"/>
          </ac:spMkLst>
        </pc:spChg>
        <pc:spChg chg="add mod">
          <ac:chgData name="Bob Ward" userId="6da7c2dd-8e2e-469f-a216-c384312e2a2d" providerId="ADAL" clId="{62870759-0822-402D-B25C-BB6298B1EE64}" dt="2023-10-28T18:42:01.579" v="25996" actId="207"/>
          <ac:spMkLst>
            <pc:docMk/>
            <pc:sldMk cId="2528276360" sldId="2147478922"/>
            <ac:spMk id="7" creationId="{AD57BC42-ECC5-0442-0AB1-301C319903FE}"/>
          </ac:spMkLst>
        </pc:spChg>
        <pc:spChg chg="add mod">
          <ac:chgData name="Bob Ward" userId="6da7c2dd-8e2e-469f-a216-c384312e2a2d" providerId="ADAL" clId="{62870759-0822-402D-B25C-BB6298B1EE64}" dt="2023-11-12T04:53:29.410" v="69391" actId="1076"/>
          <ac:spMkLst>
            <pc:docMk/>
            <pc:sldMk cId="2528276360" sldId="2147478922"/>
            <ac:spMk id="8" creationId="{A239136D-C06C-BF9D-071D-D05AB6A0061F}"/>
          </ac:spMkLst>
        </pc:spChg>
        <pc:spChg chg="mod">
          <ac:chgData name="Bob Ward" userId="6da7c2dd-8e2e-469f-a216-c384312e2a2d" providerId="ADAL" clId="{62870759-0822-402D-B25C-BB6298B1EE64}" dt="2023-11-12T04:53:31.311" v="69392" actId="1076"/>
          <ac:spMkLst>
            <pc:docMk/>
            <pc:sldMk cId="2528276360" sldId="2147478922"/>
            <ac:spMk id="10" creationId="{DEF66115-CEFB-354E-8D33-75F7868448CF}"/>
          </ac:spMkLst>
        </pc:spChg>
        <pc:spChg chg="mod">
          <ac:chgData name="Bob Ward" userId="6da7c2dd-8e2e-469f-a216-c384312e2a2d" providerId="ADAL" clId="{62870759-0822-402D-B25C-BB6298B1EE64}" dt="2023-11-12T04:53:31.311" v="69392" actId="1076"/>
          <ac:spMkLst>
            <pc:docMk/>
            <pc:sldMk cId="2528276360" sldId="2147478922"/>
            <ac:spMk id="11" creationId="{A7E60750-C1CA-07CE-F3AD-3F993547C39B}"/>
          </ac:spMkLst>
        </pc:spChg>
        <pc:spChg chg="mod">
          <ac:chgData name="Bob Ward" userId="6da7c2dd-8e2e-469f-a216-c384312e2a2d" providerId="ADAL" clId="{62870759-0822-402D-B25C-BB6298B1EE64}" dt="2023-11-12T04:53:31.311" v="69392" actId="1076"/>
          <ac:spMkLst>
            <pc:docMk/>
            <pc:sldMk cId="2528276360" sldId="2147478922"/>
            <ac:spMk id="12" creationId="{923E6878-FC32-8449-6B16-F26480DD7266}"/>
          </ac:spMkLst>
        </pc:spChg>
        <pc:spChg chg="mod">
          <ac:chgData name="Bob Ward" userId="6da7c2dd-8e2e-469f-a216-c384312e2a2d" providerId="ADAL" clId="{62870759-0822-402D-B25C-BB6298B1EE64}" dt="2023-11-12T04:53:31.311" v="69392" actId="1076"/>
          <ac:spMkLst>
            <pc:docMk/>
            <pc:sldMk cId="2528276360" sldId="2147478922"/>
            <ac:spMk id="13" creationId="{82268D01-7AA5-4D7C-9607-18874238B61F}"/>
          </ac:spMkLst>
        </pc:spChg>
        <pc:spChg chg="mod">
          <ac:chgData name="Bob Ward" userId="6da7c2dd-8e2e-469f-a216-c384312e2a2d" providerId="ADAL" clId="{62870759-0822-402D-B25C-BB6298B1EE64}" dt="2023-10-28T18:41:44.570" v="25989"/>
          <ac:spMkLst>
            <pc:docMk/>
            <pc:sldMk cId="2528276360" sldId="2147478922"/>
            <ac:spMk id="15" creationId="{D1EF05DB-8AB9-3165-CB7C-E6360B892A07}"/>
          </ac:spMkLst>
        </pc:spChg>
        <pc:spChg chg="mod">
          <ac:chgData name="Bob Ward" userId="6da7c2dd-8e2e-469f-a216-c384312e2a2d" providerId="ADAL" clId="{62870759-0822-402D-B25C-BB6298B1EE64}" dt="2023-10-28T18:41:44.570" v="25989"/>
          <ac:spMkLst>
            <pc:docMk/>
            <pc:sldMk cId="2528276360" sldId="2147478922"/>
            <ac:spMk id="16" creationId="{3517DF38-138E-A3DC-17BD-AA06ED2482E1}"/>
          </ac:spMkLst>
        </pc:spChg>
        <pc:spChg chg="mod">
          <ac:chgData name="Bob Ward" userId="6da7c2dd-8e2e-469f-a216-c384312e2a2d" providerId="ADAL" clId="{62870759-0822-402D-B25C-BB6298B1EE64}" dt="2023-10-28T18:41:44.570" v="25989"/>
          <ac:spMkLst>
            <pc:docMk/>
            <pc:sldMk cId="2528276360" sldId="2147478922"/>
            <ac:spMk id="17" creationId="{2019C085-D111-AF6F-1BC7-6273E11B1293}"/>
          </ac:spMkLst>
        </pc:spChg>
        <pc:spChg chg="mod">
          <ac:chgData name="Bob Ward" userId="6da7c2dd-8e2e-469f-a216-c384312e2a2d" providerId="ADAL" clId="{62870759-0822-402D-B25C-BB6298B1EE64}" dt="2023-10-28T18:41:44.570" v="25989"/>
          <ac:spMkLst>
            <pc:docMk/>
            <pc:sldMk cId="2528276360" sldId="2147478922"/>
            <ac:spMk id="18" creationId="{CA61D870-CA41-D57D-132C-E57138D50C5E}"/>
          </ac:spMkLst>
        </pc:spChg>
        <pc:spChg chg="mod">
          <ac:chgData name="Bob Ward" userId="6da7c2dd-8e2e-469f-a216-c384312e2a2d" providerId="ADAL" clId="{62870759-0822-402D-B25C-BB6298B1EE64}" dt="2023-10-28T18:41:44.570" v="25989"/>
          <ac:spMkLst>
            <pc:docMk/>
            <pc:sldMk cId="2528276360" sldId="2147478922"/>
            <ac:spMk id="19" creationId="{A7F6D895-2285-53C3-A1D9-1132EAB2172E}"/>
          </ac:spMkLst>
        </pc:spChg>
        <pc:spChg chg="mod">
          <ac:chgData name="Bob Ward" userId="6da7c2dd-8e2e-469f-a216-c384312e2a2d" providerId="ADAL" clId="{62870759-0822-402D-B25C-BB6298B1EE64}" dt="2023-10-28T18:41:44.570" v="25989"/>
          <ac:spMkLst>
            <pc:docMk/>
            <pc:sldMk cId="2528276360" sldId="2147478922"/>
            <ac:spMk id="20" creationId="{89250994-CC50-8D1A-56A8-E15E6F1435FE}"/>
          </ac:spMkLst>
        </pc:spChg>
        <pc:spChg chg="mod">
          <ac:chgData name="Bob Ward" userId="6da7c2dd-8e2e-469f-a216-c384312e2a2d" providerId="ADAL" clId="{62870759-0822-402D-B25C-BB6298B1EE64}" dt="2023-10-28T18:41:44.570" v="25989"/>
          <ac:spMkLst>
            <pc:docMk/>
            <pc:sldMk cId="2528276360" sldId="2147478922"/>
            <ac:spMk id="21" creationId="{E4FFD92B-F723-2776-F317-5F2F333926A1}"/>
          </ac:spMkLst>
        </pc:spChg>
        <pc:spChg chg="mod">
          <ac:chgData name="Bob Ward" userId="6da7c2dd-8e2e-469f-a216-c384312e2a2d" providerId="ADAL" clId="{62870759-0822-402D-B25C-BB6298B1EE64}" dt="2023-10-28T18:41:44.570" v="25989"/>
          <ac:spMkLst>
            <pc:docMk/>
            <pc:sldMk cId="2528276360" sldId="2147478922"/>
            <ac:spMk id="22" creationId="{365C3C60-8309-A4E5-CF3B-F34507B0163F}"/>
          </ac:spMkLst>
        </pc:spChg>
        <pc:spChg chg="mod">
          <ac:chgData name="Bob Ward" userId="6da7c2dd-8e2e-469f-a216-c384312e2a2d" providerId="ADAL" clId="{62870759-0822-402D-B25C-BB6298B1EE64}" dt="2023-10-28T18:41:44.570" v="25989"/>
          <ac:spMkLst>
            <pc:docMk/>
            <pc:sldMk cId="2528276360" sldId="2147478922"/>
            <ac:spMk id="23" creationId="{FCEA823F-C1B2-444E-F310-46DEA5675B6A}"/>
          </ac:spMkLst>
        </pc:spChg>
        <pc:spChg chg="mod">
          <ac:chgData name="Bob Ward" userId="6da7c2dd-8e2e-469f-a216-c384312e2a2d" providerId="ADAL" clId="{62870759-0822-402D-B25C-BB6298B1EE64}" dt="2023-10-28T18:41:44.570" v="25989"/>
          <ac:spMkLst>
            <pc:docMk/>
            <pc:sldMk cId="2528276360" sldId="2147478922"/>
            <ac:spMk id="24" creationId="{46595ED2-DFFA-B949-D498-DD0F0CF0BCC0}"/>
          </ac:spMkLst>
        </pc:spChg>
        <pc:spChg chg="mod">
          <ac:chgData name="Bob Ward" userId="6da7c2dd-8e2e-469f-a216-c384312e2a2d" providerId="ADAL" clId="{62870759-0822-402D-B25C-BB6298B1EE64}" dt="2023-10-28T18:41:44.570" v="25989"/>
          <ac:spMkLst>
            <pc:docMk/>
            <pc:sldMk cId="2528276360" sldId="2147478922"/>
            <ac:spMk id="25" creationId="{E8B264CE-EF7D-C4A0-71C4-0CA58A483E0E}"/>
          </ac:spMkLst>
        </pc:spChg>
        <pc:spChg chg="mod">
          <ac:chgData name="Bob Ward" userId="6da7c2dd-8e2e-469f-a216-c384312e2a2d" providerId="ADAL" clId="{62870759-0822-402D-B25C-BB6298B1EE64}" dt="2023-10-28T18:41:44.570" v="25989"/>
          <ac:spMkLst>
            <pc:docMk/>
            <pc:sldMk cId="2528276360" sldId="2147478922"/>
            <ac:spMk id="26" creationId="{D7AC3B96-1574-42E1-84B6-135909CEC2F0}"/>
          </ac:spMkLst>
        </pc:spChg>
        <pc:spChg chg="mod">
          <ac:chgData name="Bob Ward" userId="6da7c2dd-8e2e-469f-a216-c384312e2a2d" providerId="ADAL" clId="{62870759-0822-402D-B25C-BB6298B1EE64}" dt="2023-10-28T18:41:44.570" v="25989"/>
          <ac:spMkLst>
            <pc:docMk/>
            <pc:sldMk cId="2528276360" sldId="2147478922"/>
            <ac:spMk id="27" creationId="{994832DE-838E-9C42-5455-25E67E81D767}"/>
          </ac:spMkLst>
        </pc:spChg>
        <pc:spChg chg="mod">
          <ac:chgData name="Bob Ward" userId="6da7c2dd-8e2e-469f-a216-c384312e2a2d" providerId="ADAL" clId="{62870759-0822-402D-B25C-BB6298B1EE64}" dt="2023-10-28T18:41:44.570" v="25989"/>
          <ac:spMkLst>
            <pc:docMk/>
            <pc:sldMk cId="2528276360" sldId="2147478922"/>
            <ac:spMk id="28" creationId="{4E693FFB-CC79-3173-64B6-43FAF653D7E8}"/>
          </ac:spMkLst>
        </pc:spChg>
        <pc:spChg chg="mod">
          <ac:chgData name="Bob Ward" userId="6da7c2dd-8e2e-469f-a216-c384312e2a2d" providerId="ADAL" clId="{62870759-0822-402D-B25C-BB6298B1EE64}" dt="2023-10-28T18:41:44.570" v="25989"/>
          <ac:spMkLst>
            <pc:docMk/>
            <pc:sldMk cId="2528276360" sldId="2147478922"/>
            <ac:spMk id="29" creationId="{C04E012E-A601-B009-1CE5-42094F027BB8}"/>
          </ac:spMkLst>
        </pc:spChg>
        <pc:spChg chg="mod">
          <ac:chgData name="Bob Ward" userId="6da7c2dd-8e2e-469f-a216-c384312e2a2d" providerId="ADAL" clId="{62870759-0822-402D-B25C-BB6298B1EE64}" dt="2023-10-28T18:41:44.570" v="25989"/>
          <ac:spMkLst>
            <pc:docMk/>
            <pc:sldMk cId="2528276360" sldId="2147478922"/>
            <ac:spMk id="30" creationId="{145B01C1-A8C5-EF8F-D455-A9EAAD34C2EC}"/>
          </ac:spMkLst>
        </pc:spChg>
        <pc:spChg chg="mod">
          <ac:chgData name="Bob Ward" userId="6da7c2dd-8e2e-469f-a216-c384312e2a2d" providerId="ADAL" clId="{62870759-0822-402D-B25C-BB6298B1EE64}" dt="2023-10-28T18:41:44.570" v="25989"/>
          <ac:spMkLst>
            <pc:docMk/>
            <pc:sldMk cId="2528276360" sldId="2147478922"/>
            <ac:spMk id="31" creationId="{ED2A93B4-CD23-6FAE-55F7-1C7B66622709}"/>
          </ac:spMkLst>
        </pc:spChg>
        <pc:spChg chg="mod">
          <ac:chgData name="Bob Ward" userId="6da7c2dd-8e2e-469f-a216-c384312e2a2d" providerId="ADAL" clId="{62870759-0822-402D-B25C-BB6298B1EE64}" dt="2023-10-28T18:41:44.570" v="25989"/>
          <ac:spMkLst>
            <pc:docMk/>
            <pc:sldMk cId="2528276360" sldId="2147478922"/>
            <ac:spMk id="32" creationId="{0CF61F22-9641-ED3F-D3A9-5A33DE525220}"/>
          </ac:spMkLst>
        </pc:spChg>
        <pc:spChg chg="add mod">
          <ac:chgData name="Bob Ward" userId="6da7c2dd-8e2e-469f-a216-c384312e2a2d" providerId="ADAL" clId="{62870759-0822-402D-B25C-BB6298B1EE64}" dt="2023-10-28T18:41:44.570" v="25989"/>
          <ac:spMkLst>
            <pc:docMk/>
            <pc:sldMk cId="2528276360" sldId="2147478922"/>
            <ac:spMk id="33" creationId="{1D4142E8-B0C0-20B4-8587-5E36265C2182}"/>
          </ac:spMkLst>
        </pc:spChg>
        <pc:spChg chg="mod">
          <ac:chgData name="Bob Ward" userId="6da7c2dd-8e2e-469f-a216-c384312e2a2d" providerId="ADAL" clId="{62870759-0822-402D-B25C-BB6298B1EE64}" dt="2023-10-28T18:41:44.570" v="25989"/>
          <ac:spMkLst>
            <pc:docMk/>
            <pc:sldMk cId="2528276360" sldId="2147478922"/>
            <ac:spMk id="36" creationId="{82582418-275D-2594-43B6-D73B386FC5D5}"/>
          </ac:spMkLst>
        </pc:spChg>
        <pc:spChg chg="mod">
          <ac:chgData name="Bob Ward" userId="6da7c2dd-8e2e-469f-a216-c384312e2a2d" providerId="ADAL" clId="{62870759-0822-402D-B25C-BB6298B1EE64}" dt="2023-10-28T18:41:44.570" v="25989"/>
          <ac:spMkLst>
            <pc:docMk/>
            <pc:sldMk cId="2528276360" sldId="2147478922"/>
            <ac:spMk id="37" creationId="{4C5849BC-E090-AD13-0311-ECAA72540943}"/>
          </ac:spMkLst>
        </pc:spChg>
        <pc:spChg chg="mod">
          <ac:chgData name="Bob Ward" userId="6da7c2dd-8e2e-469f-a216-c384312e2a2d" providerId="ADAL" clId="{62870759-0822-402D-B25C-BB6298B1EE64}" dt="2023-10-28T18:41:44.570" v="25989"/>
          <ac:spMkLst>
            <pc:docMk/>
            <pc:sldMk cId="2528276360" sldId="2147478922"/>
            <ac:spMk id="38" creationId="{89B00CAF-D1B3-179A-027F-96903BE384FB}"/>
          </ac:spMkLst>
        </pc:spChg>
        <pc:spChg chg="mod">
          <ac:chgData name="Bob Ward" userId="6da7c2dd-8e2e-469f-a216-c384312e2a2d" providerId="ADAL" clId="{62870759-0822-402D-B25C-BB6298B1EE64}" dt="2023-10-28T18:41:44.570" v="25989"/>
          <ac:spMkLst>
            <pc:docMk/>
            <pc:sldMk cId="2528276360" sldId="2147478922"/>
            <ac:spMk id="40" creationId="{DC9319A7-A577-88D4-0FB4-9CE293AB4A40}"/>
          </ac:spMkLst>
        </pc:spChg>
        <pc:spChg chg="mod">
          <ac:chgData name="Bob Ward" userId="6da7c2dd-8e2e-469f-a216-c384312e2a2d" providerId="ADAL" clId="{62870759-0822-402D-B25C-BB6298B1EE64}" dt="2023-10-28T18:41:44.570" v="25989"/>
          <ac:spMkLst>
            <pc:docMk/>
            <pc:sldMk cId="2528276360" sldId="2147478922"/>
            <ac:spMk id="41" creationId="{1BD296FD-D730-62A7-34CA-67B504779F31}"/>
          </ac:spMkLst>
        </pc:spChg>
        <pc:spChg chg="mod">
          <ac:chgData name="Bob Ward" userId="6da7c2dd-8e2e-469f-a216-c384312e2a2d" providerId="ADAL" clId="{62870759-0822-402D-B25C-BB6298B1EE64}" dt="2023-10-28T18:41:44.570" v="25989"/>
          <ac:spMkLst>
            <pc:docMk/>
            <pc:sldMk cId="2528276360" sldId="2147478922"/>
            <ac:spMk id="42" creationId="{A204C05E-A373-F1FD-DDD3-5D95320B4E4C}"/>
          </ac:spMkLst>
        </pc:spChg>
        <pc:spChg chg="mod">
          <ac:chgData name="Bob Ward" userId="6da7c2dd-8e2e-469f-a216-c384312e2a2d" providerId="ADAL" clId="{62870759-0822-402D-B25C-BB6298B1EE64}" dt="2023-10-28T18:41:44.570" v="25989"/>
          <ac:spMkLst>
            <pc:docMk/>
            <pc:sldMk cId="2528276360" sldId="2147478922"/>
            <ac:spMk id="43" creationId="{D083A84D-A252-4D81-BB34-CC9ECACAB5FC}"/>
          </ac:spMkLst>
        </pc:spChg>
        <pc:spChg chg="mod">
          <ac:chgData name="Bob Ward" userId="6da7c2dd-8e2e-469f-a216-c384312e2a2d" providerId="ADAL" clId="{62870759-0822-402D-B25C-BB6298B1EE64}" dt="2023-10-28T18:41:44.570" v="25989"/>
          <ac:spMkLst>
            <pc:docMk/>
            <pc:sldMk cId="2528276360" sldId="2147478922"/>
            <ac:spMk id="44" creationId="{413DEFA2-BB74-18A0-1878-9C1063A08355}"/>
          </ac:spMkLst>
        </pc:spChg>
        <pc:spChg chg="mod">
          <ac:chgData name="Bob Ward" userId="6da7c2dd-8e2e-469f-a216-c384312e2a2d" providerId="ADAL" clId="{62870759-0822-402D-B25C-BB6298B1EE64}" dt="2023-10-28T18:41:44.570" v="25989"/>
          <ac:spMkLst>
            <pc:docMk/>
            <pc:sldMk cId="2528276360" sldId="2147478922"/>
            <ac:spMk id="45" creationId="{6366E01E-7D93-D1B5-D38D-177A71509145}"/>
          </ac:spMkLst>
        </pc:spChg>
        <pc:spChg chg="add mod">
          <ac:chgData name="Bob Ward" userId="6da7c2dd-8e2e-469f-a216-c384312e2a2d" providerId="ADAL" clId="{62870759-0822-402D-B25C-BB6298B1EE64}" dt="2023-10-28T18:42:11.713" v="25999" actId="207"/>
          <ac:spMkLst>
            <pc:docMk/>
            <pc:sldMk cId="2528276360" sldId="2147478922"/>
            <ac:spMk id="46" creationId="{F10FEB2D-7575-2C28-138D-E7218952970C}"/>
          </ac:spMkLst>
        </pc:spChg>
        <pc:spChg chg="add mod">
          <ac:chgData name="Bob Ward" userId="6da7c2dd-8e2e-469f-a216-c384312e2a2d" providerId="ADAL" clId="{62870759-0822-402D-B25C-BB6298B1EE64}" dt="2023-11-12T04:31:20.758" v="68840" actId="6549"/>
          <ac:spMkLst>
            <pc:docMk/>
            <pc:sldMk cId="2528276360" sldId="2147478922"/>
            <ac:spMk id="48" creationId="{7D4123DF-8D95-A951-F74B-BAE4840B9810}"/>
          </ac:spMkLst>
        </pc:spChg>
        <pc:spChg chg="add del mod">
          <ac:chgData name="Bob Ward" userId="6da7c2dd-8e2e-469f-a216-c384312e2a2d" providerId="ADAL" clId="{62870759-0822-402D-B25C-BB6298B1EE64}" dt="2023-10-28T18:41:50.983" v="25991" actId="478"/>
          <ac:spMkLst>
            <pc:docMk/>
            <pc:sldMk cId="2528276360" sldId="2147478922"/>
            <ac:spMk id="49" creationId="{16875713-C359-8BEA-29EF-16E2709F4C53}"/>
          </ac:spMkLst>
        </pc:spChg>
        <pc:spChg chg="add del mod">
          <ac:chgData name="Bob Ward" userId="6da7c2dd-8e2e-469f-a216-c384312e2a2d" providerId="ADAL" clId="{62870759-0822-402D-B25C-BB6298B1EE64}" dt="2023-10-28T18:41:52.275" v="25992" actId="478"/>
          <ac:spMkLst>
            <pc:docMk/>
            <pc:sldMk cId="2528276360" sldId="2147478922"/>
            <ac:spMk id="50" creationId="{1F650A21-5370-D2E0-7CB0-7584CB8B582B}"/>
          </ac:spMkLst>
        </pc:spChg>
        <pc:spChg chg="add mod ord">
          <ac:chgData name="Bob Ward" userId="6da7c2dd-8e2e-469f-a216-c384312e2a2d" providerId="ADAL" clId="{62870759-0822-402D-B25C-BB6298B1EE64}" dt="2023-10-28T18:43:20.336" v="26008" actId="166"/>
          <ac:spMkLst>
            <pc:docMk/>
            <pc:sldMk cId="2528276360" sldId="2147478922"/>
            <ac:spMk id="53" creationId="{717EF578-177B-9547-124F-AC136FB43149}"/>
          </ac:spMkLst>
        </pc:spChg>
        <pc:grpChg chg="add mod">
          <ac:chgData name="Bob Ward" userId="6da7c2dd-8e2e-469f-a216-c384312e2a2d" providerId="ADAL" clId="{62870759-0822-402D-B25C-BB6298B1EE64}" dt="2023-11-12T04:53:31.311" v="69392" actId="1076"/>
          <ac:grpSpMkLst>
            <pc:docMk/>
            <pc:sldMk cId="2528276360" sldId="2147478922"/>
            <ac:grpSpMk id="9" creationId="{49BAB961-6E47-2D55-2629-573A91206B06}"/>
          </ac:grpSpMkLst>
        </pc:grpChg>
        <pc:grpChg chg="add mod">
          <ac:chgData name="Bob Ward" userId="6da7c2dd-8e2e-469f-a216-c384312e2a2d" providerId="ADAL" clId="{62870759-0822-402D-B25C-BB6298B1EE64}" dt="2023-10-28T18:41:44.570" v="25989"/>
          <ac:grpSpMkLst>
            <pc:docMk/>
            <pc:sldMk cId="2528276360" sldId="2147478922"/>
            <ac:grpSpMk id="14" creationId="{C6D5CDE0-1328-D8A4-88CA-9A3A36B8847F}"/>
          </ac:grpSpMkLst>
        </pc:grpChg>
        <pc:grpChg chg="add mod">
          <ac:chgData name="Bob Ward" userId="6da7c2dd-8e2e-469f-a216-c384312e2a2d" providerId="ADAL" clId="{62870759-0822-402D-B25C-BB6298B1EE64}" dt="2023-10-28T18:41:44.570" v="25989"/>
          <ac:grpSpMkLst>
            <pc:docMk/>
            <pc:sldMk cId="2528276360" sldId="2147478922"/>
            <ac:grpSpMk id="34" creationId="{63B5AE9D-134C-B798-B1AB-58D25C4857D3}"/>
          </ac:grpSpMkLst>
        </pc:grpChg>
        <pc:grpChg chg="mod">
          <ac:chgData name="Bob Ward" userId="6da7c2dd-8e2e-469f-a216-c384312e2a2d" providerId="ADAL" clId="{62870759-0822-402D-B25C-BB6298B1EE64}" dt="2023-10-28T18:41:44.570" v="25989"/>
          <ac:grpSpMkLst>
            <pc:docMk/>
            <pc:sldMk cId="2528276360" sldId="2147478922"/>
            <ac:grpSpMk id="35" creationId="{B6A94DB6-943B-B8BD-CBCB-BB9412540B14}"/>
          </ac:grpSpMkLst>
        </pc:grpChg>
        <pc:grpChg chg="mod">
          <ac:chgData name="Bob Ward" userId="6da7c2dd-8e2e-469f-a216-c384312e2a2d" providerId="ADAL" clId="{62870759-0822-402D-B25C-BB6298B1EE64}" dt="2023-10-28T18:41:44.570" v="25989"/>
          <ac:grpSpMkLst>
            <pc:docMk/>
            <pc:sldMk cId="2528276360" sldId="2147478922"/>
            <ac:grpSpMk id="39" creationId="{BE741864-4CAF-A2D3-810D-A5118D0DCAF1}"/>
          </ac:grpSpMkLst>
        </pc:grpChg>
        <pc:graphicFrameChg chg="add del mod modGraphic">
          <ac:chgData name="Bob Ward" userId="6da7c2dd-8e2e-469f-a216-c384312e2a2d" providerId="ADAL" clId="{62870759-0822-402D-B25C-BB6298B1EE64}" dt="2023-10-23T19:17:47.472" v="14690" actId="11529"/>
          <ac:graphicFrameMkLst>
            <pc:docMk/>
            <pc:sldMk cId="2528276360" sldId="2147478922"/>
            <ac:graphicFrameMk id="3" creationId="{A679DEDF-F821-112E-487B-132EDEDF8E9A}"/>
          </ac:graphicFrameMkLst>
        </pc:graphicFrameChg>
        <pc:picChg chg="add mod">
          <ac:chgData name="Bob Ward" userId="6da7c2dd-8e2e-469f-a216-c384312e2a2d" providerId="ADAL" clId="{62870759-0822-402D-B25C-BB6298B1EE64}" dt="2023-10-28T18:41:44.570" v="25989"/>
          <ac:picMkLst>
            <pc:docMk/>
            <pc:sldMk cId="2528276360" sldId="2147478922"/>
            <ac:picMk id="3" creationId="{4012AAE8-E305-CF5C-395C-294FE2C707BF}"/>
          </ac:picMkLst>
        </pc:picChg>
        <pc:picChg chg="add mod">
          <ac:chgData name="Bob Ward" userId="6da7c2dd-8e2e-469f-a216-c384312e2a2d" providerId="ADAL" clId="{62870759-0822-402D-B25C-BB6298B1EE64}" dt="2023-10-28T18:41:44.570" v="25989"/>
          <ac:picMkLst>
            <pc:docMk/>
            <pc:sldMk cId="2528276360" sldId="2147478922"/>
            <ac:picMk id="47" creationId="{4C2B19F8-64C0-9510-41F3-9E80D1DA08D9}"/>
          </ac:picMkLst>
        </pc:picChg>
        <pc:picChg chg="add mod">
          <ac:chgData name="Bob Ward" userId="6da7c2dd-8e2e-469f-a216-c384312e2a2d" providerId="ADAL" clId="{62870759-0822-402D-B25C-BB6298B1EE64}" dt="2023-10-28T18:43:52.620" v="26010" actId="1076"/>
          <ac:picMkLst>
            <pc:docMk/>
            <pc:sldMk cId="2528276360" sldId="2147478922"/>
            <ac:picMk id="56" creationId="{187F2A63-E71D-360F-0585-2A779D3E8971}"/>
          </ac:picMkLst>
        </pc:picChg>
        <pc:cxnChg chg="add del mod">
          <ac:chgData name="Bob Ward" userId="6da7c2dd-8e2e-469f-a216-c384312e2a2d" providerId="ADAL" clId="{62870759-0822-402D-B25C-BB6298B1EE64}" dt="2023-10-28T18:41:53.713" v="25993" actId="478"/>
          <ac:cxnSpMkLst>
            <pc:docMk/>
            <pc:sldMk cId="2528276360" sldId="2147478922"/>
            <ac:cxnSpMk id="51" creationId="{B8BC54B9-66B8-9D2C-1CF9-5D389B072F29}"/>
          </ac:cxnSpMkLst>
        </pc:cxnChg>
        <pc:cxnChg chg="add del mod">
          <ac:chgData name="Bob Ward" userId="6da7c2dd-8e2e-469f-a216-c384312e2a2d" providerId="ADAL" clId="{62870759-0822-402D-B25C-BB6298B1EE64}" dt="2023-10-28T18:41:54.830" v="25994" actId="478"/>
          <ac:cxnSpMkLst>
            <pc:docMk/>
            <pc:sldMk cId="2528276360" sldId="2147478922"/>
            <ac:cxnSpMk id="52" creationId="{EEE02BEA-CD9F-492C-9A28-C3DDA83A96FA}"/>
          </ac:cxnSpMkLst>
        </pc:cxnChg>
        <pc:cxnChg chg="add mod">
          <ac:chgData name="Bob Ward" userId="6da7c2dd-8e2e-469f-a216-c384312e2a2d" providerId="ADAL" clId="{62870759-0822-402D-B25C-BB6298B1EE64}" dt="2023-10-28T18:43:03.012" v="26005"/>
          <ac:cxnSpMkLst>
            <pc:docMk/>
            <pc:sldMk cId="2528276360" sldId="2147478922"/>
            <ac:cxnSpMk id="54" creationId="{BB122DC2-1A3A-A01F-D9BC-F0902AE93C0A}"/>
          </ac:cxnSpMkLst>
        </pc:cxnChg>
        <pc:cxnChg chg="add mod">
          <ac:chgData name="Bob Ward" userId="6da7c2dd-8e2e-469f-a216-c384312e2a2d" providerId="ADAL" clId="{62870759-0822-402D-B25C-BB6298B1EE64}" dt="2023-10-28T18:43:03.012" v="26005"/>
          <ac:cxnSpMkLst>
            <pc:docMk/>
            <pc:sldMk cId="2528276360" sldId="2147478922"/>
            <ac:cxnSpMk id="55" creationId="{00EB5564-A209-CCAC-DD92-738D8B6C89D5}"/>
          </ac:cxnSpMkLst>
        </pc:cxnChg>
      </pc:sldChg>
      <pc:sldChg chg="modSp new del mod">
        <pc:chgData name="Bob Ward" userId="6da7c2dd-8e2e-469f-a216-c384312e2a2d" providerId="ADAL" clId="{62870759-0822-402D-B25C-BB6298B1EE64}" dt="2023-10-28T18:51:57.316" v="26261" actId="47"/>
        <pc:sldMkLst>
          <pc:docMk/>
          <pc:sldMk cId="1027789092" sldId="2147478923"/>
        </pc:sldMkLst>
        <pc:spChg chg="mod">
          <ac:chgData name="Bob Ward" userId="6da7c2dd-8e2e-469f-a216-c384312e2a2d" providerId="ADAL" clId="{62870759-0822-402D-B25C-BB6298B1EE64}" dt="2023-10-22T21:17:17.239" v="9260" actId="20577"/>
          <ac:spMkLst>
            <pc:docMk/>
            <pc:sldMk cId="1027789092" sldId="2147478923"/>
            <ac:spMk id="2" creationId="{3A36A0C5-D5AE-5F32-E470-0C30FFBF0CC2}"/>
          </ac:spMkLst>
        </pc:spChg>
      </pc:sldChg>
      <pc:sldChg chg="addSp modSp new del mod modNotesTx">
        <pc:chgData name="Bob Ward" userId="6da7c2dd-8e2e-469f-a216-c384312e2a2d" providerId="ADAL" clId="{62870759-0822-402D-B25C-BB6298B1EE64}" dt="2023-10-28T18:45:04.733" v="26044" actId="47"/>
        <pc:sldMkLst>
          <pc:docMk/>
          <pc:sldMk cId="902112328" sldId="2147478924"/>
        </pc:sldMkLst>
        <pc:spChg chg="mod">
          <ac:chgData name="Bob Ward" userId="6da7c2dd-8e2e-469f-a216-c384312e2a2d" providerId="ADAL" clId="{62870759-0822-402D-B25C-BB6298B1EE64}" dt="2023-10-22T21:22:57.747" v="9324" actId="20577"/>
          <ac:spMkLst>
            <pc:docMk/>
            <pc:sldMk cId="902112328" sldId="2147478924"/>
            <ac:spMk id="2" creationId="{0F925DC8-11E0-7B2D-FDA8-8D9AC6B70D05}"/>
          </ac:spMkLst>
        </pc:spChg>
        <pc:spChg chg="add mod">
          <ac:chgData name="Bob Ward" userId="6da7c2dd-8e2e-469f-a216-c384312e2a2d" providerId="ADAL" clId="{62870759-0822-402D-B25C-BB6298B1EE64}" dt="2023-10-22T21:44:17.389" v="10439" actId="1076"/>
          <ac:spMkLst>
            <pc:docMk/>
            <pc:sldMk cId="902112328" sldId="2147478924"/>
            <ac:spMk id="4" creationId="{8F14C645-0AB0-7F53-0395-22E218A8523F}"/>
          </ac:spMkLst>
        </pc:spChg>
      </pc:sldChg>
      <pc:sldChg chg="modSp new del mod">
        <pc:chgData name="Bob Ward" userId="6da7c2dd-8e2e-469f-a216-c384312e2a2d" providerId="ADAL" clId="{62870759-0822-402D-B25C-BB6298B1EE64}" dt="2023-10-22T21:17:57.162" v="9288" actId="47"/>
        <pc:sldMkLst>
          <pc:docMk/>
          <pc:sldMk cId="2648787177" sldId="2147478924"/>
        </pc:sldMkLst>
        <pc:spChg chg="mod">
          <ac:chgData name="Bob Ward" userId="6da7c2dd-8e2e-469f-a216-c384312e2a2d" providerId="ADAL" clId="{62870759-0822-402D-B25C-BB6298B1EE64}" dt="2023-10-22T21:17:54.875" v="9287" actId="20577"/>
          <ac:spMkLst>
            <pc:docMk/>
            <pc:sldMk cId="2648787177" sldId="2147478924"/>
            <ac:spMk id="2" creationId="{696D5387-E2BC-064B-8BE7-F132D01B3FA1}"/>
          </ac:spMkLst>
        </pc:spChg>
      </pc:sldChg>
      <pc:sldChg chg="addSp modSp new mod">
        <pc:chgData name="Bob Ward" userId="6da7c2dd-8e2e-469f-a216-c384312e2a2d" providerId="ADAL" clId="{62870759-0822-402D-B25C-BB6298B1EE64}" dt="2023-11-14T04:15:00.087" v="83472" actId="20577"/>
        <pc:sldMkLst>
          <pc:docMk/>
          <pc:sldMk cId="1355577985" sldId="2147478925"/>
        </pc:sldMkLst>
        <pc:spChg chg="mod">
          <ac:chgData name="Bob Ward" userId="6da7c2dd-8e2e-469f-a216-c384312e2a2d" providerId="ADAL" clId="{62870759-0822-402D-B25C-BB6298B1EE64}" dt="2023-11-14T04:15:00.087" v="83472" actId="20577"/>
          <ac:spMkLst>
            <pc:docMk/>
            <pc:sldMk cId="1355577985" sldId="2147478925"/>
            <ac:spMk id="2" creationId="{08B209BE-FD51-0328-D372-FA13E9BA3820}"/>
          </ac:spMkLst>
        </pc:spChg>
        <pc:graphicFrameChg chg="add mod modGraphic">
          <ac:chgData name="Bob Ward" userId="6da7c2dd-8e2e-469f-a216-c384312e2a2d" providerId="ADAL" clId="{62870759-0822-402D-B25C-BB6298B1EE64}" dt="2023-10-29T14:17:13.377" v="29309" actId="20577"/>
          <ac:graphicFrameMkLst>
            <pc:docMk/>
            <pc:sldMk cId="1355577985" sldId="2147478925"/>
            <ac:graphicFrameMk id="3" creationId="{0917130B-BBBD-B0B0-C9F5-071542BF0897}"/>
          </ac:graphicFrameMkLst>
        </pc:graphicFrameChg>
        <pc:picChg chg="add mod">
          <ac:chgData name="Bob Ward" userId="6da7c2dd-8e2e-469f-a216-c384312e2a2d" providerId="ADAL" clId="{62870759-0822-402D-B25C-BB6298B1EE64}" dt="2023-11-14T04:14:55.112" v="83463" actId="1076"/>
          <ac:picMkLst>
            <pc:docMk/>
            <pc:sldMk cId="1355577985" sldId="2147478925"/>
            <ac:picMk id="4" creationId="{97108415-230A-C66A-9FAE-E112860B8F04}"/>
          </ac:picMkLst>
        </pc:picChg>
        <pc:picChg chg="add mod">
          <ac:chgData name="Bob Ward" userId="6da7c2dd-8e2e-469f-a216-c384312e2a2d" providerId="ADAL" clId="{62870759-0822-402D-B25C-BB6298B1EE64}" dt="2023-11-14T04:14:53.260" v="83462" actId="1076"/>
          <ac:picMkLst>
            <pc:docMk/>
            <pc:sldMk cId="1355577985" sldId="2147478925"/>
            <ac:picMk id="5" creationId="{FF77352A-2A8A-3FD6-0C06-AB0F14865C80}"/>
          </ac:picMkLst>
        </pc:picChg>
      </pc:sldChg>
      <pc:sldChg chg="modSp new del mod">
        <pc:chgData name="Bob Ward" userId="6da7c2dd-8e2e-469f-a216-c384312e2a2d" providerId="ADAL" clId="{62870759-0822-402D-B25C-BB6298B1EE64}" dt="2023-10-22T21:24:34.011" v="9342" actId="47"/>
        <pc:sldMkLst>
          <pc:docMk/>
          <pc:sldMk cId="3538926800" sldId="2147478925"/>
        </pc:sldMkLst>
        <pc:spChg chg="mod">
          <ac:chgData name="Bob Ward" userId="6da7c2dd-8e2e-469f-a216-c384312e2a2d" providerId="ADAL" clId="{62870759-0822-402D-B25C-BB6298B1EE64}" dt="2023-10-22T21:24:08.369" v="9340" actId="20577"/>
          <ac:spMkLst>
            <pc:docMk/>
            <pc:sldMk cId="3538926800" sldId="2147478925"/>
            <ac:spMk id="2" creationId="{D7C4E1F0-F310-BD66-205F-3D70CC256AC9}"/>
          </ac:spMkLst>
        </pc:spChg>
      </pc:sldChg>
      <pc:sldChg chg="delSp modSp add del mod">
        <pc:chgData name="Bob Ward" userId="6da7c2dd-8e2e-469f-a216-c384312e2a2d" providerId="ADAL" clId="{62870759-0822-402D-B25C-BB6298B1EE64}" dt="2023-10-27T17:49:00.508" v="23303" actId="47"/>
        <pc:sldMkLst>
          <pc:docMk/>
          <pc:sldMk cId="1872122560" sldId="2147478926"/>
        </pc:sldMkLst>
        <pc:spChg chg="mod">
          <ac:chgData name="Bob Ward" userId="6da7c2dd-8e2e-469f-a216-c384312e2a2d" providerId="ADAL" clId="{62870759-0822-402D-B25C-BB6298B1EE64}" dt="2023-10-22T21:29:09.567" v="9669" actId="20577"/>
          <ac:spMkLst>
            <pc:docMk/>
            <pc:sldMk cId="1872122560" sldId="2147478926"/>
            <ac:spMk id="2" creationId="{F329D24E-88AC-04B4-FF70-E7E088102AE4}"/>
          </ac:spMkLst>
        </pc:spChg>
        <pc:spChg chg="del mod">
          <ac:chgData name="Bob Ward" userId="6da7c2dd-8e2e-469f-a216-c384312e2a2d" providerId="ADAL" clId="{62870759-0822-402D-B25C-BB6298B1EE64}" dt="2023-10-27T17:48:06.389" v="23279"/>
          <ac:spMkLst>
            <pc:docMk/>
            <pc:sldMk cId="1872122560" sldId="2147478926"/>
            <ac:spMk id="4" creationId="{5294A86B-CC40-D237-6271-40E185564860}"/>
          </ac:spMkLst>
        </pc:spChg>
      </pc:sldChg>
      <pc:sldChg chg="addSp delSp modSp new mod ord modAnim modNotesTx">
        <pc:chgData name="Bob Ward" userId="6da7c2dd-8e2e-469f-a216-c384312e2a2d" providerId="ADAL" clId="{62870759-0822-402D-B25C-BB6298B1EE64}" dt="2023-11-14T04:18:03.741" v="83511"/>
        <pc:sldMkLst>
          <pc:docMk/>
          <pc:sldMk cId="2975539604" sldId="2147478927"/>
        </pc:sldMkLst>
        <pc:spChg chg="mod">
          <ac:chgData name="Bob Ward" userId="6da7c2dd-8e2e-469f-a216-c384312e2a2d" providerId="ADAL" clId="{62870759-0822-402D-B25C-BB6298B1EE64}" dt="2023-10-28T19:03:23.223" v="27180" actId="1076"/>
          <ac:spMkLst>
            <pc:docMk/>
            <pc:sldMk cId="2975539604" sldId="2147478927"/>
            <ac:spMk id="2" creationId="{23D4067E-4EB4-2F08-6710-D3301C658926}"/>
          </ac:spMkLst>
        </pc:spChg>
        <pc:spChg chg="add mod">
          <ac:chgData name="Bob Ward" userId="6da7c2dd-8e2e-469f-a216-c384312e2a2d" providerId="ADAL" clId="{62870759-0822-402D-B25C-BB6298B1EE64}" dt="2023-11-14T04:17:38.502" v="83508" actId="1076"/>
          <ac:spMkLst>
            <pc:docMk/>
            <pc:sldMk cId="2975539604" sldId="2147478927"/>
            <ac:spMk id="3" creationId="{0F20A8A6-4BB4-1E94-22DB-70AE2AC46059}"/>
          </ac:spMkLst>
        </pc:spChg>
        <pc:spChg chg="add del mod">
          <ac:chgData name="Bob Ward" userId="6da7c2dd-8e2e-469f-a216-c384312e2a2d" providerId="ADAL" clId="{62870759-0822-402D-B25C-BB6298B1EE64}" dt="2023-10-28T19:00:45.726" v="27153" actId="12084"/>
          <ac:spMkLst>
            <pc:docMk/>
            <pc:sldMk cId="2975539604" sldId="2147478927"/>
            <ac:spMk id="4" creationId="{2B88B0D5-03C7-1712-6639-E43A1F6073C3}"/>
          </ac:spMkLst>
        </pc:spChg>
        <pc:spChg chg="add del mod">
          <ac:chgData name="Bob Ward" userId="6da7c2dd-8e2e-469f-a216-c384312e2a2d" providerId="ADAL" clId="{62870759-0822-402D-B25C-BB6298B1EE64}" dt="2023-10-28T19:07:08.781" v="27250" actId="12084"/>
          <ac:spMkLst>
            <pc:docMk/>
            <pc:sldMk cId="2975539604" sldId="2147478927"/>
            <ac:spMk id="5" creationId="{F949D3A2-67F3-ED77-458F-FB3DCC8AF871}"/>
          </ac:spMkLst>
        </pc:spChg>
        <pc:spChg chg="add del mod">
          <ac:chgData name="Bob Ward" userId="6da7c2dd-8e2e-469f-a216-c384312e2a2d" providerId="ADAL" clId="{62870759-0822-402D-B25C-BB6298B1EE64}" dt="2023-10-28T19:00:50.386" v="27154" actId="12084"/>
          <ac:spMkLst>
            <pc:docMk/>
            <pc:sldMk cId="2975539604" sldId="2147478927"/>
            <ac:spMk id="6" creationId="{5923CA7F-0091-ABA9-8E43-F7060FF11047}"/>
          </ac:spMkLst>
        </pc:spChg>
        <pc:graphicFrameChg chg="add del mod modGraphic">
          <ac:chgData name="Bob Ward" userId="6da7c2dd-8e2e-469f-a216-c384312e2a2d" providerId="ADAL" clId="{62870759-0822-402D-B25C-BB6298B1EE64}" dt="2023-10-28T18:53:21.654" v="26395" actId="478"/>
          <ac:graphicFrameMkLst>
            <pc:docMk/>
            <pc:sldMk cId="2975539604" sldId="2147478927"/>
            <ac:graphicFrameMk id="3" creationId="{68073782-07BA-BF1B-C542-A9E596E3ABDE}"/>
          </ac:graphicFrameMkLst>
        </pc:graphicFrameChg>
        <pc:graphicFrameChg chg="add mod">
          <ac:chgData name="Bob Ward" userId="6da7c2dd-8e2e-469f-a216-c384312e2a2d" providerId="ADAL" clId="{62870759-0822-402D-B25C-BB6298B1EE64}" dt="2023-10-28T19:05:18.345" v="27212" actId="20577"/>
          <ac:graphicFrameMkLst>
            <pc:docMk/>
            <pc:sldMk cId="2975539604" sldId="2147478927"/>
            <ac:graphicFrameMk id="7" creationId="{B81358D0-7140-9E90-BCD0-922FC5190FB8}"/>
          </ac:graphicFrameMkLst>
        </pc:graphicFrameChg>
        <pc:graphicFrameChg chg="add mod">
          <ac:chgData name="Bob Ward" userId="6da7c2dd-8e2e-469f-a216-c384312e2a2d" providerId="ADAL" clId="{62870759-0822-402D-B25C-BB6298B1EE64}" dt="2023-11-14T00:31:21.777" v="83121" actId="20577"/>
          <ac:graphicFrameMkLst>
            <pc:docMk/>
            <pc:sldMk cId="2975539604" sldId="2147478927"/>
            <ac:graphicFrameMk id="8" creationId="{A6C4DD08-29A5-840D-7436-28123FC431D1}"/>
          </ac:graphicFrameMkLst>
        </pc:graphicFrameChg>
        <pc:graphicFrameChg chg="add mod">
          <ac:chgData name="Bob Ward" userId="6da7c2dd-8e2e-469f-a216-c384312e2a2d" providerId="ADAL" clId="{62870759-0822-402D-B25C-BB6298B1EE64}" dt="2023-10-28T19:07:32.667" v="27259" actId="12100"/>
          <ac:graphicFrameMkLst>
            <pc:docMk/>
            <pc:sldMk cId="2975539604" sldId="2147478927"/>
            <ac:graphicFrameMk id="12" creationId="{336DC028-D146-B909-8134-23737849ECBB}"/>
          </ac:graphicFrameMkLst>
        </pc:graphicFrameChg>
        <pc:picChg chg="add mod">
          <ac:chgData name="Bob Ward" userId="6da7c2dd-8e2e-469f-a216-c384312e2a2d" providerId="ADAL" clId="{62870759-0822-402D-B25C-BB6298B1EE64}" dt="2023-10-28T19:04:37.235" v="27200" actId="1076"/>
          <ac:picMkLst>
            <pc:docMk/>
            <pc:sldMk cId="2975539604" sldId="2147478927"/>
            <ac:picMk id="9" creationId="{6F35428A-D248-31E0-3920-72454C0CD136}"/>
          </ac:picMkLst>
        </pc:picChg>
        <pc:picChg chg="add mod">
          <ac:chgData name="Bob Ward" userId="6da7c2dd-8e2e-469f-a216-c384312e2a2d" providerId="ADAL" clId="{62870759-0822-402D-B25C-BB6298B1EE64}" dt="2023-10-28T19:04:28.863" v="27198" actId="14100"/>
          <ac:picMkLst>
            <pc:docMk/>
            <pc:sldMk cId="2975539604" sldId="2147478927"/>
            <ac:picMk id="10" creationId="{C27A1463-E090-2978-8FD6-8C0A30E42280}"/>
          </ac:picMkLst>
        </pc:picChg>
        <pc:picChg chg="add mod">
          <ac:chgData name="Bob Ward" userId="6da7c2dd-8e2e-469f-a216-c384312e2a2d" providerId="ADAL" clId="{62870759-0822-402D-B25C-BB6298B1EE64}" dt="2023-10-28T19:04:23.456" v="27197" actId="1076"/>
          <ac:picMkLst>
            <pc:docMk/>
            <pc:sldMk cId="2975539604" sldId="2147478927"/>
            <ac:picMk id="11" creationId="{A083E926-1175-95C4-A702-5BD6601A7B11}"/>
          </ac:picMkLst>
        </pc:picChg>
      </pc:sldChg>
      <pc:sldChg chg="addSp delSp modSp add mod ord">
        <pc:chgData name="Bob Ward" userId="6da7c2dd-8e2e-469f-a216-c384312e2a2d" providerId="ADAL" clId="{62870759-0822-402D-B25C-BB6298B1EE64}" dt="2023-11-13T02:33:54.312" v="78406"/>
        <pc:sldMkLst>
          <pc:docMk/>
          <pc:sldMk cId="418504177" sldId="2147478928"/>
        </pc:sldMkLst>
        <pc:spChg chg="mod">
          <ac:chgData name="Bob Ward" userId="6da7c2dd-8e2e-469f-a216-c384312e2a2d" providerId="ADAL" clId="{62870759-0822-402D-B25C-BB6298B1EE64}" dt="2023-10-22T23:41:32.706" v="12738" actId="1076"/>
          <ac:spMkLst>
            <pc:docMk/>
            <pc:sldMk cId="418504177" sldId="2147478928"/>
            <ac:spMk id="2" creationId="{368D6774-7B1C-E73C-A639-D29F9A70386C}"/>
          </ac:spMkLst>
        </pc:spChg>
        <pc:spChg chg="add del mod">
          <ac:chgData name="Bob Ward" userId="6da7c2dd-8e2e-469f-a216-c384312e2a2d" providerId="ADAL" clId="{62870759-0822-402D-B25C-BB6298B1EE64}" dt="2023-10-22T23:34:01.602" v="12599" actId="478"/>
          <ac:spMkLst>
            <pc:docMk/>
            <pc:sldMk cId="418504177" sldId="2147478928"/>
            <ac:spMk id="3" creationId="{495D7DC9-894A-6D00-2D7A-A59503D5C804}"/>
          </ac:spMkLst>
        </pc:spChg>
        <pc:spChg chg="mod">
          <ac:chgData name="Bob Ward" userId="6da7c2dd-8e2e-469f-a216-c384312e2a2d" providerId="ADAL" clId="{62870759-0822-402D-B25C-BB6298B1EE64}" dt="2023-11-12T03:23:01.137" v="66036" actId="2711"/>
          <ac:spMkLst>
            <pc:docMk/>
            <pc:sldMk cId="418504177" sldId="2147478928"/>
            <ac:spMk id="9" creationId="{01E9F19D-C39D-3B0D-2D18-B1572F70EFC0}"/>
          </ac:spMkLst>
        </pc:spChg>
      </pc:sldChg>
      <pc:sldChg chg="add del">
        <pc:chgData name="Bob Ward" userId="6da7c2dd-8e2e-469f-a216-c384312e2a2d" providerId="ADAL" clId="{62870759-0822-402D-B25C-BB6298B1EE64}" dt="2023-10-22T22:51:43.908" v="12112" actId="47"/>
        <pc:sldMkLst>
          <pc:docMk/>
          <pc:sldMk cId="1008609845" sldId="2147478928"/>
        </pc:sldMkLst>
      </pc:sldChg>
      <pc:sldChg chg="delSp modSp add mod modAnim modNotesTx">
        <pc:chgData name="Bob Ward" userId="6da7c2dd-8e2e-469f-a216-c384312e2a2d" providerId="ADAL" clId="{62870759-0822-402D-B25C-BB6298B1EE64}" dt="2023-11-13T05:13:21.969" v="82856" actId="6549"/>
        <pc:sldMkLst>
          <pc:docMk/>
          <pc:sldMk cId="1178925461" sldId="2147478929"/>
        </pc:sldMkLst>
        <pc:spChg chg="mod">
          <ac:chgData name="Bob Ward" userId="6da7c2dd-8e2e-469f-a216-c384312e2a2d" providerId="ADAL" clId="{62870759-0822-402D-B25C-BB6298B1EE64}" dt="2023-11-13T02:25:17.266" v="77329" actId="1076"/>
          <ac:spMkLst>
            <pc:docMk/>
            <pc:sldMk cId="1178925461" sldId="2147478929"/>
            <ac:spMk id="3" creationId="{79A289DC-0D2F-12FF-7DB8-DC716343717B}"/>
          </ac:spMkLst>
        </pc:spChg>
        <pc:spChg chg="del">
          <ac:chgData name="Bob Ward" userId="6da7c2dd-8e2e-469f-a216-c384312e2a2d" providerId="ADAL" clId="{62870759-0822-402D-B25C-BB6298B1EE64}" dt="2023-11-13T02:20:15.328" v="76742" actId="478"/>
          <ac:spMkLst>
            <pc:docMk/>
            <pc:sldMk cId="1178925461" sldId="2147478929"/>
            <ac:spMk id="4" creationId="{81FCBC4B-86C2-F9DD-B755-B802845CBB4D}"/>
          </ac:spMkLst>
        </pc:spChg>
        <pc:spChg chg="mod">
          <ac:chgData name="Bob Ward" userId="6da7c2dd-8e2e-469f-a216-c384312e2a2d" providerId="ADAL" clId="{62870759-0822-402D-B25C-BB6298B1EE64}" dt="2023-11-13T05:13:18.441" v="82855" actId="20577"/>
          <ac:spMkLst>
            <pc:docMk/>
            <pc:sldMk cId="1178925461" sldId="2147478929"/>
            <ac:spMk id="9" creationId="{EFCDA649-226B-4F14-4513-38E2DED66D1C}"/>
          </ac:spMkLst>
        </pc:spChg>
        <pc:spChg chg="mod">
          <ac:chgData name="Bob Ward" userId="6da7c2dd-8e2e-469f-a216-c384312e2a2d" providerId="ADAL" clId="{62870759-0822-402D-B25C-BB6298B1EE64}" dt="2023-11-13T02:25:02.827" v="77328" actId="20577"/>
          <ac:spMkLst>
            <pc:docMk/>
            <pc:sldMk cId="1178925461" sldId="2147478929"/>
            <ac:spMk id="13" creationId="{098E3A23-85E9-DC84-EB52-0EA5CB022B12}"/>
          </ac:spMkLst>
        </pc:spChg>
        <pc:spChg chg="mod">
          <ac:chgData name="Bob Ward" userId="6da7c2dd-8e2e-469f-a216-c384312e2a2d" providerId="ADAL" clId="{62870759-0822-402D-B25C-BB6298B1EE64}" dt="2023-11-13T05:12:05.143" v="82720" actId="20577"/>
          <ac:spMkLst>
            <pc:docMk/>
            <pc:sldMk cId="1178925461" sldId="2147478929"/>
            <ac:spMk id="15" creationId="{F4C90C68-B90B-ADFC-460C-F4CE83E432DB}"/>
          </ac:spMkLst>
        </pc:spChg>
        <pc:spChg chg="mod">
          <ac:chgData name="Bob Ward" userId="6da7c2dd-8e2e-469f-a216-c384312e2a2d" providerId="ADAL" clId="{62870759-0822-402D-B25C-BB6298B1EE64}" dt="2023-11-13T02:23:40.445" v="77142" actId="20577"/>
          <ac:spMkLst>
            <pc:docMk/>
            <pc:sldMk cId="1178925461" sldId="2147478929"/>
            <ac:spMk id="16" creationId="{1C865BD0-6E71-2CC2-7AF2-2F9C02965C85}"/>
          </ac:spMkLst>
        </pc:spChg>
        <pc:spChg chg="mod">
          <ac:chgData name="Bob Ward" userId="6da7c2dd-8e2e-469f-a216-c384312e2a2d" providerId="ADAL" clId="{62870759-0822-402D-B25C-BB6298B1EE64}" dt="2023-11-13T02:25:32.039" v="77330" actId="1076"/>
          <ac:spMkLst>
            <pc:docMk/>
            <pc:sldMk cId="1178925461" sldId="2147478929"/>
            <ac:spMk id="19" creationId="{CF38ABBC-3265-0775-B7B2-8E23F8F389B5}"/>
          </ac:spMkLst>
        </pc:spChg>
      </pc:sldChg>
      <pc:sldChg chg="add del setBg">
        <pc:chgData name="Bob Ward" userId="6da7c2dd-8e2e-469f-a216-c384312e2a2d" providerId="ADAL" clId="{62870759-0822-402D-B25C-BB6298B1EE64}" dt="2023-10-22T23:27:39.922" v="12393" actId="47"/>
        <pc:sldMkLst>
          <pc:docMk/>
          <pc:sldMk cId="1192561814" sldId="2147478929"/>
        </pc:sldMkLst>
      </pc:sldChg>
      <pc:sldChg chg="add del setBg">
        <pc:chgData name="Bob Ward" userId="6da7c2dd-8e2e-469f-a216-c384312e2a2d" providerId="ADAL" clId="{62870759-0822-402D-B25C-BB6298B1EE64}" dt="2023-10-22T23:27:50.919" v="12395"/>
        <pc:sldMkLst>
          <pc:docMk/>
          <pc:sldMk cId="4185663598" sldId="2147478929"/>
        </pc:sldMkLst>
      </pc:sldChg>
      <pc:sldChg chg="add del setBg">
        <pc:chgData name="Bob Ward" userId="6da7c2dd-8e2e-469f-a216-c384312e2a2d" providerId="ADAL" clId="{62870759-0822-402D-B25C-BB6298B1EE64}" dt="2023-10-22T23:28:03.986" v="12398"/>
        <pc:sldMkLst>
          <pc:docMk/>
          <pc:sldMk cId="1259557417" sldId="2147478930"/>
        </pc:sldMkLst>
      </pc:sldChg>
      <pc:sldChg chg="modSp add del mod modNotesTx">
        <pc:chgData name="Bob Ward" userId="6da7c2dd-8e2e-469f-a216-c384312e2a2d" providerId="ADAL" clId="{62870759-0822-402D-B25C-BB6298B1EE64}" dt="2023-11-01T14:57:29.219" v="52758" actId="47"/>
        <pc:sldMkLst>
          <pc:docMk/>
          <pc:sldMk cId="3552617240" sldId="2147478930"/>
        </pc:sldMkLst>
        <pc:spChg chg="mod">
          <ac:chgData name="Bob Ward" userId="6da7c2dd-8e2e-469f-a216-c384312e2a2d" providerId="ADAL" clId="{62870759-0822-402D-B25C-BB6298B1EE64}" dt="2023-10-22T23:54:07.736" v="12796" actId="20577"/>
          <ac:spMkLst>
            <pc:docMk/>
            <pc:sldMk cId="3552617240" sldId="2147478930"/>
            <ac:spMk id="2" creationId="{F329D24E-88AC-04B4-FF70-E7E088102AE4}"/>
          </ac:spMkLst>
        </pc:spChg>
      </pc:sldChg>
      <pc:sldChg chg="modSp add del mod ord">
        <pc:chgData name="Bob Ward" userId="6da7c2dd-8e2e-469f-a216-c384312e2a2d" providerId="ADAL" clId="{62870759-0822-402D-B25C-BB6298B1EE64}" dt="2023-11-01T17:15:57.555" v="54223" actId="47"/>
        <pc:sldMkLst>
          <pc:docMk/>
          <pc:sldMk cId="1234109381" sldId="2147478931"/>
        </pc:sldMkLst>
        <pc:spChg chg="mod">
          <ac:chgData name="Bob Ward" userId="6da7c2dd-8e2e-469f-a216-c384312e2a2d" providerId="ADAL" clId="{62870759-0822-402D-B25C-BB6298B1EE64}" dt="2023-10-22T23:54:16.424" v="12809" actId="20577"/>
          <ac:spMkLst>
            <pc:docMk/>
            <pc:sldMk cId="1234109381" sldId="2147478931"/>
            <ac:spMk id="2" creationId="{F329D24E-88AC-04B4-FF70-E7E088102AE4}"/>
          </ac:spMkLst>
        </pc:spChg>
      </pc:sldChg>
      <pc:sldChg chg="modSp add del mod">
        <pc:chgData name="Bob Ward" userId="6da7c2dd-8e2e-469f-a216-c384312e2a2d" providerId="ADAL" clId="{62870759-0822-402D-B25C-BB6298B1EE64}" dt="2023-11-01T17:46:06.949" v="54522" actId="47"/>
        <pc:sldMkLst>
          <pc:docMk/>
          <pc:sldMk cId="1298862306" sldId="2147478932"/>
        </pc:sldMkLst>
        <pc:spChg chg="mod">
          <ac:chgData name="Bob Ward" userId="6da7c2dd-8e2e-469f-a216-c384312e2a2d" providerId="ADAL" clId="{62870759-0822-402D-B25C-BB6298B1EE64}" dt="2023-10-22T23:54:27.661" v="12841" actId="20577"/>
          <ac:spMkLst>
            <pc:docMk/>
            <pc:sldMk cId="1298862306" sldId="2147478932"/>
            <ac:spMk id="2" creationId="{F329D24E-88AC-04B4-FF70-E7E088102AE4}"/>
          </ac:spMkLst>
        </pc:spChg>
      </pc:sldChg>
      <pc:sldChg chg="modSp add del mod">
        <pc:chgData name="Bob Ward" userId="6da7c2dd-8e2e-469f-a216-c384312e2a2d" providerId="ADAL" clId="{62870759-0822-402D-B25C-BB6298B1EE64}" dt="2023-11-01T17:46:14.582" v="54525" actId="47"/>
        <pc:sldMkLst>
          <pc:docMk/>
          <pc:sldMk cId="3158127530" sldId="2147478933"/>
        </pc:sldMkLst>
        <pc:spChg chg="mod">
          <ac:chgData name="Bob Ward" userId="6da7c2dd-8e2e-469f-a216-c384312e2a2d" providerId="ADAL" clId="{62870759-0822-402D-B25C-BB6298B1EE64}" dt="2023-10-22T23:54:39.631" v="12874" actId="20577"/>
          <ac:spMkLst>
            <pc:docMk/>
            <pc:sldMk cId="3158127530" sldId="2147478933"/>
            <ac:spMk id="2" creationId="{F329D24E-88AC-04B4-FF70-E7E088102AE4}"/>
          </ac:spMkLst>
        </pc:spChg>
      </pc:sldChg>
      <pc:sldChg chg="addSp delSp modSp new mod ord modAnim modNotesTx">
        <pc:chgData name="Bob Ward" userId="6da7c2dd-8e2e-469f-a216-c384312e2a2d" providerId="ADAL" clId="{62870759-0822-402D-B25C-BB6298B1EE64}" dt="2023-11-13T03:42:35.891" v="81016"/>
        <pc:sldMkLst>
          <pc:docMk/>
          <pc:sldMk cId="604481308" sldId="2147478934"/>
        </pc:sldMkLst>
        <pc:spChg chg="mod">
          <ac:chgData name="Bob Ward" userId="6da7c2dd-8e2e-469f-a216-c384312e2a2d" providerId="ADAL" clId="{62870759-0822-402D-B25C-BB6298B1EE64}" dt="2023-10-28T17:05:21.365" v="24471" actId="1076"/>
          <ac:spMkLst>
            <pc:docMk/>
            <pc:sldMk cId="604481308" sldId="2147478934"/>
            <ac:spMk id="2" creationId="{2B4D4CB5-8FAD-EE29-A0B6-0657FE0F384C}"/>
          </ac:spMkLst>
        </pc:spChg>
        <pc:spChg chg="add del mod">
          <ac:chgData name="Bob Ward" userId="6da7c2dd-8e2e-469f-a216-c384312e2a2d" providerId="ADAL" clId="{62870759-0822-402D-B25C-BB6298B1EE64}" dt="2023-10-27T17:51:27.960" v="23340" actId="478"/>
          <ac:spMkLst>
            <pc:docMk/>
            <pc:sldMk cId="604481308" sldId="2147478934"/>
            <ac:spMk id="3" creationId="{594D4A48-B1CD-3706-3105-E1DBEE51A88D}"/>
          </ac:spMkLst>
        </pc:spChg>
        <pc:spChg chg="add mod">
          <ac:chgData name="Bob Ward" userId="6da7c2dd-8e2e-469f-a216-c384312e2a2d" providerId="ADAL" clId="{62870759-0822-402D-B25C-BB6298B1EE64}" dt="2023-11-13T03:42:11.186" v="81013" actId="1076"/>
          <ac:spMkLst>
            <pc:docMk/>
            <pc:sldMk cId="604481308" sldId="2147478934"/>
            <ac:spMk id="3" creationId="{6733733B-FB7A-6E19-854C-2C667C11944A}"/>
          </ac:spMkLst>
        </pc:spChg>
        <pc:spChg chg="add del mod">
          <ac:chgData name="Bob Ward" userId="6da7c2dd-8e2e-469f-a216-c384312e2a2d" providerId="ADAL" clId="{62870759-0822-402D-B25C-BB6298B1EE64}" dt="2023-10-28T17:05:06.411" v="24469" actId="1076"/>
          <ac:spMkLst>
            <pc:docMk/>
            <pc:sldMk cId="604481308" sldId="2147478934"/>
            <ac:spMk id="9" creationId="{82605C45-30E7-F48E-C948-CB623091B5F1}"/>
          </ac:spMkLst>
        </pc:spChg>
        <pc:spChg chg="add mod">
          <ac:chgData name="Bob Ward" userId="6da7c2dd-8e2e-469f-a216-c384312e2a2d" providerId="ADAL" clId="{62870759-0822-402D-B25C-BB6298B1EE64}" dt="2023-10-28T17:25:44.677" v="24631" actId="1076"/>
          <ac:spMkLst>
            <pc:docMk/>
            <pc:sldMk cId="604481308" sldId="2147478934"/>
            <ac:spMk id="10" creationId="{7E4A2579-97F9-075A-EF81-1F643E2A0F42}"/>
          </ac:spMkLst>
        </pc:spChg>
        <pc:spChg chg="add mod">
          <ac:chgData name="Bob Ward" userId="6da7c2dd-8e2e-469f-a216-c384312e2a2d" providerId="ADAL" clId="{62870759-0822-402D-B25C-BB6298B1EE64}" dt="2023-10-28T17:26:14.791" v="24635" actId="1076"/>
          <ac:spMkLst>
            <pc:docMk/>
            <pc:sldMk cId="604481308" sldId="2147478934"/>
            <ac:spMk id="11" creationId="{E8876B16-F6AF-C894-3B2B-435D8326EA98}"/>
          </ac:spMkLst>
        </pc:spChg>
        <pc:spChg chg="add mod">
          <ac:chgData name="Bob Ward" userId="6da7c2dd-8e2e-469f-a216-c384312e2a2d" providerId="ADAL" clId="{62870759-0822-402D-B25C-BB6298B1EE64}" dt="2023-10-28T17:25:37.940" v="24630" actId="1076"/>
          <ac:spMkLst>
            <pc:docMk/>
            <pc:sldMk cId="604481308" sldId="2147478934"/>
            <ac:spMk id="12" creationId="{46972B0B-6620-332E-7CFC-03009187C32F}"/>
          </ac:spMkLst>
        </pc:spChg>
        <pc:spChg chg="add del mod">
          <ac:chgData name="Bob Ward" userId="6da7c2dd-8e2e-469f-a216-c384312e2a2d" providerId="ADAL" clId="{62870759-0822-402D-B25C-BB6298B1EE64}" dt="2023-10-28T17:27:11.170" v="24717" actId="478"/>
          <ac:spMkLst>
            <pc:docMk/>
            <pc:sldMk cId="604481308" sldId="2147478934"/>
            <ac:spMk id="13" creationId="{D3E3061B-C312-105E-D2AD-A9B8A89C64AC}"/>
          </ac:spMkLst>
        </pc:spChg>
        <pc:spChg chg="add del mod">
          <ac:chgData name="Bob Ward" userId="6da7c2dd-8e2e-469f-a216-c384312e2a2d" providerId="ADAL" clId="{62870759-0822-402D-B25C-BB6298B1EE64}" dt="2023-10-27T18:24:50.509" v="23461" actId="478"/>
          <ac:spMkLst>
            <pc:docMk/>
            <pc:sldMk cId="604481308" sldId="2147478934"/>
            <ac:spMk id="14" creationId="{D98620A1-370C-CD1A-1ED9-2F23CBA24ACA}"/>
          </ac:spMkLst>
        </pc:spChg>
        <pc:spChg chg="add del mod">
          <ac:chgData name="Bob Ward" userId="6da7c2dd-8e2e-469f-a216-c384312e2a2d" providerId="ADAL" clId="{62870759-0822-402D-B25C-BB6298B1EE64}" dt="2023-10-27T18:24:51.098" v="23462" actId="478"/>
          <ac:spMkLst>
            <pc:docMk/>
            <pc:sldMk cId="604481308" sldId="2147478934"/>
            <ac:spMk id="15" creationId="{4C56A533-B359-41B1-6CF8-2217ABB266A7}"/>
          </ac:spMkLst>
        </pc:spChg>
        <pc:spChg chg="add mod">
          <ac:chgData name="Bob Ward" userId="6da7c2dd-8e2e-469f-a216-c384312e2a2d" providerId="ADAL" clId="{62870759-0822-402D-B25C-BB6298B1EE64}" dt="2023-10-28T17:33:25.945" v="24750" actId="1076"/>
          <ac:spMkLst>
            <pc:docMk/>
            <pc:sldMk cId="604481308" sldId="2147478934"/>
            <ac:spMk id="16" creationId="{48E4B3D4-07F9-72B2-DA61-D1AD197563D7}"/>
          </ac:spMkLst>
        </pc:spChg>
        <pc:spChg chg="add mod">
          <ac:chgData name="Bob Ward" userId="6da7c2dd-8e2e-469f-a216-c384312e2a2d" providerId="ADAL" clId="{62870759-0822-402D-B25C-BB6298B1EE64}" dt="2023-10-28T17:24:40.536" v="24621" actId="1076"/>
          <ac:spMkLst>
            <pc:docMk/>
            <pc:sldMk cId="604481308" sldId="2147478934"/>
            <ac:spMk id="17" creationId="{E70D9E16-5E4D-152F-9733-80014C897A47}"/>
          </ac:spMkLst>
        </pc:spChg>
        <pc:spChg chg="add mod">
          <ac:chgData name="Bob Ward" userId="6da7c2dd-8e2e-469f-a216-c384312e2a2d" providerId="ADAL" clId="{62870759-0822-402D-B25C-BB6298B1EE64}" dt="2023-11-12T04:18:28.712" v="68552" actId="14100"/>
          <ac:spMkLst>
            <pc:docMk/>
            <pc:sldMk cId="604481308" sldId="2147478934"/>
            <ac:spMk id="18" creationId="{6D3687B8-63C5-57B8-E8CD-900CDCF2B22B}"/>
          </ac:spMkLst>
        </pc:spChg>
        <pc:spChg chg="add del mod">
          <ac:chgData name="Bob Ward" userId="6da7c2dd-8e2e-469f-a216-c384312e2a2d" providerId="ADAL" clId="{62870759-0822-402D-B25C-BB6298B1EE64}" dt="2023-10-28T17:27:10.202" v="24716" actId="478"/>
          <ac:spMkLst>
            <pc:docMk/>
            <pc:sldMk cId="604481308" sldId="2147478934"/>
            <ac:spMk id="19" creationId="{B229F2FC-3061-AEE4-499C-4F4C3DED4395}"/>
          </ac:spMkLst>
        </pc:spChg>
        <pc:spChg chg="add mod">
          <ac:chgData name="Bob Ward" userId="6da7c2dd-8e2e-469f-a216-c384312e2a2d" providerId="ADAL" clId="{62870759-0822-402D-B25C-BB6298B1EE64}" dt="2023-10-28T17:42:05.668" v="24833" actId="14100"/>
          <ac:spMkLst>
            <pc:docMk/>
            <pc:sldMk cId="604481308" sldId="2147478934"/>
            <ac:spMk id="20" creationId="{C1171326-8150-4FF2-5725-338AD8BFF5F7}"/>
          </ac:spMkLst>
        </pc:spChg>
        <pc:spChg chg="add mod">
          <ac:chgData name="Bob Ward" userId="6da7c2dd-8e2e-469f-a216-c384312e2a2d" providerId="ADAL" clId="{62870759-0822-402D-B25C-BB6298B1EE64}" dt="2023-10-28T17:02:46.013" v="24397" actId="1076"/>
          <ac:spMkLst>
            <pc:docMk/>
            <pc:sldMk cId="604481308" sldId="2147478934"/>
            <ac:spMk id="21" creationId="{97C542F8-9135-2879-0803-2625A4838A30}"/>
          </ac:spMkLst>
        </pc:spChg>
        <pc:spChg chg="add del mod">
          <ac:chgData name="Bob Ward" userId="6da7c2dd-8e2e-469f-a216-c384312e2a2d" providerId="ADAL" clId="{62870759-0822-402D-B25C-BB6298B1EE64}" dt="2023-10-28T17:03:56.876" v="24431" actId="478"/>
          <ac:spMkLst>
            <pc:docMk/>
            <pc:sldMk cId="604481308" sldId="2147478934"/>
            <ac:spMk id="22" creationId="{E2A89144-03DE-4654-1223-A56D3A0AA9AD}"/>
          </ac:spMkLst>
        </pc:spChg>
        <pc:spChg chg="add del mod">
          <ac:chgData name="Bob Ward" userId="6da7c2dd-8e2e-469f-a216-c384312e2a2d" providerId="ADAL" clId="{62870759-0822-402D-B25C-BB6298B1EE64}" dt="2023-10-28T17:04:22.730" v="24454" actId="478"/>
          <ac:spMkLst>
            <pc:docMk/>
            <pc:sldMk cId="604481308" sldId="2147478934"/>
            <ac:spMk id="23" creationId="{9DA64AEB-5D8E-EE01-9611-AA2C852A1FE6}"/>
          </ac:spMkLst>
        </pc:spChg>
        <pc:spChg chg="add del mod">
          <ac:chgData name="Bob Ward" userId="6da7c2dd-8e2e-469f-a216-c384312e2a2d" providerId="ADAL" clId="{62870759-0822-402D-B25C-BB6298B1EE64}" dt="2023-10-28T17:05:01.271" v="24468" actId="478"/>
          <ac:spMkLst>
            <pc:docMk/>
            <pc:sldMk cId="604481308" sldId="2147478934"/>
            <ac:spMk id="24" creationId="{CA5F1211-43F6-8284-9058-45F013F2B711}"/>
          </ac:spMkLst>
        </pc:spChg>
        <pc:spChg chg="add del mod">
          <ac:chgData name="Bob Ward" userId="6da7c2dd-8e2e-469f-a216-c384312e2a2d" providerId="ADAL" clId="{62870759-0822-402D-B25C-BB6298B1EE64}" dt="2023-10-28T17:02:46.013" v="24397" actId="1076"/>
          <ac:spMkLst>
            <pc:docMk/>
            <pc:sldMk cId="604481308" sldId="2147478934"/>
            <ac:spMk id="25" creationId="{6FE560CA-6C11-88A8-73DE-2D50899DB1F8}"/>
          </ac:spMkLst>
        </pc:spChg>
        <pc:spChg chg="add del mod">
          <ac:chgData name="Bob Ward" userId="6da7c2dd-8e2e-469f-a216-c384312e2a2d" providerId="ADAL" clId="{62870759-0822-402D-B25C-BB6298B1EE64}" dt="2023-10-28T17:04:22.730" v="24454" actId="478"/>
          <ac:spMkLst>
            <pc:docMk/>
            <pc:sldMk cId="604481308" sldId="2147478934"/>
            <ac:spMk id="26" creationId="{87F72EB8-285C-07D9-3365-9380A7779D89}"/>
          </ac:spMkLst>
        </pc:spChg>
        <pc:spChg chg="add del mod">
          <ac:chgData name="Bob Ward" userId="6da7c2dd-8e2e-469f-a216-c384312e2a2d" providerId="ADAL" clId="{62870759-0822-402D-B25C-BB6298B1EE64}" dt="2023-10-28T17:03:56.876" v="24431" actId="478"/>
          <ac:spMkLst>
            <pc:docMk/>
            <pc:sldMk cId="604481308" sldId="2147478934"/>
            <ac:spMk id="27" creationId="{6E093E97-F0A2-365A-AC2B-F4AE9F9035DB}"/>
          </ac:spMkLst>
        </pc:spChg>
        <pc:spChg chg="add del mod">
          <ac:chgData name="Bob Ward" userId="6da7c2dd-8e2e-469f-a216-c384312e2a2d" providerId="ADAL" clId="{62870759-0822-402D-B25C-BB6298B1EE64}" dt="2023-10-28T17:05:01.271" v="24468" actId="478"/>
          <ac:spMkLst>
            <pc:docMk/>
            <pc:sldMk cId="604481308" sldId="2147478934"/>
            <ac:spMk id="28" creationId="{ADDD406D-FA5C-DECF-2E17-3333079817F2}"/>
          </ac:spMkLst>
        </pc:spChg>
        <pc:spChg chg="add mod ord">
          <ac:chgData name="Bob Ward" userId="6da7c2dd-8e2e-469f-a216-c384312e2a2d" providerId="ADAL" clId="{62870759-0822-402D-B25C-BB6298B1EE64}" dt="2023-10-28T17:02:46.013" v="24397" actId="1076"/>
          <ac:spMkLst>
            <pc:docMk/>
            <pc:sldMk cId="604481308" sldId="2147478934"/>
            <ac:spMk id="29" creationId="{D1CF754A-09C4-0A49-EDAB-B4D57047C39D}"/>
          </ac:spMkLst>
        </pc:spChg>
        <pc:spChg chg="add mod">
          <ac:chgData name="Bob Ward" userId="6da7c2dd-8e2e-469f-a216-c384312e2a2d" providerId="ADAL" clId="{62870759-0822-402D-B25C-BB6298B1EE64}" dt="2023-10-28T17:26:57.039" v="24714" actId="1076"/>
          <ac:spMkLst>
            <pc:docMk/>
            <pc:sldMk cId="604481308" sldId="2147478934"/>
            <ac:spMk id="30" creationId="{9FA04483-CB71-942D-E1C8-7F27F53E5227}"/>
          </ac:spMkLst>
        </pc:spChg>
        <pc:spChg chg="add mod">
          <ac:chgData name="Bob Ward" userId="6da7c2dd-8e2e-469f-a216-c384312e2a2d" providerId="ADAL" clId="{62870759-0822-402D-B25C-BB6298B1EE64}" dt="2023-10-28T17:26:57.039" v="24714" actId="1076"/>
          <ac:spMkLst>
            <pc:docMk/>
            <pc:sldMk cId="604481308" sldId="2147478934"/>
            <ac:spMk id="31" creationId="{81CF08DA-F9F3-AED5-5E07-D721CE2FC91C}"/>
          </ac:spMkLst>
        </pc:spChg>
        <pc:spChg chg="add mod">
          <ac:chgData name="Bob Ward" userId="6da7c2dd-8e2e-469f-a216-c384312e2a2d" providerId="ADAL" clId="{62870759-0822-402D-B25C-BB6298B1EE64}" dt="2023-10-28T17:26:57.039" v="24714" actId="1076"/>
          <ac:spMkLst>
            <pc:docMk/>
            <pc:sldMk cId="604481308" sldId="2147478934"/>
            <ac:spMk id="32" creationId="{529CC987-A52C-C401-CB9C-B0B453A9D1B1}"/>
          </ac:spMkLst>
        </pc:spChg>
        <pc:spChg chg="add mod">
          <ac:chgData name="Bob Ward" userId="6da7c2dd-8e2e-469f-a216-c384312e2a2d" providerId="ADAL" clId="{62870759-0822-402D-B25C-BB6298B1EE64}" dt="2023-10-28T17:05:44.289" v="24474" actId="1076"/>
          <ac:spMkLst>
            <pc:docMk/>
            <pc:sldMk cId="604481308" sldId="2147478934"/>
            <ac:spMk id="33" creationId="{896EDE7E-B85D-A1A7-0464-434414F1E508}"/>
          </ac:spMkLst>
        </pc:spChg>
        <pc:spChg chg="add mod">
          <ac:chgData name="Bob Ward" userId="6da7c2dd-8e2e-469f-a216-c384312e2a2d" providerId="ADAL" clId="{62870759-0822-402D-B25C-BB6298B1EE64}" dt="2023-10-28T17:05:44.289" v="24474" actId="1076"/>
          <ac:spMkLst>
            <pc:docMk/>
            <pc:sldMk cId="604481308" sldId="2147478934"/>
            <ac:spMk id="34" creationId="{121DB674-2B7D-C8D5-AB85-BE68AEB4F1B1}"/>
          </ac:spMkLst>
        </pc:spChg>
        <pc:spChg chg="add mod">
          <ac:chgData name="Bob Ward" userId="6da7c2dd-8e2e-469f-a216-c384312e2a2d" providerId="ADAL" clId="{62870759-0822-402D-B25C-BB6298B1EE64}" dt="2023-10-28T17:05:44.289" v="24474" actId="1076"/>
          <ac:spMkLst>
            <pc:docMk/>
            <pc:sldMk cId="604481308" sldId="2147478934"/>
            <ac:spMk id="35" creationId="{6E351ED0-D81A-F329-7F73-255BAB6C467A}"/>
          </ac:spMkLst>
        </pc:spChg>
        <pc:spChg chg="add mod">
          <ac:chgData name="Bob Ward" userId="6da7c2dd-8e2e-469f-a216-c384312e2a2d" providerId="ADAL" clId="{62870759-0822-402D-B25C-BB6298B1EE64}" dt="2023-10-28T17:05:36.016" v="24473" actId="1076"/>
          <ac:spMkLst>
            <pc:docMk/>
            <pc:sldMk cId="604481308" sldId="2147478934"/>
            <ac:spMk id="36" creationId="{EF27FCFA-C48D-A8AB-69B4-DB2CEE6B42C6}"/>
          </ac:spMkLst>
        </pc:spChg>
        <pc:spChg chg="add mod">
          <ac:chgData name="Bob Ward" userId="6da7c2dd-8e2e-469f-a216-c384312e2a2d" providerId="ADAL" clId="{62870759-0822-402D-B25C-BB6298B1EE64}" dt="2023-10-28T17:05:36.016" v="24473" actId="1076"/>
          <ac:spMkLst>
            <pc:docMk/>
            <pc:sldMk cId="604481308" sldId="2147478934"/>
            <ac:spMk id="37" creationId="{32092FFD-32FC-0323-6C8F-FF62BECF2502}"/>
          </ac:spMkLst>
        </pc:spChg>
        <pc:spChg chg="add mod">
          <ac:chgData name="Bob Ward" userId="6da7c2dd-8e2e-469f-a216-c384312e2a2d" providerId="ADAL" clId="{62870759-0822-402D-B25C-BB6298B1EE64}" dt="2023-10-28T17:05:36.016" v="24473" actId="1076"/>
          <ac:spMkLst>
            <pc:docMk/>
            <pc:sldMk cId="604481308" sldId="2147478934"/>
            <ac:spMk id="38" creationId="{1A78321A-87D9-683A-06B6-C0CA064005C3}"/>
          </ac:spMkLst>
        </pc:spChg>
        <pc:spChg chg="add mod ord">
          <ac:chgData name="Bob Ward" userId="6da7c2dd-8e2e-469f-a216-c384312e2a2d" providerId="ADAL" clId="{62870759-0822-402D-B25C-BB6298B1EE64}" dt="2023-10-28T17:27:20.876" v="24720" actId="167"/>
          <ac:spMkLst>
            <pc:docMk/>
            <pc:sldMk cId="604481308" sldId="2147478934"/>
            <ac:spMk id="39" creationId="{5B469BB5-B0B7-7F36-BAEA-EC43381AD5AA}"/>
          </ac:spMkLst>
        </pc:spChg>
        <pc:spChg chg="add mod ord">
          <ac:chgData name="Bob Ward" userId="6da7c2dd-8e2e-469f-a216-c384312e2a2d" providerId="ADAL" clId="{62870759-0822-402D-B25C-BB6298B1EE64}" dt="2023-10-28T17:27:34.295" v="24723" actId="167"/>
          <ac:spMkLst>
            <pc:docMk/>
            <pc:sldMk cId="604481308" sldId="2147478934"/>
            <ac:spMk id="40" creationId="{05626638-413B-406E-27F1-70F1C4DB2CB1}"/>
          </ac:spMkLst>
        </pc:spChg>
        <pc:spChg chg="add mod">
          <ac:chgData name="Bob Ward" userId="6da7c2dd-8e2e-469f-a216-c384312e2a2d" providerId="ADAL" clId="{62870759-0822-402D-B25C-BB6298B1EE64}" dt="2023-10-28T17:39:04.873" v="24782" actId="1076"/>
          <ac:spMkLst>
            <pc:docMk/>
            <pc:sldMk cId="604481308" sldId="2147478934"/>
            <ac:spMk id="41" creationId="{183D2ED5-1B1A-6BDD-61E3-E03E331C37D9}"/>
          </ac:spMkLst>
        </pc:spChg>
        <pc:spChg chg="add mod">
          <ac:chgData name="Bob Ward" userId="6da7c2dd-8e2e-469f-a216-c384312e2a2d" providerId="ADAL" clId="{62870759-0822-402D-B25C-BB6298B1EE64}" dt="2023-10-28T17:39:36.152" v="24789" actId="1076"/>
          <ac:spMkLst>
            <pc:docMk/>
            <pc:sldMk cId="604481308" sldId="2147478934"/>
            <ac:spMk id="42" creationId="{1072D7D3-4ED3-DFEC-AE27-54BEDEB26D76}"/>
          </ac:spMkLst>
        </pc:spChg>
        <pc:spChg chg="add mod">
          <ac:chgData name="Bob Ward" userId="6da7c2dd-8e2e-469f-a216-c384312e2a2d" providerId="ADAL" clId="{62870759-0822-402D-B25C-BB6298B1EE64}" dt="2023-10-28T17:39:25.519" v="24786" actId="1076"/>
          <ac:spMkLst>
            <pc:docMk/>
            <pc:sldMk cId="604481308" sldId="2147478934"/>
            <ac:spMk id="43" creationId="{F641910D-F58A-857F-1CE7-F1DE452B135A}"/>
          </ac:spMkLst>
        </pc:spChg>
        <pc:spChg chg="add mod">
          <ac:chgData name="Bob Ward" userId="6da7c2dd-8e2e-469f-a216-c384312e2a2d" providerId="ADAL" clId="{62870759-0822-402D-B25C-BB6298B1EE64}" dt="2023-10-28T17:39:38.209" v="24790" actId="1076"/>
          <ac:spMkLst>
            <pc:docMk/>
            <pc:sldMk cId="604481308" sldId="2147478934"/>
            <ac:spMk id="44" creationId="{FB11AD0F-C3B6-B7CC-AC0B-E4454DFD8D65}"/>
          </ac:spMkLst>
        </pc:spChg>
        <pc:spChg chg="add mod">
          <ac:chgData name="Bob Ward" userId="6da7c2dd-8e2e-469f-a216-c384312e2a2d" providerId="ADAL" clId="{62870759-0822-402D-B25C-BB6298B1EE64}" dt="2023-10-28T17:39:59.290" v="24794" actId="1076"/>
          <ac:spMkLst>
            <pc:docMk/>
            <pc:sldMk cId="604481308" sldId="2147478934"/>
            <ac:spMk id="45" creationId="{F3EA5F3A-F3AD-261E-1386-581457F6795A}"/>
          </ac:spMkLst>
        </pc:spChg>
        <pc:spChg chg="add mod">
          <ac:chgData name="Bob Ward" userId="6da7c2dd-8e2e-469f-a216-c384312e2a2d" providerId="ADAL" clId="{62870759-0822-402D-B25C-BB6298B1EE64}" dt="2023-10-28T17:40:01.930" v="24796" actId="1076"/>
          <ac:spMkLst>
            <pc:docMk/>
            <pc:sldMk cId="604481308" sldId="2147478934"/>
            <ac:spMk id="46" creationId="{43462FA7-F2A0-3584-B946-9F8ED3AE43F2}"/>
          </ac:spMkLst>
        </pc:spChg>
        <pc:spChg chg="add mod">
          <ac:chgData name="Bob Ward" userId="6da7c2dd-8e2e-469f-a216-c384312e2a2d" providerId="ADAL" clId="{62870759-0822-402D-B25C-BB6298B1EE64}" dt="2023-10-28T17:44:01.874" v="24890" actId="555"/>
          <ac:spMkLst>
            <pc:docMk/>
            <pc:sldMk cId="604481308" sldId="2147478934"/>
            <ac:spMk id="47" creationId="{3F8970C2-0B1C-4272-183D-48B8ECFA66C4}"/>
          </ac:spMkLst>
        </pc:spChg>
        <pc:spChg chg="add mod">
          <ac:chgData name="Bob Ward" userId="6da7c2dd-8e2e-469f-a216-c384312e2a2d" providerId="ADAL" clId="{62870759-0822-402D-B25C-BB6298B1EE64}" dt="2023-10-28T17:44:01.874" v="24890" actId="555"/>
          <ac:spMkLst>
            <pc:docMk/>
            <pc:sldMk cId="604481308" sldId="2147478934"/>
            <ac:spMk id="48" creationId="{3C1956DD-F64A-F9FD-1EF7-E1F9856B4127}"/>
          </ac:spMkLst>
        </pc:spChg>
        <pc:spChg chg="add mod">
          <ac:chgData name="Bob Ward" userId="6da7c2dd-8e2e-469f-a216-c384312e2a2d" providerId="ADAL" clId="{62870759-0822-402D-B25C-BB6298B1EE64}" dt="2023-10-28T17:44:01.874" v="24890" actId="555"/>
          <ac:spMkLst>
            <pc:docMk/>
            <pc:sldMk cId="604481308" sldId="2147478934"/>
            <ac:spMk id="49" creationId="{C9706C26-91A2-08F6-5CAE-4D0E4FD26143}"/>
          </ac:spMkLst>
        </pc:spChg>
        <pc:spChg chg="add mod">
          <ac:chgData name="Bob Ward" userId="6da7c2dd-8e2e-469f-a216-c384312e2a2d" providerId="ADAL" clId="{62870759-0822-402D-B25C-BB6298B1EE64}" dt="2023-10-28T17:44:07.983" v="24891" actId="1076"/>
          <ac:spMkLst>
            <pc:docMk/>
            <pc:sldMk cId="604481308" sldId="2147478934"/>
            <ac:spMk id="50" creationId="{3EB44840-A192-0C10-1A26-76565AD865C9}"/>
          </ac:spMkLst>
        </pc:spChg>
        <pc:picChg chg="add mod">
          <ac:chgData name="Bob Ward" userId="6da7c2dd-8e2e-469f-a216-c384312e2a2d" providerId="ADAL" clId="{62870759-0822-402D-B25C-BB6298B1EE64}" dt="2023-10-28T17:26:20.848" v="24638" actId="1076"/>
          <ac:picMkLst>
            <pc:docMk/>
            <pc:sldMk cId="604481308" sldId="2147478934"/>
            <ac:picMk id="4" creationId="{F589DB0F-5C9C-3E04-2422-452A9D6C924E}"/>
          </ac:picMkLst>
        </pc:picChg>
        <pc:picChg chg="add mod">
          <ac:chgData name="Bob Ward" userId="6da7c2dd-8e2e-469f-a216-c384312e2a2d" providerId="ADAL" clId="{62870759-0822-402D-B25C-BB6298B1EE64}" dt="2023-10-28T17:25:44.677" v="24631" actId="1076"/>
          <ac:picMkLst>
            <pc:docMk/>
            <pc:sldMk cId="604481308" sldId="2147478934"/>
            <ac:picMk id="5" creationId="{BDF468D8-C87B-CB9B-86F5-C1465584750E}"/>
          </ac:picMkLst>
        </pc:picChg>
        <pc:picChg chg="add mod">
          <ac:chgData name="Bob Ward" userId="6da7c2dd-8e2e-469f-a216-c384312e2a2d" providerId="ADAL" clId="{62870759-0822-402D-B25C-BB6298B1EE64}" dt="2023-10-28T17:25:37.940" v="24630" actId="1076"/>
          <ac:picMkLst>
            <pc:docMk/>
            <pc:sldMk cId="604481308" sldId="2147478934"/>
            <ac:picMk id="7" creationId="{5388FB54-FEE4-1E47-F98D-915B950F7163}"/>
          </ac:picMkLst>
        </pc:picChg>
      </pc:sldChg>
      <pc:sldChg chg="new del">
        <pc:chgData name="Bob Ward" userId="6da7c2dd-8e2e-469f-a216-c384312e2a2d" providerId="ADAL" clId="{62870759-0822-402D-B25C-BB6298B1EE64}" dt="2023-10-23T16:08:45.359" v="13152" actId="680"/>
        <pc:sldMkLst>
          <pc:docMk/>
          <pc:sldMk cId="1846318695" sldId="2147478934"/>
        </pc:sldMkLst>
      </pc:sldChg>
      <pc:sldChg chg="add del ord">
        <pc:chgData name="Bob Ward" userId="6da7c2dd-8e2e-469f-a216-c384312e2a2d" providerId="ADAL" clId="{62870759-0822-402D-B25C-BB6298B1EE64}" dt="2023-10-27T04:28:44.907" v="22041" actId="47"/>
        <pc:sldMkLst>
          <pc:docMk/>
          <pc:sldMk cId="385699282" sldId="2147478935"/>
        </pc:sldMkLst>
      </pc:sldChg>
      <pc:sldChg chg="modSp new del mod">
        <pc:chgData name="Bob Ward" userId="6da7c2dd-8e2e-469f-a216-c384312e2a2d" providerId="ADAL" clId="{62870759-0822-402D-B25C-BB6298B1EE64}" dt="2023-10-26T03:40:14.326" v="17209" actId="47"/>
        <pc:sldMkLst>
          <pc:docMk/>
          <pc:sldMk cId="112081443" sldId="2147478936"/>
        </pc:sldMkLst>
        <pc:spChg chg="mod">
          <ac:chgData name="Bob Ward" userId="6da7c2dd-8e2e-469f-a216-c384312e2a2d" providerId="ADAL" clId="{62870759-0822-402D-B25C-BB6298B1EE64}" dt="2023-10-23T17:42:25.866" v="13705" actId="20577"/>
          <ac:spMkLst>
            <pc:docMk/>
            <pc:sldMk cId="112081443" sldId="2147478936"/>
            <ac:spMk id="2" creationId="{7E51EC0A-52BB-CD35-2D60-E14FA2854A52}"/>
          </ac:spMkLst>
        </pc:spChg>
      </pc:sldChg>
      <pc:sldChg chg="modSp new del mod">
        <pc:chgData name="Bob Ward" userId="6da7c2dd-8e2e-469f-a216-c384312e2a2d" providerId="ADAL" clId="{62870759-0822-402D-B25C-BB6298B1EE64}" dt="2023-10-23T17:41:12.154" v="13674" actId="47"/>
        <pc:sldMkLst>
          <pc:docMk/>
          <pc:sldMk cId="1495877335" sldId="2147478936"/>
        </pc:sldMkLst>
        <pc:spChg chg="mod">
          <ac:chgData name="Bob Ward" userId="6da7c2dd-8e2e-469f-a216-c384312e2a2d" providerId="ADAL" clId="{62870759-0822-402D-B25C-BB6298B1EE64}" dt="2023-10-23T17:41:08.488" v="13673" actId="20577"/>
          <ac:spMkLst>
            <pc:docMk/>
            <pc:sldMk cId="1495877335" sldId="2147478936"/>
            <ac:spMk id="2" creationId="{DACACF55-7757-D544-4739-14DD5247248A}"/>
          </ac:spMkLst>
        </pc:spChg>
      </pc:sldChg>
      <pc:sldChg chg="modSp new del mod">
        <pc:chgData name="Bob Ward" userId="6da7c2dd-8e2e-469f-a216-c384312e2a2d" providerId="ADAL" clId="{62870759-0822-402D-B25C-BB6298B1EE64}" dt="2023-10-23T17:41:36.337" v="13688" actId="47"/>
        <pc:sldMkLst>
          <pc:docMk/>
          <pc:sldMk cId="2367665798" sldId="2147478936"/>
        </pc:sldMkLst>
        <pc:spChg chg="mod">
          <ac:chgData name="Bob Ward" userId="6da7c2dd-8e2e-469f-a216-c384312e2a2d" providerId="ADAL" clId="{62870759-0822-402D-B25C-BB6298B1EE64}" dt="2023-10-23T17:41:17.780" v="13687" actId="20577"/>
          <ac:spMkLst>
            <pc:docMk/>
            <pc:sldMk cId="2367665798" sldId="2147478936"/>
            <ac:spMk id="2" creationId="{D7C7A93E-7FCD-CF94-90E6-CBCA474C02E5}"/>
          </ac:spMkLst>
        </pc:spChg>
      </pc:sldChg>
      <pc:sldChg chg="modSp new del mod">
        <pc:chgData name="Bob Ward" userId="6da7c2dd-8e2e-469f-a216-c384312e2a2d" providerId="ADAL" clId="{62870759-0822-402D-B25C-BB6298B1EE64}" dt="2023-10-23T17:42:46.894" v="13743" actId="47"/>
        <pc:sldMkLst>
          <pc:docMk/>
          <pc:sldMk cId="473469893" sldId="2147478937"/>
        </pc:sldMkLst>
        <pc:spChg chg="mod">
          <ac:chgData name="Bob Ward" userId="6da7c2dd-8e2e-469f-a216-c384312e2a2d" providerId="ADAL" clId="{62870759-0822-402D-B25C-BB6298B1EE64}" dt="2023-10-23T17:42:39.187" v="13740" actId="20577"/>
          <ac:spMkLst>
            <pc:docMk/>
            <pc:sldMk cId="473469893" sldId="2147478937"/>
            <ac:spMk id="2" creationId="{EE6C738E-9E5E-C4A8-C27C-53C57018E7BE}"/>
          </ac:spMkLst>
        </pc:spChg>
      </pc:sldChg>
      <pc:sldChg chg="new del">
        <pc:chgData name="Bob Ward" userId="6da7c2dd-8e2e-469f-a216-c384312e2a2d" providerId="ADAL" clId="{62870759-0822-402D-B25C-BB6298B1EE64}" dt="2023-10-23T17:43:10.259" v="13745" actId="680"/>
        <pc:sldMkLst>
          <pc:docMk/>
          <pc:sldMk cId="3009475167" sldId="2147478937"/>
        </pc:sldMkLst>
      </pc:sldChg>
      <pc:sldChg chg="modSp add del mod">
        <pc:chgData name="Bob Ward" userId="6da7c2dd-8e2e-469f-a216-c384312e2a2d" providerId="ADAL" clId="{62870759-0822-402D-B25C-BB6298B1EE64}" dt="2023-10-29T14:19:52.239" v="29448" actId="47"/>
        <pc:sldMkLst>
          <pc:docMk/>
          <pc:sldMk cId="4149859686" sldId="2147478937"/>
        </pc:sldMkLst>
        <pc:spChg chg="mod">
          <ac:chgData name="Bob Ward" userId="6da7c2dd-8e2e-469f-a216-c384312e2a2d" providerId="ADAL" clId="{62870759-0822-402D-B25C-BB6298B1EE64}" dt="2023-10-23T17:43:29.235" v="13762" actId="20577"/>
          <ac:spMkLst>
            <pc:docMk/>
            <pc:sldMk cId="4149859686" sldId="2147478937"/>
            <ac:spMk id="2" creationId="{F329D24E-88AC-04B4-FF70-E7E088102AE4}"/>
          </ac:spMkLst>
        </pc:spChg>
        <pc:spChg chg="mod">
          <ac:chgData name="Bob Ward" userId="6da7c2dd-8e2e-469f-a216-c384312e2a2d" providerId="ADAL" clId="{62870759-0822-402D-B25C-BB6298B1EE64}" dt="2023-10-23T17:45:51.336" v="13976" actId="20577"/>
          <ac:spMkLst>
            <pc:docMk/>
            <pc:sldMk cId="4149859686" sldId="2147478937"/>
            <ac:spMk id="4" creationId="{5294A86B-CC40-D237-6271-40E185564860}"/>
          </ac:spMkLst>
        </pc:spChg>
      </pc:sldChg>
      <pc:sldChg chg="addSp delSp modSp add del mod ord modShow modNotesTx">
        <pc:chgData name="Bob Ward" userId="6da7c2dd-8e2e-469f-a216-c384312e2a2d" providerId="ADAL" clId="{62870759-0822-402D-B25C-BB6298B1EE64}" dt="2023-11-14T21:05:32.077" v="83759" actId="729"/>
        <pc:sldMkLst>
          <pc:docMk/>
          <pc:sldMk cId="1835752513" sldId="2147478938"/>
        </pc:sldMkLst>
        <pc:spChg chg="mod">
          <ac:chgData name="Bob Ward" userId="6da7c2dd-8e2e-469f-a216-c384312e2a2d" providerId="ADAL" clId="{62870759-0822-402D-B25C-BB6298B1EE64}" dt="2023-10-23T17:44:38.776" v="13862" actId="20577"/>
          <ac:spMkLst>
            <pc:docMk/>
            <pc:sldMk cId="1835752513" sldId="2147478938"/>
            <ac:spMk id="2" creationId="{F329D24E-88AC-04B4-FF70-E7E088102AE4}"/>
          </ac:spMkLst>
        </pc:spChg>
        <pc:spChg chg="del mod">
          <ac:chgData name="Bob Ward" userId="6da7c2dd-8e2e-469f-a216-c384312e2a2d" providerId="ADAL" clId="{62870759-0822-402D-B25C-BB6298B1EE64}" dt="2023-10-30T23:40:55.243" v="42020" actId="12084"/>
          <ac:spMkLst>
            <pc:docMk/>
            <pc:sldMk cId="1835752513" sldId="2147478938"/>
            <ac:spMk id="4" creationId="{5294A86B-CC40-D237-6271-40E185564860}"/>
          </ac:spMkLst>
        </pc:spChg>
        <pc:graphicFrameChg chg="add mod">
          <ac:chgData name="Bob Ward" userId="6da7c2dd-8e2e-469f-a216-c384312e2a2d" providerId="ADAL" clId="{62870759-0822-402D-B25C-BB6298B1EE64}" dt="2023-11-13T02:18:46.315" v="76727" actId="20577"/>
          <ac:graphicFrameMkLst>
            <pc:docMk/>
            <pc:sldMk cId="1835752513" sldId="2147478938"/>
            <ac:graphicFrameMk id="3" creationId="{DFADC982-A6AC-2C79-79EE-02506F223467}"/>
          </ac:graphicFrameMkLst>
        </pc:graphicFrameChg>
      </pc:sldChg>
      <pc:sldChg chg="new del">
        <pc:chgData name="Bob Ward" userId="6da7c2dd-8e2e-469f-a216-c384312e2a2d" providerId="ADAL" clId="{62870759-0822-402D-B25C-BB6298B1EE64}" dt="2023-10-23T17:42:44.920" v="13742" actId="47"/>
        <pc:sldMkLst>
          <pc:docMk/>
          <pc:sldMk cId="2007357280" sldId="2147478938"/>
        </pc:sldMkLst>
      </pc:sldChg>
      <pc:sldChg chg="modSp add del mod">
        <pc:chgData name="Bob Ward" userId="6da7c2dd-8e2e-469f-a216-c384312e2a2d" providerId="ADAL" clId="{62870759-0822-402D-B25C-BB6298B1EE64}" dt="2023-11-01T16:59:08.945" v="54100" actId="47"/>
        <pc:sldMkLst>
          <pc:docMk/>
          <pc:sldMk cId="210049149" sldId="2147478939"/>
        </pc:sldMkLst>
        <pc:spChg chg="mod">
          <ac:chgData name="Bob Ward" userId="6da7c2dd-8e2e-469f-a216-c384312e2a2d" providerId="ADAL" clId="{62870759-0822-402D-B25C-BB6298B1EE64}" dt="2023-10-23T17:46:22.120" v="14013" actId="20577"/>
          <ac:spMkLst>
            <pc:docMk/>
            <pc:sldMk cId="210049149" sldId="2147478939"/>
            <ac:spMk id="2" creationId="{F329D24E-88AC-04B4-FF70-E7E088102AE4}"/>
          </ac:spMkLst>
        </pc:spChg>
        <pc:spChg chg="mod">
          <ac:chgData name="Bob Ward" userId="6da7c2dd-8e2e-469f-a216-c384312e2a2d" providerId="ADAL" clId="{62870759-0822-402D-B25C-BB6298B1EE64}" dt="2023-10-23T17:47:00.210" v="14145" actId="20577"/>
          <ac:spMkLst>
            <pc:docMk/>
            <pc:sldMk cId="210049149" sldId="2147478939"/>
            <ac:spMk id="4" creationId="{5294A86B-CC40-D237-6271-40E185564860}"/>
          </ac:spMkLst>
        </pc:spChg>
      </pc:sldChg>
      <pc:sldChg chg="addSp delSp modSp add mod modAnim modNotesTx">
        <pc:chgData name="Bob Ward" userId="6da7c2dd-8e2e-469f-a216-c384312e2a2d" providerId="ADAL" clId="{62870759-0822-402D-B25C-BB6298B1EE64}" dt="2023-11-14T04:00:51.362" v="83426" actId="553"/>
        <pc:sldMkLst>
          <pc:docMk/>
          <pc:sldMk cId="3191197264" sldId="2147478940"/>
        </pc:sldMkLst>
        <pc:spChg chg="mod">
          <ac:chgData name="Bob Ward" userId="6da7c2dd-8e2e-469f-a216-c384312e2a2d" providerId="ADAL" clId="{62870759-0822-402D-B25C-BB6298B1EE64}" dt="2023-11-12T18:33:51.446" v="72683" actId="1076"/>
          <ac:spMkLst>
            <pc:docMk/>
            <pc:sldMk cId="3191197264" sldId="2147478940"/>
            <ac:spMk id="2" creationId="{F329D24E-88AC-04B4-FF70-E7E088102AE4}"/>
          </ac:spMkLst>
        </pc:spChg>
        <pc:spChg chg="add mod">
          <ac:chgData name="Bob Ward" userId="6da7c2dd-8e2e-469f-a216-c384312e2a2d" providerId="ADAL" clId="{62870759-0822-402D-B25C-BB6298B1EE64}" dt="2023-11-12T18:35:18.093" v="72796" actId="1076"/>
          <ac:spMkLst>
            <pc:docMk/>
            <pc:sldMk cId="3191197264" sldId="2147478940"/>
            <ac:spMk id="4" creationId="{1D43E222-F657-D79F-F040-02B4BDCEE167}"/>
          </ac:spMkLst>
        </pc:spChg>
        <pc:spChg chg="del mod">
          <ac:chgData name="Bob Ward" userId="6da7c2dd-8e2e-469f-a216-c384312e2a2d" providerId="ADAL" clId="{62870759-0822-402D-B25C-BB6298B1EE64}" dt="2023-10-26T16:08:49.103" v="18254" actId="478"/>
          <ac:spMkLst>
            <pc:docMk/>
            <pc:sldMk cId="3191197264" sldId="2147478940"/>
            <ac:spMk id="4" creationId="{5294A86B-CC40-D237-6271-40E185564860}"/>
          </ac:spMkLst>
        </pc:spChg>
        <pc:spChg chg="add mod">
          <ac:chgData name="Bob Ward" userId="6da7c2dd-8e2e-469f-a216-c384312e2a2d" providerId="ADAL" clId="{62870759-0822-402D-B25C-BB6298B1EE64}" dt="2023-10-26T16:45:18.615" v="18588" actId="1076"/>
          <ac:spMkLst>
            <pc:docMk/>
            <pc:sldMk cId="3191197264" sldId="2147478940"/>
            <ac:spMk id="6" creationId="{7BD39478-23EE-73A2-F357-CF8832F47569}"/>
          </ac:spMkLst>
        </pc:spChg>
        <pc:spChg chg="add del mod">
          <ac:chgData name="Bob Ward" userId="6da7c2dd-8e2e-469f-a216-c384312e2a2d" providerId="ADAL" clId="{62870759-0822-402D-B25C-BB6298B1EE64}" dt="2023-10-29T19:18:52.967" v="30693"/>
          <ac:spMkLst>
            <pc:docMk/>
            <pc:sldMk cId="3191197264" sldId="2147478940"/>
            <ac:spMk id="10" creationId="{908D39E1-E8CD-3FCE-ECD2-18D874778A46}"/>
          </ac:spMkLst>
        </pc:spChg>
        <pc:spChg chg="del mod topLvl">
          <ac:chgData name="Bob Ward" userId="6da7c2dd-8e2e-469f-a216-c384312e2a2d" providerId="ADAL" clId="{62870759-0822-402D-B25C-BB6298B1EE64}" dt="2023-10-26T16:15:50.483" v="18284" actId="478"/>
          <ac:spMkLst>
            <pc:docMk/>
            <pc:sldMk cId="3191197264" sldId="2147478940"/>
            <ac:spMk id="12" creationId="{90F3C637-3BBE-6B1A-6084-D63FC7A607ED}"/>
          </ac:spMkLst>
        </pc:spChg>
        <pc:spChg chg="mod">
          <ac:chgData name="Bob Ward" userId="6da7c2dd-8e2e-469f-a216-c384312e2a2d" providerId="ADAL" clId="{62870759-0822-402D-B25C-BB6298B1EE64}" dt="2023-10-26T16:16:05.411" v="18286" actId="207"/>
          <ac:spMkLst>
            <pc:docMk/>
            <pc:sldMk cId="3191197264" sldId="2147478940"/>
            <ac:spMk id="13" creationId="{7D3714B5-BFF9-B42C-0BC8-FE4FB50CBB31}"/>
          </ac:spMkLst>
        </pc:spChg>
        <pc:spChg chg="mod">
          <ac:chgData name="Bob Ward" userId="6da7c2dd-8e2e-469f-a216-c384312e2a2d" providerId="ADAL" clId="{62870759-0822-402D-B25C-BB6298B1EE64}" dt="2023-10-26T16:16:05.411" v="18286" actId="207"/>
          <ac:spMkLst>
            <pc:docMk/>
            <pc:sldMk cId="3191197264" sldId="2147478940"/>
            <ac:spMk id="14" creationId="{8ADC661D-4098-264E-A569-B31A8BDFBEA4}"/>
          </ac:spMkLst>
        </pc:spChg>
        <pc:spChg chg="mod">
          <ac:chgData name="Bob Ward" userId="6da7c2dd-8e2e-469f-a216-c384312e2a2d" providerId="ADAL" clId="{62870759-0822-402D-B25C-BB6298B1EE64}" dt="2023-10-26T16:16:05.411" v="18286" actId="207"/>
          <ac:spMkLst>
            <pc:docMk/>
            <pc:sldMk cId="3191197264" sldId="2147478940"/>
            <ac:spMk id="15" creationId="{892F0A40-D46E-B00A-2594-95CDD8E411D6}"/>
          </ac:spMkLst>
        </pc:spChg>
        <pc:spChg chg="mod">
          <ac:chgData name="Bob Ward" userId="6da7c2dd-8e2e-469f-a216-c384312e2a2d" providerId="ADAL" clId="{62870759-0822-402D-B25C-BB6298B1EE64}" dt="2023-10-26T16:16:05.411" v="18286" actId="207"/>
          <ac:spMkLst>
            <pc:docMk/>
            <pc:sldMk cId="3191197264" sldId="2147478940"/>
            <ac:spMk id="16" creationId="{6029FC24-AB0E-6A5D-8550-0AFEED48697A}"/>
          </ac:spMkLst>
        </pc:spChg>
        <pc:spChg chg="mod">
          <ac:chgData name="Bob Ward" userId="6da7c2dd-8e2e-469f-a216-c384312e2a2d" providerId="ADAL" clId="{62870759-0822-402D-B25C-BB6298B1EE64}" dt="2023-10-26T16:16:05.411" v="18286" actId="207"/>
          <ac:spMkLst>
            <pc:docMk/>
            <pc:sldMk cId="3191197264" sldId="2147478940"/>
            <ac:spMk id="17" creationId="{84148BDB-2C2F-6752-B280-8C190786AE83}"/>
          </ac:spMkLst>
        </pc:spChg>
        <pc:spChg chg="mod">
          <ac:chgData name="Bob Ward" userId="6da7c2dd-8e2e-469f-a216-c384312e2a2d" providerId="ADAL" clId="{62870759-0822-402D-B25C-BB6298B1EE64}" dt="2023-10-26T16:16:05.411" v="18286" actId="207"/>
          <ac:spMkLst>
            <pc:docMk/>
            <pc:sldMk cId="3191197264" sldId="2147478940"/>
            <ac:spMk id="18" creationId="{80DE74AB-E63F-4ED9-54B5-F922E59021FA}"/>
          </ac:spMkLst>
        </pc:spChg>
        <pc:spChg chg="mod">
          <ac:chgData name="Bob Ward" userId="6da7c2dd-8e2e-469f-a216-c384312e2a2d" providerId="ADAL" clId="{62870759-0822-402D-B25C-BB6298B1EE64}" dt="2023-10-26T16:16:05.411" v="18286" actId="207"/>
          <ac:spMkLst>
            <pc:docMk/>
            <pc:sldMk cId="3191197264" sldId="2147478940"/>
            <ac:spMk id="19" creationId="{8BA21379-9BCB-203C-1446-F68FE0BCD278}"/>
          </ac:spMkLst>
        </pc:spChg>
        <pc:spChg chg="mod">
          <ac:chgData name="Bob Ward" userId="6da7c2dd-8e2e-469f-a216-c384312e2a2d" providerId="ADAL" clId="{62870759-0822-402D-B25C-BB6298B1EE64}" dt="2023-10-26T16:16:05.411" v="18286" actId="207"/>
          <ac:spMkLst>
            <pc:docMk/>
            <pc:sldMk cId="3191197264" sldId="2147478940"/>
            <ac:spMk id="20" creationId="{B06A5ED7-329B-5FFD-FF9C-30EB19B4B2A2}"/>
          </ac:spMkLst>
        </pc:spChg>
        <pc:spChg chg="mod">
          <ac:chgData name="Bob Ward" userId="6da7c2dd-8e2e-469f-a216-c384312e2a2d" providerId="ADAL" clId="{62870759-0822-402D-B25C-BB6298B1EE64}" dt="2023-10-26T16:16:05.411" v="18286" actId="207"/>
          <ac:spMkLst>
            <pc:docMk/>
            <pc:sldMk cId="3191197264" sldId="2147478940"/>
            <ac:spMk id="21" creationId="{692E85F0-9A43-BE71-013D-4AB9C375742C}"/>
          </ac:spMkLst>
        </pc:spChg>
        <pc:spChg chg="mod">
          <ac:chgData name="Bob Ward" userId="6da7c2dd-8e2e-469f-a216-c384312e2a2d" providerId="ADAL" clId="{62870759-0822-402D-B25C-BB6298B1EE64}" dt="2023-10-26T16:16:05.411" v="18286" actId="207"/>
          <ac:spMkLst>
            <pc:docMk/>
            <pc:sldMk cId="3191197264" sldId="2147478940"/>
            <ac:spMk id="22" creationId="{587B05EC-D142-2A33-71BB-B6FCAAAE1916}"/>
          </ac:spMkLst>
        </pc:spChg>
        <pc:spChg chg="mod">
          <ac:chgData name="Bob Ward" userId="6da7c2dd-8e2e-469f-a216-c384312e2a2d" providerId="ADAL" clId="{62870759-0822-402D-B25C-BB6298B1EE64}" dt="2023-10-26T16:16:05.411" v="18286" actId="207"/>
          <ac:spMkLst>
            <pc:docMk/>
            <pc:sldMk cId="3191197264" sldId="2147478940"/>
            <ac:spMk id="23" creationId="{BD12CE23-9E76-6A9F-48AD-058CA150BBE9}"/>
          </ac:spMkLst>
        </pc:spChg>
        <pc:spChg chg="mod">
          <ac:chgData name="Bob Ward" userId="6da7c2dd-8e2e-469f-a216-c384312e2a2d" providerId="ADAL" clId="{62870759-0822-402D-B25C-BB6298B1EE64}" dt="2023-10-26T16:16:05.411" v="18286" actId="207"/>
          <ac:spMkLst>
            <pc:docMk/>
            <pc:sldMk cId="3191197264" sldId="2147478940"/>
            <ac:spMk id="24" creationId="{91F6348E-0627-F3E5-F68D-571A4B778FD1}"/>
          </ac:spMkLst>
        </pc:spChg>
        <pc:spChg chg="mod">
          <ac:chgData name="Bob Ward" userId="6da7c2dd-8e2e-469f-a216-c384312e2a2d" providerId="ADAL" clId="{62870759-0822-402D-B25C-BB6298B1EE64}" dt="2023-10-26T16:16:05.411" v="18286" actId="207"/>
          <ac:spMkLst>
            <pc:docMk/>
            <pc:sldMk cId="3191197264" sldId="2147478940"/>
            <ac:spMk id="25" creationId="{6CE2EDD3-BC05-E61E-239E-E1E1601CD341}"/>
          </ac:spMkLst>
        </pc:spChg>
        <pc:spChg chg="mod">
          <ac:chgData name="Bob Ward" userId="6da7c2dd-8e2e-469f-a216-c384312e2a2d" providerId="ADAL" clId="{62870759-0822-402D-B25C-BB6298B1EE64}" dt="2023-10-26T16:16:05.411" v="18286" actId="207"/>
          <ac:spMkLst>
            <pc:docMk/>
            <pc:sldMk cId="3191197264" sldId="2147478940"/>
            <ac:spMk id="26" creationId="{7E621AC7-2E0F-84A5-9866-75C4E42F0FFE}"/>
          </ac:spMkLst>
        </pc:spChg>
        <pc:spChg chg="mod">
          <ac:chgData name="Bob Ward" userId="6da7c2dd-8e2e-469f-a216-c384312e2a2d" providerId="ADAL" clId="{62870759-0822-402D-B25C-BB6298B1EE64}" dt="2023-10-26T16:16:05.411" v="18286" actId="207"/>
          <ac:spMkLst>
            <pc:docMk/>
            <pc:sldMk cId="3191197264" sldId="2147478940"/>
            <ac:spMk id="27" creationId="{A593DFC6-5218-04A9-1071-1F4B7783C839}"/>
          </ac:spMkLst>
        </pc:spChg>
        <pc:spChg chg="mod">
          <ac:chgData name="Bob Ward" userId="6da7c2dd-8e2e-469f-a216-c384312e2a2d" providerId="ADAL" clId="{62870759-0822-402D-B25C-BB6298B1EE64}" dt="2023-10-26T16:16:05.411" v="18286" actId="207"/>
          <ac:spMkLst>
            <pc:docMk/>
            <pc:sldMk cId="3191197264" sldId="2147478940"/>
            <ac:spMk id="28" creationId="{87BB1936-6BA4-C53B-297C-1A8A3A6655C9}"/>
          </ac:spMkLst>
        </pc:spChg>
        <pc:spChg chg="mod">
          <ac:chgData name="Bob Ward" userId="6da7c2dd-8e2e-469f-a216-c384312e2a2d" providerId="ADAL" clId="{62870759-0822-402D-B25C-BB6298B1EE64}" dt="2023-10-26T16:16:05.411" v="18286" actId="207"/>
          <ac:spMkLst>
            <pc:docMk/>
            <pc:sldMk cId="3191197264" sldId="2147478940"/>
            <ac:spMk id="29" creationId="{C8342CE3-0DA7-8D3E-A351-9FDA5516314D}"/>
          </ac:spMkLst>
        </pc:spChg>
        <pc:spChg chg="mod">
          <ac:chgData name="Bob Ward" userId="6da7c2dd-8e2e-469f-a216-c384312e2a2d" providerId="ADAL" clId="{62870759-0822-402D-B25C-BB6298B1EE64}" dt="2023-10-26T16:16:05.411" v="18286" actId="207"/>
          <ac:spMkLst>
            <pc:docMk/>
            <pc:sldMk cId="3191197264" sldId="2147478940"/>
            <ac:spMk id="30" creationId="{96D932F1-3860-BC0E-CEA9-5738DDE35D30}"/>
          </ac:spMkLst>
        </pc:spChg>
        <pc:spChg chg="mod">
          <ac:chgData name="Bob Ward" userId="6da7c2dd-8e2e-469f-a216-c384312e2a2d" providerId="ADAL" clId="{62870759-0822-402D-B25C-BB6298B1EE64}" dt="2023-10-26T16:16:05.411" v="18286" actId="207"/>
          <ac:spMkLst>
            <pc:docMk/>
            <pc:sldMk cId="3191197264" sldId="2147478940"/>
            <ac:spMk id="31" creationId="{DDD80323-FA22-5790-95AC-19AC0F0FE43E}"/>
          </ac:spMkLst>
        </pc:spChg>
        <pc:spChg chg="mod">
          <ac:chgData name="Bob Ward" userId="6da7c2dd-8e2e-469f-a216-c384312e2a2d" providerId="ADAL" clId="{62870759-0822-402D-B25C-BB6298B1EE64}" dt="2023-10-26T16:16:05.411" v="18286" actId="207"/>
          <ac:spMkLst>
            <pc:docMk/>
            <pc:sldMk cId="3191197264" sldId="2147478940"/>
            <ac:spMk id="32" creationId="{A6D5DD4B-7E4C-DAB9-6951-7B0167173C3C}"/>
          </ac:spMkLst>
        </pc:spChg>
        <pc:spChg chg="mod">
          <ac:chgData name="Bob Ward" userId="6da7c2dd-8e2e-469f-a216-c384312e2a2d" providerId="ADAL" clId="{62870759-0822-402D-B25C-BB6298B1EE64}" dt="2023-10-26T16:16:05.411" v="18286" actId="207"/>
          <ac:spMkLst>
            <pc:docMk/>
            <pc:sldMk cId="3191197264" sldId="2147478940"/>
            <ac:spMk id="33" creationId="{54856B8A-A272-F506-D2E8-99E2C782ED1C}"/>
          </ac:spMkLst>
        </pc:spChg>
        <pc:spChg chg="add del mod">
          <ac:chgData name="Bob Ward" userId="6da7c2dd-8e2e-469f-a216-c384312e2a2d" providerId="ADAL" clId="{62870759-0822-402D-B25C-BB6298B1EE64}" dt="2023-10-26T16:15:54.128" v="18285" actId="478"/>
          <ac:spMkLst>
            <pc:docMk/>
            <pc:sldMk cId="3191197264" sldId="2147478940"/>
            <ac:spMk id="34" creationId="{D2767D8E-0E13-ABE2-2E62-EA6686FB5C3B}"/>
          </ac:spMkLst>
        </pc:spChg>
        <pc:spChg chg="add del mod">
          <ac:chgData name="Bob Ward" userId="6da7c2dd-8e2e-469f-a216-c384312e2a2d" providerId="ADAL" clId="{62870759-0822-402D-B25C-BB6298B1EE64}" dt="2023-10-26T16:40:23.187" v="18507" actId="478"/>
          <ac:spMkLst>
            <pc:docMk/>
            <pc:sldMk cId="3191197264" sldId="2147478940"/>
            <ac:spMk id="35" creationId="{405E3138-6F6C-1904-03E5-A63560A83744}"/>
          </ac:spMkLst>
        </pc:spChg>
        <pc:spChg chg="add del mod">
          <ac:chgData name="Bob Ward" userId="6da7c2dd-8e2e-469f-a216-c384312e2a2d" providerId="ADAL" clId="{62870759-0822-402D-B25C-BB6298B1EE64}" dt="2023-10-26T16:40:19.045" v="18504" actId="478"/>
          <ac:spMkLst>
            <pc:docMk/>
            <pc:sldMk cId="3191197264" sldId="2147478940"/>
            <ac:spMk id="36" creationId="{80F7E69C-AD8F-AECB-E9AB-DE5CB15DE2B4}"/>
          </ac:spMkLst>
        </pc:spChg>
        <pc:spChg chg="add mod">
          <ac:chgData name="Bob Ward" userId="6da7c2dd-8e2e-469f-a216-c384312e2a2d" providerId="ADAL" clId="{62870759-0822-402D-B25C-BB6298B1EE64}" dt="2023-10-26T16:52:12.755" v="18694" actId="1076"/>
          <ac:spMkLst>
            <pc:docMk/>
            <pc:sldMk cId="3191197264" sldId="2147478940"/>
            <ac:spMk id="37" creationId="{E08A948B-0AD8-6F11-6AEA-D4309F6D8FB4}"/>
          </ac:spMkLst>
        </pc:spChg>
        <pc:spChg chg="add mod">
          <ac:chgData name="Bob Ward" userId="6da7c2dd-8e2e-469f-a216-c384312e2a2d" providerId="ADAL" clId="{62870759-0822-402D-B25C-BB6298B1EE64}" dt="2023-10-26T16:52:12.755" v="18694" actId="1076"/>
          <ac:spMkLst>
            <pc:docMk/>
            <pc:sldMk cId="3191197264" sldId="2147478940"/>
            <ac:spMk id="38" creationId="{1BA0CE62-2B44-73F5-7F7D-4835D66706A4}"/>
          </ac:spMkLst>
        </pc:spChg>
        <pc:spChg chg="add del mod">
          <ac:chgData name="Bob Ward" userId="6da7c2dd-8e2e-469f-a216-c384312e2a2d" providerId="ADAL" clId="{62870759-0822-402D-B25C-BB6298B1EE64}" dt="2023-10-26T16:40:21.093" v="18506" actId="478"/>
          <ac:spMkLst>
            <pc:docMk/>
            <pc:sldMk cId="3191197264" sldId="2147478940"/>
            <ac:spMk id="42" creationId="{E53CE0EF-2427-4FAE-EF3F-FA854006BE21}"/>
          </ac:spMkLst>
        </pc:spChg>
        <pc:spChg chg="add mod">
          <ac:chgData name="Bob Ward" userId="6da7c2dd-8e2e-469f-a216-c384312e2a2d" providerId="ADAL" clId="{62870759-0822-402D-B25C-BB6298B1EE64}" dt="2023-10-29T19:18:39.757" v="30685" actId="1076"/>
          <ac:spMkLst>
            <pc:docMk/>
            <pc:sldMk cId="3191197264" sldId="2147478940"/>
            <ac:spMk id="43" creationId="{4AE8649E-BE4E-4E1C-C88B-EF5B7F19FDCF}"/>
          </ac:spMkLst>
        </pc:spChg>
        <pc:spChg chg="add mod">
          <ac:chgData name="Bob Ward" userId="6da7c2dd-8e2e-469f-a216-c384312e2a2d" providerId="ADAL" clId="{62870759-0822-402D-B25C-BB6298B1EE64}" dt="2023-10-26T16:52:12.755" v="18694" actId="1076"/>
          <ac:spMkLst>
            <pc:docMk/>
            <pc:sldMk cId="3191197264" sldId="2147478940"/>
            <ac:spMk id="44" creationId="{5D40683F-104D-3126-0D5F-C420E0359773}"/>
          </ac:spMkLst>
        </pc:spChg>
        <pc:spChg chg="add mod">
          <ac:chgData name="Bob Ward" userId="6da7c2dd-8e2e-469f-a216-c384312e2a2d" providerId="ADAL" clId="{62870759-0822-402D-B25C-BB6298B1EE64}" dt="2023-10-26T16:52:12.755" v="18694" actId="1076"/>
          <ac:spMkLst>
            <pc:docMk/>
            <pc:sldMk cId="3191197264" sldId="2147478940"/>
            <ac:spMk id="45" creationId="{EB0CA42C-2512-C98C-2DA2-B33F52EB70A0}"/>
          </ac:spMkLst>
        </pc:spChg>
        <pc:spChg chg="add mod">
          <ac:chgData name="Bob Ward" userId="6da7c2dd-8e2e-469f-a216-c384312e2a2d" providerId="ADAL" clId="{62870759-0822-402D-B25C-BB6298B1EE64}" dt="2023-10-29T19:18:46.084" v="30689" actId="1076"/>
          <ac:spMkLst>
            <pc:docMk/>
            <pc:sldMk cId="3191197264" sldId="2147478940"/>
            <ac:spMk id="46" creationId="{85FC1DA4-4865-1128-7BC2-EF5BFDD80FDF}"/>
          </ac:spMkLst>
        </pc:spChg>
        <pc:spChg chg="mod">
          <ac:chgData name="Bob Ward" userId="6da7c2dd-8e2e-469f-a216-c384312e2a2d" providerId="ADAL" clId="{62870759-0822-402D-B25C-BB6298B1EE64}" dt="2023-10-26T16:42:09.997" v="18543"/>
          <ac:spMkLst>
            <pc:docMk/>
            <pc:sldMk cId="3191197264" sldId="2147478940"/>
            <ac:spMk id="49" creationId="{461A73B1-4AA3-6D89-DF08-47A07638A336}"/>
          </ac:spMkLst>
        </pc:spChg>
        <pc:spChg chg="mod">
          <ac:chgData name="Bob Ward" userId="6da7c2dd-8e2e-469f-a216-c384312e2a2d" providerId="ADAL" clId="{62870759-0822-402D-B25C-BB6298B1EE64}" dt="2023-10-26T16:42:09.997" v="18543"/>
          <ac:spMkLst>
            <pc:docMk/>
            <pc:sldMk cId="3191197264" sldId="2147478940"/>
            <ac:spMk id="50" creationId="{8A44A806-EEE8-EC8B-635F-294E67A3C162}"/>
          </ac:spMkLst>
        </pc:spChg>
        <pc:spChg chg="mod">
          <ac:chgData name="Bob Ward" userId="6da7c2dd-8e2e-469f-a216-c384312e2a2d" providerId="ADAL" clId="{62870759-0822-402D-B25C-BB6298B1EE64}" dt="2023-10-26T16:42:09.997" v="18543"/>
          <ac:spMkLst>
            <pc:docMk/>
            <pc:sldMk cId="3191197264" sldId="2147478940"/>
            <ac:spMk id="51" creationId="{647AC466-7BF3-3480-51EF-5FC9F4233DBE}"/>
          </ac:spMkLst>
        </pc:spChg>
        <pc:spChg chg="mod">
          <ac:chgData name="Bob Ward" userId="6da7c2dd-8e2e-469f-a216-c384312e2a2d" providerId="ADAL" clId="{62870759-0822-402D-B25C-BB6298B1EE64}" dt="2023-10-26T16:42:09.997" v="18543"/>
          <ac:spMkLst>
            <pc:docMk/>
            <pc:sldMk cId="3191197264" sldId="2147478940"/>
            <ac:spMk id="52" creationId="{02833546-7663-D230-1DED-1B124D934B18}"/>
          </ac:spMkLst>
        </pc:spChg>
        <pc:spChg chg="mod">
          <ac:chgData name="Bob Ward" userId="6da7c2dd-8e2e-469f-a216-c384312e2a2d" providerId="ADAL" clId="{62870759-0822-402D-B25C-BB6298B1EE64}" dt="2023-10-26T16:42:09.997" v="18543"/>
          <ac:spMkLst>
            <pc:docMk/>
            <pc:sldMk cId="3191197264" sldId="2147478940"/>
            <ac:spMk id="53" creationId="{8E09B1AF-5DAA-102A-1D19-59437E097B85}"/>
          </ac:spMkLst>
        </pc:spChg>
        <pc:spChg chg="mod">
          <ac:chgData name="Bob Ward" userId="6da7c2dd-8e2e-469f-a216-c384312e2a2d" providerId="ADAL" clId="{62870759-0822-402D-B25C-BB6298B1EE64}" dt="2023-10-26T16:42:09.997" v="18543"/>
          <ac:spMkLst>
            <pc:docMk/>
            <pc:sldMk cId="3191197264" sldId="2147478940"/>
            <ac:spMk id="54" creationId="{3D9F0179-1588-55B6-C67B-48B0D7D813A6}"/>
          </ac:spMkLst>
        </pc:spChg>
        <pc:spChg chg="mod">
          <ac:chgData name="Bob Ward" userId="6da7c2dd-8e2e-469f-a216-c384312e2a2d" providerId="ADAL" clId="{62870759-0822-402D-B25C-BB6298B1EE64}" dt="2023-10-26T16:42:09.997" v="18543"/>
          <ac:spMkLst>
            <pc:docMk/>
            <pc:sldMk cId="3191197264" sldId="2147478940"/>
            <ac:spMk id="55" creationId="{4E038042-3D79-C063-A8A8-2D0E76ACEFA3}"/>
          </ac:spMkLst>
        </pc:spChg>
        <pc:spChg chg="mod">
          <ac:chgData name="Bob Ward" userId="6da7c2dd-8e2e-469f-a216-c384312e2a2d" providerId="ADAL" clId="{62870759-0822-402D-B25C-BB6298B1EE64}" dt="2023-10-26T16:42:09.997" v="18543"/>
          <ac:spMkLst>
            <pc:docMk/>
            <pc:sldMk cId="3191197264" sldId="2147478940"/>
            <ac:spMk id="56" creationId="{F7F5D12D-B7DE-13D5-DE88-61C904F0CD87}"/>
          </ac:spMkLst>
        </pc:spChg>
        <pc:spChg chg="mod">
          <ac:chgData name="Bob Ward" userId="6da7c2dd-8e2e-469f-a216-c384312e2a2d" providerId="ADAL" clId="{62870759-0822-402D-B25C-BB6298B1EE64}" dt="2023-10-26T16:42:09.997" v="18543"/>
          <ac:spMkLst>
            <pc:docMk/>
            <pc:sldMk cId="3191197264" sldId="2147478940"/>
            <ac:spMk id="57" creationId="{E699DC54-BF43-16BD-C86E-83B384304981}"/>
          </ac:spMkLst>
        </pc:spChg>
        <pc:spChg chg="mod">
          <ac:chgData name="Bob Ward" userId="6da7c2dd-8e2e-469f-a216-c384312e2a2d" providerId="ADAL" clId="{62870759-0822-402D-B25C-BB6298B1EE64}" dt="2023-10-26T16:42:09.997" v="18543"/>
          <ac:spMkLst>
            <pc:docMk/>
            <pc:sldMk cId="3191197264" sldId="2147478940"/>
            <ac:spMk id="58" creationId="{CEB9DCBE-4AE8-A706-9760-F293EABAB7FB}"/>
          </ac:spMkLst>
        </pc:spChg>
        <pc:spChg chg="mod">
          <ac:chgData name="Bob Ward" userId="6da7c2dd-8e2e-469f-a216-c384312e2a2d" providerId="ADAL" clId="{62870759-0822-402D-B25C-BB6298B1EE64}" dt="2023-10-26T16:42:09.997" v="18543"/>
          <ac:spMkLst>
            <pc:docMk/>
            <pc:sldMk cId="3191197264" sldId="2147478940"/>
            <ac:spMk id="59" creationId="{15FE0F43-4B8C-DBB8-28FE-7BD557C4CE68}"/>
          </ac:spMkLst>
        </pc:spChg>
        <pc:spChg chg="mod">
          <ac:chgData name="Bob Ward" userId="6da7c2dd-8e2e-469f-a216-c384312e2a2d" providerId="ADAL" clId="{62870759-0822-402D-B25C-BB6298B1EE64}" dt="2023-10-26T16:42:09.997" v="18543"/>
          <ac:spMkLst>
            <pc:docMk/>
            <pc:sldMk cId="3191197264" sldId="2147478940"/>
            <ac:spMk id="60" creationId="{76EFDB07-CECF-1903-643C-2D72C71C788B}"/>
          </ac:spMkLst>
        </pc:spChg>
        <pc:spChg chg="mod">
          <ac:chgData name="Bob Ward" userId="6da7c2dd-8e2e-469f-a216-c384312e2a2d" providerId="ADAL" clId="{62870759-0822-402D-B25C-BB6298B1EE64}" dt="2023-10-26T16:42:09.997" v="18543"/>
          <ac:spMkLst>
            <pc:docMk/>
            <pc:sldMk cId="3191197264" sldId="2147478940"/>
            <ac:spMk id="61" creationId="{E520244D-86A5-0310-37BE-BB1A661C91CC}"/>
          </ac:spMkLst>
        </pc:spChg>
        <pc:spChg chg="mod">
          <ac:chgData name="Bob Ward" userId="6da7c2dd-8e2e-469f-a216-c384312e2a2d" providerId="ADAL" clId="{62870759-0822-402D-B25C-BB6298B1EE64}" dt="2023-10-26T16:42:09.997" v="18543"/>
          <ac:spMkLst>
            <pc:docMk/>
            <pc:sldMk cId="3191197264" sldId="2147478940"/>
            <ac:spMk id="62" creationId="{B1F1A121-5E52-5085-9956-6B31C7510D28}"/>
          </ac:spMkLst>
        </pc:spChg>
        <pc:spChg chg="mod">
          <ac:chgData name="Bob Ward" userId="6da7c2dd-8e2e-469f-a216-c384312e2a2d" providerId="ADAL" clId="{62870759-0822-402D-B25C-BB6298B1EE64}" dt="2023-10-26T16:42:09.997" v="18543"/>
          <ac:spMkLst>
            <pc:docMk/>
            <pc:sldMk cId="3191197264" sldId="2147478940"/>
            <ac:spMk id="63" creationId="{BC916D82-B59D-7A99-52E6-123A80D4DC53}"/>
          </ac:spMkLst>
        </pc:spChg>
        <pc:spChg chg="mod">
          <ac:chgData name="Bob Ward" userId="6da7c2dd-8e2e-469f-a216-c384312e2a2d" providerId="ADAL" clId="{62870759-0822-402D-B25C-BB6298B1EE64}" dt="2023-10-26T16:42:09.997" v="18543"/>
          <ac:spMkLst>
            <pc:docMk/>
            <pc:sldMk cId="3191197264" sldId="2147478940"/>
            <ac:spMk id="64" creationId="{F6942340-0E60-B3C0-1494-129E804A4685}"/>
          </ac:spMkLst>
        </pc:spChg>
        <pc:spChg chg="mod">
          <ac:chgData name="Bob Ward" userId="6da7c2dd-8e2e-469f-a216-c384312e2a2d" providerId="ADAL" clId="{62870759-0822-402D-B25C-BB6298B1EE64}" dt="2023-10-26T16:42:09.997" v="18543"/>
          <ac:spMkLst>
            <pc:docMk/>
            <pc:sldMk cId="3191197264" sldId="2147478940"/>
            <ac:spMk id="65" creationId="{7E35FC17-EDEF-0958-FBBC-09BAEF3F6158}"/>
          </ac:spMkLst>
        </pc:spChg>
        <pc:spChg chg="mod">
          <ac:chgData name="Bob Ward" userId="6da7c2dd-8e2e-469f-a216-c384312e2a2d" providerId="ADAL" clId="{62870759-0822-402D-B25C-BB6298B1EE64}" dt="2023-10-26T16:42:09.997" v="18543"/>
          <ac:spMkLst>
            <pc:docMk/>
            <pc:sldMk cId="3191197264" sldId="2147478940"/>
            <ac:spMk id="66" creationId="{F4550FE9-93FE-CB78-0826-9457853A5830}"/>
          </ac:spMkLst>
        </pc:spChg>
        <pc:spChg chg="mod">
          <ac:chgData name="Bob Ward" userId="6da7c2dd-8e2e-469f-a216-c384312e2a2d" providerId="ADAL" clId="{62870759-0822-402D-B25C-BB6298B1EE64}" dt="2023-10-26T16:42:09.997" v="18543"/>
          <ac:spMkLst>
            <pc:docMk/>
            <pc:sldMk cId="3191197264" sldId="2147478940"/>
            <ac:spMk id="67" creationId="{0BD4EE91-F469-C55A-F6B6-E97BBDCABA36}"/>
          </ac:spMkLst>
        </pc:spChg>
        <pc:spChg chg="mod">
          <ac:chgData name="Bob Ward" userId="6da7c2dd-8e2e-469f-a216-c384312e2a2d" providerId="ADAL" clId="{62870759-0822-402D-B25C-BB6298B1EE64}" dt="2023-10-26T16:42:09.997" v="18543"/>
          <ac:spMkLst>
            <pc:docMk/>
            <pc:sldMk cId="3191197264" sldId="2147478940"/>
            <ac:spMk id="68" creationId="{FDEE034E-7C73-D0DC-7E31-05647ACA0CB1}"/>
          </ac:spMkLst>
        </pc:spChg>
        <pc:spChg chg="mod">
          <ac:chgData name="Bob Ward" userId="6da7c2dd-8e2e-469f-a216-c384312e2a2d" providerId="ADAL" clId="{62870759-0822-402D-B25C-BB6298B1EE64}" dt="2023-10-26T16:42:09.997" v="18543"/>
          <ac:spMkLst>
            <pc:docMk/>
            <pc:sldMk cId="3191197264" sldId="2147478940"/>
            <ac:spMk id="69" creationId="{EC0FA8DC-7479-1DB0-C049-F42DB0F952F9}"/>
          </ac:spMkLst>
        </pc:spChg>
        <pc:spChg chg="add mod">
          <ac:chgData name="Bob Ward" userId="6da7c2dd-8e2e-469f-a216-c384312e2a2d" providerId="ADAL" clId="{62870759-0822-402D-B25C-BB6298B1EE64}" dt="2023-11-14T04:00:51.362" v="83426" actId="553"/>
          <ac:spMkLst>
            <pc:docMk/>
            <pc:sldMk cId="3191197264" sldId="2147478940"/>
            <ac:spMk id="70" creationId="{ED1680E3-7924-9A55-D94C-4F587BAFFFF4}"/>
          </ac:spMkLst>
        </pc:spChg>
        <pc:spChg chg="add mod">
          <ac:chgData name="Bob Ward" userId="6da7c2dd-8e2e-469f-a216-c384312e2a2d" providerId="ADAL" clId="{62870759-0822-402D-B25C-BB6298B1EE64}" dt="2023-11-14T04:00:51.362" v="83426" actId="553"/>
          <ac:spMkLst>
            <pc:docMk/>
            <pc:sldMk cId="3191197264" sldId="2147478940"/>
            <ac:spMk id="71" creationId="{009D0927-6E2A-A01D-0143-DAFCA6349E9D}"/>
          </ac:spMkLst>
        </pc:spChg>
        <pc:spChg chg="add mod">
          <ac:chgData name="Bob Ward" userId="6da7c2dd-8e2e-469f-a216-c384312e2a2d" providerId="ADAL" clId="{62870759-0822-402D-B25C-BB6298B1EE64}" dt="2023-10-26T16:52:21.137" v="18695" actId="1076"/>
          <ac:spMkLst>
            <pc:docMk/>
            <pc:sldMk cId="3191197264" sldId="2147478940"/>
            <ac:spMk id="72" creationId="{E59FC453-B1C4-F41F-27E7-F9935707E931}"/>
          </ac:spMkLst>
        </pc:spChg>
        <pc:spChg chg="add mod">
          <ac:chgData name="Bob Ward" userId="6da7c2dd-8e2e-469f-a216-c384312e2a2d" providerId="ADAL" clId="{62870759-0822-402D-B25C-BB6298B1EE64}" dt="2023-10-26T16:52:21.137" v="18695" actId="1076"/>
          <ac:spMkLst>
            <pc:docMk/>
            <pc:sldMk cId="3191197264" sldId="2147478940"/>
            <ac:spMk id="73" creationId="{A1E7497A-C184-0359-8D7E-15B5A8830D37}"/>
          </ac:spMkLst>
        </pc:spChg>
        <pc:spChg chg="add mod">
          <ac:chgData name="Bob Ward" userId="6da7c2dd-8e2e-469f-a216-c384312e2a2d" providerId="ADAL" clId="{62870759-0822-402D-B25C-BB6298B1EE64}" dt="2023-11-13T03:35:25.552" v="80891" actId="255"/>
          <ac:spMkLst>
            <pc:docMk/>
            <pc:sldMk cId="3191197264" sldId="2147478940"/>
            <ac:spMk id="74" creationId="{13D6C687-B101-99CE-C410-EF1C3CB8EB8A}"/>
          </ac:spMkLst>
        </pc:spChg>
        <pc:grpChg chg="add del mod">
          <ac:chgData name="Bob Ward" userId="6da7c2dd-8e2e-469f-a216-c384312e2a2d" providerId="ADAL" clId="{62870759-0822-402D-B25C-BB6298B1EE64}" dt="2023-10-26T16:15:50.483" v="18284" actId="478"/>
          <ac:grpSpMkLst>
            <pc:docMk/>
            <pc:sldMk cId="3191197264" sldId="2147478940"/>
            <ac:grpSpMk id="10" creationId="{4359E13F-7895-2F27-3127-963ADBFD66A9}"/>
          </ac:grpSpMkLst>
        </pc:grpChg>
        <pc:grpChg chg="mod topLvl">
          <ac:chgData name="Bob Ward" userId="6da7c2dd-8e2e-469f-a216-c384312e2a2d" providerId="ADAL" clId="{62870759-0822-402D-B25C-BB6298B1EE64}" dt="2023-10-26T16:52:12.755" v="18694" actId="1076"/>
          <ac:grpSpMkLst>
            <pc:docMk/>
            <pc:sldMk cId="3191197264" sldId="2147478940"/>
            <ac:grpSpMk id="11" creationId="{AB599256-4F2F-9408-2E96-42C2AC0EB866}"/>
          </ac:grpSpMkLst>
        </pc:grpChg>
        <pc:grpChg chg="add mod">
          <ac:chgData name="Bob Ward" userId="6da7c2dd-8e2e-469f-a216-c384312e2a2d" providerId="ADAL" clId="{62870759-0822-402D-B25C-BB6298B1EE64}" dt="2023-10-26T16:52:21.137" v="18695" actId="1076"/>
          <ac:grpSpMkLst>
            <pc:docMk/>
            <pc:sldMk cId="3191197264" sldId="2147478940"/>
            <ac:grpSpMk id="48" creationId="{6C897884-C622-A63F-0D60-4C8BDA4D470F}"/>
          </ac:grpSpMkLst>
        </pc:grpChg>
        <pc:picChg chg="add mod">
          <ac:chgData name="Bob Ward" userId="6da7c2dd-8e2e-469f-a216-c384312e2a2d" providerId="ADAL" clId="{62870759-0822-402D-B25C-BB6298B1EE64}" dt="2023-10-26T16:45:18.615" v="18588" actId="1076"/>
          <ac:picMkLst>
            <pc:docMk/>
            <pc:sldMk cId="3191197264" sldId="2147478940"/>
            <ac:picMk id="3" creationId="{198C9AF5-97DB-4381-E104-DA72487752B6}"/>
          </ac:picMkLst>
        </pc:picChg>
        <pc:picChg chg="add mod">
          <ac:chgData name="Bob Ward" userId="6da7c2dd-8e2e-469f-a216-c384312e2a2d" providerId="ADAL" clId="{62870759-0822-402D-B25C-BB6298B1EE64}" dt="2023-10-26T16:51:46.832" v="18689" actId="1076"/>
          <ac:picMkLst>
            <pc:docMk/>
            <pc:sldMk cId="3191197264" sldId="2147478940"/>
            <ac:picMk id="5" creationId="{279472B4-B0CF-5FC9-2215-849F0E3A937C}"/>
          </ac:picMkLst>
        </pc:picChg>
        <pc:picChg chg="add mod">
          <ac:chgData name="Bob Ward" userId="6da7c2dd-8e2e-469f-a216-c384312e2a2d" providerId="ADAL" clId="{62870759-0822-402D-B25C-BB6298B1EE64}" dt="2023-10-26T16:52:12.755" v="18694" actId="1076"/>
          <ac:picMkLst>
            <pc:docMk/>
            <pc:sldMk cId="3191197264" sldId="2147478940"/>
            <ac:picMk id="7" creationId="{6B437114-CB01-38DD-B385-703D80742EB2}"/>
          </ac:picMkLst>
        </pc:picChg>
        <pc:picChg chg="add mod">
          <ac:chgData name="Bob Ward" userId="6da7c2dd-8e2e-469f-a216-c384312e2a2d" providerId="ADAL" clId="{62870759-0822-402D-B25C-BB6298B1EE64}" dt="2023-11-12T18:35:08.832" v="72793" actId="1076"/>
          <ac:picMkLst>
            <pc:docMk/>
            <pc:sldMk cId="3191197264" sldId="2147478940"/>
            <ac:picMk id="8" creationId="{6DA106A0-EA2C-0051-E645-15758D02C443}"/>
          </ac:picMkLst>
        </pc:picChg>
        <pc:picChg chg="add del mod">
          <ac:chgData name="Bob Ward" userId="6da7c2dd-8e2e-469f-a216-c384312e2a2d" providerId="ADAL" clId="{62870759-0822-402D-B25C-BB6298B1EE64}" dt="2023-10-29T19:18:55.055" v="30695" actId="478"/>
          <ac:picMkLst>
            <pc:docMk/>
            <pc:sldMk cId="3191197264" sldId="2147478940"/>
            <ac:picMk id="8" creationId="{E1843BD8-949C-1508-DF8E-E665DC5617E4}"/>
          </ac:picMkLst>
        </pc:picChg>
        <pc:picChg chg="add mod">
          <ac:chgData name="Bob Ward" userId="6da7c2dd-8e2e-469f-a216-c384312e2a2d" providerId="ADAL" clId="{62870759-0822-402D-B25C-BB6298B1EE64}" dt="2023-10-26T16:52:12.755" v="18694" actId="1076"/>
          <ac:picMkLst>
            <pc:docMk/>
            <pc:sldMk cId="3191197264" sldId="2147478940"/>
            <ac:picMk id="9" creationId="{B5668F08-EC69-63D2-0BD3-623F2AD2DCCB}"/>
          </ac:picMkLst>
        </pc:picChg>
        <pc:picChg chg="add mod">
          <ac:chgData name="Bob Ward" userId="6da7c2dd-8e2e-469f-a216-c384312e2a2d" providerId="ADAL" clId="{62870759-0822-402D-B25C-BB6298B1EE64}" dt="2023-10-26T16:52:21.137" v="18695" actId="1076"/>
          <ac:picMkLst>
            <pc:docMk/>
            <pc:sldMk cId="3191197264" sldId="2147478940"/>
            <ac:picMk id="39" creationId="{21EA7299-F84E-EB5E-CB02-3A3BD18FCD18}"/>
          </ac:picMkLst>
        </pc:picChg>
        <pc:picChg chg="add mod">
          <ac:chgData name="Bob Ward" userId="6da7c2dd-8e2e-469f-a216-c384312e2a2d" providerId="ADAL" clId="{62870759-0822-402D-B25C-BB6298B1EE64}" dt="2023-10-26T16:52:21.137" v="18695" actId="1076"/>
          <ac:picMkLst>
            <pc:docMk/>
            <pc:sldMk cId="3191197264" sldId="2147478940"/>
            <ac:picMk id="40" creationId="{622E88D2-0A4B-2D32-E802-51391DA4CC51}"/>
          </ac:picMkLst>
        </pc:picChg>
        <pc:picChg chg="add mod">
          <ac:chgData name="Bob Ward" userId="6da7c2dd-8e2e-469f-a216-c384312e2a2d" providerId="ADAL" clId="{62870759-0822-402D-B25C-BB6298B1EE64}" dt="2023-10-26T16:52:12.755" v="18694" actId="1076"/>
          <ac:picMkLst>
            <pc:docMk/>
            <pc:sldMk cId="3191197264" sldId="2147478940"/>
            <ac:picMk id="41" creationId="{7A47F0DE-82DF-4F78-95D6-392710582706}"/>
          </ac:picMkLst>
        </pc:picChg>
        <pc:picChg chg="add mod">
          <ac:chgData name="Bob Ward" userId="6da7c2dd-8e2e-469f-a216-c384312e2a2d" providerId="ADAL" clId="{62870759-0822-402D-B25C-BB6298B1EE64}" dt="2023-10-26T16:52:21.137" v="18695" actId="1076"/>
          <ac:picMkLst>
            <pc:docMk/>
            <pc:sldMk cId="3191197264" sldId="2147478940"/>
            <ac:picMk id="47" creationId="{91046D8A-E692-F283-A7DF-8272EC182885}"/>
          </ac:picMkLst>
        </pc:picChg>
      </pc:sldChg>
      <pc:sldChg chg="addSp delSp modSp new mod modAnim modShow modNotesTx">
        <pc:chgData name="Bob Ward" userId="6da7c2dd-8e2e-469f-a216-c384312e2a2d" providerId="ADAL" clId="{62870759-0822-402D-B25C-BB6298B1EE64}" dt="2023-11-13T19:26:39.076" v="82864" actId="729"/>
        <pc:sldMkLst>
          <pc:docMk/>
          <pc:sldMk cId="2261293081" sldId="2147478941"/>
        </pc:sldMkLst>
        <pc:spChg chg="mod">
          <ac:chgData name="Bob Ward" userId="6da7c2dd-8e2e-469f-a216-c384312e2a2d" providerId="ADAL" clId="{62870759-0822-402D-B25C-BB6298B1EE64}" dt="2023-10-23T17:59:51.133" v="14224" actId="6549"/>
          <ac:spMkLst>
            <pc:docMk/>
            <pc:sldMk cId="2261293081" sldId="2147478941"/>
            <ac:spMk id="2" creationId="{63434ED0-AA34-39A3-77F4-E29C4F3C5E6C}"/>
          </ac:spMkLst>
        </pc:spChg>
        <pc:spChg chg="add mod">
          <ac:chgData name="Bob Ward" userId="6da7c2dd-8e2e-469f-a216-c384312e2a2d" providerId="ADAL" clId="{62870759-0822-402D-B25C-BB6298B1EE64}" dt="2023-10-26T21:54:42.365" v="19400" actId="255"/>
          <ac:spMkLst>
            <pc:docMk/>
            <pc:sldMk cId="2261293081" sldId="2147478941"/>
            <ac:spMk id="3" creationId="{BA0118C5-72F6-304A-85F4-2238D813B703}"/>
          </ac:spMkLst>
        </pc:spChg>
        <pc:spChg chg="add del">
          <ac:chgData name="Bob Ward" userId="6da7c2dd-8e2e-469f-a216-c384312e2a2d" providerId="ADAL" clId="{62870759-0822-402D-B25C-BB6298B1EE64}" dt="2023-10-23T18:00:57.987" v="14259"/>
          <ac:spMkLst>
            <pc:docMk/>
            <pc:sldMk cId="2261293081" sldId="2147478941"/>
            <ac:spMk id="4" creationId="{0B99513B-411B-5B08-5370-6F77F678051A}"/>
          </ac:spMkLst>
        </pc:spChg>
        <pc:spChg chg="add mod">
          <ac:chgData name="Bob Ward" userId="6da7c2dd-8e2e-469f-a216-c384312e2a2d" providerId="ADAL" clId="{62870759-0822-402D-B25C-BB6298B1EE64}" dt="2023-10-23T18:06:28.422" v="14309" actId="207"/>
          <ac:spMkLst>
            <pc:docMk/>
            <pc:sldMk cId="2261293081" sldId="2147478941"/>
            <ac:spMk id="8" creationId="{5407D6A8-3C95-B3C2-CCBD-308022CA1579}"/>
          </ac:spMkLst>
        </pc:spChg>
        <pc:picChg chg="add del mod">
          <ac:chgData name="Bob Ward" userId="6da7c2dd-8e2e-469f-a216-c384312e2a2d" providerId="ADAL" clId="{62870759-0822-402D-B25C-BB6298B1EE64}" dt="2023-10-23T18:01:05.203" v="14263" actId="478"/>
          <ac:picMkLst>
            <pc:docMk/>
            <pc:sldMk cId="2261293081" sldId="2147478941"/>
            <ac:picMk id="5" creationId="{029FA8A6-6780-05ED-5043-2EDA3CDDBE99}"/>
          </ac:picMkLst>
        </pc:picChg>
        <pc:picChg chg="add mod">
          <ac:chgData name="Bob Ward" userId="6da7c2dd-8e2e-469f-a216-c384312e2a2d" providerId="ADAL" clId="{62870759-0822-402D-B25C-BB6298B1EE64}" dt="2023-10-23T18:02:33.109" v="14279"/>
          <ac:picMkLst>
            <pc:docMk/>
            <pc:sldMk cId="2261293081" sldId="2147478941"/>
            <ac:picMk id="7" creationId="{F24E345D-47BA-00E3-07FC-19C7A270555F}"/>
          </ac:picMkLst>
        </pc:picChg>
      </pc:sldChg>
      <pc:sldChg chg="add del">
        <pc:chgData name="Bob Ward" userId="6da7c2dd-8e2e-469f-a216-c384312e2a2d" providerId="ADAL" clId="{62870759-0822-402D-B25C-BB6298B1EE64}" dt="2023-10-25T23:08:37.074" v="14908" actId="47"/>
        <pc:sldMkLst>
          <pc:docMk/>
          <pc:sldMk cId="1549869114" sldId="2147478942"/>
        </pc:sldMkLst>
      </pc:sldChg>
      <pc:sldChg chg="addSp modSp new del mod">
        <pc:chgData name="Bob Ward" userId="6da7c2dd-8e2e-469f-a216-c384312e2a2d" providerId="ADAL" clId="{62870759-0822-402D-B25C-BB6298B1EE64}" dt="2023-11-12T03:44:22.783" v="67035" actId="47"/>
        <pc:sldMkLst>
          <pc:docMk/>
          <pc:sldMk cId="2356772687" sldId="2147478943"/>
        </pc:sldMkLst>
        <pc:spChg chg="mod">
          <ac:chgData name="Bob Ward" userId="6da7c2dd-8e2e-469f-a216-c384312e2a2d" providerId="ADAL" clId="{62870759-0822-402D-B25C-BB6298B1EE64}" dt="2023-11-10T20:38:17.351" v="64678" actId="20577"/>
          <ac:spMkLst>
            <pc:docMk/>
            <pc:sldMk cId="2356772687" sldId="2147478943"/>
            <ac:spMk id="2" creationId="{2628F355-FCCC-DD1B-3F18-F8FB15E5F2CE}"/>
          </ac:spMkLst>
        </pc:spChg>
        <pc:spChg chg="add mod">
          <ac:chgData name="Bob Ward" userId="6da7c2dd-8e2e-469f-a216-c384312e2a2d" providerId="ADAL" clId="{62870759-0822-402D-B25C-BB6298B1EE64}" dt="2023-11-10T20:38:40.368" v="64714" actId="20577"/>
          <ac:spMkLst>
            <pc:docMk/>
            <pc:sldMk cId="2356772687" sldId="2147478943"/>
            <ac:spMk id="3" creationId="{8E49EBED-0776-779D-0A3A-7F0E8A7CEB95}"/>
          </ac:spMkLst>
        </pc:spChg>
      </pc:sldChg>
      <pc:sldChg chg="new del">
        <pc:chgData name="Bob Ward" userId="6da7c2dd-8e2e-469f-a216-c384312e2a2d" providerId="ADAL" clId="{62870759-0822-402D-B25C-BB6298B1EE64}" dt="2023-10-25T19:50:52.702" v="14703" actId="680"/>
        <pc:sldMkLst>
          <pc:docMk/>
          <pc:sldMk cId="909213948" sldId="2147478944"/>
        </pc:sldMkLst>
      </pc:sldChg>
      <pc:sldChg chg="new del">
        <pc:chgData name="Bob Ward" userId="6da7c2dd-8e2e-469f-a216-c384312e2a2d" providerId="ADAL" clId="{62870759-0822-402D-B25C-BB6298B1EE64}" dt="2023-10-25T19:50:59.389" v="14705" actId="680"/>
        <pc:sldMkLst>
          <pc:docMk/>
          <pc:sldMk cId="2415957908" sldId="2147478944"/>
        </pc:sldMkLst>
      </pc:sldChg>
      <pc:sldChg chg="addSp delSp modSp new mod modAnim">
        <pc:chgData name="Bob Ward" userId="6da7c2dd-8e2e-469f-a216-c384312e2a2d" providerId="ADAL" clId="{62870759-0822-402D-B25C-BB6298B1EE64}" dt="2023-10-31T22:15:08.615" v="50448" actId="20577"/>
        <pc:sldMkLst>
          <pc:docMk/>
          <pc:sldMk cId="4183974665" sldId="2147478944"/>
        </pc:sldMkLst>
        <pc:spChg chg="mod">
          <ac:chgData name="Bob Ward" userId="6da7c2dd-8e2e-469f-a216-c384312e2a2d" providerId="ADAL" clId="{62870759-0822-402D-B25C-BB6298B1EE64}" dt="2023-10-30T17:18:46.759" v="40284" actId="1076"/>
          <ac:spMkLst>
            <pc:docMk/>
            <pc:sldMk cId="4183974665" sldId="2147478944"/>
            <ac:spMk id="2" creationId="{E85F03A3-33A3-9626-DB99-A160FC1409E0}"/>
          </ac:spMkLst>
        </pc:spChg>
        <pc:spChg chg="del">
          <ac:chgData name="Bob Ward" userId="6da7c2dd-8e2e-469f-a216-c384312e2a2d" providerId="ADAL" clId="{62870759-0822-402D-B25C-BB6298B1EE64}" dt="2023-10-25T19:51:21.353" v="14721" actId="478"/>
          <ac:spMkLst>
            <pc:docMk/>
            <pc:sldMk cId="4183974665" sldId="2147478944"/>
            <ac:spMk id="3" creationId="{1B0B9636-7212-E702-ADE7-C735B0865750}"/>
          </ac:spMkLst>
        </pc:spChg>
        <pc:spChg chg="add del">
          <ac:chgData name="Bob Ward" userId="6da7c2dd-8e2e-469f-a216-c384312e2a2d" providerId="ADAL" clId="{62870759-0822-402D-B25C-BB6298B1EE64}" dt="2023-10-30T17:18:38.851" v="40280"/>
          <ac:spMkLst>
            <pc:docMk/>
            <pc:sldMk cId="4183974665" sldId="2147478944"/>
            <ac:spMk id="3" creationId="{6E4E6C22-2FA7-FA41-2329-EC99CAC8FB96}"/>
          </ac:spMkLst>
        </pc:spChg>
        <pc:spChg chg="add del">
          <ac:chgData name="Bob Ward" userId="6da7c2dd-8e2e-469f-a216-c384312e2a2d" providerId="ADAL" clId="{62870759-0822-402D-B25C-BB6298B1EE64}" dt="2023-10-25T19:51:23.898" v="14723" actId="22"/>
          <ac:spMkLst>
            <pc:docMk/>
            <pc:sldMk cId="4183974665" sldId="2147478944"/>
            <ac:spMk id="5" creationId="{EE0F8A53-1B0B-5901-5606-74D120FC72A5}"/>
          </ac:spMkLst>
        </pc:spChg>
        <pc:spChg chg="add mod">
          <ac:chgData name="Bob Ward" userId="6da7c2dd-8e2e-469f-a216-c384312e2a2d" providerId="ADAL" clId="{62870759-0822-402D-B25C-BB6298B1EE64}" dt="2023-10-31T22:15:08.615" v="50448" actId="20577"/>
          <ac:spMkLst>
            <pc:docMk/>
            <pc:sldMk cId="4183974665" sldId="2147478944"/>
            <ac:spMk id="6" creationId="{85812CBB-B3B4-5A3E-EFFF-F4EED5331655}"/>
          </ac:spMkLst>
        </pc:spChg>
        <pc:spChg chg="add mod">
          <ac:chgData name="Bob Ward" userId="6da7c2dd-8e2e-469f-a216-c384312e2a2d" providerId="ADAL" clId="{62870759-0822-402D-B25C-BB6298B1EE64}" dt="2023-10-30T18:35:11.078" v="40964" actId="1076"/>
          <ac:spMkLst>
            <pc:docMk/>
            <pc:sldMk cId="4183974665" sldId="2147478944"/>
            <ac:spMk id="7" creationId="{1368B1CA-26A3-D497-BCAD-9F9D49575574}"/>
          </ac:spMkLst>
        </pc:spChg>
        <pc:spChg chg="add mod">
          <ac:chgData name="Bob Ward" userId="6da7c2dd-8e2e-469f-a216-c384312e2a2d" providerId="ADAL" clId="{62870759-0822-402D-B25C-BB6298B1EE64}" dt="2023-10-30T18:35:31.644" v="40968" actId="1076"/>
          <ac:spMkLst>
            <pc:docMk/>
            <pc:sldMk cId="4183974665" sldId="2147478944"/>
            <ac:spMk id="9" creationId="{D563241B-FD01-67B4-E528-AA3623576B73}"/>
          </ac:spMkLst>
        </pc:spChg>
        <pc:spChg chg="add mod">
          <ac:chgData name="Bob Ward" userId="6da7c2dd-8e2e-469f-a216-c384312e2a2d" providerId="ADAL" clId="{62870759-0822-402D-B25C-BB6298B1EE64}" dt="2023-10-30T18:35:51.119" v="41004" actId="1076"/>
          <ac:spMkLst>
            <pc:docMk/>
            <pc:sldMk cId="4183974665" sldId="2147478944"/>
            <ac:spMk id="10" creationId="{BA1895F9-5CC1-C4A9-D55D-E7F8026DEA89}"/>
          </ac:spMkLst>
        </pc:spChg>
        <pc:picChg chg="add mod">
          <ac:chgData name="Bob Ward" userId="6da7c2dd-8e2e-469f-a216-c384312e2a2d" providerId="ADAL" clId="{62870759-0822-402D-B25C-BB6298B1EE64}" dt="2023-10-30T18:35:38.805" v="40972" actId="1076"/>
          <ac:picMkLst>
            <pc:docMk/>
            <pc:sldMk cId="4183974665" sldId="2147478944"/>
            <ac:picMk id="4" creationId="{12675E32-0484-4745-6372-5A0307C44DDF}"/>
          </ac:picMkLst>
        </pc:picChg>
        <pc:picChg chg="add mod">
          <ac:chgData name="Bob Ward" userId="6da7c2dd-8e2e-469f-a216-c384312e2a2d" providerId="ADAL" clId="{62870759-0822-402D-B25C-BB6298B1EE64}" dt="2023-10-30T19:06:26.105" v="41006" actId="1076"/>
          <ac:picMkLst>
            <pc:docMk/>
            <pc:sldMk cId="4183974665" sldId="2147478944"/>
            <ac:picMk id="1026" creationId="{E92D3CD6-B6FA-1D87-4F27-6D541AC5BB0B}"/>
          </ac:picMkLst>
        </pc:picChg>
      </pc:sldChg>
      <pc:sldChg chg="modSp add del mod modShow">
        <pc:chgData name="Bob Ward" userId="6da7c2dd-8e2e-469f-a216-c384312e2a2d" providerId="ADAL" clId="{62870759-0822-402D-B25C-BB6298B1EE64}" dt="2023-10-26T15:53:09.403" v="18034" actId="47"/>
        <pc:sldMkLst>
          <pc:docMk/>
          <pc:sldMk cId="483083438" sldId="2147478945"/>
        </pc:sldMkLst>
        <pc:spChg chg="mod">
          <ac:chgData name="Bob Ward" userId="6da7c2dd-8e2e-469f-a216-c384312e2a2d" providerId="ADAL" clId="{62870759-0822-402D-B25C-BB6298B1EE64}" dt="2023-10-26T03:17:31.396" v="17207" actId="20577"/>
          <ac:spMkLst>
            <pc:docMk/>
            <pc:sldMk cId="483083438" sldId="2147478945"/>
            <ac:spMk id="4" creationId="{5294A86B-CC40-D237-6271-40E185564860}"/>
          </ac:spMkLst>
        </pc:spChg>
      </pc:sldChg>
      <pc:sldChg chg="modSp new del mod">
        <pc:chgData name="Bob Ward" userId="6da7c2dd-8e2e-469f-a216-c384312e2a2d" providerId="ADAL" clId="{62870759-0822-402D-B25C-BB6298B1EE64}" dt="2023-10-30T00:47:41.566" v="35646" actId="47"/>
        <pc:sldMkLst>
          <pc:docMk/>
          <pc:sldMk cId="3518047435" sldId="2147478945"/>
        </pc:sldMkLst>
        <pc:spChg chg="mod">
          <ac:chgData name="Bob Ward" userId="6da7c2dd-8e2e-469f-a216-c384312e2a2d" providerId="ADAL" clId="{62870759-0822-402D-B25C-BB6298B1EE64}" dt="2023-10-26T16:03:11.668" v="18047" actId="20577"/>
          <ac:spMkLst>
            <pc:docMk/>
            <pc:sldMk cId="3518047435" sldId="2147478945"/>
            <ac:spMk id="2" creationId="{F8418D9C-469F-FDD6-9A58-BFDBD42FE459}"/>
          </ac:spMkLst>
        </pc:spChg>
        <pc:spChg chg="mod">
          <ac:chgData name="Bob Ward" userId="6da7c2dd-8e2e-469f-a216-c384312e2a2d" providerId="ADAL" clId="{62870759-0822-402D-B25C-BB6298B1EE64}" dt="2023-10-26T16:03:12.981" v="18048"/>
          <ac:spMkLst>
            <pc:docMk/>
            <pc:sldMk cId="3518047435" sldId="2147478945"/>
            <ac:spMk id="3" creationId="{86914E46-217A-263F-3EFE-12601E5607F1}"/>
          </ac:spMkLst>
        </pc:spChg>
      </pc:sldChg>
      <pc:sldChg chg="modSp add del mod ord">
        <pc:chgData name="Bob Ward" userId="6da7c2dd-8e2e-469f-a216-c384312e2a2d" providerId="ADAL" clId="{62870759-0822-402D-B25C-BB6298B1EE64}" dt="2023-10-29T04:21:20.756" v="28893" actId="47"/>
        <pc:sldMkLst>
          <pc:docMk/>
          <pc:sldMk cId="21055221" sldId="2147478946"/>
        </pc:sldMkLst>
        <pc:spChg chg="mod">
          <ac:chgData name="Bob Ward" userId="6da7c2dd-8e2e-469f-a216-c384312e2a2d" providerId="ADAL" clId="{62870759-0822-402D-B25C-BB6298B1EE64}" dt="2023-10-28T18:16:30.692" v="25079" actId="20577"/>
          <ac:spMkLst>
            <pc:docMk/>
            <pc:sldMk cId="21055221" sldId="2147478946"/>
            <ac:spMk id="2" creationId="{F329D24E-88AC-04B4-FF70-E7E088102AE4}"/>
          </ac:spMkLst>
        </pc:spChg>
        <pc:spChg chg="mod">
          <ac:chgData name="Bob Ward" userId="6da7c2dd-8e2e-469f-a216-c384312e2a2d" providerId="ADAL" clId="{62870759-0822-402D-B25C-BB6298B1EE64}" dt="2023-10-28T20:47:26.962" v="27650" actId="20577"/>
          <ac:spMkLst>
            <pc:docMk/>
            <pc:sldMk cId="21055221" sldId="2147478946"/>
            <ac:spMk id="4" creationId="{5294A86B-CC40-D237-6271-40E185564860}"/>
          </ac:spMkLst>
        </pc:spChg>
      </pc:sldChg>
      <pc:sldChg chg="add del">
        <pc:chgData name="Bob Ward" userId="6da7c2dd-8e2e-469f-a216-c384312e2a2d" providerId="ADAL" clId="{62870759-0822-402D-B25C-BB6298B1EE64}" dt="2023-10-26T15:53:07.789" v="18033" actId="47"/>
        <pc:sldMkLst>
          <pc:docMk/>
          <pc:sldMk cId="3826772751" sldId="2147478946"/>
        </pc:sldMkLst>
      </pc:sldChg>
      <pc:sldChg chg="add del">
        <pc:chgData name="Bob Ward" userId="6da7c2dd-8e2e-469f-a216-c384312e2a2d" providerId="ADAL" clId="{62870759-0822-402D-B25C-BB6298B1EE64}" dt="2023-10-26T16:52:34.188" v="18697" actId="47"/>
        <pc:sldMkLst>
          <pc:docMk/>
          <pc:sldMk cId="698385043" sldId="2147478947"/>
        </pc:sldMkLst>
      </pc:sldChg>
      <pc:sldChg chg="add del mod modShow">
        <pc:chgData name="Bob Ward" userId="6da7c2dd-8e2e-469f-a216-c384312e2a2d" providerId="ADAL" clId="{62870759-0822-402D-B25C-BB6298B1EE64}" dt="2023-10-26T15:53:11.002" v="18035" actId="47"/>
        <pc:sldMkLst>
          <pc:docMk/>
          <pc:sldMk cId="1952483111" sldId="2147478947"/>
        </pc:sldMkLst>
      </pc:sldChg>
      <pc:sldChg chg="addSp delSp modSp add mod modNotesTx">
        <pc:chgData name="Bob Ward" userId="6da7c2dd-8e2e-469f-a216-c384312e2a2d" providerId="ADAL" clId="{62870759-0822-402D-B25C-BB6298B1EE64}" dt="2023-11-14T03:56:16.981" v="83409" actId="6549"/>
        <pc:sldMkLst>
          <pc:docMk/>
          <pc:sldMk cId="2009275189" sldId="2147478947"/>
        </pc:sldMkLst>
        <pc:spChg chg="mod">
          <ac:chgData name="Bob Ward" userId="6da7c2dd-8e2e-469f-a216-c384312e2a2d" providerId="ADAL" clId="{62870759-0822-402D-B25C-BB6298B1EE64}" dt="2023-10-26T22:21:18.803" v="19494" actId="1076"/>
          <ac:spMkLst>
            <pc:docMk/>
            <pc:sldMk cId="2009275189" sldId="2147478947"/>
            <ac:spMk id="2" creationId="{F329D24E-88AC-04B4-FF70-E7E088102AE4}"/>
          </ac:spMkLst>
        </pc:spChg>
        <pc:spChg chg="add mod">
          <ac:chgData name="Bob Ward" userId="6da7c2dd-8e2e-469f-a216-c384312e2a2d" providerId="ADAL" clId="{62870759-0822-402D-B25C-BB6298B1EE64}" dt="2023-10-26T22:22:17.981" v="19515" actId="14100"/>
          <ac:spMkLst>
            <pc:docMk/>
            <pc:sldMk cId="2009275189" sldId="2147478947"/>
            <ac:spMk id="3" creationId="{AA7054B7-A6AD-9AB4-54C6-0C03CFB7DC4C}"/>
          </ac:spMkLst>
        </pc:spChg>
        <pc:spChg chg="del">
          <ac:chgData name="Bob Ward" userId="6da7c2dd-8e2e-469f-a216-c384312e2a2d" providerId="ADAL" clId="{62870759-0822-402D-B25C-BB6298B1EE64}" dt="2023-10-26T22:18:14.281" v="19417" actId="478"/>
          <ac:spMkLst>
            <pc:docMk/>
            <pc:sldMk cId="2009275189" sldId="2147478947"/>
            <ac:spMk id="4" creationId="{5294A86B-CC40-D237-6271-40E185564860}"/>
          </ac:spMkLst>
        </pc:spChg>
        <pc:spChg chg="add mod">
          <ac:chgData name="Bob Ward" userId="6da7c2dd-8e2e-469f-a216-c384312e2a2d" providerId="ADAL" clId="{62870759-0822-402D-B25C-BB6298B1EE64}" dt="2023-10-26T22:47:48.537" v="19677" actId="554"/>
          <ac:spMkLst>
            <pc:docMk/>
            <pc:sldMk cId="2009275189" sldId="2147478947"/>
            <ac:spMk id="5" creationId="{5C10048F-4BD6-2603-4CC1-8966DC3137FF}"/>
          </ac:spMkLst>
        </pc:spChg>
        <pc:spChg chg="add mod">
          <ac:chgData name="Bob Ward" userId="6da7c2dd-8e2e-469f-a216-c384312e2a2d" providerId="ADAL" clId="{62870759-0822-402D-B25C-BB6298B1EE64}" dt="2023-10-26T22:22:11.028" v="19513" actId="1076"/>
          <ac:spMkLst>
            <pc:docMk/>
            <pc:sldMk cId="2009275189" sldId="2147478947"/>
            <ac:spMk id="6" creationId="{095704F7-8294-1671-F15F-AE2E0363BC95}"/>
          </ac:spMkLst>
        </pc:spChg>
        <pc:spChg chg="add mod">
          <ac:chgData name="Bob Ward" userId="6da7c2dd-8e2e-469f-a216-c384312e2a2d" providerId="ADAL" clId="{62870759-0822-402D-B25C-BB6298B1EE64}" dt="2023-10-26T22:43:45.731" v="19625" actId="1076"/>
          <ac:spMkLst>
            <pc:docMk/>
            <pc:sldMk cId="2009275189" sldId="2147478947"/>
            <ac:spMk id="8" creationId="{48546CF3-C18F-871C-F71B-4FA3FC03CE22}"/>
          </ac:spMkLst>
        </pc:spChg>
        <pc:spChg chg="add del mod">
          <ac:chgData name="Bob Ward" userId="6da7c2dd-8e2e-469f-a216-c384312e2a2d" providerId="ADAL" clId="{62870759-0822-402D-B25C-BB6298B1EE64}" dt="2023-10-26T22:22:40.207" v="19519" actId="478"/>
          <ac:spMkLst>
            <pc:docMk/>
            <pc:sldMk cId="2009275189" sldId="2147478947"/>
            <ac:spMk id="9" creationId="{D7AF0D71-A890-B4CC-13CC-D53158079D39}"/>
          </ac:spMkLst>
        </pc:spChg>
        <pc:spChg chg="add del mod">
          <ac:chgData name="Bob Ward" userId="6da7c2dd-8e2e-469f-a216-c384312e2a2d" providerId="ADAL" clId="{62870759-0822-402D-B25C-BB6298B1EE64}" dt="2023-10-26T22:35:20.328" v="19579" actId="478"/>
          <ac:spMkLst>
            <pc:docMk/>
            <pc:sldMk cId="2009275189" sldId="2147478947"/>
            <ac:spMk id="10" creationId="{C04B370F-E252-4775-CFFF-44488FEB21CF}"/>
          </ac:spMkLst>
        </pc:spChg>
        <pc:spChg chg="add del mod">
          <ac:chgData name="Bob Ward" userId="6da7c2dd-8e2e-469f-a216-c384312e2a2d" providerId="ADAL" clId="{62870759-0822-402D-B25C-BB6298B1EE64}" dt="2023-10-26T22:21:44.550" v="19504" actId="478"/>
          <ac:spMkLst>
            <pc:docMk/>
            <pc:sldMk cId="2009275189" sldId="2147478947"/>
            <ac:spMk id="11" creationId="{E9801659-0022-4BEC-0DE3-67557D12C467}"/>
          </ac:spMkLst>
        </pc:spChg>
        <pc:spChg chg="add mod">
          <ac:chgData name="Bob Ward" userId="6da7c2dd-8e2e-469f-a216-c384312e2a2d" providerId="ADAL" clId="{62870759-0822-402D-B25C-BB6298B1EE64}" dt="2023-10-26T22:47:48.537" v="19677" actId="554"/>
          <ac:spMkLst>
            <pc:docMk/>
            <pc:sldMk cId="2009275189" sldId="2147478947"/>
            <ac:spMk id="12" creationId="{87388CFA-5063-1931-6E60-48DABF1A3793}"/>
          </ac:spMkLst>
        </pc:spChg>
        <pc:spChg chg="add mod">
          <ac:chgData name="Bob Ward" userId="6da7c2dd-8e2e-469f-a216-c384312e2a2d" providerId="ADAL" clId="{62870759-0822-402D-B25C-BB6298B1EE64}" dt="2023-10-26T22:23:07.525" v="19540" actId="1076"/>
          <ac:spMkLst>
            <pc:docMk/>
            <pc:sldMk cId="2009275189" sldId="2147478947"/>
            <ac:spMk id="13" creationId="{5DE2E0F0-7FC6-0F97-CE1B-219629E6D666}"/>
          </ac:spMkLst>
        </pc:spChg>
        <pc:spChg chg="add del mod">
          <ac:chgData name="Bob Ward" userId="6da7c2dd-8e2e-469f-a216-c384312e2a2d" providerId="ADAL" clId="{62870759-0822-402D-B25C-BB6298B1EE64}" dt="2023-10-26T22:23:47.145" v="19548" actId="478"/>
          <ac:spMkLst>
            <pc:docMk/>
            <pc:sldMk cId="2009275189" sldId="2147478947"/>
            <ac:spMk id="14" creationId="{90B9D1CF-E0FF-87B3-F7F3-554032753903}"/>
          </ac:spMkLst>
        </pc:spChg>
        <pc:spChg chg="add del mod">
          <ac:chgData name="Bob Ward" userId="6da7c2dd-8e2e-469f-a216-c384312e2a2d" providerId="ADAL" clId="{62870759-0822-402D-B25C-BB6298B1EE64}" dt="2023-10-26T22:23:50.160" v="19550" actId="478"/>
          <ac:spMkLst>
            <pc:docMk/>
            <pc:sldMk cId="2009275189" sldId="2147478947"/>
            <ac:spMk id="15" creationId="{A8EB9A18-C4E7-A514-309A-585C087F4FF3}"/>
          </ac:spMkLst>
        </pc:spChg>
        <pc:spChg chg="add del mod">
          <ac:chgData name="Bob Ward" userId="6da7c2dd-8e2e-469f-a216-c384312e2a2d" providerId="ADAL" clId="{62870759-0822-402D-B25C-BB6298B1EE64}" dt="2023-10-26T22:23:49.307" v="19549" actId="478"/>
          <ac:spMkLst>
            <pc:docMk/>
            <pc:sldMk cId="2009275189" sldId="2147478947"/>
            <ac:spMk id="16" creationId="{9D5F1B31-FDD6-EF95-28D2-03893770EDBE}"/>
          </ac:spMkLst>
        </pc:spChg>
        <pc:spChg chg="add del mod">
          <ac:chgData name="Bob Ward" userId="6da7c2dd-8e2e-469f-a216-c384312e2a2d" providerId="ADAL" clId="{62870759-0822-402D-B25C-BB6298B1EE64}" dt="2023-10-26T22:23:50.699" v="19551" actId="478"/>
          <ac:spMkLst>
            <pc:docMk/>
            <pc:sldMk cId="2009275189" sldId="2147478947"/>
            <ac:spMk id="17" creationId="{EEACA5B6-3652-65CB-273D-C5CF007A476C}"/>
          </ac:spMkLst>
        </pc:spChg>
        <pc:spChg chg="add mod">
          <ac:chgData name="Bob Ward" userId="6da7c2dd-8e2e-469f-a216-c384312e2a2d" providerId="ADAL" clId="{62870759-0822-402D-B25C-BB6298B1EE64}" dt="2023-10-26T22:43:16.048" v="19617" actId="1076"/>
          <ac:spMkLst>
            <pc:docMk/>
            <pc:sldMk cId="2009275189" sldId="2147478947"/>
            <ac:spMk id="18" creationId="{1C52F99F-4A22-53D0-C5D8-75D55B3BBA1A}"/>
          </ac:spMkLst>
        </pc:spChg>
        <pc:spChg chg="add mod">
          <ac:chgData name="Bob Ward" userId="6da7c2dd-8e2e-469f-a216-c384312e2a2d" providerId="ADAL" clId="{62870759-0822-402D-B25C-BB6298B1EE64}" dt="2023-10-26T22:43:02.503" v="19616" actId="1076"/>
          <ac:spMkLst>
            <pc:docMk/>
            <pc:sldMk cId="2009275189" sldId="2147478947"/>
            <ac:spMk id="19" creationId="{39018198-46B5-6E47-9ED6-D1A474E35260}"/>
          </ac:spMkLst>
        </pc:spChg>
        <pc:spChg chg="add mod">
          <ac:chgData name="Bob Ward" userId="6da7c2dd-8e2e-469f-a216-c384312e2a2d" providerId="ADAL" clId="{62870759-0822-402D-B25C-BB6298B1EE64}" dt="2023-10-26T22:41:25.947" v="19610" actId="1076"/>
          <ac:spMkLst>
            <pc:docMk/>
            <pc:sldMk cId="2009275189" sldId="2147478947"/>
            <ac:spMk id="20" creationId="{C15FE607-D0CC-88D5-96A2-71A6A01A58F4}"/>
          </ac:spMkLst>
        </pc:spChg>
        <pc:spChg chg="add mod">
          <ac:chgData name="Bob Ward" userId="6da7c2dd-8e2e-469f-a216-c384312e2a2d" providerId="ADAL" clId="{62870759-0822-402D-B25C-BB6298B1EE64}" dt="2023-10-26T22:41:42.226" v="19615" actId="6549"/>
          <ac:spMkLst>
            <pc:docMk/>
            <pc:sldMk cId="2009275189" sldId="2147478947"/>
            <ac:spMk id="28" creationId="{0F8C7E51-2313-6E98-1ACD-3C81EC55F811}"/>
          </ac:spMkLst>
        </pc:spChg>
        <pc:spChg chg="add mod">
          <ac:chgData name="Bob Ward" userId="6da7c2dd-8e2e-469f-a216-c384312e2a2d" providerId="ADAL" clId="{62870759-0822-402D-B25C-BB6298B1EE64}" dt="2023-10-26T22:45:42.294" v="19646" actId="1076"/>
          <ac:spMkLst>
            <pc:docMk/>
            <pc:sldMk cId="2009275189" sldId="2147478947"/>
            <ac:spMk id="42" creationId="{4212B9EC-B394-B01B-F001-F90675DEB807}"/>
          </ac:spMkLst>
        </pc:spChg>
        <pc:spChg chg="add mod">
          <ac:chgData name="Bob Ward" userId="6da7c2dd-8e2e-469f-a216-c384312e2a2d" providerId="ADAL" clId="{62870759-0822-402D-B25C-BB6298B1EE64}" dt="2023-10-26T22:45:42.294" v="19646" actId="1076"/>
          <ac:spMkLst>
            <pc:docMk/>
            <pc:sldMk cId="2009275189" sldId="2147478947"/>
            <ac:spMk id="43" creationId="{8D45818B-7E93-715F-8D7A-B5DC4F5D3EAD}"/>
          </ac:spMkLst>
        </pc:spChg>
        <pc:spChg chg="add del mod">
          <ac:chgData name="Bob Ward" userId="6da7c2dd-8e2e-469f-a216-c384312e2a2d" providerId="ADAL" clId="{62870759-0822-402D-B25C-BB6298B1EE64}" dt="2023-10-26T22:45:36.612" v="19645" actId="478"/>
          <ac:spMkLst>
            <pc:docMk/>
            <pc:sldMk cId="2009275189" sldId="2147478947"/>
            <ac:spMk id="44" creationId="{1A3A75C2-45A9-D996-8826-3933B7D74DEB}"/>
          </ac:spMkLst>
        </pc:spChg>
        <pc:spChg chg="add mod">
          <ac:chgData name="Bob Ward" userId="6da7c2dd-8e2e-469f-a216-c384312e2a2d" providerId="ADAL" clId="{62870759-0822-402D-B25C-BB6298B1EE64}" dt="2023-10-26T22:45:47.858" v="19648" actId="1076"/>
          <ac:spMkLst>
            <pc:docMk/>
            <pc:sldMk cId="2009275189" sldId="2147478947"/>
            <ac:spMk id="45" creationId="{8813D8D4-BB7E-30E9-AF49-624511A9C3FE}"/>
          </ac:spMkLst>
        </pc:spChg>
        <pc:spChg chg="add mod">
          <ac:chgData name="Bob Ward" userId="6da7c2dd-8e2e-469f-a216-c384312e2a2d" providerId="ADAL" clId="{62870759-0822-402D-B25C-BB6298B1EE64}" dt="2023-10-26T22:45:47.858" v="19648" actId="1076"/>
          <ac:spMkLst>
            <pc:docMk/>
            <pc:sldMk cId="2009275189" sldId="2147478947"/>
            <ac:spMk id="46" creationId="{5F9A5B9E-6722-5652-AC45-FB2DE28EEC2E}"/>
          </ac:spMkLst>
        </pc:spChg>
        <pc:spChg chg="add del mod">
          <ac:chgData name="Bob Ward" userId="6da7c2dd-8e2e-469f-a216-c384312e2a2d" providerId="ADAL" clId="{62870759-0822-402D-B25C-BB6298B1EE64}" dt="2023-10-26T22:46:21.231" v="19654" actId="478"/>
          <ac:spMkLst>
            <pc:docMk/>
            <pc:sldMk cId="2009275189" sldId="2147478947"/>
            <ac:spMk id="47" creationId="{FE866864-0375-885A-CB9B-975844B52184}"/>
          </ac:spMkLst>
        </pc:spChg>
        <pc:spChg chg="add del mod">
          <ac:chgData name="Bob Ward" userId="6da7c2dd-8e2e-469f-a216-c384312e2a2d" providerId="ADAL" clId="{62870759-0822-402D-B25C-BB6298B1EE64}" dt="2023-10-26T22:46:21.903" v="19656" actId="478"/>
          <ac:spMkLst>
            <pc:docMk/>
            <pc:sldMk cId="2009275189" sldId="2147478947"/>
            <ac:spMk id="48" creationId="{1B724826-F6F0-A01C-DCC8-A764160CA9A9}"/>
          </ac:spMkLst>
        </pc:spChg>
        <pc:spChg chg="add del mod">
          <ac:chgData name="Bob Ward" userId="6da7c2dd-8e2e-469f-a216-c384312e2a2d" providerId="ADAL" clId="{62870759-0822-402D-B25C-BB6298B1EE64}" dt="2023-10-26T22:46:22.487" v="19657" actId="478"/>
          <ac:spMkLst>
            <pc:docMk/>
            <pc:sldMk cId="2009275189" sldId="2147478947"/>
            <ac:spMk id="49" creationId="{CECD2230-887D-F4C0-4D8F-56397365B7BB}"/>
          </ac:spMkLst>
        </pc:spChg>
        <pc:spChg chg="add mod">
          <ac:chgData name="Bob Ward" userId="6da7c2dd-8e2e-469f-a216-c384312e2a2d" providerId="ADAL" clId="{62870759-0822-402D-B25C-BB6298B1EE64}" dt="2023-10-26T22:46:56.672" v="19666" actId="1076"/>
          <ac:spMkLst>
            <pc:docMk/>
            <pc:sldMk cId="2009275189" sldId="2147478947"/>
            <ac:spMk id="50" creationId="{50902DC1-F39D-C505-96BD-9653887C7421}"/>
          </ac:spMkLst>
        </pc:spChg>
        <pc:spChg chg="add mod">
          <ac:chgData name="Bob Ward" userId="6da7c2dd-8e2e-469f-a216-c384312e2a2d" providerId="ADAL" clId="{62870759-0822-402D-B25C-BB6298B1EE64}" dt="2023-10-26T22:46:56.672" v="19666" actId="1076"/>
          <ac:spMkLst>
            <pc:docMk/>
            <pc:sldMk cId="2009275189" sldId="2147478947"/>
            <ac:spMk id="51" creationId="{1728201D-AC54-767A-B858-0D9B0037688D}"/>
          </ac:spMkLst>
        </pc:spChg>
        <pc:spChg chg="add mod">
          <ac:chgData name="Bob Ward" userId="6da7c2dd-8e2e-469f-a216-c384312e2a2d" providerId="ADAL" clId="{62870759-0822-402D-B25C-BB6298B1EE64}" dt="2023-10-26T22:46:56.672" v="19666" actId="1076"/>
          <ac:spMkLst>
            <pc:docMk/>
            <pc:sldMk cId="2009275189" sldId="2147478947"/>
            <ac:spMk id="52" creationId="{56DA46A6-9E54-5AA0-2AFD-1FF8AD9F2AC8}"/>
          </ac:spMkLst>
        </pc:spChg>
        <pc:spChg chg="add mod">
          <ac:chgData name="Bob Ward" userId="6da7c2dd-8e2e-469f-a216-c384312e2a2d" providerId="ADAL" clId="{62870759-0822-402D-B25C-BB6298B1EE64}" dt="2023-10-26T22:46:56.672" v="19666" actId="1076"/>
          <ac:spMkLst>
            <pc:docMk/>
            <pc:sldMk cId="2009275189" sldId="2147478947"/>
            <ac:spMk id="53" creationId="{DF76B51B-7FF4-C45A-DF59-6AEC9B46FA45}"/>
          </ac:spMkLst>
        </pc:spChg>
        <pc:spChg chg="add mod">
          <ac:chgData name="Bob Ward" userId="6da7c2dd-8e2e-469f-a216-c384312e2a2d" providerId="ADAL" clId="{62870759-0822-402D-B25C-BB6298B1EE64}" dt="2023-10-26T22:47:00.442" v="19668" actId="1076"/>
          <ac:spMkLst>
            <pc:docMk/>
            <pc:sldMk cId="2009275189" sldId="2147478947"/>
            <ac:spMk id="54" creationId="{55C350C6-44AD-3408-0DF1-88967DC98DA3}"/>
          </ac:spMkLst>
        </pc:spChg>
        <pc:spChg chg="add mod">
          <ac:chgData name="Bob Ward" userId="6da7c2dd-8e2e-469f-a216-c384312e2a2d" providerId="ADAL" clId="{62870759-0822-402D-B25C-BB6298B1EE64}" dt="2023-10-26T22:47:00.442" v="19668" actId="1076"/>
          <ac:spMkLst>
            <pc:docMk/>
            <pc:sldMk cId="2009275189" sldId="2147478947"/>
            <ac:spMk id="55" creationId="{C5A5A0F4-7A5B-1C5C-C906-99CCC7039925}"/>
          </ac:spMkLst>
        </pc:spChg>
        <pc:spChg chg="add mod">
          <ac:chgData name="Bob Ward" userId="6da7c2dd-8e2e-469f-a216-c384312e2a2d" providerId="ADAL" clId="{62870759-0822-402D-B25C-BB6298B1EE64}" dt="2023-10-26T22:47:00.442" v="19668" actId="1076"/>
          <ac:spMkLst>
            <pc:docMk/>
            <pc:sldMk cId="2009275189" sldId="2147478947"/>
            <ac:spMk id="56" creationId="{AE0943CC-939D-14B3-14FD-1CF20F1FBF0F}"/>
          </ac:spMkLst>
        </pc:spChg>
        <pc:spChg chg="add mod">
          <ac:chgData name="Bob Ward" userId="6da7c2dd-8e2e-469f-a216-c384312e2a2d" providerId="ADAL" clId="{62870759-0822-402D-B25C-BB6298B1EE64}" dt="2023-10-26T22:52:22.626" v="19771" actId="207"/>
          <ac:spMkLst>
            <pc:docMk/>
            <pc:sldMk cId="2009275189" sldId="2147478947"/>
            <ac:spMk id="57" creationId="{33FB5D73-BB63-4DEA-05D1-33758CBCAE96}"/>
          </ac:spMkLst>
        </pc:spChg>
        <pc:spChg chg="add mod">
          <ac:chgData name="Bob Ward" userId="6da7c2dd-8e2e-469f-a216-c384312e2a2d" providerId="ADAL" clId="{62870759-0822-402D-B25C-BB6298B1EE64}" dt="2023-10-26T22:52:28.696" v="19772" actId="207"/>
          <ac:spMkLst>
            <pc:docMk/>
            <pc:sldMk cId="2009275189" sldId="2147478947"/>
            <ac:spMk id="77" creationId="{7887FF96-E26A-65F7-F1B2-C76FC5C1CD1B}"/>
          </ac:spMkLst>
        </pc:spChg>
        <pc:spChg chg="add mod">
          <ac:chgData name="Bob Ward" userId="6da7c2dd-8e2e-469f-a216-c384312e2a2d" providerId="ADAL" clId="{62870759-0822-402D-B25C-BB6298B1EE64}" dt="2023-10-26T22:51:34.455" v="19751" actId="20577"/>
          <ac:spMkLst>
            <pc:docMk/>
            <pc:sldMk cId="2009275189" sldId="2147478947"/>
            <ac:spMk id="78" creationId="{E234B187-92A0-4C60-45C2-A054FDFE926F}"/>
          </ac:spMkLst>
        </pc:spChg>
        <pc:spChg chg="add mod">
          <ac:chgData name="Bob Ward" userId="6da7c2dd-8e2e-469f-a216-c384312e2a2d" providerId="ADAL" clId="{62870759-0822-402D-B25C-BB6298B1EE64}" dt="2023-10-26T23:00:58.106" v="20251" actId="554"/>
          <ac:spMkLst>
            <pc:docMk/>
            <pc:sldMk cId="2009275189" sldId="2147478947"/>
            <ac:spMk id="79" creationId="{70E95299-6177-280C-CDDA-A1822438F03A}"/>
          </ac:spMkLst>
        </pc:spChg>
        <pc:spChg chg="add mod">
          <ac:chgData name="Bob Ward" userId="6da7c2dd-8e2e-469f-a216-c384312e2a2d" providerId="ADAL" clId="{62870759-0822-402D-B25C-BB6298B1EE64}" dt="2023-10-26T23:00:31.183" v="20242" actId="122"/>
          <ac:spMkLst>
            <pc:docMk/>
            <pc:sldMk cId="2009275189" sldId="2147478947"/>
            <ac:spMk id="80" creationId="{7C715ED4-170D-1668-0870-8EFE0F36C48A}"/>
          </ac:spMkLst>
        </pc:spChg>
        <pc:spChg chg="add mod">
          <ac:chgData name="Bob Ward" userId="6da7c2dd-8e2e-469f-a216-c384312e2a2d" providerId="ADAL" clId="{62870759-0822-402D-B25C-BB6298B1EE64}" dt="2023-10-26T23:00:58.106" v="20251" actId="554"/>
          <ac:spMkLst>
            <pc:docMk/>
            <pc:sldMk cId="2009275189" sldId="2147478947"/>
            <ac:spMk id="81" creationId="{B82D04EB-5510-AA2F-28AD-D1BC7702A2D3}"/>
          </ac:spMkLst>
        </pc:spChg>
        <pc:spChg chg="add mod">
          <ac:chgData name="Bob Ward" userId="6da7c2dd-8e2e-469f-a216-c384312e2a2d" providerId="ADAL" clId="{62870759-0822-402D-B25C-BB6298B1EE64}" dt="2023-10-26T22:54:17.793" v="19784" actId="1076"/>
          <ac:spMkLst>
            <pc:docMk/>
            <pc:sldMk cId="2009275189" sldId="2147478947"/>
            <ac:spMk id="82" creationId="{CCCC953C-32B7-28F0-D76A-CF6E732C33B3}"/>
          </ac:spMkLst>
        </pc:spChg>
        <pc:spChg chg="add mod">
          <ac:chgData name="Bob Ward" userId="6da7c2dd-8e2e-469f-a216-c384312e2a2d" providerId="ADAL" clId="{62870759-0822-402D-B25C-BB6298B1EE64}" dt="2023-10-26T23:16:32.290" v="20473" actId="122"/>
          <ac:spMkLst>
            <pc:docMk/>
            <pc:sldMk cId="2009275189" sldId="2147478947"/>
            <ac:spMk id="105" creationId="{DA6BA479-2D5B-2100-46FA-96EC32C74A51}"/>
          </ac:spMkLst>
        </pc:spChg>
        <pc:spChg chg="add mod">
          <ac:chgData name="Bob Ward" userId="6da7c2dd-8e2e-469f-a216-c384312e2a2d" providerId="ADAL" clId="{62870759-0822-402D-B25C-BB6298B1EE64}" dt="2023-10-26T23:14:12.596" v="20461" actId="14100"/>
          <ac:spMkLst>
            <pc:docMk/>
            <pc:sldMk cId="2009275189" sldId="2147478947"/>
            <ac:spMk id="108" creationId="{75EC366D-D9DC-43FD-A2E8-9AD037AA81F2}"/>
          </ac:spMkLst>
        </pc:spChg>
        <pc:spChg chg="add mod">
          <ac:chgData name="Bob Ward" userId="6da7c2dd-8e2e-469f-a216-c384312e2a2d" providerId="ADAL" clId="{62870759-0822-402D-B25C-BB6298B1EE64}" dt="2023-10-26T23:22:20.546" v="20560" actId="1076"/>
          <ac:spMkLst>
            <pc:docMk/>
            <pc:sldMk cId="2009275189" sldId="2147478947"/>
            <ac:spMk id="121" creationId="{07CF156E-238D-8DDC-C6D9-0D81934FE858}"/>
          </ac:spMkLst>
        </pc:spChg>
        <pc:picChg chg="add mod">
          <ac:chgData name="Bob Ward" userId="6da7c2dd-8e2e-469f-a216-c384312e2a2d" providerId="ADAL" clId="{62870759-0822-402D-B25C-BB6298B1EE64}" dt="2023-10-26T22:43:16.048" v="19617" actId="1076"/>
          <ac:picMkLst>
            <pc:docMk/>
            <pc:sldMk cId="2009275189" sldId="2147478947"/>
            <ac:picMk id="22" creationId="{26142434-DF60-2A1F-568B-3105F75EDD78}"/>
          </ac:picMkLst>
        </pc:picChg>
        <pc:picChg chg="add mod">
          <ac:chgData name="Bob Ward" userId="6da7c2dd-8e2e-469f-a216-c384312e2a2d" providerId="ADAL" clId="{62870759-0822-402D-B25C-BB6298B1EE64}" dt="2023-10-26T22:43:16.048" v="19617" actId="1076"/>
          <ac:picMkLst>
            <pc:docMk/>
            <pc:sldMk cId="2009275189" sldId="2147478947"/>
            <ac:picMk id="23" creationId="{A11216E3-597F-6935-9F88-9B684ECB9953}"/>
          </ac:picMkLst>
        </pc:picChg>
        <pc:picChg chg="add mod">
          <ac:chgData name="Bob Ward" userId="6da7c2dd-8e2e-469f-a216-c384312e2a2d" providerId="ADAL" clId="{62870759-0822-402D-B25C-BB6298B1EE64}" dt="2023-10-26T22:43:02.503" v="19616" actId="1076"/>
          <ac:picMkLst>
            <pc:docMk/>
            <pc:sldMk cId="2009275189" sldId="2147478947"/>
            <ac:picMk id="24" creationId="{2C618949-C7CD-DD3A-514E-34BE7E015C00}"/>
          </ac:picMkLst>
        </pc:picChg>
        <pc:picChg chg="add mod">
          <ac:chgData name="Bob Ward" userId="6da7c2dd-8e2e-469f-a216-c384312e2a2d" providerId="ADAL" clId="{62870759-0822-402D-B25C-BB6298B1EE64}" dt="2023-10-26T22:43:02.503" v="19616" actId="1076"/>
          <ac:picMkLst>
            <pc:docMk/>
            <pc:sldMk cId="2009275189" sldId="2147478947"/>
            <ac:picMk id="25" creationId="{225FCAC1-5249-51FB-3CE5-7D42AD1F13B6}"/>
          </ac:picMkLst>
        </pc:picChg>
        <pc:picChg chg="add mod">
          <ac:chgData name="Bob Ward" userId="6da7c2dd-8e2e-469f-a216-c384312e2a2d" providerId="ADAL" clId="{62870759-0822-402D-B25C-BB6298B1EE64}" dt="2023-10-26T22:41:25.947" v="19610" actId="1076"/>
          <ac:picMkLst>
            <pc:docMk/>
            <pc:sldMk cId="2009275189" sldId="2147478947"/>
            <ac:picMk id="26" creationId="{7A78D111-F1CD-5B89-BF5A-5108C426641C}"/>
          </ac:picMkLst>
        </pc:picChg>
        <pc:picChg chg="add mod">
          <ac:chgData name="Bob Ward" userId="6da7c2dd-8e2e-469f-a216-c384312e2a2d" providerId="ADAL" clId="{62870759-0822-402D-B25C-BB6298B1EE64}" dt="2023-10-26T22:41:25.947" v="19610" actId="1076"/>
          <ac:picMkLst>
            <pc:docMk/>
            <pc:sldMk cId="2009275189" sldId="2147478947"/>
            <ac:picMk id="27" creationId="{283C5513-4A3E-97CE-0689-0D51248603C1}"/>
          </ac:picMkLst>
        </pc:picChg>
        <pc:cxnChg chg="add">
          <ac:chgData name="Bob Ward" userId="6da7c2dd-8e2e-469f-a216-c384312e2a2d" providerId="ADAL" clId="{62870759-0822-402D-B25C-BB6298B1EE64}" dt="2023-10-26T22:43:23.845" v="19618" actId="11529"/>
          <ac:cxnSpMkLst>
            <pc:docMk/>
            <pc:sldMk cId="2009275189" sldId="2147478947"/>
            <ac:cxnSpMk id="30" creationId="{49E36917-D5AA-3BD5-3348-0D2BD1F3F795}"/>
          </ac:cxnSpMkLst>
        </pc:cxnChg>
        <pc:cxnChg chg="add mod">
          <ac:chgData name="Bob Ward" userId="6da7c2dd-8e2e-469f-a216-c384312e2a2d" providerId="ADAL" clId="{62870759-0822-402D-B25C-BB6298B1EE64}" dt="2023-10-26T22:43:54.286" v="19627" actId="14100"/>
          <ac:cxnSpMkLst>
            <pc:docMk/>
            <pc:sldMk cId="2009275189" sldId="2147478947"/>
            <ac:cxnSpMk id="31" creationId="{DDC11B31-F0BC-1594-DB83-895E0D694BCA}"/>
          </ac:cxnSpMkLst>
        </pc:cxnChg>
        <pc:cxnChg chg="add mod">
          <ac:chgData name="Bob Ward" userId="6da7c2dd-8e2e-469f-a216-c384312e2a2d" providerId="ADAL" clId="{62870759-0822-402D-B25C-BB6298B1EE64}" dt="2023-10-26T22:44:16.124" v="19633" actId="14100"/>
          <ac:cxnSpMkLst>
            <pc:docMk/>
            <pc:sldMk cId="2009275189" sldId="2147478947"/>
            <ac:cxnSpMk id="37" creationId="{42CB4B53-5FF1-C576-224C-DF2D03EFB49C}"/>
          </ac:cxnSpMkLst>
        </pc:cxnChg>
        <pc:cxnChg chg="add mod">
          <ac:chgData name="Bob Ward" userId="6da7c2dd-8e2e-469f-a216-c384312e2a2d" providerId="ADAL" clId="{62870759-0822-402D-B25C-BB6298B1EE64}" dt="2023-10-26T22:57:15.228" v="19811" actId="14100"/>
          <ac:cxnSpMkLst>
            <pc:docMk/>
            <pc:sldMk cId="2009275189" sldId="2147478947"/>
            <ac:cxnSpMk id="59" creationId="{C3FCCA98-2DDF-8819-BF08-F9FA3214DFDB}"/>
          </ac:cxnSpMkLst>
        </pc:cxnChg>
        <pc:cxnChg chg="add mod">
          <ac:chgData name="Bob Ward" userId="6da7c2dd-8e2e-469f-a216-c384312e2a2d" providerId="ADAL" clId="{62870759-0822-402D-B25C-BB6298B1EE64}" dt="2023-10-26T22:57:00.191" v="19807" actId="693"/>
          <ac:cxnSpMkLst>
            <pc:docMk/>
            <pc:sldMk cId="2009275189" sldId="2147478947"/>
            <ac:cxnSpMk id="60" creationId="{CAA04E31-0657-B2A5-B207-ED4128D7A231}"/>
          </ac:cxnSpMkLst>
        </pc:cxnChg>
        <pc:cxnChg chg="add mod">
          <ac:chgData name="Bob Ward" userId="6da7c2dd-8e2e-469f-a216-c384312e2a2d" providerId="ADAL" clId="{62870759-0822-402D-B25C-BB6298B1EE64}" dt="2023-10-26T22:56:49.683" v="19805" actId="693"/>
          <ac:cxnSpMkLst>
            <pc:docMk/>
            <pc:sldMk cId="2009275189" sldId="2147478947"/>
            <ac:cxnSpMk id="66" creationId="{9E9CF601-52EC-59C4-AB8C-E77E330C2C6F}"/>
          </ac:cxnSpMkLst>
        </pc:cxnChg>
        <pc:cxnChg chg="add mod">
          <ac:chgData name="Bob Ward" userId="6da7c2dd-8e2e-469f-a216-c384312e2a2d" providerId="ADAL" clId="{62870759-0822-402D-B25C-BB6298B1EE64}" dt="2023-10-26T22:56:44.449" v="19804" actId="693"/>
          <ac:cxnSpMkLst>
            <pc:docMk/>
            <pc:sldMk cId="2009275189" sldId="2147478947"/>
            <ac:cxnSpMk id="68" creationId="{476200A6-1B45-E884-DCAE-AC4F41919673}"/>
          </ac:cxnSpMkLst>
        </pc:cxnChg>
        <pc:cxnChg chg="add mod">
          <ac:chgData name="Bob Ward" userId="6da7c2dd-8e2e-469f-a216-c384312e2a2d" providerId="ADAL" clId="{62870759-0822-402D-B25C-BB6298B1EE64}" dt="2023-10-26T22:57:12.604" v="19810" actId="14100"/>
          <ac:cxnSpMkLst>
            <pc:docMk/>
            <pc:sldMk cId="2009275189" sldId="2147478947"/>
            <ac:cxnSpMk id="70" creationId="{711606AC-781B-95CF-A9CD-C0A213F71972}"/>
          </ac:cxnSpMkLst>
        </pc:cxnChg>
        <pc:cxnChg chg="add mod">
          <ac:chgData name="Bob Ward" userId="6da7c2dd-8e2e-469f-a216-c384312e2a2d" providerId="ADAL" clId="{62870759-0822-402D-B25C-BB6298B1EE64}" dt="2023-10-26T23:00:58.106" v="20251" actId="554"/>
          <ac:cxnSpMkLst>
            <pc:docMk/>
            <pc:sldMk cId="2009275189" sldId="2147478947"/>
            <ac:cxnSpMk id="94" creationId="{55A3B7A6-5F2E-44AE-5E6B-2CFAA5F9289D}"/>
          </ac:cxnSpMkLst>
        </pc:cxnChg>
        <pc:cxnChg chg="add mod">
          <ac:chgData name="Bob Ward" userId="6da7c2dd-8e2e-469f-a216-c384312e2a2d" providerId="ADAL" clId="{62870759-0822-402D-B25C-BB6298B1EE64}" dt="2023-10-26T23:01:02.955" v="20252" actId="14100"/>
          <ac:cxnSpMkLst>
            <pc:docMk/>
            <pc:sldMk cId="2009275189" sldId="2147478947"/>
            <ac:cxnSpMk id="97" creationId="{5A7DC38A-BA13-17E6-4FAD-654C07DD2F38}"/>
          </ac:cxnSpMkLst>
        </pc:cxnChg>
        <pc:cxnChg chg="add mod">
          <ac:chgData name="Bob Ward" userId="6da7c2dd-8e2e-469f-a216-c384312e2a2d" providerId="ADAL" clId="{62870759-0822-402D-B25C-BB6298B1EE64}" dt="2023-10-26T23:01:13.618" v="20256" actId="14100"/>
          <ac:cxnSpMkLst>
            <pc:docMk/>
            <pc:sldMk cId="2009275189" sldId="2147478947"/>
            <ac:cxnSpMk id="100" creationId="{315B7C45-BEBB-1CB8-8BEA-E0EE09AD76EB}"/>
          </ac:cxnSpMkLst>
        </pc:cxnChg>
        <pc:cxnChg chg="add mod">
          <ac:chgData name="Bob Ward" userId="6da7c2dd-8e2e-469f-a216-c384312e2a2d" providerId="ADAL" clId="{62870759-0822-402D-B25C-BB6298B1EE64}" dt="2023-10-26T23:16:35.611" v="20474" actId="1076"/>
          <ac:cxnSpMkLst>
            <pc:docMk/>
            <pc:sldMk cId="2009275189" sldId="2147478947"/>
            <ac:cxnSpMk id="103" creationId="{79DEAF1D-1C1D-4C85-1769-ED16FBA4665B}"/>
          </ac:cxnSpMkLst>
        </pc:cxnChg>
        <pc:cxnChg chg="add mod">
          <ac:chgData name="Bob Ward" userId="6da7c2dd-8e2e-469f-a216-c384312e2a2d" providerId="ADAL" clId="{62870759-0822-402D-B25C-BB6298B1EE64}" dt="2023-10-26T23:05:01.140" v="20329" actId="14100"/>
          <ac:cxnSpMkLst>
            <pc:docMk/>
            <pc:sldMk cId="2009275189" sldId="2147478947"/>
            <ac:cxnSpMk id="109" creationId="{67A086E6-F8E9-7E16-06F8-D9CA20821706}"/>
          </ac:cxnSpMkLst>
        </pc:cxnChg>
        <pc:cxnChg chg="add mod">
          <ac:chgData name="Bob Ward" userId="6da7c2dd-8e2e-469f-a216-c384312e2a2d" providerId="ADAL" clId="{62870759-0822-402D-B25C-BB6298B1EE64}" dt="2023-10-26T23:04:57.290" v="20327" actId="14100"/>
          <ac:cxnSpMkLst>
            <pc:docMk/>
            <pc:sldMk cId="2009275189" sldId="2147478947"/>
            <ac:cxnSpMk id="111" creationId="{1CFBA1CA-9C4E-C1B1-5949-90B32C1FE7DD}"/>
          </ac:cxnSpMkLst>
        </pc:cxnChg>
        <pc:cxnChg chg="add mod">
          <ac:chgData name="Bob Ward" userId="6da7c2dd-8e2e-469f-a216-c384312e2a2d" providerId="ADAL" clId="{62870759-0822-402D-B25C-BB6298B1EE64}" dt="2023-10-26T23:05:11.210" v="20332" actId="14100"/>
          <ac:cxnSpMkLst>
            <pc:docMk/>
            <pc:sldMk cId="2009275189" sldId="2147478947"/>
            <ac:cxnSpMk id="115" creationId="{FCA628AD-C257-B5F1-6AC0-B78E0D375E09}"/>
          </ac:cxnSpMkLst>
        </pc:cxnChg>
        <pc:cxnChg chg="add mod">
          <ac:chgData name="Bob Ward" userId="6da7c2dd-8e2e-469f-a216-c384312e2a2d" providerId="ADAL" clId="{62870759-0822-402D-B25C-BB6298B1EE64}" dt="2023-10-26T23:05:19.125" v="20336" actId="14100"/>
          <ac:cxnSpMkLst>
            <pc:docMk/>
            <pc:sldMk cId="2009275189" sldId="2147478947"/>
            <ac:cxnSpMk id="117" creationId="{2BBAC649-5B0F-A08D-A071-B75B7ACCFC04}"/>
          </ac:cxnSpMkLst>
        </pc:cxnChg>
      </pc:sldChg>
      <pc:sldChg chg="add del mod ord modShow">
        <pc:chgData name="Bob Ward" userId="6da7c2dd-8e2e-469f-a216-c384312e2a2d" providerId="ADAL" clId="{62870759-0822-402D-B25C-BB6298B1EE64}" dt="2023-10-26T18:10:02.380" v="18869" actId="47"/>
        <pc:sldMkLst>
          <pc:docMk/>
          <pc:sldMk cId="3509284395" sldId="2147478947"/>
        </pc:sldMkLst>
      </pc:sldChg>
      <pc:sldChg chg="add del">
        <pc:chgData name="Bob Ward" userId="6da7c2dd-8e2e-469f-a216-c384312e2a2d" providerId="ADAL" clId="{62870759-0822-402D-B25C-BB6298B1EE64}" dt="2023-10-26T17:54:32.032" v="18830" actId="47"/>
        <pc:sldMkLst>
          <pc:docMk/>
          <pc:sldMk cId="98115355" sldId="2147478948"/>
        </pc:sldMkLst>
      </pc:sldChg>
      <pc:sldChg chg="delSp modSp add mod modAnim">
        <pc:chgData name="Bob Ward" userId="6da7c2dd-8e2e-469f-a216-c384312e2a2d" providerId="ADAL" clId="{62870759-0822-402D-B25C-BB6298B1EE64}" dt="2023-11-13T03:12:51.591" v="80761" actId="20577"/>
        <pc:sldMkLst>
          <pc:docMk/>
          <pc:sldMk cId="794274495" sldId="2147478948"/>
        </pc:sldMkLst>
        <pc:spChg chg="mod">
          <ac:chgData name="Bob Ward" userId="6da7c2dd-8e2e-469f-a216-c384312e2a2d" providerId="ADAL" clId="{62870759-0822-402D-B25C-BB6298B1EE64}" dt="2023-11-12T03:41:23.524" v="66796" actId="20577"/>
          <ac:spMkLst>
            <pc:docMk/>
            <pc:sldMk cId="794274495" sldId="2147478948"/>
            <ac:spMk id="2" creationId="{9075B099-5211-3CA3-EFEF-317E761671B2}"/>
          </ac:spMkLst>
        </pc:spChg>
        <pc:spChg chg="mod">
          <ac:chgData name="Bob Ward" userId="6da7c2dd-8e2e-469f-a216-c384312e2a2d" providerId="ADAL" clId="{62870759-0822-402D-B25C-BB6298B1EE64}" dt="2023-11-13T03:12:51.591" v="80761" actId="20577"/>
          <ac:spMkLst>
            <pc:docMk/>
            <pc:sldMk cId="794274495" sldId="2147478948"/>
            <ac:spMk id="3" creationId="{8B354098-0896-483B-29C7-B14CE0B0144E}"/>
          </ac:spMkLst>
        </pc:spChg>
        <pc:spChg chg="del">
          <ac:chgData name="Bob Ward" userId="6da7c2dd-8e2e-469f-a216-c384312e2a2d" providerId="ADAL" clId="{62870759-0822-402D-B25C-BB6298B1EE64}" dt="2023-10-26T22:59:10.488" v="20182" actId="478"/>
          <ac:spMkLst>
            <pc:docMk/>
            <pc:sldMk cId="794274495" sldId="2147478948"/>
            <ac:spMk id="4" creationId="{B8D5035B-0C69-650C-9C4C-A512DB819983}"/>
          </ac:spMkLst>
        </pc:spChg>
        <pc:spChg chg="mod">
          <ac:chgData name="Bob Ward" userId="6da7c2dd-8e2e-469f-a216-c384312e2a2d" providerId="ADAL" clId="{62870759-0822-402D-B25C-BB6298B1EE64}" dt="2023-11-12T02:49:49.640" v="64753" actId="207"/>
          <ac:spMkLst>
            <pc:docMk/>
            <pc:sldMk cId="794274495" sldId="2147478948"/>
            <ac:spMk id="5" creationId="{62FAA57F-B96F-AA5F-AE41-D4F3F3E30816}"/>
          </ac:spMkLst>
        </pc:spChg>
        <pc:spChg chg="mod">
          <ac:chgData name="Bob Ward" userId="6da7c2dd-8e2e-469f-a216-c384312e2a2d" providerId="ADAL" clId="{62870759-0822-402D-B25C-BB6298B1EE64}" dt="2023-11-12T02:49:49.640" v="64753" actId="207"/>
          <ac:spMkLst>
            <pc:docMk/>
            <pc:sldMk cId="794274495" sldId="2147478948"/>
            <ac:spMk id="8" creationId="{EDB090FE-762F-2725-7C06-7DD0DD71E8A3}"/>
          </ac:spMkLst>
        </pc:spChg>
        <pc:spChg chg="mod">
          <ac:chgData name="Bob Ward" userId="6da7c2dd-8e2e-469f-a216-c384312e2a2d" providerId="ADAL" clId="{62870759-0822-402D-B25C-BB6298B1EE64}" dt="2023-11-12T02:49:57.029" v="64755" actId="207"/>
          <ac:spMkLst>
            <pc:docMk/>
            <pc:sldMk cId="794274495" sldId="2147478948"/>
            <ac:spMk id="11" creationId="{1B5BCECA-25A0-8D61-C0F6-7C3E303801B2}"/>
          </ac:spMkLst>
        </pc:spChg>
        <pc:spChg chg="mod">
          <ac:chgData name="Bob Ward" userId="6da7c2dd-8e2e-469f-a216-c384312e2a2d" providerId="ADAL" clId="{62870759-0822-402D-B25C-BB6298B1EE64}" dt="2023-11-12T02:49:57.029" v="64755" actId="207"/>
          <ac:spMkLst>
            <pc:docMk/>
            <pc:sldMk cId="794274495" sldId="2147478948"/>
            <ac:spMk id="12" creationId="{EA1984FC-019D-AF84-FA52-CD6830FBB30E}"/>
          </ac:spMkLst>
        </pc:spChg>
        <pc:spChg chg="mod">
          <ac:chgData name="Bob Ward" userId="6da7c2dd-8e2e-469f-a216-c384312e2a2d" providerId="ADAL" clId="{62870759-0822-402D-B25C-BB6298B1EE64}" dt="2023-11-12T02:50:03.743" v="64756" actId="207"/>
          <ac:spMkLst>
            <pc:docMk/>
            <pc:sldMk cId="794274495" sldId="2147478948"/>
            <ac:spMk id="14" creationId="{4F656670-081E-4888-2CD8-084DB08512EF}"/>
          </ac:spMkLst>
        </pc:spChg>
        <pc:spChg chg="mod">
          <ac:chgData name="Bob Ward" userId="6da7c2dd-8e2e-469f-a216-c384312e2a2d" providerId="ADAL" clId="{62870759-0822-402D-B25C-BB6298B1EE64}" dt="2023-11-12T02:50:03.743" v="64756" actId="207"/>
          <ac:spMkLst>
            <pc:docMk/>
            <pc:sldMk cId="794274495" sldId="2147478948"/>
            <ac:spMk id="15" creationId="{5F4ECC47-A526-D570-C49D-71107DCAC690}"/>
          </ac:spMkLst>
        </pc:spChg>
        <pc:spChg chg="mod">
          <ac:chgData name="Bob Ward" userId="6da7c2dd-8e2e-469f-a216-c384312e2a2d" providerId="ADAL" clId="{62870759-0822-402D-B25C-BB6298B1EE64}" dt="2023-11-12T02:50:08.987" v="64757" actId="207"/>
          <ac:spMkLst>
            <pc:docMk/>
            <pc:sldMk cId="794274495" sldId="2147478948"/>
            <ac:spMk id="17" creationId="{E5DA89FB-B556-E810-AEEA-8F9CB0C9421B}"/>
          </ac:spMkLst>
        </pc:spChg>
        <pc:spChg chg="mod">
          <ac:chgData name="Bob Ward" userId="6da7c2dd-8e2e-469f-a216-c384312e2a2d" providerId="ADAL" clId="{62870759-0822-402D-B25C-BB6298B1EE64}" dt="2023-11-12T02:50:08.987" v="64757" actId="207"/>
          <ac:spMkLst>
            <pc:docMk/>
            <pc:sldMk cId="794274495" sldId="2147478948"/>
            <ac:spMk id="18" creationId="{6B24F15D-15EF-FDEE-EB94-4911DD1AE43A}"/>
          </ac:spMkLst>
        </pc:spChg>
        <pc:spChg chg="mod">
          <ac:chgData name="Bob Ward" userId="6da7c2dd-8e2e-469f-a216-c384312e2a2d" providerId="ADAL" clId="{62870759-0822-402D-B25C-BB6298B1EE64}" dt="2023-11-12T02:50:14.011" v="64758" actId="207"/>
          <ac:spMkLst>
            <pc:docMk/>
            <pc:sldMk cId="794274495" sldId="2147478948"/>
            <ac:spMk id="20" creationId="{94E8546A-A6EF-6EBF-54A4-DE81AA52099C}"/>
          </ac:spMkLst>
        </pc:spChg>
        <pc:spChg chg="mod">
          <ac:chgData name="Bob Ward" userId="6da7c2dd-8e2e-469f-a216-c384312e2a2d" providerId="ADAL" clId="{62870759-0822-402D-B25C-BB6298B1EE64}" dt="2023-11-12T02:50:14.011" v="64758" actId="207"/>
          <ac:spMkLst>
            <pc:docMk/>
            <pc:sldMk cId="794274495" sldId="2147478948"/>
            <ac:spMk id="21" creationId="{CC1EB503-1837-D98A-3B0E-AE4AC9C034AC}"/>
          </ac:spMkLst>
        </pc:spChg>
        <pc:grpChg chg="mod">
          <ac:chgData name="Bob Ward" userId="6da7c2dd-8e2e-469f-a216-c384312e2a2d" providerId="ADAL" clId="{62870759-0822-402D-B25C-BB6298B1EE64}" dt="2023-11-12T02:49:49.640" v="64753" actId="207"/>
          <ac:grpSpMkLst>
            <pc:docMk/>
            <pc:sldMk cId="794274495" sldId="2147478948"/>
            <ac:grpSpMk id="9" creationId="{0F83AB2D-9BD2-B946-A1B6-FCD460EA456D}"/>
          </ac:grpSpMkLst>
        </pc:grpChg>
        <pc:grpChg chg="mod">
          <ac:chgData name="Bob Ward" userId="6da7c2dd-8e2e-469f-a216-c384312e2a2d" providerId="ADAL" clId="{62870759-0822-402D-B25C-BB6298B1EE64}" dt="2023-11-12T02:49:57.029" v="64755" actId="207"/>
          <ac:grpSpMkLst>
            <pc:docMk/>
            <pc:sldMk cId="794274495" sldId="2147478948"/>
            <ac:grpSpMk id="10" creationId="{2A597056-BAB3-2A25-EAC1-DFFD43FF5374}"/>
          </ac:grpSpMkLst>
        </pc:grpChg>
        <pc:grpChg chg="mod">
          <ac:chgData name="Bob Ward" userId="6da7c2dd-8e2e-469f-a216-c384312e2a2d" providerId="ADAL" clId="{62870759-0822-402D-B25C-BB6298B1EE64}" dt="2023-11-12T02:50:03.743" v="64756" actId="207"/>
          <ac:grpSpMkLst>
            <pc:docMk/>
            <pc:sldMk cId="794274495" sldId="2147478948"/>
            <ac:grpSpMk id="13" creationId="{3629DE26-EC52-38C6-F84D-029A3993D765}"/>
          </ac:grpSpMkLst>
        </pc:grpChg>
        <pc:grpChg chg="mod">
          <ac:chgData name="Bob Ward" userId="6da7c2dd-8e2e-469f-a216-c384312e2a2d" providerId="ADAL" clId="{62870759-0822-402D-B25C-BB6298B1EE64}" dt="2023-11-12T02:50:08.987" v="64757" actId="207"/>
          <ac:grpSpMkLst>
            <pc:docMk/>
            <pc:sldMk cId="794274495" sldId="2147478948"/>
            <ac:grpSpMk id="16" creationId="{840057BF-4677-3A0D-27F9-BC8B2BFBEDC6}"/>
          </ac:grpSpMkLst>
        </pc:grpChg>
        <pc:grpChg chg="mod">
          <ac:chgData name="Bob Ward" userId="6da7c2dd-8e2e-469f-a216-c384312e2a2d" providerId="ADAL" clId="{62870759-0822-402D-B25C-BB6298B1EE64}" dt="2023-11-12T02:50:14.011" v="64758" actId="207"/>
          <ac:grpSpMkLst>
            <pc:docMk/>
            <pc:sldMk cId="794274495" sldId="2147478948"/>
            <ac:grpSpMk id="19" creationId="{E370C2C1-D41D-AFFF-BE03-C1E5453B1A60}"/>
          </ac:grpSpMkLst>
        </pc:grpChg>
      </pc:sldChg>
      <pc:sldChg chg="new del">
        <pc:chgData name="Bob Ward" userId="6da7c2dd-8e2e-469f-a216-c384312e2a2d" providerId="ADAL" clId="{62870759-0822-402D-B25C-BB6298B1EE64}" dt="2023-10-26T17:09:12.906" v="18726" actId="47"/>
        <pc:sldMkLst>
          <pc:docMk/>
          <pc:sldMk cId="1424267290" sldId="2147478948"/>
        </pc:sldMkLst>
      </pc:sldChg>
      <pc:sldChg chg="add del">
        <pc:chgData name="Bob Ward" userId="6da7c2dd-8e2e-469f-a216-c384312e2a2d" providerId="ADAL" clId="{62870759-0822-402D-B25C-BB6298B1EE64}" dt="2023-10-27T04:20:31.352" v="21972" actId="47"/>
        <pc:sldMkLst>
          <pc:docMk/>
          <pc:sldMk cId="909786311" sldId="2147478949"/>
        </pc:sldMkLst>
      </pc:sldChg>
      <pc:sldChg chg="add del">
        <pc:chgData name="Bob Ward" userId="6da7c2dd-8e2e-469f-a216-c384312e2a2d" providerId="ADAL" clId="{62870759-0822-402D-B25C-BB6298B1EE64}" dt="2023-10-27T02:35:34.689" v="21389" actId="47"/>
        <pc:sldMkLst>
          <pc:docMk/>
          <pc:sldMk cId="2410198997" sldId="2147478949"/>
        </pc:sldMkLst>
      </pc:sldChg>
      <pc:sldChg chg="modSp add del mod">
        <pc:chgData name="Bob Ward" userId="6da7c2dd-8e2e-469f-a216-c384312e2a2d" providerId="ADAL" clId="{62870759-0822-402D-B25C-BB6298B1EE64}" dt="2023-10-27T14:43:46.647" v="22318" actId="47"/>
        <pc:sldMkLst>
          <pc:docMk/>
          <pc:sldMk cId="2715952394" sldId="2147478949"/>
        </pc:sldMkLst>
        <pc:spChg chg="mod">
          <ac:chgData name="Bob Ward" userId="6da7c2dd-8e2e-469f-a216-c384312e2a2d" providerId="ADAL" clId="{62870759-0822-402D-B25C-BB6298B1EE64}" dt="2023-10-27T04:28:52.457" v="22061" actId="20577"/>
          <ac:spMkLst>
            <pc:docMk/>
            <pc:sldMk cId="2715952394" sldId="2147478949"/>
            <ac:spMk id="2" creationId="{F329D24E-88AC-04B4-FF70-E7E088102AE4}"/>
          </ac:spMkLst>
        </pc:spChg>
        <pc:spChg chg="mod">
          <ac:chgData name="Bob Ward" userId="6da7c2dd-8e2e-469f-a216-c384312e2a2d" providerId="ADAL" clId="{62870759-0822-402D-B25C-BB6298B1EE64}" dt="2023-10-27T04:29:01.924" v="22102" actId="20577"/>
          <ac:spMkLst>
            <pc:docMk/>
            <pc:sldMk cId="2715952394" sldId="2147478949"/>
            <ac:spMk id="4" creationId="{5294A86B-CC40-D237-6271-40E185564860}"/>
          </ac:spMkLst>
        </pc:spChg>
      </pc:sldChg>
      <pc:sldChg chg="modSp new del mod ord">
        <pc:chgData name="Bob Ward" userId="6da7c2dd-8e2e-469f-a216-c384312e2a2d" providerId="ADAL" clId="{62870759-0822-402D-B25C-BB6298B1EE64}" dt="2023-10-28T19:28:58.612" v="27572" actId="47"/>
        <pc:sldMkLst>
          <pc:docMk/>
          <pc:sldMk cId="4238536744" sldId="2147478950"/>
        </pc:sldMkLst>
        <pc:spChg chg="mod">
          <ac:chgData name="Bob Ward" userId="6da7c2dd-8e2e-469f-a216-c384312e2a2d" providerId="ADAL" clId="{62870759-0822-402D-B25C-BB6298B1EE64}" dt="2023-10-27T04:49:50.593" v="22131" actId="20577"/>
          <ac:spMkLst>
            <pc:docMk/>
            <pc:sldMk cId="4238536744" sldId="2147478950"/>
            <ac:spMk id="2" creationId="{E47A2DD9-0E17-8D15-B66E-8FC0940A9301}"/>
          </ac:spMkLst>
        </pc:spChg>
      </pc:sldChg>
      <pc:sldChg chg="add del">
        <pc:chgData name="Bob Ward" userId="6da7c2dd-8e2e-469f-a216-c384312e2a2d" providerId="ADAL" clId="{62870759-0822-402D-B25C-BB6298B1EE64}" dt="2023-10-27T16:39:31.944" v="23256" actId="47"/>
        <pc:sldMkLst>
          <pc:docMk/>
          <pc:sldMk cId="1796511634" sldId="2147478951"/>
        </pc:sldMkLst>
      </pc:sldChg>
      <pc:sldChg chg="addSp delSp modSp new mod ord modAnim">
        <pc:chgData name="Bob Ward" userId="6da7c2dd-8e2e-469f-a216-c384312e2a2d" providerId="ADAL" clId="{62870759-0822-402D-B25C-BB6298B1EE64}" dt="2023-11-13T20:46:59.276" v="82960"/>
        <pc:sldMkLst>
          <pc:docMk/>
          <pc:sldMk cId="1838998748" sldId="2147478951"/>
        </pc:sldMkLst>
        <pc:spChg chg="mod">
          <ac:chgData name="Bob Ward" userId="6da7c2dd-8e2e-469f-a216-c384312e2a2d" providerId="ADAL" clId="{62870759-0822-402D-B25C-BB6298B1EE64}" dt="2023-10-30T01:54:57.365" v="38004" actId="1076"/>
          <ac:spMkLst>
            <pc:docMk/>
            <pc:sldMk cId="1838998748" sldId="2147478951"/>
            <ac:spMk id="2" creationId="{9081A813-C82C-E5AD-18F3-F698CAF5EF71}"/>
          </ac:spMkLst>
        </pc:spChg>
        <pc:spChg chg="del mod">
          <ac:chgData name="Bob Ward" userId="6da7c2dd-8e2e-469f-a216-c384312e2a2d" providerId="ADAL" clId="{62870759-0822-402D-B25C-BB6298B1EE64}" dt="2023-10-30T01:55:03.162" v="38006" actId="12084"/>
          <ac:spMkLst>
            <pc:docMk/>
            <pc:sldMk cId="1838998748" sldId="2147478951"/>
            <ac:spMk id="3" creationId="{A6DF973B-B9E0-6337-7C14-EB1C9470DDEF}"/>
          </ac:spMkLst>
        </pc:spChg>
        <pc:graphicFrameChg chg="add mod">
          <ac:chgData name="Bob Ward" userId="6da7c2dd-8e2e-469f-a216-c384312e2a2d" providerId="ADAL" clId="{62870759-0822-402D-B25C-BB6298B1EE64}" dt="2023-10-30T01:55:37.444" v="38012" actId="13782"/>
          <ac:graphicFrameMkLst>
            <pc:docMk/>
            <pc:sldMk cId="1838998748" sldId="2147478951"/>
            <ac:graphicFrameMk id="4" creationId="{C9C9DAD3-3015-7D79-A7BF-D9E4711933AB}"/>
          </ac:graphicFrameMkLst>
        </pc:graphicFrameChg>
      </pc:sldChg>
      <pc:sldChg chg="new del">
        <pc:chgData name="Bob Ward" userId="6da7c2dd-8e2e-469f-a216-c384312e2a2d" providerId="ADAL" clId="{62870759-0822-402D-B25C-BB6298B1EE64}" dt="2023-10-27T17:48:30.782" v="23281" actId="680"/>
        <pc:sldMkLst>
          <pc:docMk/>
          <pc:sldMk cId="2689822668" sldId="2147478951"/>
        </pc:sldMkLst>
      </pc:sldChg>
      <pc:sldChg chg="add del">
        <pc:chgData name="Bob Ward" userId="6da7c2dd-8e2e-469f-a216-c384312e2a2d" providerId="ADAL" clId="{62870759-0822-402D-B25C-BB6298B1EE64}" dt="2023-10-27T19:51:08.266" v="24188" actId="47"/>
        <pc:sldMkLst>
          <pc:docMk/>
          <pc:sldMk cId="1396122573" sldId="2147478952"/>
        </pc:sldMkLst>
      </pc:sldChg>
      <pc:sldChg chg="addSp delSp modSp add mod modAnim modNotesTx">
        <pc:chgData name="Bob Ward" userId="6da7c2dd-8e2e-469f-a216-c384312e2a2d" providerId="ADAL" clId="{62870759-0822-402D-B25C-BB6298B1EE64}" dt="2023-11-13T04:27:26.563" v="82289"/>
        <pc:sldMkLst>
          <pc:docMk/>
          <pc:sldMk cId="2894367432" sldId="2147478952"/>
        </pc:sldMkLst>
        <pc:spChg chg="add mod">
          <ac:chgData name="Bob Ward" userId="6da7c2dd-8e2e-469f-a216-c384312e2a2d" providerId="ADAL" clId="{62870759-0822-402D-B25C-BB6298B1EE64}" dt="2023-10-28T18:25:23.846" v="25681" actId="14100"/>
          <ac:spMkLst>
            <pc:docMk/>
            <pc:sldMk cId="2894367432" sldId="2147478952"/>
            <ac:spMk id="2" creationId="{D1E95BDE-0C83-A050-97B5-49335A298E34}"/>
          </ac:spMkLst>
        </pc:spChg>
        <pc:spChg chg="mod">
          <ac:chgData name="Bob Ward" userId="6da7c2dd-8e2e-469f-a216-c384312e2a2d" providerId="ADAL" clId="{62870759-0822-402D-B25C-BB6298B1EE64}" dt="2023-10-28T18:20:20.086" v="25459" actId="1076"/>
          <ac:spMkLst>
            <pc:docMk/>
            <pc:sldMk cId="2894367432" sldId="2147478952"/>
            <ac:spMk id="4" creationId="{2AAE5BEE-58C2-4ADD-88A1-B009E5ED6A9C}"/>
          </ac:spMkLst>
        </pc:spChg>
        <pc:spChg chg="mod">
          <ac:chgData name="Bob Ward" userId="6da7c2dd-8e2e-469f-a216-c384312e2a2d" providerId="ADAL" clId="{62870759-0822-402D-B25C-BB6298B1EE64}" dt="2023-10-28T18:20:30.126" v="25461" actId="6549"/>
          <ac:spMkLst>
            <pc:docMk/>
            <pc:sldMk cId="2894367432" sldId="2147478952"/>
            <ac:spMk id="5" creationId="{8311A879-71D7-4BBC-954B-791769AA2C7B}"/>
          </ac:spMkLst>
        </pc:spChg>
        <pc:spChg chg="mod">
          <ac:chgData name="Bob Ward" userId="6da7c2dd-8e2e-469f-a216-c384312e2a2d" providerId="ADAL" clId="{62870759-0822-402D-B25C-BB6298B1EE64}" dt="2023-10-28T18:20:49.770" v="25464" actId="1076"/>
          <ac:spMkLst>
            <pc:docMk/>
            <pc:sldMk cId="2894367432" sldId="2147478952"/>
            <ac:spMk id="6" creationId="{CCFA2894-6CC6-45F3-B283-5C07B61E4CFD}"/>
          </ac:spMkLst>
        </pc:spChg>
        <pc:spChg chg="mod">
          <ac:chgData name="Bob Ward" userId="6da7c2dd-8e2e-469f-a216-c384312e2a2d" providerId="ADAL" clId="{62870759-0822-402D-B25C-BB6298B1EE64}" dt="2023-10-28T18:20:20.086" v="25459" actId="1076"/>
          <ac:spMkLst>
            <pc:docMk/>
            <pc:sldMk cId="2894367432" sldId="2147478952"/>
            <ac:spMk id="7" creationId="{BDB4D3C1-DB99-4340-B242-0C499EA96010}"/>
          </ac:spMkLst>
        </pc:spChg>
        <pc:spChg chg="del">
          <ac:chgData name="Bob Ward" userId="6da7c2dd-8e2e-469f-a216-c384312e2a2d" providerId="ADAL" clId="{62870759-0822-402D-B25C-BB6298B1EE64}" dt="2023-10-28T18:20:15.316" v="25458" actId="478"/>
          <ac:spMkLst>
            <pc:docMk/>
            <pc:sldMk cId="2894367432" sldId="2147478952"/>
            <ac:spMk id="8" creationId="{9B2D63E5-0BF2-4136-844E-C188F2B56859}"/>
          </ac:spMkLst>
        </pc:spChg>
        <pc:spChg chg="mod">
          <ac:chgData name="Bob Ward" userId="6da7c2dd-8e2e-469f-a216-c384312e2a2d" providerId="ADAL" clId="{62870759-0822-402D-B25C-BB6298B1EE64}" dt="2023-10-28T18:20:20.086" v="25459" actId="1076"/>
          <ac:spMkLst>
            <pc:docMk/>
            <pc:sldMk cId="2894367432" sldId="2147478952"/>
            <ac:spMk id="9" creationId="{0B87C0B7-9C27-41C5-AB92-453DD1507B36}"/>
          </ac:spMkLst>
        </pc:spChg>
        <pc:spChg chg="add del mod">
          <ac:chgData name="Bob Ward" userId="6da7c2dd-8e2e-469f-a216-c384312e2a2d" providerId="ADAL" clId="{62870759-0822-402D-B25C-BB6298B1EE64}" dt="2023-10-28T18:21:44.867" v="25506" actId="478"/>
          <ac:spMkLst>
            <pc:docMk/>
            <pc:sldMk cId="2894367432" sldId="2147478952"/>
            <ac:spMk id="10" creationId="{597A5ACE-BDCB-F7DA-9A3A-F8C09055AE5F}"/>
          </ac:spMkLst>
        </pc:spChg>
        <pc:spChg chg="add del">
          <ac:chgData name="Bob Ward" userId="6da7c2dd-8e2e-469f-a216-c384312e2a2d" providerId="ADAL" clId="{62870759-0822-402D-B25C-BB6298B1EE64}" dt="2023-10-28T18:23:03.815" v="25555" actId="478"/>
          <ac:spMkLst>
            <pc:docMk/>
            <pc:sldMk cId="2894367432" sldId="2147478952"/>
            <ac:spMk id="11" creationId="{63DD3327-3B55-0E19-C67B-0A831B29FAE4}"/>
          </ac:spMkLst>
        </pc:spChg>
        <pc:spChg chg="add mod">
          <ac:chgData name="Bob Ward" userId="6da7c2dd-8e2e-469f-a216-c384312e2a2d" providerId="ADAL" clId="{62870759-0822-402D-B25C-BB6298B1EE64}" dt="2023-10-28T18:26:25.270" v="25689" actId="2711"/>
          <ac:spMkLst>
            <pc:docMk/>
            <pc:sldMk cId="2894367432" sldId="2147478952"/>
            <ac:spMk id="13" creationId="{8FB86724-19AD-EDBC-696C-D1D6A08CCCF1}"/>
          </ac:spMkLst>
        </pc:spChg>
        <pc:spChg chg="add mod">
          <ac:chgData name="Bob Ward" userId="6da7c2dd-8e2e-469f-a216-c384312e2a2d" providerId="ADAL" clId="{62870759-0822-402D-B25C-BB6298B1EE64}" dt="2023-10-28T18:25:35.962" v="25683" actId="1076"/>
          <ac:spMkLst>
            <pc:docMk/>
            <pc:sldMk cId="2894367432" sldId="2147478952"/>
            <ac:spMk id="14" creationId="{44DA7F98-DFCD-DCC6-4E46-060D8BB40939}"/>
          </ac:spMkLst>
        </pc:spChg>
        <pc:spChg chg="add del mod">
          <ac:chgData name="Bob Ward" userId="6da7c2dd-8e2e-469f-a216-c384312e2a2d" providerId="ADAL" clId="{62870759-0822-402D-B25C-BB6298B1EE64}" dt="2023-10-28T18:23:13.311" v="25558" actId="478"/>
          <ac:spMkLst>
            <pc:docMk/>
            <pc:sldMk cId="2894367432" sldId="2147478952"/>
            <ac:spMk id="16" creationId="{AB8E3B63-B354-D732-4355-7B47168A4A2A}"/>
          </ac:spMkLst>
        </pc:spChg>
        <pc:spChg chg="add del mod">
          <ac:chgData name="Bob Ward" userId="6da7c2dd-8e2e-469f-a216-c384312e2a2d" providerId="ADAL" clId="{62870759-0822-402D-B25C-BB6298B1EE64}" dt="2023-10-28T18:23:38.859" v="25563" actId="478"/>
          <ac:spMkLst>
            <pc:docMk/>
            <pc:sldMk cId="2894367432" sldId="2147478952"/>
            <ac:spMk id="17" creationId="{449D19A5-BD1E-4D93-99A1-E4F6AA9EF670}"/>
          </ac:spMkLst>
        </pc:spChg>
        <pc:spChg chg="mod">
          <ac:chgData name="Bob Ward" userId="6da7c2dd-8e2e-469f-a216-c384312e2a2d" providerId="ADAL" clId="{62870759-0822-402D-B25C-BB6298B1EE64}" dt="2023-10-28T18:20:20.086" v="25459" actId="1076"/>
          <ac:spMkLst>
            <pc:docMk/>
            <pc:sldMk cId="2894367432" sldId="2147478952"/>
            <ac:spMk id="19" creationId="{05B6A698-64A2-4D45-BC47-1166629467B7}"/>
          </ac:spMkLst>
        </pc:spChg>
        <pc:spChg chg="mod">
          <ac:chgData name="Bob Ward" userId="6da7c2dd-8e2e-469f-a216-c384312e2a2d" providerId="ADAL" clId="{62870759-0822-402D-B25C-BB6298B1EE64}" dt="2023-10-28T18:26:08.829" v="25688" actId="554"/>
          <ac:spMkLst>
            <pc:docMk/>
            <pc:sldMk cId="2894367432" sldId="2147478952"/>
            <ac:spMk id="23" creationId="{36A5B171-DDED-42DF-B697-78C1C4097762}"/>
          </ac:spMkLst>
        </pc:spChg>
        <pc:spChg chg="add del mod">
          <ac:chgData name="Bob Ward" userId="6da7c2dd-8e2e-469f-a216-c384312e2a2d" providerId="ADAL" clId="{62870759-0822-402D-B25C-BB6298B1EE64}" dt="2023-10-28T18:23:43.751" v="25565"/>
          <ac:spMkLst>
            <pc:docMk/>
            <pc:sldMk cId="2894367432" sldId="2147478952"/>
            <ac:spMk id="24" creationId="{EF22B986-8E41-0AA5-7C8A-973B50AD9C64}"/>
          </ac:spMkLst>
        </pc:spChg>
        <pc:spChg chg="add del mod">
          <ac:chgData name="Bob Ward" userId="6da7c2dd-8e2e-469f-a216-c384312e2a2d" providerId="ADAL" clId="{62870759-0822-402D-B25C-BB6298B1EE64}" dt="2023-10-28T18:24:11.160" v="25606" actId="478"/>
          <ac:spMkLst>
            <pc:docMk/>
            <pc:sldMk cId="2894367432" sldId="2147478952"/>
            <ac:spMk id="25" creationId="{2A17B7AA-1C8E-9CAC-C06B-CCB6D4C6E9B3}"/>
          </ac:spMkLst>
        </pc:spChg>
        <pc:spChg chg="add mod">
          <ac:chgData name="Bob Ward" userId="6da7c2dd-8e2e-469f-a216-c384312e2a2d" providerId="ADAL" clId="{62870759-0822-402D-B25C-BB6298B1EE64}" dt="2023-10-28T18:57:12.900" v="26858" actId="20577"/>
          <ac:spMkLst>
            <pc:docMk/>
            <pc:sldMk cId="2894367432" sldId="2147478952"/>
            <ac:spMk id="26" creationId="{1FFCA04F-CA58-40A5-8F06-3B521FF5A95E}"/>
          </ac:spMkLst>
        </pc:spChg>
        <pc:spChg chg="add mod">
          <ac:chgData name="Bob Ward" userId="6da7c2dd-8e2e-469f-a216-c384312e2a2d" providerId="ADAL" clId="{62870759-0822-402D-B25C-BB6298B1EE64}" dt="2023-10-28T19:28:53.220" v="27571" actId="1076"/>
          <ac:spMkLst>
            <pc:docMk/>
            <pc:sldMk cId="2894367432" sldId="2147478952"/>
            <ac:spMk id="27" creationId="{ABD232FE-022E-4C56-D8A5-724D6A8567D2}"/>
          </ac:spMkLst>
        </pc:spChg>
        <pc:spChg chg="mod">
          <ac:chgData name="Bob Ward" userId="6da7c2dd-8e2e-469f-a216-c384312e2a2d" providerId="ADAL" clId="{62870759-0822-402D-B25C-BB6298B1EE64}" dt="2023-10-28T18:26:08.829" v="25688" actId="554"/>
          <ac:spMkLst>
            <pc:docMk/>
            <pc:sldMk cId="2894367432" sldId="2147478952"/>
            <ac:spMk id="37" creationId="{4C762498-D39C-4F85-ABAF-3C9472810033}"/>
          </ac:spMkLst>
        </pc:spChg>
        <pc:picChg chg="mod">
          <ac:chgData name="Bob Ward" userId="6da7c2dd-8e2e-469f-a216-c384312e2a2d" providerId="ADAL" clId="{62870759-0822-402D-B25C-BB6298B1EE64}" dt="2023-10-28T18:20:20.086" v="25459" actId="1076"/>
          <ac:picMkLst>
            <pc:docMk/>
            <pc:sldMk cId="2894367432" sldId="2147478952"/>
            <ac:picMk id="12" creationId="{A35E19CE-C7C7-46BE-AD2C-690673603066}"/>
          </ac:picMkLst>
        </pc:picChg>
        <pc:picChg chg="mod">
          <ac:chgData name="Bob Ward" userId="6da7c2dd-8e2e-469f-a216-c384312e2a2d" providerId="ADAL" clId="{62870759-0822-402D-B25C-BB6298B1EE64}" dt="2023-10-28T18:20:20.086" v="25459" actId="1076"/>
          <ac:picMkLst>
            <pc:docMk/>
            <pc:sldMk cId="2894367432" sldId="2147478952"/>
            <ac:picMk id="15" creationId="{16EB5D9A-9581-4353-895A-68063FE19767}"/>
          </ac:picMkLst>
        </pc:picChg>
        <pc:picChg chg="mod">
          <ac:chgData name="Bob Ward" userId="6da7c2dd-8e2e-469f-a216-c384312e2a2d" providerId="ADAL" clId="{62870759-0822-402D-B25C-BB6298B1EE64}" dt="2023-10-28T18:20:20.086" v="25459" actId="1076"/>
          <ac:picMkLst>
            <pc:docMk/>
            <pc:sldMk cId="2894367432" sldId="2147478952"/>
            <ac:picMk id="18" creationId="{40784105-7589-4FCB-8786-478ABAC98744}"/>
          </ac:picMkLst>
        </pc:picChg>
        <pc:cxnChg chg="mod">
          <ac:chgData name="Bob Ward" userId="6da7c2dd-8e2e-469f-a216-c384312e2a2d" providerId="ADAL" clId="{62870759-0822-402D-B25C-BB6298B1EE64}" dt="2023-10-28T18:20:20.086" v="25459" actId="1076"/>
          <ac:cxnSpMkLst>
            <pc:docMk/>
            <pc:sldMk cId="2894367432" sldId="2147478952"/>
            <ac:cxnSpMk id="20" creationId="{A9266DB5-D72F-49D5-A3A3-3B6CC070F21B}"/>
          </ac:cxnSpMkLst>
        </pc:cxnChg>
        <pc:cxnChg chg="mod">
          <ac:chgData name="Bob Ward" userId="6da7c2dd-8e2e-469f-a216-c384312e2a2d" providerId="ADAL" clId="{62870759-0822-402D-B25C-BB6298B1EE64}" dt="2023-10-28T18:20:20.086" v="25459" actId="1076"/>
          <ac:cxnSpMkLst>
            <pc:docMk/>
            <pc:sldMk cId="2894367432" sldId="2147478952"/>
            <ac:cxnSpMk id="21" creationId="{CEC74E10-EEDB-4B6F-851C-169EA5DA633C}"/>
          </ac:cxnSpMkLst>
        </pc:cxnChg>
        <pc:cxnChg chg="mod">
          <ac:chgData name="Bob Ward" userId="6da7c2dd-8e2e-469f-a216-c384312e2a2d" providerId="ADAL" clId="{62870759-0822-402D-B25C-BB6298B1EE64}" dt="2023-10-28T18:20:20.086" v="25459" actId="1076"/>
          <ac:cxnSpMkLst>
            <pc:docMk/>
            <pc:sldMk cId="2894367432" sldId="2147478952"/>
            <ac:cxnSpMk id="22" creationId="{010A17FF-7282-4CFA-8FDD-8E078575E37C}"/>
          </ac:cxnSpMkLst>
        </pc:cxnChg>
      </pc:sldChg>
      <pc:sldChg chg="addSp delSp modSp add del mod">
        <pc:chgData name="Bob Ward" userId="6da7c2dd-8e2e-469f-a216-c384312e2a2d" providerId="ADAL" clId="{62870759-0822-402D-B25C-BB6298B1EE64}" dt="2023-10-29T04:22:52.137" v="28945" actId="47"/>
        <pc:sldMkLst>
          <pc:docMk/>
          <pc:sldMk cId="222423617" sldId="2147478953"/>
        </pc:sldMkLst>
        <pc:spChg chg="add del mod">
          <ac:chgData name="Bob Ward" userId="6da7c2dd-8e2e-469f-a216-c384312e2a2d" providerId="ADAL" clId="{62870759-0822-402D-B25C-BB6298B1EE64}" dt="2023-10-28T22:24:46.904" v="28472" actId="6549"/>
          <ac:spMkLst>
            <pc:docMk/>
            <pc:sldMk cId="222423617" sldId="2147478953"/>
            <ac:spMk id="4" creationId="{5294A86B-CC40-D237-6271-40E185564860}"/>
          </ac:spMkLst>
        </pc:spChg>
      </pc:sldChg>
      <pc:sldChg chg="addSp delSp modSp add mod modAnim modNotesTx">
        <pc:chgData name="Bob Ward" userId="6da7c2dd-8e2e-469f-a216-c384312e2a2d" providerId="ADAL" clId="{62870759-0822-402D-B25C-BB6298B1EE64}" dt="2023-11-13T04:30:14.653" v="82294"/>
        <pc:sldMkLst>
          <pc:docMk/>
          <pc:sldMk cId="3705437639" sldId="2147479162"/>
        </pc:sldMkLst>
        <pc:spChg chg="mod">
          <ac:chgData name="Bob Ward" userId="6da7c2dd-8e2e-469f-a216-c384312e2a2d" providerId="ADAL" clId="{62870759-0822-402D-B25C-BB6298B1EE64}" dt="2023-10-28T19:25:41.758" v="27430"/>
          <ac:spMkLst>
            <pc:docMk/>
            <pc:sldMk cId="3705437639" sldId="2147479162"/>
            <ac:spMk id="2" creationId="{8C1C42C2-859C-4897-93CF-4394E8D0B8CC}"/>
          </ac:spMkLst>
        </pc:spChg>
        <pc:spChg chg="mod">
          <ac:chgData name="Bob Ward" userId="6da7c2dd-8e2e-469f-a216-c384312e2a2d" providerId="ADAL" clId="{62870759-0822-402D-B25C-BB6298B1EE64}" dt="2023-10-28T20:48:48.819" v="27708" actId="1076"/>
          <ac:spMkLst>
            <pc:docMk/>
            <pc:sldMk cId="3705437639" sldId="2147479162"/>
            <ac:spMk id="4" creationId="{E132AD8A-590B-8EA9-0526-40F1DE00B15D}"/>
          </ac:spMkLst>
        </pc:spChg>
        <pc:spChg chg="add del">
          <ac:chgData name="Bob Ward" userId="6da7c2dd-8e2e-469f-a216-c384312e2a2d" providerId="ADAL" clId="{62870759-0822-402D-B25C-BB6298B1EE64}" dt="2023-11-12T04:51:25.528" v="69368" actId="478"/>
          <ac:spMkLst>
            <pc:docMk/>
            <pc:sldMk cId="3705437639" sldId="2147479162"/>
            <ac:spMk id="11" creationId="{EBBCF71D-6C47-073A-82DD-A095C24D35FD}"/>
          </ac:spMkLst>
        </pc:spChg>
        <pc:spChg chg="add mod">
          <ac:chgData name="Bob Ward" userId="6da7c2dd-8e2e-469f-a216-c384312e2a2d" providerId="ADAL" clId="{62870759-0822-402D-B25C-BB6298B1EE64}" dt="2023-11-12T04:51:53.689" v="69389" actId="207"/>
          <ac:spMkLst>
            <pc:docMk/>
            <pc:sldMk cId="3705437639" sldId="2147479162"/>
            <ac:spMk id="14" creationId="{32049135-F1A2-1231-4560-B75FBE88B750}"/>
          </ac:spMkLst>
        </pc:spChg>
        <pc:spChg chg="mod">
          <ac:chgData name="Bob Ward" userId="6da7c2dd-8e2e-469f-a216-c384312e2a2d" providerId="ADAL" clId="{62870759-0822-402D-B25C-BB6298B1EE64}" dt="2023-11-13T04:30:06.008" v="82292" actId="1076"/>
          <ac:spMkLst>
            <pc:docMk/>
            <pc:sldMk cId="3705437639" sldId="2147479162"/>
            <ac:spMk id="15" creationId="{8F19BF95-9280-0B8F-4F77-3909D251EDDA}"/>
          </ac:spMkLst>
        </pc:spChg>
        <pc:picChg chg="del">
          <ac:chgData name="Bob Ward" userId="6da7c2dd-8e2e-469f-a216-c384312e2a2d" providerId="ADAL" clId="{62870759-0822-402D-B25C-BB6298B1EE64}" dt="2023-10-28T20:48:41.035" v="27703" actId="478"/>
          <ac:picMkLst>
            <pc:docMk/>
            <pc:sldMk cId="3705437639" sldId="2147479162"/>
            <ac:picMk id="11" creationId="{19667417-BB9E-37A4-C796-740C560EA014}"/>
          </ac:picMkLst>
        </pc:picChg>
        <pc:picChg chg="mod">
          <ac:chgData name="Bob Ward" userId="6da7c2dd-8e2e-469f-a216-c384312e2a2d" providerId="ADAL" clId="{62870759-0822-402D-B25C-BB6298B1EE64}" dt="2023-11-13T04:30:10.197" v="82293" actId="1076"/>
          <ac:picMkLst>
            <pc:docMk/>
            <pc:sldMk cId="3705437639" sldId="2147479162"/>
            <ac:picMk id="11" creationId="{E10AD6EA-F2C2-8B8F-E0F7-4787DE18D1ED}"/>
          </ac:picMkLst>
        </pc:picChg>
        <pc:picChg chg="add mod">
          <ac:chgData name="Bob Ward" userId="6da7c2dd-8e2e-469f-a216-c384312e2a2d" providerId="ADAL" clId="{62870759-0822-402D-B25C-BB6298B1EE64}" dt="2023-10-28T20:48:46.236" v="27706" actId="1076"/>
          <ac:picMkLst>
            <pc:docMk/>
            <pc:sldMk cId="3705437639" sldId="2147479162"/>
            <ac:picMk id="13" creationId="{505E8E4F-B7D1-E9A7-39C0-DB78CE2E7DA4}"/>
          </ac:picMkLst>
        </pc:picChg>
      </pc:sldChg>
      <pc:sldChg chg="modSp add del mod">
        <pc:chgData name="Bob Ward" userId="6da7c2dd-8e2e-469f-a216-c384312e2a2d" providerId="ADAL" clId="{62870759-0822-402D-B25C-BB6298B1EE64}" dt="2023-10-29T03:35:38.647" v="28633" actId="47"/>
        <pc:sldMkLst>
          <pc:docMk/>
          <pc:sldMk cId="1236205220" sldId="2147479163"/>
        </pc:sldMkLst>
        <pc:spChg chg="mod">
          <ac:chgData name="Bob Ward" userId="6da7c2dd-8e2e-469f-a216-c384312e2a2d" providerId="ADAL" clId="{62870759-0822-402D-B25C-BB6298B1EE64}" dt="2023-10-28T20:46:08.897" v="27588" actId="20577"/>
          <ac:spMkLst>
            <pc:docMk/>
            <pc:sldMk cId="1236205220" sldId="2147479163"/>
            <ac:spMk id="2" creationId="{F329D24E-88AC-04B4-FF70-E7E088102AE4}"/>
          </ac:spMkLst>
        </pc:spChg>
        <pc:spChg chg="mod">
          <ac:chgData name="Bob Ward" userId="6da7c2dd-8e2e-469f-a216-c384312e2a2d" providerId="ADAL" clId="{62870759-0822-402D-B25C-BB6298B1EE64}" dt="2023-10-28T22:23:31.166" v="28402" actId="20577"/>
          <ac:spMkLst>
            <pc:docMk/>
            <pc:sldMk cId="1236205220" sldId="2147479163"/>
            <ac:spMk id="4" creationId="{5294A86B-CC40-D237-6271-40E185564860}"/>
          </ac:spMkLst>
        </pc:spChg>
      </pc:sldChg>
      <pc:sldChg chg="addSp delSp modSp add mod delAnim modAnim">
        <pc:chgData name="Bob Ward" userId="6da7c2dd-8e2e-469f-a216-c384312e2a2d" providerId="ADAL" clId="{62870759-0822-402D-B25C-BB6298B1EE64}" dt="2023-11-13T04:33:52.676" v="82301"/>
        <pc:sldMkLst>
          <pc:docMk/>
          <pc:sldMk cId="2191726981" sldId="2147479164"/>
        </pc:sldMkLst>
        <pc:spChg chg="mod">
          <ac:chgData name="Bob Ward" userId="6da7c2dd-8e2e-469f-a216-c384312e2a2d" providerId="ADAL" clId="{62870759-0822-402D-B25C-BB6298B1EE64}" dt="2023-10-28T21:07:25.994" v="27993" actId="1076"/>
          <ac:spMkLst>
            <pc:docMk/>
            <pc:sldMk cId="2191726981" sldId="2147479164"/>
            <ac:spMk id="2" creationId="{F329D24E-88AC-04B4-FF70-E7E088102AE4}"/>
          </ac:spMkLst>
        </pc:spChg>
        <pc:spChg chg="add mod">
          <ac:chgData name="Bob Ward" userId="6da7c2dd-8e2e-469f-a216-c384312e2a2d" providerId="ADAL" clId="{62870759-0822-402D-B25C-BB6298B1EE64}" dt="2023-10-28T21:05:58.334" v="27938" actId="14100"/>
          <ac:spMkLst>
            <pc:docMk/>
            <pc:sldMk cId="2191726981" sldId="2147479164"/>
            <ac:spMk id="3" creationId="{5F3D91FF-A9DA-9742-CAD7-9001C08A2CF6}"/>
          </ac:spMkLst>
        </pc:spChg>
        <pc:spChg chg="del">
          <ac:chgData name="Bob Ward" userId="6da7c2dd-8e2e-469f-a216-c384312e2a2d" providerId="ADAL" clId="{62870759-0822-402D-B25C-BB6298B1EE64}" dt="2023-10-28T20:46:18.001" v="27591" actId="478"/>
          <ac:spMkLst>
            <pc:docMk/>
            <pc:sldMk cId="2191726981" sldId="2147479164"/>
            <ac:spMk id="4" creationId="{5294A86B-CC40-D237-6271-40E185564860}"/>
          </ac:spMkLst>
        </pc:spChg>
        <pc:spChg chg="add mod">
          <ac:chgData name="Bob Ward" userId="6da7c2dd-8e2e-469f-a216-c384312e2a2d" providerId="ADAL" clId="{62870759-0822-402D-B25C-BB6298B1EE64}" dt="2023-11-13T04:33:28.864" v="82298" actId="1076"/>
          <ac:spMkLst>
            <pc:docMk/>
            <pc:sldMk cId="2191726981" sldId="2147479164"/>
            <ac:spMk id="4" creationId="{C43FA03C-62BD-126E-E020-604AB14A2192}"/>
          </ac:spMkLst>
        </pc:spChg>
        <pc:spChg chg="add mod">
          <ac:chgData name="Bob Ward" userId="6da7c2dd-8e2e-469f-a216-c384312e2a2d" providerId="ADAL" clId="{62870759-0822-402D-B25C-BB6298B1EE64}" dt="2023-10-28T21:05:47.601" v="27934" actId="14100"/>
          <ac:spMkLst>
            <pc:docMk/>
            <pc:sldMk cId="2191726981" sldId="2147479164"/>
            <ac:spMk id="11" creationId="{C80A46E9-E0B1-FBEA-97E0-4DA415031194}"/>
          </ac:spMkLst>
        </pc:spChg>
        <pc:spChg chg="add mod">
          <ac:chgData name="Bob Ward" userId="6da7c2dd-8e2e-469f-a216-c384312e2a2d" providerId="ADAL" clId="{62870759-0822-402D-B25C-BB6298B1EE64}" dt="2023-10-28T20:59:17.662" v="27790" actId="1076"/>
          <ac:spMkLst>
            <pc:docMk/>
            <pc:sldMk cId="2191726981" sldId="2147479164"/>
            <ac:spMk id="12" creationId="{62223B10-9DEE-6DBD-86DC-780D12465AFA}"/>
          </ac:spMkLst>
        </pc:spChg>
        <pc:spChg chg="add mod">
          <ac:chgData name="Bob Ward" userId="6da7c2dd-8e2e-469f-a216-c384312e2a2d" providerId="ADAL" clId="{62870759-0822-402D-B25C-BB6298B1EE64}" dt="2023-10-28T20:59:17.662" v="27790" actId="1076"/>
          <ac:spMkLst>
            <pc:docMk/>
            <pc:sldMk cId="2191726981" sldId="2147479164"/>
            <ac:spMk id="13" creationId="{421A0897-5032-8C6C-9B22-ECDDDBDF4E04}"/>
          </ac:spMkLst>
        </pc:spChg>
        <pc:spChg chg="add del mod">
          <ac:chgData name="Bob Ward" userId="6da7c2dd-8e2e-469f-a216-c384312e2a2d" providerId="ADAL" clId="{62870759-0822-402D-B25C-BB6298B1EE64}" dt="2023-10-28T20:54:56.720" v="27745" actId="478"/>
          <ac:spMkLst>
            <pc:docMk/>
            <pc:sldMk cId="2191726981" sldId="2147479164"/>
            <ac:spMk id="15" creationId="{EE9B337E-9CC9-5721-14EC-198BDF0F490E}"/>
          </ac:spMkLst>
        </pc:spChg>
        <pc:spChg chg="add del mod">
          <ac:chgData name="Bob Ward" userId="6da7c2dd-8e2e-469f-a216-c384312e2a2d" providerId="ADAL" clId="{62870759-0822-402D-B25C-BB6298B1EE64}" dt="2023-10-28T20:54:59.470" v="27746" actId="478"/>
          <ac:spMkLst>
            <pc:docMk/>
            <pc:sldMk cId="2191726981" sldId="2147479164"/>
            <ac:spMk id="16" creationId="{F9681C3A-B8E4-EFE2-B5C3-201783A2F206}"/>
          </ac:spMkLst>
        </pc:spChg>
        <pc:spChg chg="add del mod">
          <ac:chgData name="Bob Ward" userId="6da7c2dd-8e2e-469f-a216-c384312e2a2d" providerId="ADAL" clId="{62870759-0822-402D-B25C-BB6298B1EE64}" dt="2023-10-28T20:54:59.470" v="27746" actId="478"/>
          <ac:spMkLst>
            <pc:docMk/>
            <pc:sldMk cId="2191726981" sldId="2147479164"/>
            <ac:spMk id="17" creationId="{EBD67AF1-F4F7-52A5-9918-C3EFA77BC33B}"/>
          </ac:spMkLst>
        </pc:spChg>
        <pc:spChg chg="add mod">
          <ac:chgData name="Bob Ward" userId="6da7c2dd-8e2e-469f-a216-c384312e2a2d" providerId="ADAL" clId="{62870759-0822-402D-B25C-BB6298B1EE64}" dt="2023-10-28T20:59:17.662" v="27790" actId="1076"/>
          <ac:spMkLst>
            <pc:docMk/>
            <pc:sldMk cId="2191726981" sldId="2147479164"/>
            <ac:spMk id="18" creationId="{DF40899F-7770-90DC-1DF5-A3A75BD431CB}"/>
          </ac:spMkLst>
        </pc:spChg>
        <pc:spChg chg="add del mod">
          <ac:chgData name="Bob Ward" userId="6da7c2dd-8e2e-469f-a216-c384312e2a2d" providerId="ADAL" clId="{62870759-0822-402D-B25C-BB6298B1EE64}" dt="2023-10-28T21:03:20.089" v="27841"/>
          <ac:spMkLst>
            <pc:docMk/>
            <pc:sldMk cId="2191726981" sldId="2147479164"/>
            <ac:spMk id="51" creationId="{F03DB35E-142B-C096-75AF-71BF04077143}"/>
          </ac:spMkLst>
        </pc:spChg>
        <pc:spChg chg="add del mod">
          <ac:chgData name="Bob Ward" userId="6da7c2dd-8e2e-469f-a216-c384312e2a2d" providerId="ADAL" clId="{62870759-0822-402D-B25C-BB6298B1EE64}" dt="2023-10-28T21:03:20.089" v="27841"/>
          <ac:spMkLst>
            <pc:docMk/>
            <pc:sldMk cId="2191726981" sldId="2147479164"/>
            <ac:spMk id="53" creationId="{953C5184-79B1-86B4-8823-A77F954FA4B1}"/>
          </ac:spMkLst>
        </pc:spChg>
        <pc:spChg chg="add del mod">
          <ac:chgData name="Bob Ward" userId="6da7c2dd-8e2e-469f-a216-c384312e2a2d" providerId="ADAL" clId="{62870759-0822-402D-B25C-BB6298B1EE64}" dt="2023-10-28T21:03:20.089" v="27841"/>
          <ac:spMkLst>
            <pc:docMk/>
            <pc:sldMk cId="2191726981" sldId="2147479164"/>
            <ac:spMk id="54" creationId="{905EF18E-B70F-046A-99BD-07A0919615E5}"/>
          </ac:spMkLst>
        </pc:spChg>
        <pc:spChg chg="add del mod">
          <ac:chgData name="Bob Ward" userId="6da7c2dd-8e2e-469f-a216-c384312e2a2d" providerId="ADAL" clId="{62870759-0822-402D-B25C-BB6298B1EE64}" dt="2023-10-28T21:03:20.089" v="27841"/>
          <ac:spMkLst>
            <pc:docMk/>
            <pc:sldMk cId="2191726981" sldId="2147479164"/>
            <ac:spMk id="55" creationId="{B4F0747F-A035-883A-3302-55A58F6D8B05}"/>
          </ac:spMkLst>
        </pc:spChg>
        <pc:spChg chg="add del mod">
          <ac:chgData name="Bob Ward" userId="6da7c2dd-8e2e-469f-a216-c384312e2a2d" providerId="ADAL" clId="{62870759-0822-402D-B25C-BB6298B1EE64}" dt="2023-10-28T21:03:20.089" v="27841"/>
          <ac:spMkLst>
            <pc:docMk/>
            <pc:sldMk cId="2191726981" sldId="2147479164"/>
            <ac:spMk id="56" creationId="{4C856A25-912F-E284-B6F4-0252EABD38BF}"/>
          </ac:spMkLst>
        </pc:spChg>
        <pc:spChg chg="add mod">
          <ac:chgData name="Bob Ward" userId="6da7c2dd-8e2e-469f-a216-c384312e2a2d" providerId="ADAL" clId="{62870759-0822-402D-B25C-BB6298B1EE64}" dt="2023-10-28T22:12:08.975" v="28235" actId="1076"/>
          <ac:spMkLst>
            <pc:docMk/>
            <pc:sldMk cId="2191726981" sldId="2147479164"/>
            <ac:spMk id="58" creationId="{718AF907-323B-A372-2DD8-9F5CF177D0D3}"/>
          </ac:spMkLst>
        </pc:spChg>
        <pc:spChg chg="add del mod">
          <ac:chgData name="Bob Ward" userId="6da7c2dd-8e2e-469f-a216-c384312e2a2d" providerId="ADAL" clId="{62870759-0822-402D-B25C-BB6298B1EE64}" dt="2023-10-28T21:05:21.385" v="27925" actId="478"/>
          <ac:spMkLst>
            <pc:docMk/>
            <pc:sldMk cId="2191726981" sldId="2147479164"/>
            <ac:spMk id="59" creationId="{AB8DEDFD-C82D-4EF6-F655-48E5456339A4}"/>
          </ac:spMkLst>
        </pc:spChg>
        <pc:spChg chg="add mod">
          <ac:chgData name="Bob Ward" userId="6da7c2dd-8e2e-469f-a216-c384312e2a2d" providerId="ADAL" clId="{62870759-0822-402D-B25C-BB6298B1EE64}" dt="2023-10-28T21:16:55.485" v="28129" actId="554"/>
          <ac:spMkLst>
            <pc:docMk/>
            <pc:sldMk cId="2191726981" sldId="2147479164"/>
            <ac:spMk id="60" creationId="{3DD31793-4BF7-77AA-3B67-87238E906802}"/>
          </ac:spMkLst>
        </pc:spChg>
        <pc:spChg chg="add mod">
          <ac:chgData name="Bob Ward" userId="6da7c2dd-8e2e-469f-a216-c384312e2a2d" providerId="ADAL" clId="{62870759-0822-402D-B25C-BB6298B1EE64}" dt="2023-10-28T21:14:34.592" v="28115" actId="2711"/>
          <ac:spMkLst>
            <pc:docMk/>
            <pc:sldMk cId="2191726981" sldId="2147479164"/>
            <ac:spMk id="63" creationId="{3B452DCD-5F7B-B7DD-2BA2-769CE27BB4E5}"/>
          </ac:spMkLst>
        </pc:spChg>
        <pc:spChg chg="add mod">
          <ac:chgData name="Bob Ward" userId="6da7c2dd-8e2e-469f-a216-c384312e2a2d" providerId="ADAL" clId="{62870759-0822-402D-B25C-BB6298B1EE64}" dt="2023-10-29T04:08:14.844" v="28799" actId="1076"/>
          <ac:spMkLst>
            <pc:docMk/>
            <pc:sldMk cId="2191726981" sldId="2147479164"/>
            <ac:spMk id="81" creationId="{5532C336-EF18-EC92-DB00-3078949D803C}"/>
          </ac:spMkLst>
        </pc:spChg>
        <pc:spChg chg="add mod">
          <ac:chgData name="Bob Ward" userId="6da7c2dd-8e2e-469f-a216-c384312e2a2d" providerId="ADAL" clId="{62870759-0822-402D-B25C-BB6298B1EE64}" dt="2023-10-28T21:59:11.093" v="28197" actId="1076"/>
          <ac:spMkLst>
            <pc:docMk/>
            <pc:sldMk cId="2191726981" sldId="2147479164"/>
            <ac:spMk id="82" creationId="{B1700E2D-C5AC-2CC2-B50E-A8E3B3491A1D}"/>
          </ac:spMkLst>
        </pc:spChg>
        <pc:spChg chg="add mod">
          <ac:chgData name="Bob Ward" userId="6da7c2dd-8e2e-469f-a216-c384312e2a2d" providerId="ADAL" clId="{62870759-0822-402D-B25C-BB6298B1EE64}" dt="2023-10-28T21:12:40.820" v="28086" actId="122"/>
          <ac:spMkLst>
            <pc:docMk/>
            <pc:sldMk cId="2191726981" sldId="2147479164"/>
            <ac:spMk id="83" creationId="{43472C47-694F-437E-8618-22FCB1BD3D10}"/>
          </ac:spMkLst>
        </pc:spChg>
        <pc:spChg chg="add mod">
          <ac:chgData name="Bob Ward" userId="6da7c2dd-8e2e-469f-a216-c384312e2a2d" providerId="ADAL" clId="{62870759-0822-402D-B25C-BB6298B1EE64}" dt="2023-10-28T21:12:58.751" v="28093" actId="1076"/>
          <ac:spMkLst>
            <pc:docMk/>
            <pc:sldMk cId="2191726981" sldId="2147479164"/>
            <ac:spMk id="84" creationId="{D0CD8C92-686E-8A3E-F27D-E75AAD6DC299}"/>
          </ac:spMkLst>
        </pc:spChg>
        <pc:spChg chg="add mod">
          <ac:chgData name="Bob Ward" userId="6da7c2dd-8e2e-469f-a216-c384312e2a2d" providerId="ADAL" clId="{62870759-0822-402D-B25C-BB6298B1EE64}" dt="2023-10-28T21:13:03.784" v="28094" actId="1076"/>
          <ac:spMkLst>
            <pc:docMk/>
            <pc:sldMk cId="2191726981" sldId="2147479164"/>
            <ac:spMk id="85" creationId="{A791C28E-E566-AD34-89DF-8AB62C1817E4}"/>
          </ac:spMkLst>
        </pc:spChg>
        <pc:spChg chg="add mod">
          <ac:chgData name="Bob Ward" userId="6da7c2dd-8e2e-469f-a216-c384312e2a2d" providerId="ADAL" clId="{62870759-0822-402D-B25C-BB6298B1EE64}" dt="2023-10-28T22:16:00.945" v="28281" actId="1076"/>
          <ac:spMkLst>
            <pc:docMk/>
            <pc:sldMk cId="2191726981" sldId="2147479164"/>
            <ac:spMk id="86" creationId="{0CD1FC3F-4AAA-AF1D-540E-8CDDB393118F}"/>
          </ac:spMkLst>
        </pc:spChg>
        <pc:spChg chg="add mod">
          <ac:chgData name="Bob Ward" userId="6da7c2dd-8e2e-469f-a216-c384312e2a2d" providerId="ADAL" clId="{62870759-0822-402D-B25C-BB6298B1EE64}" dt="2023-10-28T22:16:04.598" v="28282" actId="1076"/>
          <ac:spMkLst>
            <pc:docMk/>
            <pc:sldMk cId="2191726981" sldId="2147479164"/>
            <ac:spMk id="87" creationId="{007FBBE4-FC8B-95AB-F157-92E150409B2D}"/>
          </ac:spMkLst>
        </pc:spChg>
        <pc:spChg chg="add mod">
          <ac:chgData name="Bob Ward" userId="6da7c2dd-8e2e-469f-a216-c384312e2a2d" providerId="ADAL" clId="{62870759-0822-402D-B25C-BB6298B1EE64}" dt="2023-10-28T21:16:50.589" v="28128" actId="1076"/>
          <ac:spMkLst>
            <pc:docMk/>
            <pc:sldMk cId="2191726981" sldId="2147479164"/>
            <ac:spMk id="92" creationId="{A7E4EDB6-6FF6-C6A3-F44A-C2B03E27A1DE}"/>
          </ac:spMkLst>
        </pc:spChg>
        <pc:spChg chg="add mod">
          <ac:chgData name="Bob Ward" userId="6da7c2dd-8e2e-469f-a216-c384312e2a2d" providerId="ADAL" clId="{62870759-0822-402D-B25C-BB6298B1EE64}" dt="2023-10-28T21:16:50.589" v="28128" actId="1076"/>
          <ac:spMkLst>
            <pc:docMk/>
            <pc:sldMk cId="2191726981" sldId="2147479164"/>
            <ac:spMk id="93" creationId="{F5DEB719-6AC0-B98F-983D-39402CFEBD01}"/>
          </ac:spMkLst>
        </pc:spChg>
        <pc:spChg chg="add mod">
          <ac:chgData name="Bob Ward" userId="6da7c2dd-8e2e-469f-a216-c384312e2a2d" providerId="ADAL" clId="{62870759-0822-402D-B25C-BB6298B1EE64}" dt="2023-10-28T21:16:50.589" v="28128" actId="1076"/>
          <ac:spMkLst>
            <pc:docMk/>
            <pc:sldMk cId="2191726981" sldId="2147479164"/>
            <ac:spMk id="94" creationId="{26DE5006-70FD-4BA5-9B4B-DD69D78241AF}"/>
          </ac:spMkLst>
        </pc:spChg>
        <pc:spChg chg="add mod">
          <ac:chgData name="Bob Ward" userId="6da7c2dd-8e2e-469f-a216-c384312e2a2d" providerId="ADAL" clId="{62870759-0822-402D-B25C-BB6298B1EE64}" dt="2023-10-28T21:16:50.589" v="28128" actId="1076"/>
          <ac:spMkLst>
            <pc:docMk/>
            <pc:sldMk cId="2191726981" sldId="2147479164"/>
            <ac:spMk id="95" creationId="{95886AE3-21C5-0436-DE1D-66014B7B3421}"/>
          </ac:spMkLst>
        </pc:spChg>
        <pc:spChg chg="add mod">
          <ac:chgData name="Bob Ward" userId="6da7c2dd-8e2e-469f-a216-c384312e2a2d" providerId="ADAL" clId="{62870759-0822-402D-B25C-BB6298B1EE64}" dt="2023-10-28T21:16:55.485" v="28129" actId="554"/>
          <ac:spMkLst>
            <pc:docMk/>
            <pc:sldMk cId="2191726981" sldId="2147479164"/>
            <ac:spMk id="98" creationId="{0D39699D-3191-060D-6E89-92A36D1751F2}"/>
          </ac:spMkLst>
        </pc:spChg>
        <pc:spChg chg="add mod">
          <ac:chgData name="Bob Ward" userId="6da7c2dd-8e2e-469f-a216-c384312e2a2d" providerId="ADAL" clId="{62870759-0822-402D-B25C-BB6298B1EE64}" dt="2023-10-28T21:16:50.589" v="28128" actId="1076"/>
          <ac:spMkLst>
            <pc:docMk/>
            <pc:sldMk cId="2191726981" sldId="2147479164"/>
            <ac:spMk id="100" creationId="{F3E62553-2AC4-CF31-C76C-F75AB9B4726D}"/>
          </ac:spMkLst>
        </pc:spChg>
        <pc:spChg chg="add mod">
          <ac:chgData name="Bob Ward" userId="6da7c2dd-8e2e-469f-a216-c384312e2a2d" providerId="ADAL" clId="{62870759-0822-402D-B25C-BB6298B1EE64}" dt="2023-10-28T21:16:50.589" v="28128" actId="1076"/>
          <ac:spMkLst>
            <pc:docMk/>
            <pc:sldMk cId="2191726981" sldId="2147479164"/>
            <ac:spMk id="101" creationId="{1DBA3DE2-5FA0-796E-E215-C1051F6CF03B}"/>
          </ac:spMkLst>
        </pc:spChg>
        <pc:spChg chg="add mod">
          <ac:chgData name="Bob Ward" userId="6da7c2dd-8e2e-469f-a216-c384312e2a2d" providerId="ADAL" clId="{62870759-0822-402D-B25C-BB6298B1EE64}" dt="2023-10-28T21:16:50.589" v="28128" actId="1076"/>
          <ac:spMkLst>
            <pc:docMk/>
            <pc:sldMk cId="2191726981" sldId="2147479164"/>
            <ac:spMk id="102" creationId="{89C39C29-F41B-7576-3682-1E91EEC3E6A7}"/>
          </ac:spMkLst>
        </pc:spChg>
        <pc:spChg chg="add del mod">
          <ac:chgData name="Bob Ward" userId="6da7c2dd-8e2e-469f-a216-c384312e2a2d" providerId="ADAL" clId="{62870759-0822-402D-B25C-BB6298B1EE64}" dt="2023-10-28T22:08:17.850" v="28228" actId="478"/>
          <ac:spMkLst>
            <pc:docMk/>
            <pc:sldMk cId="2191726981" sldId="2147479164"/>
            <ac:spMk id="106" creationId="{F420C645-E02B-518F-5E7B-B315759ED532}"/>
          </ac:spMkLst>
        </pc:spChg>
        <pc:spChg chg="add del">
          <ac:chgData name="Bob Ward" userId="6da7c2dd-8e2e-469f-a216-c384312e2a2d" providerId="ADAL" clId="{62870759-0822-402D-B25C-BB6298B1EE64}" dt="2023-10-28T21:18:28.041" v="28143" actId="11529"/>
          <ac:spMkLst>
            <pc:docMk/>
            <pc:sldMk cId="2191726981" sldId="2147479164"/>
            <ac:spMk id="118" creationId="{8B7EF6B9-C719-7AFC-BA15-204CE9A73A35}"/>
          </ac:spMkLst>
        </pc:spChg>
        <pc:spChg chg="add mod">
          <ac:chgData name="Bob Ward" userId="6da7c2dd-8e2e-469f-a216-c384312e2a2d" providerId="ADAL" clId="{62870759-0822-402D-B25C-BB6298B1EE64}" dt="2023-10-28T21:19:16.809" v="28168" actId="207"/>
          <ac:spMkLst>
            <pc:docMk/>
            <pc:sldMk cId="2191726981" sldId="2147479164"/>
            <ac:spMk id="119" creationId="{4BCEDB37-BFF9-CF5B-0E11-0FC90FCD8F3F}"/>
          </ac:spMkLst>
        </pc:spChg>
        <pc:spChg chg="add mod">
          <ac:chgData name="Bob Ward" userId="6da7c2dd-8e2e-469f-a216-c384312e2a2d" providerId="ADAL" clId="{62870759-0822-402D-B25C-BB6298B1EE64}" dt="2023-10-28T21:19:08.641" v="28167" actId="1076"/>
          <ac:spMkLst>
            <pc:docMk/>
            <pc:sldMk cId="2191726981" sldId="2147479164"/>
            <ac:spMk id="123" creationId="{943B7A40-CEDC-412C-9D12-7FFF3478BC1E}"/>
          </ac:spMkLst>
        </pc:spChg>
        <pc:spChg chg="add mod">
          <ac:chgData name="Bob Ward" userId="6da7c2dd-8e2e-469f-a216-c384312e2a2d" providerId="ADAL" clId="{62870759-0822-402D-B25C-BB6298B1EE64}" dt="2023-10-28T21:19:25.478" v="28170" actId="1076"/>
          <ac:spMkLst>
            <pc:docMk/>
            <pc:sldMk cId="2191726981" sldId="2147479164"/>
            <ac:spMk id="124" creationId="{F409750C-2C03-5FAD-F809-3E7C41319033}"/>
          </ac:spMkLst>
        </pc:spChg>
        <pc:spChg chg="add del">
          <ac:chgData name="Bob Ward" userId="6da7c2dd-8e2e-469f-a216-c384312e2a2d" providerId="ADAL" clId="{62870759-0822-402D-B25C-BB6298B1EE64}" dt="2023-10-28T22:14:59.207" v="28242" actId="22"/>
          <ac:spMkLst>
            <pc:docMk/>
            <pc:sldMk cId="2191726981" sldId="2147479164"/>
            <ac:spMk id="155" creationId="{BDDF3595-CF59-2863-ECB1-C0E7405DDEE7}"/>
          </ac:spMkLst>
        </pc:spChg>
        <pc:spChg chg="add del">
          <ac:chgData name="Bob Ward" userId="6da7c2dd-8e2e-469f-a216-c384312e2a2d" providerId="ADAL" clId="{62870759-0822-402D-B25C-BB6298B1EE64}" dt="2023-10-28T22:15:02.536" v="28244" actId="22"/>
          <ac:spMkLst>
            <pc:docMk/>
            <pc:sldMk cId="2191726981" sldId="2147479164"/>
            <ac:spMk id="157" creationId="{86853788-4D20-C8BC-C54B-E5B6A1CCD10D}"/>
          </ac:spMkLst>
        </pc:spChg>
        <pc:spChg chg="add mod">
          <ac:chgData name="Bob Ward" userId="6da7c2dd-8e2e-469f-a216-c384312e2a2d" providerId="ADAL" clId="{62870759-0822-402D-B25C-BB6298B1EE64}" dt="2023-10-28T22:15:57.343" v="28280" actId="20577"/>
          <ac:spMkLst>
            <pc:docMk/>
            <pc:sldMk cId="2191726981" sldId="2147479164"/>
            <ac:spMk id="166" creationId="{9C94108C-23BD-E33B-27A1-D854D4454ADD}"/>
          </ac:spMkLst>
        </pc:spChg>
        <pc:spChg chg="add mod">
          <ac:chgData name="Bob Ward" userId="6da7c2dd-8e2e-469f-a216-c384312e2a2d" providerId="ADAL" clId="{62870759-0822-402D-B25C-BB6298B1EE64}" dt="2023-10-28T22:24:45.689" v="28470" actId="20577"/>
          <ac:spMkLst>
            <pc:docMk/>
            <pc:sldMk cId="2191726981" sldId="2147479164"/>
            <ac:spMk id="167" creationId="{465CFBD6-4E72-3DC3-5E4A-1B9638A38550}"/>
          </ac:spMkLst>
        </pc:spChg>
        <pc:spChg chg="add mod">
          <ac:chgData name="Bob Ward" userId="6da7c2dd-8e2e-469f-a216-c384312e2a2d" providerId="ADAL" clId="{62870759-0822-402D-B25C-BB6298B1EE64}" dt="2023-10-28T22:16:31.746" v="28317" actId="1076"/>
          <ac:spMkLst>
            <pc:docMk/>
            <pc:sldMk cId="2191726981" sldId="2147479164"/>
            <ac:spMk id="168" creationId="{EE9C53CE-38C4-DBBF-EEE8-2C6E84877F2C}"/>
          </ac:spMkLst>
        </pc:spChg>
        <pc:picChg chg="add mod">
          <ac:chgData name="Bob Ward" userId="6da7c2dd-8e2e-469f-a216-c384312e2a2d" providerId="ADAL" clId="{62870759-0822-402D-B25C-BB6298B1EE64}" dt="2023-10-28T22:12:06.946" v="28234" actId="1076"/>
          <ac:picMkLst>
            <pc:docMk/>
            <pc:sldMk cId="2191726981" sldId="2147479164"/>
            <ac:picMk id="5" creationId="{261F9ED9-4014-3F78-5D8B-12B2E1CE892C}"/>
          </ac:picMkLst>
        </pc:picChg>
        <pc:picChg chg="add mod">
          <ac:chgData name="Bob Ward" userId="6da7c2dd-8e2e-469f-a216-c384312e2a2d" providerId="ADAL" clId="{62870759-0822-402D-B25C-BB6298B1EE64}" dt="2023-10-28T22:00:05.351" v="28213" actId="1076"/>
          <ac:picMkLst>
            <pc:docMk/>
            <pc:sldMk cId="2191726981" sldId="2147479164"/>
            <ac:picMk id="6" creationId="{5F26ED1C-D4A0-0B03-1E6A-0577717EAB5E}"/>
          </ac:picMkLst>
        </pc:picChg>
        <pc:picChg chg="add mod">
          <ac:chgData name="Bob Ward" userId="6da7c2dd-8e2e-469f-a216-c384312e2a2d" providerId="ADAL" clId="{62870759-0822-402D-B25C-BB6298B1EE64}" dt="2023-10-28T22:00:09.368" v="28215" actId="1076"/>
          <ac:picMkLst>
            <pc:docMk/>
            <pc:sldMk cId="2191726981" sldId="2147479164"/>
            <ac:picMk id="7" creationId="{ADC459B2-B696-A226-C61E-22C89927B2C9}"/>
          </ac:picMkLst>
        </pc:picChg>
        <pc:picChg chg="add mod">
          <ac:chgData name="Bob Ward" userId="6da7c2dd-8e2e-469f-a216-c384312e2a2d" providerId="ADAL" clId="{62870759-0822-402D-B25C-BB6298B1EE64}" dt="2023-10-28T22:00:03.751" v="28212" actId="1076"/>
          <ac:picMkLst>
            <pc:docMk/>
            <pc:sldMk cId="2191726981" sldId="2147479164"/>
            <ac:picMk id="8" creationId="{5E1E78C8-3C9C-8E8E-C0AE-880F31E6DA15}"/>
          </ac:picMkLst>
        </pc:picChg>
        <pc:picChg chg="add del mod">
          <ac:chgData name="Bob Ward" userId="6da7c2dd-8e2e-469f-a216-c384312e2a2d" providerId="ADAL" clId="{62870759-0822-402D-B25C-BB6298B1EE64}" dt="2023-10-28T20:49:42.414" v="27723" actId="478"/>
          <ac:picMkLst>
            <pc:docMk/>
            <pc:sldMk cId="2191726981" sldId="2147479164"/>
            <ac:picMk id="9" creationId="{37FB354F-B163-67D6-301B-A52E82981323}"/>
          </ac:picMkLst>
        </pc:picChg>
        <pc:picChg chg="add mod">
          <ac:chgData name="Bob Ward" userId="6da7c2dd-8e2e-469f-a216-c384312e2a2d" providerId="ADAL" clId="{62870759-0822-402D-B25C-BB6298B1EE64}" dt="2023-10-28T21:02:13.896" v="27827" actId="1076"/>
          <ac:picMkLst>
            <pc:docMk/>
            <pc:sldMk cId="2191726981" sldId="2147479164"/>
            <ac:picMk id="10" creationId="{AA32721E-BC86-ADD2-714D-8067A92308AE}"/>
          </ac:picMkLst>
        </pc:picChg>
        <pc:picChg chg="add del mod">
          <ac:chgData name="Bob Ward" userId="6da7c2dd-8e2e-469f-a216-c384312e2a2d" providerId="ADAL" clId="{62870759-0822-402D-B25C-BB6298B1EE64}" dt="2023-10-28T20:54:59.470" v="27746" actId="478"/>
          <ac:picMkLst>
            <pc:docMk/>
            <pc:sldMk cId="2191726981" sldId="2147479164"/>
            <ac:picMk id="14" creationId="{4797C7B3-A2EA-468E-9176-531DB064925C}"/>
          </ac:picMkLst>
        </pc:picChg>
        <pc:picChg chg="add mod">
          <ac:chgData name="Bob Ward" userId="6da7c2dd-8e2e-469f-a216-c384312e2a2d" providerId="ADAL" clId="{62870759-0822-402D-B25C-BB6298B1EE64}" dt="2023-10-28T22:00:10.651" v="28216" actId="1076"/>
          <ac:picMkLst>
            <pc:docMk/>
            <pc:sldMk cId="2191726981" sldId="2147479164"/>
            <ac:picMk id="20" creationId="{8E63B3F9-3AB5-61E9-A74D-EDEF08CD2841}"/>
          </ac:picMkLst>
        </pc:picChg>
        <pc:picChg chg="add mod">
          <ac:chgData name="Bob Ward" userId="6da7c2dd-8e2e-469f-a216-c384312e2a2d" providerId="ADAL" clId="{62870759-0822-402D-B25C-BB6298B1EE64}" dt="2023-10-28T22:19:19.005" v="28345" actId="1076"/>
          <ac:picMkLst>
            <pc:docMk/>
            <pc:sldMk cId="2191726981" sldId="2147479164"/>
            <ac:picMk id="21" creationId="{23F3DDBC-E937-3892-9A01-69D857B33A8F}"/>
          </ac:picMkLst>
        </pc:picChg>
        <pc:picChg chg="add mod">
          <ac:chgData name="Bob Ward" userId="6da7c2dd-8e2e-469f-a216-c384312e2a2d" providerId="ADAL" clId="{62870759-0822-402D-B25C-BB6298B1EE64}" dt="2023-10-28T20:58:29.722" v="27779" actId="1076"/>
          <ac:picMkLst>
            <pc:docMk/>
            <pc:sldMk cId="2191726981" sldId="2147479164"/>
            <ac:picMk id="22" creationId="{BF69998F-D8CE-91C0-77CA-92846E1E2307}"/>
          </ac:picMkLst>
        </pc:picChg>
        <pc:picChg chg="add mod">
          <ac:chgData name="Bob Ward" userId="6da7c2dd-8e2e-469f-a216-c384312e2a2d" providerId="ADAL" clId="{62870759-0822-402D-B25C-BB6298B1EE64}" dt="2023-10-28T20:58:26.030" v="27778" actId="1076"/>
          <ac:picMkLst>
            <pc:docMk/>
            <pc:sldMk cId="2191726981" sldId="2147479164"/>
            <ac:picMk id="23" creationId="{54C41B64-3939-EF32-A908-AEAE3C9C5D89}"/>
          </ac:picMkLst>
        </pc:picChg>
        <pc:picChg chg="add del mod">
          <ac:chgData name="Bob Ward" userId="6da7c2dd-8e2e-469f-a216-c384312e2a2d" providerId="ADAL" clId="{62870759-0822-402D-B25C-BB6298B1EE64}" dt="2023-10-28T20:58:34.006" v="27781"/>
          <ac:picMkLst>
            <pc:docMk/>
            <pc:sldMk cId="2191726981" sldId="2147479164"/>
            <ac:picMk id="24" creationId="{8A941A69-A32A-9A5D-EAE9-DD2AA72994DE}"/>
          </ac:picMkLst>
        </pc:picChg>
        <pc:picChg chg="add del mod">
          <ac:chgData name="Bob Ward" userId="6da7c2dd-8e2e-469f-a216-c384312e2a2d" providerId="ADAL" clId="{62870759-0822-402D-B25C-BB6298B1EE64}" dt="2023-10-28T20:58:47.478" v="27783" actId="478"/>
          <ac:picMkLst>
            <pc:docMk/>
            <pc:sldMk cId="2191726981" sldId="2147479164"/>
            <ac:picMk id="26" creationId="{C535F28E-512A-A008-4436-4D618E139A0D}"/>
          </ac:picMkLst>
        </pc:picChg>
        <pc:picChg chg="add mod">
          <ac:chgData name="Bob Ward" userId="6da7c2dd-8e2e-469f-a216-c384312e2a2d" providerId="ADAL" clId="{62870759-0822-402D-B25C-BB6298B1EE64}" dt="2023-10-28T22:19:17.181" v="28344" actId="1076"/>
          <ac:picMkLst>
            <pc:docMk/>
            <pc:sldMk cId="2191726981" sldId="2147479164"/>
            <ac:picMk id="27" creationId="{EAD5A041-58D8-4B1B-F5D1-A2E27806C7D0}"/>
          </ac:picMkLst>
        </pc:picChg>
        <pc:picChg chg="add del mod">
          <ac:chgData name="Bob Ward" userId="6da7c2dd-8e2e-469f-a216-c384312e2a2d" providerId="ADAL" clId="{62870759-0822-402D-B25C-BB6298B1EE64}" dt="2023-10-28T21:03:20.089" v="27841"/>
          <ac:picMkLst>
            <pc:docMk/>
            <pc:sldMk cId="2191726981" sldId="2147479164"/>
            <ac:picMk id="52" creationId="{BE648732-C26A-CF91-08FD-D31988027531}"/>
          </ac:picMkLst>
        </pc:picChg>
        <pc:picChg chg="add del mod">
          <ac:chgData name="Bob Ward" userId="6da7c2dd-8e2e-469f-a216-c384312e2a2d" providerId="ADAL" clId="{62870759-0822-402D-B25C-BB6298B1EE64}" dt="2023-10-28T21:03:18.797" v="27839"/>
          <ac:picMkLst>
            <pc:docMk/>
            <pc:sldMk cId="2191726981" sldId="2147479164"/>
            <ac:picMk id="57" creationId="{956A9945-FBA6-B1C9-F12B-E27B80F1AC52}"/>
          </ac:picMkLst>
        </pc:picChg>
        <pc:picChg chg="add mod">
          <ac:chgData name="Bob Ward" userId="6da7c2dd-8e2e-469f-a216-c384312e2a2d" providerId="ADAL" clId="{62870759-0822-402D-B25C-BB6298B1EE64}" dt="2023-10-28T21:05:53.085" v="27937" actId="1076"/>
          <ac:picMkLst>
            <pc:docMk/>
            <pc:sldMk cId="2191726981" sldId="2147479164"/>
            <ac:picMk id="61" creationId="{F3C4656C-8DE0-951C-BF80-2877B6DC4E24}"/>
          </ac:picMkLst>
        </pc:picChg>
        <pc:picChg chg="add mod">
          <ac:chgData name="Bob Ward" userId="6da7c2dd-8e2e-469f-a216-c384312e2a2d" providerId="ADAL" clId="{62870759-0822-402D-B25C-BB6298B1EE64}" dt="2023-10-28T21:34:05.801" v="28180" actId="1076"/>
          <ac:picMkLst>
            <pc:docMk/>
            <pc:sldMk cId="2191726981" sldId="2147479164"/>
            <ac:picMk id="70" creationId="{3E398D5F-3455-7C4F-E19B-6A21319138FC}"/>
          </ac:picMkLst>
        </pc:picChg>
        <pc:picChg chg="add mod">
          <ac:chgData name="Bob Ward" userId="6da7c2dd-8e2e-469f-a216-c384312e2a2d" providerId="ADAL" clId="{62870759-0822-402D-B25C-BB6298B1EE64}" dt="2023-10-28T21:16:50.589" v="28128" actId="1076"/>
          <ac:picMkLst>
            <pc:docMk/>
            <pc:sldMk cId="2191726981" sldId="2147479164"/>
            <ac:picMk id="91" creationId="{002836A1-BCB1-21BE-E7B9-9A906DEAB965}"/>
          </ac:picMkLst>
        </pc:picChg>
        <pc:picChg chg="add mod">
          <ac:chgData name="Bob Ward" userId="6da7c2dd-8e2e-469f-a216-c384312e2a2d" providerId="ADAL" clId="{62870759-0822-402D-B25C-BB6298B1EE64}" dt="2023-10-28T22:08:12.014" v="28227" actId="1076"/>
          <ac:picMkLst>
            <pc:docMk/>
            <pc:sldMk cId="2191726981" sldId="2147479164"/>
            <ac:picMk id="96" creationId="{60725C44-277B-3050-99D3-52B670204BFD}"/>
          </ac:picMkLst>
        </pc:picChg>
        <pc:picChg chg="add mod">
          <ac:chgData name="Bob Ward" userId="6da7c2dd-8e2e-469f-a216-c384312e2a2d" providerId="ADAL" clId="{62870759-0822-402D-B25C-BB6298B1EE64}" dt="2023-10-28T21:16:50.589" v="28128" actId="1076"/>
          <ac:picMkLst>
            <pc:docMk/>
            <pc:sldMk cId="2191726981" sldId="2147479164"/>
            <ac:picMk id="99" creationId="{FA674E0E-55BD-1E93-47AA-47597198CA51}"/>
          </ac:picMkLst>
        </pc:picChg>
        <pc:picChg chg="add mod">
          <ac:chgData name="Bob Ward" userId="6da7c2dd-8e2e-469f-a216-c384312e2a2d" providerId="ADAL" clId="{62870759-0822-402D-B25C-BB6298B1EE64}" dt="2023-10-28T21:16:50.589" v="28128" actId="1076"/>
          <ac:picMkLst>
            <pc:docMk/>
            <pc:sldMk cId="2191726981" sldId="2147479164"/>
            <ac:picMk id="103" creationId="{858B173F-278B-D3C2-8672-96E29ED98F9C}"/>
          </ac:picMkLst>
        </pc:picChg>
        <pc:picChg chg="add mod">
          <ac:chgData name="Bob Ward" userId="6da7c2dd-8e2e-469f-a216-c384312e2a2d" providerId="ADAL" clId="{62870759-0822-402D-B25C-BB6298B1EE64}" dt="2023-10-28T21:16:50.589" v="28128" actId="1076"/>
          <ac:picMkLst>
            <pc:docMk/>
            <pc:sldMk cId="2191726981" sldId="2147479164"/>
            <ac:picMk id="104" creationId="{0650D3D0-FD96-F03C-318A-9150FD6FF220}"/>
          </ac:picMkLst>
        </pc:picChg>
        <pc:picChg chg="add mod">
          <ac:chgData name="Bob Ward" userId="6da7c2dd-8e2e-469f-a216-c384312e2a2d" providerId="ADAL" clId="{62870759-0822-402D-B25C-BB6298B1EE64}" dt="2023-10-28T22:08:09.005" v="28225" actId="1076"/>
          <ac:picMkLst>
            <pc:docMk/>
            <pc:sldMk cId="2191726981" sldId="2147479164"/>
            <ac:picMk id="105" creationId="{BA830DE9-2E75-CCDE-00F4-2BECF8284A14}"/>
          </ac:picMkLst>
        </pc:picChg>
        <pc:cxnChg chg="add mod">
          <ac:chgData name="Bob Ward" userId="6da7c2dd-8e2e-469f-a216-c384312e2a2d" providerId="ADAL" clId="{62870759-0822-402D-B25C-BB6298B1EE64}" dt="2023-10-28T22:19:17.181" v="28344" actId="1076"/>
          <ac:cxnSpMkLst>
            <pc:docMk/>
            <pc:sldMk cId="2191726981" sldId="2147479164"/>
            <ac:cxnSpMk id="29" creationId="{19B6810B-A919-F823-11AC-48A0AE6BC9C1}"/>
          </ac:cxnSpMkLst>
        </pc:cxnChg>
        <pc:cxnChg chg="add mod">
          <ac:chgData name="Bob Ward" userId="6da7c2dd-8e2e-469f-a216-c384312e2a2d" providerId="ADAL" clId="{62870759-0822-402D-B25C-BB6298B1EE64}" dt="2023-10-28T22:00:03.751" v="28212" actId="1076"/>
          <ac:cxnSpMkLst>
            <pc:docMk/>
            <pc:sldMk cId="2191726981" sldId="2147479164"/>
            <ac:cxnSpMk id="30" creationId="{60CB6E70-47C6-E0CB-AA26-FF0088994769}"/>
          </ac:cxnSpMkLst>
        </pc:cxnChg>
        <pc:cxnChg chg="add mod">
          <ac:chgData name="Bob Ward" userId="6da7c2dd-8e2e-469f-a216-c384312e2a2d" providerId="ADAL" clId="{62870759-0822-402D-B25C-BB6298B1EE64}" dt="2023-10-28T22:00:03.751" v="28212" actId="1076"/>
          <ac:cxnSpMkLst>
            <pc:docMk/>
            <pc:sldMk cId="2191726981" sldId="2147479164"/>
            <ac:cxnSpMk id="33" creationId="{FCC3FCDB-D899-A4C8-EC59-EF831B1F88B0}"/>
          </ac:cxnSpMkLst>
        </pc:cxnChg>
        <pc:cxnChg chg="add mod">
          <ac:chgData name="Bob Ward" userId="6da7c2dd-8e2e-469f-a216-c384312e2a2d" providerId="ADAL" clId="{62870759-0822-402D-B25C-BB6298B1EE64}" dt="2023-10-28T22:19:19.005" v="28345" actId="1076"/>
          <ac:cxnSpMkLst>
            <pc:docMk/>
            <pc:sldMk cId="2191726981" sldId="2147479164"/>
            <ac:cxnSpMk id="35" creationId="{1E721E10-DBD9-97C1-2790-4A6D141B5C1C}"/>
          </ac:cxnSpMkLst>
        </pc:cxnChg>
        <pc:cxnChg chg="add mod">
          <ac:chgData name="Bob Ward" userId="6da7c2dd-8e2e-469f-a216-c384312e2a2d" providerId="ADAL" clId="{62870759-0822-402D-B25C-BB6298B1EE64}" dt="2023-10-28T21:01:21.216" v="27811" actId="14100"/>
          <ac:cxnSpMkLst>
            <pc:docMk/>
            <pc:sldMk cId="2191726981" sldId="2147479164"/>
            <ac:cxnSpMk id="37" creationId="{C435CBEB-3A5D-7742-C4C7-99795A3CF223}"/>
          </ac:cxnSpMkLst>
        </pc:cxnChg>
        <pc:cxnChg chg="add mod">
          <ac:chgData name="Bob Ward" userId="6da7c2dd-8e2e-469f-a216-c384312e2a2d" providerId="ADAL" clId="{62870759-0822-402D-B25C-BB6298B1EE64}" dt="2023-10-28T21:01:27.824" v="27814" actId="14100"/>
          <ac:cxnSpMkLst>
            <pc:docMk/>
            <pc:sldMk cId="2191726981" sldId="2147479164"/>
            <ac:cxnSpMk id="39" creationId="{029B5BCF-AA95-7855-D161-BEDB13EA03F2}"/>
          </ac:cxnSpMkLst>
        </pc:cxnChg>
        <pc:cxnChg chg="add mod">
          <ac:chgData name="Bob Ward" userId="6da7c2dd-8e2e-469f-a216-c384312e2a2d" providerId="ADAL" clId="{62870759-0822-402D-B25C-BB6298B1EE64}" dt="2023-10-28T22:07:55.769" v="28222" actId="14100"/>
          <ac:cxnSpMkLst>
            <pc:docMk/>
            <pc:sldMk cId="2191726981" sldId="2147479164"/>
            <ac:cxnSpMk id="41" creationId="{D740096C-3746-4ED7-F353-08776F0369CD}"/>
          </ac:cxnSpMkLst>
        </pc:cxnChg>
        <pc:cxnChg chg="add mod">
          <ac:chgData name="Bob Ward" userId="6da7c2dd-8e2e-469f-a216-c384312e2a2d" providerId="ADAL" clId="{62870759-0822-402D-B25C-BB6298B1EE64}" dt="2023-10-29T03:33:42.046" v="28631" actId="14100"/>
          <ac:cxnSpMkLst>
            <pc:docMk/>
            <pc:sldMk cId="2191726981" sldId="2147479164"/>
            <ac:cxnSpMk id="44" creationId="{116FD84B-FD51-EC53-8006-D49AD51055A6}"/>
          </ac:cxnSpMkLst>
        </pc:cxnChg>
        <pc:cxnChg chg="add mod">
          <ac:chgData name="Bob Ward" userId="6da7c2dd-8e2e-469f-a216-c384312e2a2d" providerId="ADAL" clId="{62870759-0822-402D-B25C-BB6298B1EE64}" dt="2023-10-28T22:00:26.170" v="28220" actId="14100"/>
          <ac:cxnSpMkLst>
            <pc:docMk/>
            <pc:sldMk cId="2191726981" sldId="2147479164"/>
            <ac:cxnSpMk id="46" creationId="{E3B254AE-F391-B57A-5B2A-71155500772B}"/>
          </ac:cxnSpMkLst>
        </pc:cxnChg>
        <pc:cxnChg chg="add mod">
          <ac:chgData name="Bob Ward" userId="6da7c2dd-8e2e-469f-a216-c384312e2a2d" providerId="ADAL" clId="{62870759-0822-402D-B25C-BB6298B1EE64}" dt="2023-10-28T22:00:31.432" v="28221" actId="14100"/>
          <ac:cxnSpMkLst>
            <pc:docMk/>
            <pc:sldMk cId="2191726981" sldId="2147479164"/>
            <ac:cxnSpMk id="72" creationId="{67E91B5D-6DF2-EFA0-E033-87687C37FF9B}"/>
          </ac:cxnSpMkLst>
        </pc:cxnChg>
        <pc:cxnChg chg="add mod">
          <ac:chgData name="Bob Ward" userId="6da7c2dd-8e2e-469f-a216-c384312e2a2d" providerId="ADAL" clId="{62870759-0822-402D-B25C-BB6298B1EE64}" dt="2023-10-28T22:08:20.226" v="28229" actId="14100"/>
          <ac:cxnSpMkLst>
            <pc:docMk/>
            <pc:sldMk cId="2191726981" sldId="2147479164"/>
            <ac:cxnSpMk id="97" creationId="{7F125B3E-491A-042F-DA98-DAA782C70EFC}"/>
          </ac:cxnSpMkLst>
        </pc:cxnChg>
        <pc:cxnChg chg="add mod">
          <ac:chgData name="Bob Ward" userId="6da7c2dd-8e2e-469f-a216-c384312e2a2d" providerId="ADAL" clId="{62870759-0822-402D-B25C-BB6298B1EE64}" dt="2023-10-28T21:16:50.589" v="28128" actId="1076"/>
          <ac:cxnSpMkLst>
            <pc:docMk/>
            <pc:sldMk cId="2191726981" sldId="2147479164"/>
            <ac:cxnSpMk id="107" creationId="{2240FB32-C972-2372-E793-C1184B17A68C}"/>
          </ac:cxnSpMkLst>
        </pc:cxnChg>
        <pc:cxnChg chg="add mod">
          <ac:chgData name="Bob Ward" userId="6da7c2dd-8e2e-469f-a216-c384312e2a2d" providerId="ADAL" clId="{62870759-0822-402D-B25C-BB6298B1EE64}" dt="2023-10-28T21:16:50.589" v="28128" actId="1076"/>
          <ac:cxnSpMkLst>
            <pc:docMk/>
            <pc:sldMk cId="2191726981" sldId="2147479164"/>
            <ac:cxnSpMk id="108" creationId="{53A4E206-2016-2239-28FF-3F0362CE5B88}"/>
          </ac:cxnSpMkLst>
        </pc:cxnChg>
        <pc:cxnChg chg="add del mod">
          <ac:chgData name="Bob Ward" userId="6da7c2dd-8e2e-469f-a216-c384312e2a2d" providerId="ADAL" clId="{62870759-0822-402D-B25C-BB6298B1EE64}" dt="2023-10-28T21:17:39.865" v="28139" actId="478"/>
          <ac:cxnSpMkLst>
            <pc:docMk/>
            <pc:sldMk cId="2191726981" sldId="2147479164"/>
            <ac:cxnSpMk id="109" creationId="{C4F4B21E-FC7D-F168-893D-7BFFAC4DC981}"/>
          </ac:cxnSpMkLst>
        </pc:cxnChg>
        <pc:cxnChg chg="add del mod">
          <ac:chgData name="Bob Ward" userId="6da7c2dd-8e2e-469f-a216-c384312e2a2d" providerId="ADAL" clId="{62870759-0822-402D-B25C-BB6298B1EE64}" dt="2023-10-28T21:17:41.087" v="28140" actId="478"/>
          <ac:cxnSpMkLst>
            <pc:docMk/>
            <pc:sldMk cId="2191726981" sldId="2147479164"/>
            <ac:cxnSpMk id="110" creationId="{96FC292D-2D7B-D36B-7127-6B6DC0A963BF}"/>
          </ac:cxnSpMkLst>
        </pc:cxnChg>
        <pc:cxnChg chg="add del mod">
          <ac:chgData name="Bob Ward" userId="6da7c2dd-8e2e-469f-a216-c384312e2a2d" providerId="ADAL" clId="{62870759-0822-402D-B25C-BB6298B1EE64}" dt="2023-10-28T21:17:41.888" v="28141" actId="478"/>
          <ac:cxnSpMkLst>
            <pc:docMk/>
            <pc:sldMk cId="2191726981" sldId="2147479164"/>
            <ac:cxnSpMk id="111" creationId="{71BD1CDF-4A03-4E63-678D-C8292E729394}"/>
          </ac:cxnSpMkLst>
        </pc:cxnChg>
        <pc:cxnChg chg="add del mod">
          <ac:chgData name="Bob Ward" userId="6da7c2dd-8e2e-469f-a216-c384312e2a2d" providerId="ADAL" clId="{62870759-0822-402D-B25C-BB6298B1EE64}" dt="2023-10-28T21:18:54.056" v="28149"/>
          <ac:cxnSpMkLst>
            <pc:docMk/>
            <pc:sldMk cId="2191726981" sldId="2147479164"/>
            <ac:cxnSpMk id="120" creationId="{978029C3-93D2-DD7E-9088-54F486F968C9}"/>
          </ac:cxnSpMkLst>
        </pc:cxnChg>
        <pc:cxnChg chg="add del mod">
          <ac:chgData name="Bob Ward" userId="6da7c2dd-8e2e-469f-a216-c384312e2a2d" providerId="ADAL" clId="{62870759-0822-402D-B25C-BB6298B1EE64}" dt="2023-10-28T21:18:54.056" v="28149"/>
          <ac:cxnSpMkLst>
            <pc:docMk/>
            <pc:sldMk cId="2191726981" sldId="2147479164"/>
            <ac:cxnSpMk id="121" creationId="{2F1FEB1D-3FBA-23BB-D547-3FBDAECB40D9}"/>
          </ac:cxnSpMkLst>
        </pc:cxnChg>
        <pc:cxnChg chg="add del mod">
          <ac:chgData name="Bob Ward" userId="6da7c2dd-8e2e-469f-a216-c384312e2a2d" providerId="ADAL" clId="{62870759-0822-402D-B25C-BB6298B1EE64}" dt="2023-10-28T21:18:54.056" v="28149"/>
          <ac:cxnSpMkLst>
            <pc:docMk/>
            <pc:sldMk cId="2191726981" sldId="2147479164"/>
            <ac:cxnSpMk id="122" creationId="{C4B24EF8-E864-6182-1EAB-926208746253}"/>
          </ac:cxnSpMkLst>
        </pc:cxnChg>
        <pc:cxnChg chg="add mod">
          <ac:chgData name="Bob Ward" userId="6da7c2dd-8e2e-469f-a216-c384312e2a2d" providerId="ADAL" clId="{62870759-0822-402D-B25C-BB6298B1EE64}" dt="2023-10-28T22:14:49.747" v="28240" actId="1582"/>
          <ac:cxnSpMkLst>
            <pc:docMk/>
            <pc:sldMk cId="2191726981" sldId="2147479164"/>
            <ac:cxnSpMk id="153" creationId="{594B8CA4-6390-07DD-21A5-3CAFC44716ED}"/>
          </ac:cxnSpMkLst>
        </pc:cxnChg>
        <pc:cxnChg chg="add mod">
          <ac:chgData name="Bob Ward" userId="6da7c2dd-8e2e-469f-a216-c384312e2a2d" providerId="ADAL" clId="{62870759-0822-402D-B25C-BB6298B1EE64}" dt="2023-10-28T22:15:18.886" v="28249" actId="14100"/>
          <ac:cxnSpMkLst>
            <pc:docMk/>
            <pc:sldMk cId="2191726981" sldId="2147479164"/>
            <ac:cxnSpMk id="158" creationId="{A096464F-AF8C-8456-5A61-B1B503313210}"/>
          </ac:cxnSpMkLst>
        </pc:cxnChg>
        <pc:cxnChg chg="add mod">
          <ac:chgData name="Bob Ward" userId="6da7c2dd-8e2e-469f-a216-c384312e2a2d" providerId="ADAL" clId="{62870759-0822-402D-B25C-BB6298B1EE64}" dt="2023-10-28T22:15:26.565" v="28252" actId="14100"/>
          <ac:cxnSpMkLst>
            <pc:docMk/>
            <pc:sldMk cId="2191726981" sldId="2147479164"/>
            <ac:cxnSpMk id="159" creationId="{DC586CC9-F756-E1B6-A41F-33E485D72F27}"/>
          </ac:cxnSpMkLst>
        </pc:cxnChg>
        <pc:cxnChg chg="add mod">
          <ac:chgData name="Bob Ward" userId="6da7c2dd-8e2e-469f-a216-c384312e2a2d" providerId="ADAL" clId="{62870759-0822-402D-B25C-BB6298B1EE64}" dt="2023-10-28T22:16:39.301" v="28318" actId="14100"/>
          <ac:cxnSpMkLst>
            <pc:docMk/>
            <pc:sldMk cId="2191726981" sldId="2147479164"/>
            <ac:cxnSpMk id="160" creationId="{7148BB26-1FF8-7898-9CAD-9B4E15CD0139}"/>
          </ac:cxnSpMkLst>
        </pc:cxnChg>
        <pc:cxnChg chg="add mod">
          <ac:chgData name="Bob Ward" userId="6da7c2dd-8e2e-469f-a216-c384312e2a2d" providerId="ADAL" clId="{62870759-0822-402D-B25C-BB6298B1EE64}" dt="2023-10-28T22:24:41.191" v="28460" actId="14100"/>
          <ac:cxnSpMkLst>
            <pc:docMk/>
            <pc:sldMk cId="2191726981" sldId="2147479164"/>
            <ac:cxnSpMk id="170" creationId="{A91CBD75-C466-88E9-D241-27AE19972FD9}"/>
          </ac:cxnSpMkLst>
        </pc:cxnChg>
        <pc:cxnChg chg="add mod">
          <ac:chgData name="Bob Ward" userId="6da7c2dd-8e2e-469f-a216-c384312e2a2d" providerId="ADAL" clId="{62870759-0822-402D-B25C-BB6298B1EE64}" dt="2023-10-28T22:19:03.354" v="28343" actId="14100"/>
          <ac:cxnSpMkLst>
            <pc:docMk/>
            <pc:sldMk cId="2191726981" sldId="2147479164"/>
            <ac:cxnSpMk id="174" creationId="{1DE1E1AD-CA1C-0E3A-4768-DF30E5C3BD5C}"/>
          </ac:cxnSpMkLst>
        </pc:cxnChg>
        <pc:cxnChg chg="add mod">
          <ac:chgData name="Bob Ward" userId="6da7c2dd-8e2e-469f-a216-c384312e2a2d" providerId="ADAL" clId="{62870759-0822-402D-B25C-BB6298B1EE64}" dt="2023-10-28T22:17:32.026" v="28334" actId="14100"/>
          <ac:cxnSpMkLst>
            <pc:docMk/>
            <pc:sldMk cId="2191726981" sldId="2147479164"/>
            <ac:cxnSpMk id="179" creationId="{38B2868C-B178-FFC3-5FD1-51E1587B4326}"/>
          </ac:cxnSpMkLst>
        </pc:cxnChg>
      </pc:sldChg>
      <pc:sldChg chg="addSp modSp add mod ord modAnim">
        <pc:chgData name="Bob Ward" userId="6da7c2dd-8e2e-469f-a216-c384312e2a2d" providerId="ADAL" clId="{62870759-0822-402D-B25C-BB6298B1EE64}" dt="2023-11-13T19:33:15.587" v="82914" actId="1076"/>
        <pc:sldMkLst>
          <pc:docMk/>
          <pc:sldMk cId="3290149377" sldId="2147479165"/>
        </pc:sldMkLst>
        <pc:spChg chg="mod">
          <ac:chgData name="Bob Ward" userId="6da7c2dd-8e2e-469f-a216-c384312e2a2d" providerId="ADAL" clId="{62870759-0822-402D-B25C-BB6298B1EE64}" dt="2023-10-29T04:22:09.025" v="28920" actId="20577"/>
          <ac:spMkLst>
            <pc:docMk/>
            <pc:sldMk cId="3290149377" sldId="2147479165"/>
            <ac:spMk id="2" creationId="{F329D24E-88AC-04B4-FF70-E7E088102AE4}"/>
          </ac:spMkLst>
        </pc:spChg>
        <pc:spChg chg="add mod">
          <ac:chgData name="Bob Ward" userId="6da7c2dd-8e2e-469f-a216-c384312e2a2d" providerId="ADAL" clId="{62870759-0822-402D-B25C-BB6298B1EE64}" dt="2023-10-31T23:51:03.302" v="51681" actId="1076"/>
          <ac:spMkLst>
            <pc:docMk/>
            <pc:sldMk cId="3290149377" sldId="2147479165"/>
            <ac:spMk id="3" creationId="{E50F021E-B933-E261-B4D2-9FFAFE0BB57E}"/>
          </ac:spMkLst>
        </pc:spChg>
        <pc:spChg chg="mod">
          <ac:chgData name="Bob Ward" userId="6da7c2dd-8e2e-469f-a216-c384312e2a2d" providerId="ADAL" clId="{62870759-0822-402D-B25C-BB6298B1EE64}" dt="2023-10-31T23:50:58.913" v="51680" actId="255"/>
          <ac:spMkLst>
            <pc:docMk/>
            <pc:sldMk cId="3290149377" sldId="2147479165"/>
            <ac:spMk id="4" creationId="{5294A86B-CC40-D237-6271-40E185564860}"/>
          </ac:spMkLst>
        </pc:spChg>
        <pc:spChg chg="add mod">
          <ac:chgData name="Bob Ward" userId="6da7c2dd-8e2e-469f-a216-c384312e2a2d" providerId="ADAL" clId="{62870759-0822-402D-B25C-BB6298B1EE64}" dt="2023-11-13T19:33:15.587" v="82914" actId="1076"/>
          <ac:spMkLst>
            <pc:docMk/>
            <pc:sldMk cId="3290149377" sldId="2147479165"/>
            <ac:spMk id="6" creationId="{87F1041E-CAA3-5DFA-DEAA-69105FE16055}"/>
          </ac:spMkLst>
        </pc:spChg>
        <pc:picChg chg="add mod">
          <ac:chgData name="Bob Ward" userId="6da7c2dd-8e2e-469f-a216-c384312e2a2d" providerId="ADAL" clId="{62870759-0822-402D-B25C-BB6298B1EE64}" dt="2023-10-29T20:09:10.704" v="32130" actId="1076"/>
          <ac:picMkLst>
            <pc:docMk/>
            <pc:sldMk cId="3290149377" sldId="2147479165"/>
            <ac:picMk id="5" creationId="{C39A1DEC-8B0D-840B-DAE2-1B166727B1B3}"/>
          </ac:picMkLst>
        </pc:picChg>
      </pc:sldChg>
      <pc:sldChg chg="addSp delSp modSp new mod ord">
        <pc:chgData name="Bob Ward" userId="6da7c2dd-8e2e-469f-a216-c384312e2a2d" providerId="ADAL" clId="{62870759-0822-402D-B25C-BB6298B1EE64}" dt="2023-10-29T18:28:53.175" v="30078" actId="1076"/>
        <pc:sldMkLst>
          <pc:docMk/>
          <pc:sldMk cId="1026522990" sldId="2147479166"/>
        </pc:sldMkLst>
        <pc:spChg chg="mod">
          <ac:chgData name="Bob Ward" userId="6da7c2dd-8e2e-469f-a216-c384312e2a2d" providerId="ADAL" clId="{62870759-0822-402D-B25C-BB6298B1EE64}" dt="2023-10-29T03:42:04.121" v="28664" actId="20577"/>
          <ac:spMkLst>
            <pc:docMk/>
            <pc:sldMk cId="1026522990" sldId="2147479166"/>
            <ac:spMk id="2" creationId="{EE066658-D40D-033B-6E4A-11E742258905}"/>
          </ac:spMkLst>
        </pc:spChg>
        <pc:spChg chg="add del">
          <ac:chgData name="Bob Ward" userId="6da7c2dd-8e2e-469f-a216-c384312e2a2d" providerId="ADAL" clId="{62870759-0822-402D-B25C-BB6298B1EE64}" dt="2023-10-29T03:52:29.917" v="28667" actId="22"/>
          <ac:spMkLst>
            <pc:docMk/>
            <pc:sldMk cId="1026522990" sldId="2147479166"/>
            <ac:spMk id="4" creationId="{4DEADF22-A965-96E0-D34E-9CC7E90E4B09}"/>
          </ac:spMkLst>
        </pc:spChg>
        <pc:spChg chg="add mod">
          <ac:chgData name="Bob Ward" userId="6da7c2dd-8e2e-469f-a216-c384312e2a2d" providerId="ADAL" clId="{62870759-0822-402D-B25C-BB6298B1EE64}" dt="2023-10-29T18:27:15.527" v="29878" actId="1076"/>
          <ac:spMkLst>
            <pc:docMk/>
            <pc:sldMk cId="1026522990" sldId="2147479166"/>
            <ac:spMk id="6" creationId="{9CB57382-B3D8-7501-C93D-F638A5234681}"/>
          </ac:spMkLst>
        </pc:spChg>
        <pc:spChg chg="add mod">
          <ac:chgData name="Bob Ward" userId="6da7c2dd-8e2e-469f-a216-c384312e2a2d" providerId="ADAL" clId="{62870759-0822-402D-B25C-BB6298B1EE64}" dt="2023-10-29T18:27:15.527" v="29878" actId="1076"/>
          <ac:spMkLst>
            <pc:docMk/>
            <pc:sldMk cId="1026522990" sldId="2147479166"/>
            <ac:spMk id="8" creationId="{5F56BF82-FFD7-9212-9B0B-4DB516D9596F}"/>
          </ac:spMkLst>
        </pc:spChg>
        <pc:spChg chg="add mod">
          <ac:chgData name="Bob Ward" userId="6da7c2dd-8e2e-469f-a216-c384312e2a2d" providerId="ADAL" clId="{62870759-0822-402D-B25C-BB6298B1EE64}" dt="2023-10-29T18:27:15.527" v="29878" actId="1076"/>
          <ac:spMkLst>
            <pc:docMk/>
            <pc:sldMk cId="1026522990" sldId="2147479166"/>
            <ac:spMk id="11" creationId="{B34B48C1-6337-68B6-E1EF-C8F46863D083}"/>
          </ac:spMkLst>
        </pc:spChg>
        <pc:spChg chg="add mod">
          <ac:chgData name="Bob Ward" userId="6da7c2dd-8e2e-469f-a216-c384312e2a2d" providerId="ADAL" clId="{62870759-0822-402D-B25C-BB6298B1EE64}" dt="2023-10-29T18:27:15.527" v="29878" actId="1076"/>
          <ac:spMkLst>
            <pc:docMk/>
            <pc:sldMk cId="1026522990" sldId="2147479166"/>
            <ac:spMk id="27" creationId="{93C7E5C9-7EA5-6889-2A7F-8D215ACCC211}"/>
          </ac:spMkLst>
        </pc:spChg>
        <pc:spChg chg="add mod">
          <ac:chgData name="Bob Ward" userId="6da7c2dd-8e2e-469f-a216-c384312e2a2d" providerId="ADAL" clId="{62870759-0822-402D-B25C-BB6298B1EE64}" dt="2023-10-29T18:27:15.527" v="29878" actId="1076"/>
          <ac:spMkLst>
            <pc:docMk/>
            <pc:sldMk cId="1026522990" sldId="2147479166"/>
            <ac:spMk id="31" creationId="{2ECFD712-B696-6084-797E-9D597E6C5C1F}"/>
          </ac:spMkLst>
        </pc:spChg>
        <pc:spChg chg="add mod">
          <ac:chgData name="Bob Ward" userId="6da7c2dd-8e2e-469f-a216-c384312e2a2d" providerId="ADAL" clId="{62870759-0822-402D-B25C-BB6298B1EE64}" dt="2023-10-29T18:27:15.527" v="29878" actId="1076"/>
          <ac:spMkLst>
            <pc:docMk/>
            <pc:sldMk cId="1026522990" sldId="2147479166"/>
            <ac:spMk id="32" creationId="{4CB6D61B-C197-813D-6351-09F8BCCA8F33}"/>
          </ac:spMkLst>
        </pc:spChg>
        <pc:spChg chg="add mod">
          <ac:chgData name="Bob Ward" userId="6da7c2dd-8e2e-469f-a216-c384312e2a2d" providerId="ADAL" clId="{62870759-0822-402D-B25C-BB6298B1EE64}" dt="2023-10-29T18:27:15.527" v="29878" actId="1076"/>
          <ac:spMkLst>
            <pc:docMk/>
            <pc:sldMk cId="1026522990" sldId="2147479166"/>
            <ac:spMk id="33" creationId="{6FE8202C-C15D-0716-780E-427C5506B6FA}"/>
          </ac:spMkLst>
        </pc:spChg>
        <pc:spChg chg="add mod">
          <ac:chgData name="Bob Ward" userId="6da7c2dd-8e2e-469f-a216-c384312e2a2d" providerId="ADAL" clId="{62870759-0822-402D-B25C-BB6298B1EE64}" dt="2023-10-29T18:27:19.410" v="29879" actId="1076"/>
          <ac:spMkLst>
            <pc:docMk/>
            <pc:sldMk cId="1026522990" sldId="2147479166"/>
            <ac:spMk id="36" creationId="{54678FE6-2E9F-3147-5A96-AA325054C3CC}"/>
          </ac:spMkLst>
        </pc:spChg>
        <pc:spChg chg="add mod">
          <ac:chgData name="Bob Ward" userId="6da7c2dd-8e2e-469f-a216-c384312e2a2d" providerId="ADAL" clId="{62870759-0822-402D-B25C-BB6298B1EE64}" dt="2023-10-29T18:27:19.410" v="29879" actId="1076"/>
          <ac:spMkLst>
            <pc:docMk/>
            <pc:sldMk cId="1026522990" sldId="2147479166"/>
            <ac:spMk id="37" creationId="{980BC61D-D85A-3B81-6F6A-AE2BED7AF5FB}"/>
          </ac:spMkLst>
        </pc:spChg>
        <pc:spChg chg="add mod">
          <ac:chgData name="Bob Ward" userId="6da7c2dd-8e2e-469f-a216-c384312e2a2d" providerId="ADAL" clId="{62870759-0822-402D-B25C-BB6298B1EE64}" dt="2023-10-29T18:28:53.175" v="30078" actId="1076"/>
          <ac:spMkLst>
            <pc:docMk/>
            <pc:sldMk cId="1026522990" sldId="2147479166"/>
            <ac:spMk id="40" creationId="{6F86EF23-23EF-FFA8-DBA4-6D3A55A109D5}"/>
          </ac:spMkLst>
        </pc:spChg>
        <pc:picChg chg="add mod">
          <ac:chgData name="Bob Ward" userId="6da7c2dd-8e2e-469f-a216-c384312e2a2d" providerId="ADAL" clId="{62870759-0822-402D-B25C-BB6298B1EE64}" dt="2023-10-29T18:27:15.527" v="29878" actId="1076"/>
          <ac:picMkLst>
            <pc:docMk/>
            <pc:sldMk cId="1026522990" sldId="2147479166"/>
            <ac:picMk id="35" creationId="{66AE9D14-5B77-5A06-C071-9B399F680D64}"/>
          </ac:picMkLst>
        </pc:picChg>
        <pc:picChg chg="add mod">
          <ac:chgData name="Bob Ward" userId="6da7c2dd-8e2e-469f-a216-c384312e2a2d" providerId="ADAL" clId="{62870759-0822-402D-B25C-BB6298B1EE64}" dt="2023-10-29T18:27:19.410" v="29879" actId="1076"/>
          <ac:picMkLst>
            <pc:docMk/>
            <pc:sldMk cId="1026522990" sldId="2147479166"/>
            <ac:picMk id="2050" creationId="{0943F0BA-6AFF-12C1-BFD0-F27AF239AF59}"/>
          </ac:picMkLst>
        </pc:picChg>
        <pc:cxnChg chg="add mod">
          <ac:chgData name="Bob Ward" userId="6da7c2dd-8e2e-469f-a216-c384312e2a2d" providerId="ADAL" clId="{62870759-0822-402D-B25C-BB6298B1EE64}" dt="2023-10-29T18:27:15.527" v="29878" actId="1076"/>
          <ac:cxnSpMkLst>
            <pc:docMk/>
            <pc:sldMk cId="1026522990" sldId="2147479166"/>
            <ac:cxnSpMk id="10" creationId="{7FA4804A-A733-8F49-9F36-131C0A00DC26}"/>
          </ac:cxnSpMkLst>
        </pc:cxnChg>
        <pc:cxnChg chg="add mod">
          <ac:chgData name="Bob Ward" userId="6da7c2dd-8e2e-469f-a216-c384312e2a2d" providerId="ADAL" clId="{62870759-0822-402D-B25C-BB6298B1EE64}" dt="2023-10-29T18:27:15.527" v="29878" actId="1076"/>
          <ac:cxnSpMkLst>
            <pc:docMk/>
            <pc:sldMk cId="1026522990" sldId="2147479166"/>
            <ac:cxnSpMk id="12" creationId="{C52C97D4-C5D2-2EB2-D970-D6D4BE8B169A}"/>
          </ac:cxnSpMkLst>
        </pc:cxnChg>
        <pc:cxnChg chg="add mod">
          <ac:chgData name="Bob Ward" userId="6da7c2dd-8e2e-469f-a216-c384312e2a2d" providerId="ADAL" clId="{62870759-0822-402D-B25C-BB6298B1EE64}" dt="2023-10-29T18:27:15.527" v="29878" actId="1076"/>
          <ac:cxnSpMkLst>
            <pc:docMk/>
            <pc:sldMk cId="1026522990" sldId="2147479166"/>
            <ac:cxnSpMk id="15" creationId="{68DD699A-E5F5-AE6D-A2EE-B341B3F4D030}"/>
          </ac:cxnSpMkLst>
        </pc:cxnChg>
        <pc:cxnChg chg="add mod">
          <ac:chgData name="Bob Ward" userId="6da7c2dd-8e2e-469f-a216-c384312e2a2d" providerId="ADAL" clId="{62870759-0822-402D-B25C-BB6298B1EE64}" dt="2023-10-29T18:27:15.527" v="29878" actId="1076"/>
          <ac:cxnSpMkLst>
            <pc:docMk/>
            <pc:sldMk cId="1026522990" sldId="2147479166"/>
            <ac:cxnSpMk id="18" creationId="{E874FED1-B303-28F6-19CB-5F4E99434F0C}"/>
          </ac:cxnSpMkLst>
        </pc:cxnChg>
        <pc:cxnChg chg="add mod">
          <ac:chgData name="Bob Ward" userId="6da7c2dd-8e2e-469f-a216-c384312e2a2d" providerId="ADAL" clId="{62870759-0822-402D-B25C-BB6298B1EE64}" dt="2023-10-29T18:27:15.527" v="29878" actId="1076"/>
          <ac:cxnSpMkLst>
            <pc:docMk/>
            <pc:sldMk cId="1026522990" sldId="2147479166"/>
            <ac:cxnSpMk id="19" creationId="{F001C655-C0BF-859A-607E-DB32BCE60D77}"/>
          </ac:cxnSpMkLst>
        </pc:cxnChg>
        <pc:cxnChg chg="add mod">
          <ac:chgData name="Bob Ward" userId="6da7c2dd-8e2e-469f-a216-c384312e2a2d" providerId="ADAL" clId="{62870759-0822-402D-B25C-BB6298B1EE64}" dt="2023-10-29T18:27:15.527" v="29878" actId="1076"/>
          <ac:cxnSpMkLst>
            <pc:docMk/>
            <pc:sldMk cId="1026522990" sldId="2147479166"/>
            <ac:cxnSpMk id="22" creationId="{7B760759-28A9-7D5C-9539-555E2273C02A}"/>
          </ac:cxnSpMkLst>
        </pc:cxnChg>
        <pc:cxnChg chg="add mod">
          <ac:chgData name="Bob Ward" userId="6da7c2dd-8e2e-469f-a216-c384312e2a2d" providerId="ADAL" clId="{62870759-0822-402D-B25C-BB6298B1EE64}" dt="2023-10-29T18:27:19.410" v="29879" actId="1076"/>
          <ac:cxnSpMkLst>
            <pc:docMk/>
            <pc:sldMk cId="1026522990" sldId="2147479166"/>
            <ac:cxnSpMk id="38" creationId="{083B67CB-F2FC-67DC-B110-466B4C44CCDF}"/>
          </ac:cxnSpMkLst>
        </pc:cxnChg>
      </pc:sldChg>
      <pc:sldChg chg="addSp delSp modSp add mod modAnim">
        <pc:chgData name="Bob Ward" userId="6da7c2dd-8e2e-469f-a216-c384312e2a2d" providerId="ADAL" clId="{62870759-0822-402D-B25C-BB6298B1EE64}" dt="2023-11-13T04:45:31.052" v="82349"/>
        <pc:sldMkLst>
          <pc:docMk/>
          <pc:sldMk cId="234579049" sldId="2147479167"/>
        </pc:sldMkLst>
        <pc:spChg chg="mod">
          <ac:chgData name="Bob Ward" userId="6da7c2dd-8e2e-469f-a216-c384312e2a2d" providerId="ADAL" clId="{62870759-0822-402D-B25C-BB6298B1EE64}" dt="2023-10-29T19:45:34.024" v="31026" actId="114"/>
          <ac:spMkLst>
            <pc:docMk/>
            <pc:sldMk cId="234579049" sldId="2147479167"/>
            <ac:spMk id="2" creationId="{F329D24E-88AC-04B4-FF70-E7E088102AE4}"/>
          </ac:spMkLst>
        </pc:spChg>
        <pc:spChg chg="del mod">
          <ac:chgData name="Bob Ward" userId="6da7c2dd-8e2e-469f-a216-c384312e2a2d" providerId="ADAL" clId="{62870759-0822-402D-B25C-BB6298B1EE64}" dt="2023-10-29T19:47:56.819" v="31027" actId="12084"/>
          <ac:spMkLst>
            <pc:docMk/>
            <pc:sldMk cId="234579049" sldId="2147479167"/>
            <ac:spMk id="4" creationId="{5294A86B-CC40-D237-6271-40E185564860}"/>
          </ac:spMkLst>
        </pc:spChg>
        <pc:spChg chg="add mod">
          <ac:chgData name="Bob Ward" userId="6da7c2dd-8e2e-469f-a216-c384312e2a2d" providerId="ADAL" clId="{62870759-0822-402D-B25C-BB6298B1EE64}" dt="2023-10-29T19:52:25.789" v="31352" actId="1076"/>
          <ac:spMkLst>
            <pc:docMk/>
            <pc:sldMk cId="234579049" sldId="2147479167"/>
            <ac:spMk id="5" creationId="{10D68ED0-664D-F6BD-9872-64A78D42BC55}"/>
          </ac:spMkLst>
        </pc:spChg>
        <pc:graphicFrameChg chg="add mod">
          <ac:chgData name="Bob Ward" userId="6da7c2dd-8e2e-469f-a216-c384312e2a2d" providerId="ADAL" clId="{62870759-0822-402D-B25C-BB6298B1EE64}" dt="2023-10-29T19:52:10.635" v="31350" actId="20577"/>
          <ac:graphicFrameMkLst>
            <pc:docMk/>
            <pc:sldMk cId="234579049" sldId="2147479167"/>
            <ac:graphicFrameMk id="3" creationId="{A79F7095-743C-DD7E-84E1-D0A761ECF0A9}"/>
          </ac:graphicFrameMkLst>
        </pc:graphicFrameChg>
      </pc:sldChg>
      <pc:sldChg chg="modSp add del mod ord">
        <pc:chgData name="Bob Ward" userId="6da7c2dd-8e2e-469f-a216-c384312e2a2d" providerId="ADAL" clId="{62870759-0822-402D-B25C-BB6298B1EE64}" dt="2023-10-29T19:33:49.745" v="31024" actId="47"/>
        <pc:sldMkLst>
          <pc:docMk/>
          <pc:sldMk cId="139110082" sldId="2147479168"/>
        </pc:sldMkLst>
        <pc:spChg chg="mod">
          <ac:chgData name="Bob Ward" userId="6da7c2dd-8e2e-469f-a216-c384312e2a2d" providerId="ADAL" clId="{62870759-0822-402D-B25C-BB6298B1EE64}" dt="2023-10-29T04:22:23.066" v="28941" actId="20577"/>
          <ac:spMkLst>
            <pc:docMk/>
            <pc:sldMk cId="139110082" sldId="2147479168"/>
            <ac:spMk id="2" creationId="{F329D24E-88AC-04B4-FF70-E7E088102AE4}"/>
          </ac:spMkLst>
        </pc:spChg>
        <pc:spChg chg="mod">
          <ac:chgData name="Bob Ward" userId="6da7c2dd-8e2e-469f-a216-c384312e2a2d" providerId="ADAL" clId="{62870759-0822-402D-B25C-BB6298B1EE64}" dt="2023-10-29T19:33:09.311" v="31023" actId="20577"/>
          <ac:spMkLst>
            <pc:docMk/>
            <pc:sldMk cId="139110082" sldId="2147479168"/>
            <ac:spMk id="4" creationId="{5294A86B-CC40-D237-6271-40E185564860}"/>
          </ac:spMkLst>
        </pc:spChg>
      </pc:sldChg>
      <pc:sldChg chg="addSp delSp modSp new mod">
        <pc:chgData name="Bob Ward" userId="6da7c2dd-8e2e-469f-a216-c384312e2a2d" providerId="ADAL" clId="{62870759-0822-402D-B25C-BB6298B1EE64}" dt="2023-11-14T04:25:57.147" v="83595" actId="1076"/>
        <pc:sldMkLst>
          <pc:docMk/>
          <pc:sldMk cId="2529626901" sldId="2147479169"/>
        </pc:sldMkLst>
        <pc:spChg chg="mod">
          <ac:chgData name="Bob Ward" userId="6da7c2dd-8e2e-469f-a216-c384312e2a2d" providerId="ADAL" clId="{62870759-0822-402D-B25C-BB6298B1EE64}" dt="2023-10-29T04:35:40.662" v="29037" actId="20577"/>
          <ac:spMkLst>
            <pc:docMk/>
            <pc:sldMk cId="2529626901" sldId="2147479169"/>
            <ac:spMk id="2" creationId="{9C528E69-3E80-5D11-2780-EF6D1ABD3210}"/>
          </ac:spMkLst>
        </pc:spChg>
        <pc:spChg chg="add del mod">
          <ac:chgData name="Bob Ward" userId="6da7c2dd-8e2e-469f-a216-c384312e2a2d" providerId="ADAL" clId="{62870759-0822-402D-B25C-BB6298B1EE64}" dt="2023-11-14T04:25:07.838" v="83575" actId="11529"/>
          <ac:spMkLst>
            <pc:docMk/>
            <pc:sldMk cId="2529626901" sldId="2147479169"/>
            <ac:spMk id="3" creationId="{64060317-5277-2C91-F7A6-1E8A395286FD}"/>
          </ac:spMkLst>
        </pc:spChg>
        <pc:spChg chg="add mod">
          <ac:chgData name="Bob Ward" userId="6da7c2dd-8e2e-469f-a216-c384312e2a2d" providerId="ADAL" clId="{62870759-0822-402D-B25C-BB6298B1EE64}" dt="2023-10-30T01:00:46.124" v="36145" actId="1076"/>
          <ac:spMkLst>
            <pc:docMk/>
            <pc:sldMk cId="2529626901" sldId="2147479169"/>
            <ac:spMk id="4" creationId="{90AD92FF-2744-438E-127E-1A297A54331A}"/>
          </ac:spMkLst>
        </pc:spChg>
        <pc:spChg chg="add mod">
          <ac:chgData name="Bob Ward" userId="6da7c2dd-8e2e-469f-a216-c384312e2a2d" providerId="ADAL" clId="{62870759-0822-402D-B25C-BB6298B1EE64}" dt="2023-11-14T04:25:46.784" v="83582" actId="1076"/>
          <ac:spMkLst>
            <pc:docMk/>
            <pc:sldMk cId="2529626901" sldId="2147479169"/>
            <ac:spMk id="5" creationId="{134CABD2-D0D6-9946-6DF9-CA5A60C39B47}"/>
          </ac:spMkLst>
        </pc:spChg>
        <pc:spChg chg="add del">
          <ac:chgData name="Bob Ward" userId="6da7c2dd-8e2e-469f-a216-c384312e2a2d" providerId="ADAL" clId="{62870759-0822-402D-B25C-BB6298B1EE64}" dt="2023-10-30T01:00:08.106" v="36129" actId="22"/>
          <ac:spMkLst>
            <pc:docMk/>
            <pc:sldMk cId="2529626901" sldId="2147479169"/>
            <ac:spMk id="5" creationId="{F6C9AE90-416D-CF43-2B81-20AA66C8B2B6}"/>
          </ac:spMkLst>
        </pc:spChg>
        <pc:spChg chg="add mod">
          <ac:chgData name="Bob Ward" userId="6da7c2dd-8e2e-469f-a216-c384312e2a2d" providerId="ADAL" clId="{62870759-0822-402D-B25C-BB6298B1EE64}" dt="2023-11-14T04:25:57.147" v="83595" actId="1076"/>
          <ac:spMkLst>
            <pc:docMk/>
            <pc:sldMk cId="2529626901" sldId="2147479169"/>
            <ac:spMk id="6" creationId="{2AA6D923-6273-8D8E-E316-83BF8E75750C}"/>
          </ac:spMkLst>
        </pc:spChg>
        <pc:spChg chg="add del">
          <ac:chgData name="Bob Ward" userId="6da7c2dd-8e2e-469f-a216-c384312e2a2d" providerId="ADAL" clId="{62870759-0822-402D-B25C-BB6298B1EE64}" dt="2023-10-30T01:00:10.472" v="36131" actId="22"/>
          <ac:spMkLst>
            <pc:docMk/>
            <pc:sldMk cId="2529626901" sldId="2147479169"/>
            <ac:spMk id="7" creationId="{A45D4433-2D39-4676-5A5D-92EDC961453D}"/>
          </ac:spMkLst>
        </pc:spChg>
        <pc:spChg chg="add mod">
          <ac:chgData name="Bob Ward" userId="6da7c2dd-8e2e-469f-a216-c384312e2a2d" providerId="ADAL" clId="{62870759-0822-402D-B25C-BB6298B1EE64}" dt="2023-11-14T04:25:53.803" v="83594" actId="20577"/>
          <ac:spMkLst>
            <pc:docMk/>
            <pc:sldMk cId="2529626901" sldId="2147479169"/>
            <ac:spMk id="9" creationId="{F752AC3B-234E-9ECA-FC45-9D8BAB66F1BE}"/>
          </ac:spMkLst>
        </pc:spChg>
        <pc:graphicFrameChg chg="add mod modGraphic">
          <ac:chgData name="Bob Ward" userId="6da7c2dd-8e2e-469f-a216-c384312e2a2d" providerId="ADAL" clId="{62870759-0822-402D-B25C-BB6298B1EE64}" dt="2023-10-30T02:42:29.975" v="38426" actId="20577"/>
          <ac:graphicFrameMkLst>
            <pc:docMk/>
            <pc:sldMk cId="2529626901" sldId="2147479169"/>
            <ac:graphicFrameMk id="10" creationId="{8C38B4BC-9D6E-5005-28D3-F6EB8CE72727}"/>
          </ac:graphicFrameMkLst>
        </pc:graphicFrameChg>
        <pc:picChg chg="add del">
          <ac:chgData name="Bob Ward" userId="6da7c2dd-8e2e-469f-a216-c384312e2a2d" providerId="ADAL" clId="{62870759-0822-402D-B25C-BB6298B1EE64}" dt="2023-10-29T17:56:23.658" v="29587" actId="22"/>
          <ac:picMkLst>
            <pc:docMk/>
            <pc:sldMk cId="2529626901" sldId="2147479169"/>
            <ac:picMk id="6" creationId="{8CA0F4D3-9179-D99C-00D4-8E2EE017CE3E}"/>
          </ac:picMkLst>
        </pc:picChg>
      </pc:sldChg>
      <pc:sldChg chg="modSp add del mod">
        <pc:chgData name="Bob Ward" userId="6da7c2dd-8e2e-469f-a216-c384312e2a2d" providerId="ADAL" clId="{62870759-0822-402D-B25C-BB6298B1EE64}" dt="2023-10-29T19:25:11.910" v="30838" actId="47"/>
        <pc:sldMkLst>
          <pc:docMk/>
          <pc:sldMk cId="4291113041" sldId="2147479170"/>
        </pc:sldMkLst>
        <pc:spChg chg="mod">
          <ac:chgData name="Bob Ward" userId="6da7c2dd-8e2e-469f-a216-c384312e2a2d" providerId="ADAL" clId="{62870759-0822-402D-B25C-BB6298B1EE64}" dt="2023-10-29T19:24:08.728" v="30837" actId="20577"/>
          <ac:spMkLst>
            <pc:docMk/>
            <pc:sldMk cId="4291113041" sldId="2147479170"/>
            <ac:spMk id="2" creationId="{F329D24E-88AC-04B4-FF70-E7E088102AE4}"/>
          </ac:spMkLst>
        </pc:spChg>
        <pc:spChg chg="mod">
          <ac:chgData name="Bob Ward" userId="6da7c2dd-8e2e-469f-a216-c384312e2a2d" providerId="ADAL" clId="{62870759-0822-402D-B25C-BB6298B1EE64}" dt="2023-10-29T19:23:37.894" v="30813" actId="20577"/>
          <ac:spMkLst>
            <pc:docMk/>
            <pc:sldMk cId="4291113041" sldId="2147479170"/>
            <ac:spMk id="4" creationId="{5294A86B-CC40-D237-6271-40E185564860}"/>
          </ac:spMkLst>
        </pc:spChg>
      </pc:sldChg>
      <pc:sldChg chg="addSp delSp modSp add mod modAnim modNotesTx">
        <pc:chgData name="Bob Ward" userId="6da7c2dd-8e2e-469f-a216-c384312e2a2d" providerId="ADAL" clId="{62870759-0822-402D-B25C-BB6298B1EE64}" dt="2023-11-13T04:46:45.683" v="82351"/>
        <pc:sldMkLst>
          <pc:docMk/>
          <pc:sldMk cId="3484284368" sldId="2147479171"/>
        </pc:sldMkLst>
        <pc:spChg chg="mod">
          <ac:chgData name="Bob Ward" userId="6da7c2dd-8e2e-469f-a216-c384312e2a2d" providerId="ADAL" clId="{62870759-0822-402D-B25C-BB6298B1EE64}" dt="2023-10-29T21:33:27.451" v="32935" actId="1076"/>
          <ac:spMkLst>
            <pc:docMk/>
            <pc:sldMk cId="3484284368" sldId="2147479171"/>
            <ac:spMk id="2" creationId="{F329D24E-88AC-04B4-FF70-E7E088102AE4}"/>
          </ac:spMkLst>
        </pc:spChg>
        <pc:spChg chg="del mod">
          <ac:chgData name="Bob Ward" userId="6da7c2dd-8e2e-469f-a216-c384312e2a2d" providerId="ADAL" clId="{62870759-0822-402D-B25C-BB6298B1EE64}" dt="2023-10-29T20:30:17.894" v="32421" actId="478"/>
          <ac:spMkLst>
            <pc:docMk/>
            <pc:sldMk cId="3484284368" sldId="2147479171"/>
            <ac:spMk id="4" creationId="{5294A86B-CC40-D237-6271-40E185564860}"/>
          </ac:spMkLst>
        </pc:spChg>
        <pc:spChg chg="add mod">
          <ac:chgData name="Bob Ward" userId="6da7c2dd-8e2e-469f-a216-c384312e2a2d" providerId="ADAL" clId="{62870759-0822-402D-B25C-BB6298B1EE64}" dt="2023-10-29T21:33:25.036" v="32933" actId="1076"/>
          <ac:spMkLst>
            <pc:docMk/>
            <pc:sldMk cId="3484284368" sldId="2147479171"/>
            <ac:spMk id="8" creationId="{DFCADA41-77E3-1F79-0C99-21F456A8888A}"/>
          </ac:spMkLst>
        </pc:spChg>
        <pc:spChg chg="add mod">
          <ac:chgData name="Bob Ward" userId="6da7c2dd-8e2e-469f-a216-c384312e2a2d" providerId="ADAL" clId="{62870759-0822-402D-B25C-BB6298B1EE64}" dt="2023-10-29T21:33:25.036" v="32933" actId="1076"/>
          <ac:spMkLst>
            <pc:docMk/>
            <pc:sldMk cId="3484284368" sldId="2147479171"/>
            <ac:spMk id="9" creationId="{8B69B1C9-44FD-9833-0F59-EB4CF64C0CB8}"/>
          </ac:spMkLst>
        </pc:spChg>
        <pc:spChg chg="add mod">
          <ac:chgData name="Bob Ward" userId="6da7c2dd-8e2e-469f-a216-c384312e2a2d" providerId="ADAL" clId="{62870759-0822-402D-B25C-BB6298B1EE64}" dt="2023-10-29T21:33:25.036" v="32933" actId="1076"/>
          <ac:spMkLst>
            <pc:docMk/>
            <pc:sldMk cId="3484284368" sldId="2147479171"/>
            <ac:spMk id="12" creationId="{61907410-348E-FBD5-8073-BF8E9C83A057}"/>
          </ac:spMkLst>
        </pc:spChg>
        <pc:spChg chg="add mod">
          <ac:chgData name="Bob Ward" userId="6da7c2dd-8e2e-469f-a216-c384312e2a2d" providerId="ADAL" clId="{62870759-0822-402D-B25C-BB6298B1EE64}" dt="2023-10-29T21:33:25.036" v="32933" actId="1076"/>
          <ac:spMkLst>
            <pc:docMk/>
            <pc:sldMk cId="3484284368" sldId="2147479171"/>
            <ac:spMk id="16" creationId="{4EC160C4-FDE3-7F0B-DC16-D71D674714AE}"/>
          </ac:spMkLst>
        </pc:spChg>
        <pc:spChg chg="add mod">
          <ac:chgData name="Bob Ward" userId="6da7c2dd-8e2e-469f-a216-c384312e2a2d" providerId="ADAL" clId="{62870759-0822-402D-B25C-BB6298B1EE64}" dt="2023-10-29T21:33:25.036" v="32933" actId="1076"/>
          <ac:spMkLst>
            <pc:docMk/>
            <pc:sldMk cId="3484284368" sldId="2147479171"/>
            <ac:spMk id="17" creationId="{589CBD79-A67C-3EA8-13E8-2B75D35F94BA}"/>
          </ac:spMkLst>
        </pc:spChg>
        <pc:spChg chg="add del mod">
          <ac:chgData name="Bob Ward" userId="6da7c2dd-8e2e-469f-a216-c384312e2a2d" providerId="ADAL" clId="{62870759-0822-402D-B25C-BB6298B1EE64}" dt="2023-10-29T21:33:14.265" v="32932" actId="478"/>
          <ac:spMkLst>
            <pc:docMk/>
            <pc:sldMk cId="3484284368" sldId="2147479171"/>
            <ac:spMk id="18" creationId="{442BA72B-A011-AA2C-178E-BA4BA424EB9D}"/>
          </ac:spMkLst>
        </pc:spChg>
        <pc:spChg chg="add mod">
          <ac:chgData name="Bob Ward" userId="6da7c2dd-8e2e-469f-a216-c384312e2a2d" providerId="ADAL" clId="{62870759-0822-402D-B25C-BB6298B1EE64}" dt="2023-10-29T21:33:33.357" v="32936" actId="1076"/>
          <ac:spMkLst>
            <pc:docMk/>
            <pc:sldMk cId="3484284368" sldId="2147479171"/>
            <ac:spMk id="27" creationId="{6A26B983-9EE6-6570-9C8E-8E7A3473F565}"/>
          </ac:spMkLst>
        </pc:spChg>
        <pc:spChg chg="add mod">
          <ac:chgData name="Bob Ward" userId="6da7c2dd-8e2e-469f-a216-c384312e2a2d" providerId="ADAL" clId="{62870759-0822-402D-B25C-BB6298B1EE64}" dt="2023-10-29T21:33:33.357" v="32936" actId="1076"/>
          <ac:spMkLst>
            <pc:docMk/>
            <pc:sldMk cId="3484284368" sldId="2147479171"/>
            <ac:spMk id="34" creationId="{4DAE5E39-5760-9FC7-B57B-AAC681D739E8}"/>
          </ac:spMkLst>
        </pc:spChg>
        <pc:spChg chg="add del">
          <ac:chgData name="Bob Ward" userId="6da7c2dd-8e2e-469f-a216-c384312e2a2d" providerId="ADAL" clId="{62870759-0822-402D-B25C-BB6298B1EE64}" dt="2023-10-29T21:25:49.369" v="32840" actId="478"/>
          <ac:spMkLst>
            <pc:docMk/>
            <pc:sldMk cId="3484284368" sldId="2147479171"/>
            <ac:spMk id="35" creationId="{ACD6E9A1-4DB7-A345-F2E3-2906A36ED389}"/>
          </ac:spMkLst>
        </pc:spChg>
        <pc:spChg chg="add mod">
          <ac:chgData name="Bob Ward" userId="6da7c2dd-8e2e-469f-a216-c384312e2a2d" providerId="ADAL" clId="{62870759-0822-402D-B25C-BB6298B1EE64}" dt="2023-10-29T21:34:23.413" v="32938" actId="1076"/>
          <ac:spMkLst>
            <pc:docMk/>
            <pc:sldMk cId="3484284368" sldId="2147479171"/>
            <ac:spMk id="38" creationId="{2641017B-F2A7-ECED-80F8-446E08C31BC6}"/>
          </ac:spMkLst>
        </pc:spChg>
        <pc:graphicFrameChg chg="add mod modGraphic">
          <ac:chgData name="Bob Ward" userId="6da7c2dd-8e2e-469f-a216-c384312e2a2d" providerId="ADAL" clId="{62870759-0822-402D-B25C-BB6298B1EE64}" dt="2023-10-29T21:37:24.208" v="33046" actId="1076"/>
          <ac:graphicFrameMkLst>
            <pc:docMk/>
            <pc:sldMk cId="3484284368" sldId="2147479171"/>
            <ac:graphicFrameMk id="36" creationId="{1B6004EE-57AB-D2C1-C9D8-D5AFEB1D75AF}"/>
          </ac:graphicFrameMkLst>
        </pc:graphicFrameChg>
        <pc:picChg chg="add mod">
          <ac:chgData name="Bob Ward" userId="6da7c2dd-8e2e-469f-a216-c384312e2a2d" providerId="ADAL" clId="{62870759-0822-402D-B25C-BB6298B1EE64}" dt="2023-10-29T21:33:25.036" v="32933" actId="1076"/>
          <ac:picMkLst>
            <pc:docMk/>
            <pc:sldMk cId="3484284368" sldId="2147479171"/>
            <ac:picMk id="3" creationId="{3EB9EF75-0FE9-A8BA-7171-B574586CE0A9}"/>
          </ac:picMkLst>
        </pc:picChg>
        <pc:picChg chg="add mod">
          <ac:chgData name="Bob Ward" userId="6da7c2dd-8e2e-469f-a216-c384312e2a2d" providerId="ADAL" clId="{62870759-0822-402D-B25C-BB6298B1EE64}" dt="2023-10-29T21:33:25.036" v="32933" actId="1076"/>
          <ac:picMkLst>
            <pc:docMk/>
            <pc:sldMk cId="3484284368" sldId="2147479171"/>
            <ac:picMk id="5" creationId="{A316452C-FF93-BC54-BCAF-4114F2D40A0D}"/>
          </ac:picMkLst>
        </pc:picChg>
        <pc:picChg chg="add mod">
          <ac:chgData name="Bob Ward" userId="6da7c2dd-8e2e-469f-a216-c384312e2a2d" providerId="ADAL" clId="{62870759-0822-402D-B25C-BB6298B1EE64}" dt="2023-10-29T21:33:25.036" v="32933" actId="1076"/>
          <ac:picMkLst>
            <pc:docMk/>
            <pc:sldMk cId="3484284368" sldId="2147479171"/>
            <ac:picMk id="6" creationId="{9B94554A-80F3-6964-E25A-C1092F843AEE}"/>
          </ac:picMkLst>
        </pc:picChg>
        <pc:picChg chg="add del mod">
          <ac:chgData name="Bob Ward" userId="6da7c2dd-8e2e-469f-a216-c384312e2a2d" providerId="ADAL" clId="{62870759-0822-402D-B25C-BB6298B1EE64}" dt="2023-10-29T21:33:14.265" v="32932" actId="478"/>
          <ac:picMkLst>
            <pc:docMk/>
            <pc:sldMk cId="3484284368" sldId="2147479171"/>
            <ac:picMk id="19" creationId="{F62326A8-5BB9-7571-92A1-63E0F59118A1}"/>
          </ac:picMkLst>
        </pc:picChg>
        <pc:picChg chg="add mod">
          <ac:chgData name="Bob Ward" userId="6da7c2dd-8e2e-469f-a216-c384312e2a2d" providerId="ADAL" clId="{62870759-0822-402D-B25C-BB6298B1EE64}" dt="2023-10-29T21:33:33.357" v="32936" actId="1076"/>
          <ac:picMkLst>
            <pc:docMk/>
            <pc:sldMk cId="3484284368" sldId="2147479171"/>
            <ac:picMk id="20" creationId="{1771C29B-DBAF-1EC9-2954-C68075079DAE}"/>
          </ac:picMkLst>
        </pc:picChg>
        <pc:picChg chg="add mod">
          <ac:chgData name="Bob Ward" userId="6da7c2dd-8e2e-469f-a216-c384312e2a2d" providerId="ADAL" clId="{62870759-0822-402D-B25C-BB6298B1EE64}" dt="2023-10-29T21:33:33.357" v="32936" actId="1076"/>
          <ac:picMkLst>
            <pc:docMk/>
            <pc:sldMk cId="3484284368" sldId="2147479171"/>
            <ac:picMk id="22" creationId="{294B5BD7-F938-3363-E5B2-358A71F1F215}"/>
          </ac:picMkLst>
        </pc:picChg>
        <pc:picChg chg="add del mod">
          <ac:chgData name="Bob Ward" userId="6da7c2dd-8e2e-469f-a216-c384312e2a2d" providerId="ADAL" clId="{62870759-0822-402D-B25C-BB6298B1EE64}" dt="2023-10-29T21:07:43.323" v="32661"/>
          <ac:picMkLst>
            <pc:docMk/>
            <pc:sldMk cId="3484284368" sldId="2147479171"/>
            <ac:picMk id="26" creationId="{2BA30A10-432B-65D2-3554-901CE1C912F1}"/>
          </ac:picMkLst>
        </pc:picChg>
        <pc:picChg chg="add mod">
          <ac:chgData name="Bob Ward" userId="6da7c2dd-8e2e-469f-a216-c384312e2a2d" providerId="ADAL" clId="{62870759-0822-402D-B25C-BB6298B1EE64}" dt="2023-10-29T21:33:33.357" v="32936" actId="1076"/>
          <ac:picMkLst>
            <pc:docMk/>
            <pc:sldMk cId="3484284368" sldId="2147479171"/>
            <ac:picMk id="28" creationId="{1592665E-37F7-915C-4328-A17F43E40849}"/>
          </ac:picMkLst>
        </pc:picChg>
        <pc:picChg chg="add mod">
          <ac:chgData name="Bob Ward" userId="6da7c2dd-8e2e-469f-a216-c384312e2a2d" providerId="ADAL" clId="{62870759-0822-402D-B25C-BB6298B1EE64}" dt="2023-10-29T21:33:33.357" v="32936" actId="1076"/>
          <ac:picMkLst>
            <pc:docMk/>
            <pc:sldMk cId="3484284368" sldId="2147479171"/>
            <ac:picMk id="29" creationId="{FCBC49D2-2D5C-2DE4-66AD-03F5AA3CF5A4}"/>
          </ac:picMkLst>
        </pc:picChg>
        <pc:picChg chg="add mod">
          <ac:chgData name="Bob Ward" userId="6da7c2dd-8e2e-469f-a216-c384312e2a2d" providerId="ADAL" clId="{62870759-0822-402D-B25C-BB6298B1EE64}" dt="2023-10-29T21:34:23.413" v="32938" actId="1076"/>
          <ac:picMkLst>
            <pc:docMk/>
            <pc:sldMk cId="3484284368" sldId="2147479171"/>
            <ac:picMk id="37" creationId="{6D739DDA-CA81-92D9-A08D-A60C63F6CE39}"/>
          </ac:picMkLst>
        </pc:picChg>
        <pc:picChg chg="add mod">
          <ac:chgData name="Bob Ward" userId="6da7c2dd-8e2e-469f-a216-c384312e2a2d" providerId="ADAL" clId="{62870759-0822-402D-B25C-BB6298B1EE64}" dt="2023-10-29T21:33:33.357" v="32936" actId="1076"/>
          <ac:picMkLst>
            <pc:docMk/>
            <pc:sldMk cId="3484284368" sldId="2147479171"/>
            <ac:picMk id="2050" creationId="{D6F66256-F3E7-D30E-D0DE-D8426819CBC0}"/>
          </ac:picMkLst>
        </pc:picChg>
        <pc:cxnChg chg="add mod">
          <ac:chgData name="Bob Ward" userId="6da7c2dd-8e2e-469f-a216-c384312e2a2d" providerId="ADAL" clId="{62870759-0822-402D-B25C-BB6298B1EE64}" dt="2023-10-29T21:33:25.036" v="32933" actId="1076"/>
          <ac:cxnSpMkLst>
            <pc:docMk/>
            <pc:sldMk cId="3484284368" sldId="2147479171"/>
            <ac:cxnSpMk id="11" creationId="{FC1D0874-83AD-68F5-483E-F5F8476712F1}"/>
          </ac:cxnSpMkLst>
        </pc:cxnChg>
        <pc:cxnChg chg="add mod">
          <ac:chgData name="Bob Ward" userId="6da7c2dd-8e2e-469f-a216-c384312e2a2d" providerId="ADAL" clId="{62870759-0822-402D-B25C-BB6298B1EE64}" dt="2023-10-29T21:33:25.036" v="32933" actId="1076"/>
          <ac:cxnSpMkLst>
            <pc:docMk/>
            <pc:sldMk cId="3484284368" sldId="2147479171"/>
            <ac:cxnSpMk id="13" creationId="{6075B6B0-218E-5D3A-5DC7-ACD01C2002D4}"/>
          </ac:cxnSpMkLst>
        </pc:cxnChg>
        <pc:cxnChg chg="add mod">
          <ac:chgData name="Bob Ward" userId="6da7c2dd-8e2e-469f-a216-c384312e2a2d" providerId="ADAL" clId="{62870759-0822-402D-B25C-BB6298B1EE64}" dt="2023-10-29T21:33:33.357" v="32936" actId="1076"/>
          <ac:cxnSpMkLst>
            <pc:docMk/>
            <pc:sldMk cId="3484284368" sldId="2147479171"/>
            <ac:cxnSpMk id="24" creationId="{BC6661A4-F6D4-401C-39EA-203C3E69B8C5}"/>
          </ac:cxnSpMkLst>
        </pc:cxnChg>
        <pc:cxnChg chg="add del">
          <ac:chgData name="Bob Ward" userId="6da7c2dd-8e2e-469f-a216-c384312e2a2d" providerId="ADAL" clId="{62870759-0822-402D-B25C-BB6298B1EE64}" dt="2023-10-29T21:18:35.837" v="32709" actId="478"/>
          <ac:cxnSpMkLst>
            <pc:docMk/>
            <pc:sldMk cId="3484284368" sldId="2147479171"/>
            <ac:cxnSpMk id="31" creationId="{A73C7BFA-4F13-6446-27DF-868156D4E4B7}"/>
          </ac:cxnSpMkLst>
        </pc:cxnChg>
        <pc:cxnChg chg="add mod">
          <ac:chgData name="Bob Ward" userId="6da7c2dd-8e2e-469f-a216-c384312e2a2d" providerId="ADAL" clId="{62870759-0822-402D-B25C-BB6298B1EE64}" dt="2023-10-29T21:33:33.357" v="32936" actId="1076"/>
          <ac:cxnSpMkLst>
            <pc:docMk/>
            <pc:sldMk cId="3484284368" sldId="2147479171"/>
            <ac:cxnSpMk id="32" creationId="{DF61CEF6-F4BC-AF50-A616-94300A6D4D56}"/>
          </ac:cxnSpMkLst>
        </pc:cxnChg>
      </pc:sldChg>
      <pc:sldChg chg="add del">
        <pc:chgData name="Bob Ward" userId="6da7c2dd-8e2e-469f-a216-c384312e2a2d" providerId="ADAL" clId="{62870759-0822-402D-B25C-BB6298B1EE64}" dt="2023-10-29T21:36:58.510" v="33040" actId="47"/>
        <pc:sldMkLst>
          <pc:docMk/>
          <pc:sldMk cId="44427372" sldId="2147479172"/>
        </pc:sldMkLst>
      </pc:sldChg>
      <pc:sldChg chg="modSp add del mod ord">
        <pc:chgData name="Bob Ward" userId="6da7c2dd-8e2e-469f-a216-c384312e2a2d" providerId="ADAL" clId="{62870759-0822-402D-B25C-BB6298B1EE64}" dt="2023-11-03T00:57:08.791" v="57609" actId="47"/>
        <pc:sldMkLst>
          <pc:docMk/>
          <pc:sldMk cId="2893099828" sldId="2147479172"/>
        </pc:sldMkLst>
        <pc:spChg chg="mod">
          <ac:chgData name="Bob Ward" userId="6da7c2dd-8e2e-469f-a216-c384312e2a2d" providerId="ADAL" clId="{62870759-0822-402D-B25C-BB6298B1EE64}" dt="2023-10-29T21:46:05.767" v="33178" actId="20577"/>
          <ac:spMkLst>
            <pc:docMk/>
            <pc:sldMk cId="2893099828" sldId="2147479172"/>
            <ac:spMk id="2" creationId="{F329D24E-88AC-04B4-FF70-E7E088102AE4}"/>
          </ac:spMkLst>
        </pc:spChg>
      </pc:sldChg>
      <pc:sldChg chg="add del">
        <pc:chgData name="Bob Ward" userId="6da7c2dd-8e2e-469f-a216-c384312e2a2d" providerId="ADAL" clId="{62870759-0822-402D-B25C-BB6298B1EE64}" dt="2023-10-29T21:33:00.499" v="32931" actId="47"/>
        <pc:sldMkLst>
          <pc:docMk/>
          <pc:sldMk cId="3758158776" sldId="2147479172"/>
        </pc:sldMkLst>
      </pc:sldChg>
      <pc:sldChg chg="modSp new del mod">
        <pc:chgData name="Bob Ward" userId="6da7c2dd-8e2e-469f-a216-c384312e2a2d" providerId="ADAL" clId="{62870759-0822-402D-B25C-BB6298B1EE64}" dt="2023-10-30T01:16:06.095" v="36616" actId="47"/>
        <pc:sldMkLst>
          <pc:docMk/>
          <pc:sldMk cId="3693603085" sldId="2147479173"/>
        </pc:sldMkLst>
        <pc:spChg chg="mod">
          <ac:chgData name="Bob Ward" userId="6da7c2dd-8e2e-469f-a216-c384312e2a2d" providerId="ADAL" clId="{62870759-0822-402D-B25C-BB6298B1EE64}" dt="2023-10-29T21:48:31.799" v="33249" actId="20577"/>
          <ac:spMkLst>
            <pc:docMk/>
            <pc:sldMk cId="3693603085" sldId="2147479173"/>
            <ac:spMk id="2" creationId="{50667E79-7533-79B8-B2F6-B01FA1D2DD36}"/>
          </ac:spMkLst>
        </pc:spChg>
      </pc:sldChg>
      <pc:sldChg chg="addSp delSp modSp new mod ord">
        <pc:chgData name="Bob Ward" userId="6da7c2dd-8e2e-469f-a216-c384312e2a2d" providerId="ADAL" clId="{62870759-0822-402D-B25C-BB6298B1EE64}" dt="2023-10-30T01:14:44.907" v="36611" actId="20577"/>
        <pc:sldMkLst>
          <pc:docMk/>
          <pc:sldMk cId="1374285694" sldId="2147479174"/>
        </pc:sldMkLst>
        <pc:spChg chg="mod">
          <ac:chgData name="Bob Ward" userId="6da7c2dd-8e2e-469f-a216-c384312e2a2d" providerId="ADAL" clId="{62870759-0822-402D-B25C-BB6298B1EE64}" dt="2023-10-30T01:14:44.907" v="36611" actId="20577"/>
          <ac:spMkLst>
            <pc:docMk/>
            <pc:sldMk cId="1374285694" sldId="2147479174"/>
            <ac:spMk id="2" creationId="{85FD33B6-98A4-D232-B787-C4EFD2511A04}"/>
          </ac:spMkLst>
        </pc:spChg>
        <pc:spChg chg="del">
          <ac:chgData name="Bob Ward" userId="6da7c2dd-8e2e-469f-a216-c384312e2a2d" providerId="ADAL" clId="{62870759-0822-402D-B25C-BB6298B1EE64}" dt="2023-10-30T01:12:37.558" v="36500" actId="478"/>
          <ac:spMkLst>
            <pc:docMk/>
            <pc:sldMk cId="1374285694" sldId="2147479174"/>
            <ac:spMk id="3" creationId="{BD1A149E-6F70-BE0C-F93E-8DF54B10BBC7}"/>
          </ac:spMkLst>
        </pc:spChg>
        <pc:spChg chg="add del">
          <ac:chgData name="Bob Ward" userId="6da7c2dd-8e2e-469f-a216-c384312e2a2d" providerId="ADAL" clId="{62870759-0822-402D-B25C-BB6298B1EE64}" dt="2023-10-30T01:12:46.393" v="36502"/>
          <ac:spMkLst>
            <pc:docMk/>
            <pc:sldMk cId="1374285694" sldId="2147479174"/>
            <ac:spMk id="4" creationId="{56D42686-8106-2141-D16D-FB1465097480}"/>
          </ac:spMkLst>
        </pc:spChg>
        <pc:spChg chg="add del">
          <ac:chgData name="Bob Ward" userId="6da7c2dd-8e2e-469f-a216-c384312e2a2d" providerId="ADAL" clId="{62870759-0822-402D-B25C-BB6298B1EE64}" dt="2023-10-30T01:13:09.850" v="36506"/>
          <ac:spMkLst>
            <pc:docMk/>
            <pc:sldMk cId="1374285694" sldId="2147479174"/>
            <ac:spMk id="6" creationId="{B614AEC1-5F6C-DD59-720B-8039EE362020}"/>
          </ac:spMkLst>
        </pc:spChg>
        <pc:spChg chg="add mod">
          <ac:chgData name="Bob Ward" userId="6da7c2dd-8e2e-469f-a216-c384312e2a2d" providerId="ADAL" clId="{62870759-0822-402D-B25C-BB6298B1EE64}" dt="2023-10-30T01:14:14.341" v="36551" actId="1076"/>
          <ac:spMkLst>
            <pc:docMk/>
            <pc:sldMk cId="1374285694" sldId="2147479174"/>
            <ac:spMk id="9" creationId="{3023508A-BF24-13E4-612C-FDCCFFAD8CBB}"/>
          </ac:spMkLst>
        </pc:spChg>
        <pc:spChg chg="add mod">
          <ac:chgData name="Bob Ward" userId="6da7c2dd-8e2e-469f-a216-c384312e2a2d" providerId="ADAL" clId="{62870759-0822-402D-B25C-BB6298B1EE64}" dt="2023-10-30T01:14:27.657" v="36563" actId="122"/>
          <ac:spMkLst>
            <pc:docMk/>
            <pc:sldMk cId="1374285694" sldId="2147479174"/>
            <ac:spMk id="10" creationId="{04512D54-523C-3AC9-46C2-F1FBED0871CE}"/>
          </ac:spMkLst>
        </pc:spChg>
        <pc:picChg chg="add mod">
          <ac:chgData name="Bob Ward" userId="6da7c2dd-8e2e-469f-a216-c384312e2a2d" providerId="ADAL" clId="{62870759-0822-402D-B25C-BB6298B1EE64}" dt="2023-10-30T01:13:22.320" v="36514" actId="1076"/>
          <ac:picMkLst>
            <pc:docMk/>
            <pc:sldMk cId="1374285694" sldId="2147479174"/>
            <ac:picMk id="5" creationId="{D1A057A7-1E9D-C318-2087-C70F52CF465B}"/>
          </ac:picMkLst>
        </pc:picChg>
        <pc:picChg chg="add mod">
          <ac:chgData name="Bob Ward" userId="6da7c2dd-8e2e-469f-a216-c384312e2a2d" providerId="ADAL" clId="{62870759-0822-402D-B25C-BB6298B1EE64}" dt="2023-10-30T01:13:23.704" v="36515" actId="1076"/>
          <ac:picMkLst>
            <pc:docMk/>
            <pc:sldMk cId="1374285694" sldId="2147479174"/>
            <ac:picMk id="7" creationId="{75C1B5B9-641B-45DB-507C-26F29F58CADF}"/>
          </ac:picMkLst>
        </pc:picChg>
      </pc:sldChg>
      <pc:sldChg chg="delSp modSp new del mod">
        <pc:chgData name="Bob Ward" userId="6da7c2dd-8e2e-469f-a216-c384312e2a2d" providerId="ADAL" clId="{62870759-0822-402D-B25C-BB6298B1EE64}" dt="2023-10-30T00:38:03.367" v="35587" actId="47"/>
        <pc:sldMkLst>
          <pc:docMk/>
          <pc:sldMk cId="1592008221" sldId="2147479175"/>
        </pc:sldMkLst>
        <pc:spChg chg="mod">
          <ac:chgData name="Bob Ward" userId="6da7c2dd-8e2e-469f-a216-c384312e2a2d" providerId="ADAL" clId="{62870759-0822-402D-B25C-BB6298B1EE64}" dt="2023-10-29T21:48:59.219" v="33309" actId="20577"/>
          <ac:spMkLst>
            <pc:docMk/>
            <pc:sldMk cId="1592008221" sldId="2147479175"/>
            <ac:spMk id="2" creationId="{0472F483-FCBB-AD35-4510-3EA5A7CEE174}"/>
          </ac:spMkLst>
        </pc:spChg>
        <pc:spChg chg="del">
          <ac:chgData name="Bob Ward" userId="6da7c2dd-8e2e-469f-a216-c384312e2a2d" providerId="ADAL" clId="{62870759-0822-402D-B25C-BB6298B1EE64}" dt="2023-10-30T00:37:58.166" v="35585" actId="478"/>
          <ac:spMkLst>
            <pc:docMk/>
            <pc:sldMk cId="1592008221" sldId="2147479175"/>
            <ac:spMk id="3" creationId="{F4E8DF85-987B-28F8-8E6C-235E2AD0D322}"/>
          </ac:spMkLst>
        </pc:spChg>
      </pc:sldChg>
      <pc:sldChg chg="addSp delSp modSp new mod ord modAnim">
        <pc:chgData name="Bob Ward" userId="6da7c2dd-8e2e-469f-a216-c384312e2a2d" providerId="ADAL" clId="{62870759-0822-402D-B25C-BB6298B1EE64}" dt="2023-11-14T04:38:20.107" v="83689" actId="1076"/>
        <pc:sldMkLst>
          <pc:docMk/>
          <pc:sldMk cId="3509588816" sldId="2147479176"/>
        </pc:sldMkLst>
        <pc:spChg chg="mod">
          <ac:chgData name="Bob Ward" userId="6da7c2dd-8e2e-469f-a216-c384312e2a2d" providerId="ADAL" clId="{62870759-0822-402D-B25C-BB6298B1EE64}" dt="2023-10-30T01:11:05.859" v="36462" actId="1076"/>
          <ac:spMkLst>
            <pc:docMk/>
            <pc:sldMk cId="3509588816" sldId="2147479176"/>
            <ac:spMk id="2" creationId="{0502DA95-5D11-B08E-F1E2-C8A05B884B7F}"/>
          </ac:spMkLst>
        </pc:spChg>
        <pc:spChg chg="del">
          <ac:chgData name="Bob Ward" userId="6da7c2dd-8e2e-469f-a216-c384312e2a2d" providerId="ADAL" clId="{62870759-0822-402D-B25C-BB6298B1EE64}" dt="2023-10-30T00:48:23.751" v="35647" actId="478"/>
          <ac:spMkLst>
            <pc:docMk/>
            <pc:sldMk cId="3509588816" sldId="2147479176"/>
            <ac:spMk id="3" creationId="{BD6EB83B-D12B-E00D-B056-31C7FF2AEFA8}"/>
          </ac:spMkLst>
        </pc:spChg>
        <pc:spChg chg="add del">
          <ac:chgData name="Bob Ward" userId="6da7c2dd-8e2e-469f-a216-c384312e2a2d" providerId="ADAL" clId="{62870759-0822-402D-B25C-BB6298B1EE64}" dt="2023-10-30T00:49:18.940" v="35649"/>
          <ac:spMkLst>
            <pc:docMk/>
            <pc:sldMk cId="3509588816" sldId="2147479176"/>
            <ac:spMk id="4" creationId="{472F5C81-3274-ACF7-FE1F-699C16C2E388}"/>
          </ac:spMkLst>
        </pc:spChg>
        <pc:spChg chg="add mod">
          <ac:chgData name="Bob Ward" userId="6da7c2dd-8e2e-469f-a216-c384312e2a2d" providerId="ADAL" clId="{62870759-0822-402D-B25C-BB6298B1EE64}" dt="2023-11-14T04:38:12.847" v="83687" actId="1076"/>
          <ac:spMkLst>
            <pc:docMk/>
            <pc:sldMk cId="3509588816" sldId="2147479176"/>
            <ac:spMk id="10" creationId="{561D9C21-334A-8D34-5CAC-E5027F1448AD}"/>
          </ac:spMkLst>
        </pc:spChg>
        <pc:spChg chg="add mod">
          <ac:chgData name="Bob Ward" userId="6da7c2dd-8e2e-469f-a216-c384312e2a2d" providerId="ADAL" clId="{62870759-0822-402D-B25C-BB6298B1EE64}" dt="2023-11-14T04:37:48.661" v="83685" actId="6549"/>
          <ac:spMkLst>
            <pc:docMk/>
            <pc:sldMk cId="3509588816" sldId="2147479176"/>
            <ac:spMk id="11" creationId="{2B55C0F1-8DE8-C459-7BE1-845C56C26B83}"/>
          </ac:spMkLst>
        </pc:spChg>
        <pc:spChg chg="add mod">
          <ac:chgData name="Bob Ward" userId="6da7c2dd-8e2e-469f-a216-c384312e2a2d" providerId="ADAL" clId="{62870759-0822-402D-B25C-BB6298B1EE64}" dt="2023-10-30T01:11:04.350" v="36461" actId="1076"/>
          <ac:spMkLst>
            <pc:docMk/>
            <pc:sldMk cId="3509588816" sldId="2147479176"/>
            <ac:spMk id="12" creationId="{2D87320A-68D3-3AAB-D180-ABBB439181B6}"/>
          </ac:spMkLst>
        </pc:spChg>
        <pc:spChg chg="add mod">
          <ac:chgData name="Bob Ward" userId="6da7c2dd-8e2e-469f-a216-c384312e2a2d" providerId="ADAL" clId="{62870759-0822-402D-B25C-BB6298B1EE64}" dt="2023-10-30T01:11:04.350" v="36461" actId="1076"/>
          <ac:spMkLst>
            <pc:docMk/>
            <pc:sldMk cId="3509588816" sldId="2147479176"/>
            <ac:spMk id="13" creationId="{1F8810A9-8288-4D20-B333-D4E2D1CA0C9F}"/>
          </ac:spMkLst>
        </pc:spChg>
        <pc:picChg chg="add del mod">
          <ac:chgData name="Bob Ward" userId="6da7c2dd-8e2e-469f-a216-c384312e2a2d" providerId="ADAL" clId="{62870759-0822-402D-B25C-BB6298B1EE64}" dt="2023-10-30T00:53:56.962" v="35665" actId="478"/>
          <ac:picMkLst>
            <pc:docMk/>
            <pc:sldMk cId="3509588816" sldId="2147479176"/>
            <ac:picMk id="5" creationId="{60A31BAF-6BCA-453D-8ED9-42C894F0539C}"/>
          </ac:picMkLst>
        </pc:picChg>
        <pc:picChg chg="add del mod">
          <ac:chgData name="Bob Ward" userId="6da7c2dd-8e2e-469f-a216-c384312e2a2d" providerId="ADAL" clId="{62870759-0822-402D-B25C-BB6298B1EE64}" dt="2023-10-30T00:51:00.630" v="35659" actId="478"/>
          <ac:picMkLst>
            <pc:docMk/>
            <pc:sldMk cId="3509588816" sldId="2147479176"/>
            <ac:picMk id="7" creationId="{39036E0A-F341-7846-F7DD-C76F9054AA4E}"/>
          </ac:picMkLst>
        </pc:picChg>
        <pc:picChg chg="add mod">
          <ac:chgData name="Bob Ward" userId="6da7c2dd-8e2e-469f-a216-c384312e2a2d" providerId="ADAL" clId="{62870759-0822-402D-B25C-BB6298B1EE64}" dt="2023-11-14T04:38:20.107" v="83689" actId="1076"/>
          <ac:picMkLst>
            <pc:docMk/>
            <pc:sldMk cId="3509588816" sldId="2147479176"/>
            <ac:picMk id="9" creationId="{62BDE1F1-604F-C120-918D-F4C7802C05D4}"/>
          </ac:picMkLst>
        </pc:picChg>
      </pc:sldChg>
      <pc:sldChg chg="modSp add del mod ord">
        <pc:chgData name="Bob Ward" userId="6da7c2dd-8e2e-469f-a216-c384312e2a2d" providerId="ADAL" clId="{62870759-0822-402D-B25C-BB6298B1EE64}" dt="2023-10-30T00:11:21.535" v="34943" actId="47"/>
        <pc:sldMkLst>
          <pc:docMk/>
          <pc:sldMk cId="2547396758" sldId="2147479177"/>
        </pc:sldMkLst>
        <pc:spChg chg="mod">
          <ac:chgData name="Bob Ward" userId="6da7c2dd-8e2e-469f-a216-c384312e2a2d" providerId="ADAL" clId="{62870759-0822-402D-B25C-BB6298B1EE64}" dt="2023-10-29T23:08:10.448" v="33419" actId="20577"/>
          <ac:spMkLst>
            <pc:docMk/>
            <pc:sldMk cId="2547396758" sldId="2147479177"/>
            <ac:spMk id="2" creationId="{9081A813-C82C-E5AD-18F3-F698CAF5EF71}"/>
          </ac:spMkLst>
        </pc:spChg>
        <pc:spChg chg="mod">
          <ac:chgData name="Bob Ward" userId="6da7c2dd-8e2e-469f-a216-c384312e2a2d" providerId="ADAL" clId="{62870759-0822-402D-B25C-BB6298B1EE64}" dt="2023-10-29T23:32:43.782" v="34335" actId="20577"/>
          <ac:spMkLst>
            <pc:docMk/>
            <pc:sldMk cId="2547396758" sldId="2147479177"/>
            <ac:spMk id="3" creationId="{A6DF973B-B9E0-6337-7C14-EB1C9470DDEF}"/>
          </ac:spMkLst>
        </pc:spChg>
      </pc:sldChg>
      <pc:sldChg chg="add del ord">
        <pc:chgData name="Bob Ward" userId="6da7c2dd-8e2e-469f-a216-c384312e2a2d" providerId="ADAL" clId="{62870759-0822-402D-B25C-BB6298B1EE64}" dt="2023-10-30T01:14:55.810" v="36612" actId="47"/>
        <pc:sldMkLst>
          <pc:docMk/>
          <pc:sldMk cId="2218912917" sldId="2147479178"/>
        </pc:sldMkLst>
      </pc:sldChg>
      <pc:sldChg chg="modSp new del mod">
        <pc:chgData name="Bob Ward" userId="6da7c2dd-8e2e-469f-a216-c384312e2a2d" providerId="ADAL" clId="{62870759-0822-402D-B25C-BB6298B1EE64}" dt="2023-10-30T00:36:36.710" v="35584" actId="47"/>
        <pc:sldMkLst>
          <pc:docMk/>
          <pc:sldMk cId="1499808473" sldId="2147479179"/>
        </pc:sldMkLst>
        <pc:spChg chg="mod">
          <ac:chgData name="Bob Ward" userId="6da7c2dd-8e2e-469f-a216-c384312e2a2d" providerId="ADAL" clId="{62870759-0822-402D-B25C-BB6298B1EE64}" dt="2023-10-29T23:10:46.278" v="33757" actId="20577"/>
          <ac:spMkLst>
            <pc:docMk/>
            <pc:sldMk cId="1499808473" sldId="2147479179"/>
            <ac:spMk id="2" creationId="{EBFDAE13-126E-B0F7-7125-995A31B6D353}"/>
          </ac:spMkLst>
        </pc:spChg>
        <pc:spChg chg="mod">
          <ac:chgData name="Bob Ward" userId="6da7c2dd-8e2e-469f-a216-c384312e2a2d" providerId="ADAL" clId="{62870759-0822-402D-B25C-BB6298B1EE64}" dt="2023-10-29T23:11:08.370" v="33789" actId="20577"/>
          <ac:spMkLst>
            <pc:docMk/>
            <pc:sldMk cId="1499808473" sldId="2147479179"/>
            <ac:spMk id="3" creationId="{B9E06705-9F16-E10A-A5E9-0D964EA980F5}"/>
          </ac:spMkLst>
        </pc:spChg>
      </pc:sldChg>
      <pc:sldChg chg="addSp delSp modSp add mod modAnim">
        <pc:chgData name="Bob Ward" userId="6da7c2dd-8e2e-469f-a216-c384312e2a2d" providerId="ADAL" clId="{62870759-0822-402D-B25C-BB6298B1EE64}" dt="2023-11-13T04:49:33.470" v="82352"/>
        <pc:sldMkLst>
          <pc:docMk/>
          <pc:sldMk cId="551364485" sldId="2147479180"/>
        </pc:sldMkLst>
        <pc:spChg chg="del mod">
          <ac:chgData name="Bob Ward" userId="6da7c2dd-8e2e-469f-a216-c384312e2a2d" providerId="ADAL" clId="{62870759-0822-402D-B25C-BB6298B1EE64}" dt="2023-10-30T00:00:41.643" v="34374" actId="478"/>
          <ac:spMkLst>
            <pc:docMk/>
            <pc:sldMk cId="551364485" sldId="2147479180"/>
            <ac:spMk id="3" creationId="{A6DF973B-B9E0-6337-7C14-EB1C9470DDEF}"/>
          </ac:spMkLst>
        </pc:spChg>
        <pc:spChg chg="add del mod">
          <ac:chgData name="Bob Ward" userId="6da7c2dd-8e2e-469f-a216-c384312e2a2d" providerId="ADAL" clId="{62870759-0822-402D-B25C-BB6298B1EE64}" dt="2023-10-30T00:00:43.762" v="34375" actId="478"/>
          <ac:spMkLst>
            <pc:docMk/>
            <pc:sldMk cId="551364485" sldId="2147479180"/>
            <ac:spMk id="5" creationId="{89626036-EAE8-F21F-A141-88987960AE45}"/>
          </ac:spMkLst>
        </pc:spChg>
        <pc:spChg chg="add mod">
          <ac:chgData name="Bob Ward" userId="6da7c2dd-8e2e-469f-a216-c384312e2a2d" providerId="ADAL" clId="{62870759-0822-402D-B25C-BB6298B1EE64}" dt="2023-10-30T00:02:49.300" v="34535" actId="1076"/>
          <ac:spMkLst>
            <pc:docMk/>
            <pc:sldMk cId="551364485" sldId="2147479180"/>
            <ac:spMk id="6" creationId="{73487021-C3DA-6470-9042-A3D4623A6F5A}"/>
          </ac:spMkLst>
        </pc:spChg>
        <pc:spChg chg="add mod">
          <ac:chgData name="Bob Ward" userId="6da7c2dd-8e2e-469f-a216-c384312e2a2d" providerId="ADAL" clId="{62870759-0822-402D-B25C-BB6298B1EE64}" dt="2023-10-30T00:06:12.046" v="34787" actId="1076"/>
          <ac:spMkLst>
            <pc:docMk/>
            <pc:sldMk cId="551364485" sldId="2147479180"/>
            <ac:spMk id="7" creationId="{E2AEB765-02D6-E4BE-8D7E-CB37361D74D2}"/>
          </ac:spMkLst>
        </pc:spChg>
        <pc:spChg chg="add del mod">
          <ac:chgData name="Bob Ward" userId="6da7c2dd-8e2e-469f-a216-c384312e2a2d" providerId="ADAL" clId="{62870759-0822-402D-B25C-BB6298B1EE64}" dt="2023-10-30T00:05:04.504" v="34656" actId="767"/>
          <ac:spMkLst>
            <pc:docMk/>
            <pc:sldMk cId="551364485" sldId="2147479180"/>
            <ac:spMk id="8" creationId="{D9C39688-B788-C83B-15FB-534538210782}"/>
          </ac:spMkLst>
        </pc:spChg>
        <pc:spChg chg="add del mod">
          <ac:chgData name="Bob Ward" userId="6da7c2dd-8e2e-469f-a216-c384312e2a2d" providerId="ADAL" clId="{62870759-0822-402D-B25C-BB6298B1EE64}" dt="2023-10-30T00:06:02.853" v="34751" actId="767"/>
          <ac:spMkLst>
            <pc:docMk/>
            <pc:sldMk cId="551364485" sldId="2147479180"/>
            <ac:spMk id="9" creationId="{16915B6C-D39F-82E7-1349-5364781B0A6B}"/>
          </ac:spMkLst>
        </pc:spChg>
        <pc:spChg chg="add mod">
          <ac:chgData name="Bob Ward" userId="6da7c2dd-8e2e-469f-a216-c384312e2a2d" providerId="ADAL" clId="{62870759-0822-402D-B25C-BB6298B1EE64}" dt="2023-10-30T00:08:55.045" v="34895" actId="1076"/>
          <ac:spMkLst>
            <pc:docMk/>
            <pc:sldMk cId="551364485" sldId="2147479180"/>
            <ac:spMk id="10" creationId="{2C011A70-0ADB-5385-3DF3-012C0275C064}"/>
          </ac:spMkLst>
        </pc:spChg>
        <pc:spChg chg="add mod">
          <ac:chgData name="Bob Ward" userId="6da7c2dd-8e2e-469f-a216-c384312e2a2d" providerId="ADAL" clId="{62870759-0822-402D-B25C-BB6298B1EE64}" dt="2023-10-30T00:09:38.732" v="34909" actId="1076"/>
          <ac:spMkLst>
            <pc:docMk/>
            <pc:sldMk cId="551364485" sldId="2147479180"/>
            <ac:spMk id="11" creationId="{E5A54A05-62B8-CC8A-1801-E3E78C66FF02}"/>
          </ac:spMkLst>
        </pc:spChg>
        <pc:spChg chg="add mod ord">
          <ac:chgData name="Bob Ward" userId="6da7c2dd-8e2e-469f-a216-c384312e2a2d" providerId="ADAL" clId="{62870759-0822-402D-B25C-BB6298B1EE64}" dt="2023-10-30T00:08:51.004" v="34894" actId="167"/>
          <ac:spMkLst>
            <pc:docMk/>
            <pc:sldMk cId="551364485" sldId="2147479180"/>
            <ac:spMk id="12" creationId="{917DB8A0-E51A-F221-88D0-97FFAC46EBFF}"/>
          </ac:spMkLst>
        </pc:spChg>
        <pc:spChg chg="add mod ord">
          <ac:chgData name="Bob Ward" userId="6da7c2dd-8e2e-469f-a216-c384312e2a2d" providerId="ADAL" clId="{62870759-0822-402D-B25C-BB6298B1EE64}" dt="2023-10-30T00:09:34.034" v="34908" actId="14100"/>
          <ac:spMkLst>
            <pc:docMk/>
            <pc:sldMk cId="551364485" sldId="2147479180"/>
            <ac:spMk id="13" creationId="{709AC2BC-C8D4-597C-9861-6C2DEE11E0D1}"/>
          </ac:spMkLst>
        </pc:spChg>
        <pc:spChg chg="add mod">
          <ac:chgData name="Bob Ward" userId="6da7c2dd-8e2e-469f-a216-c384312e2a2d" providerId="ADAL" clId="{62870759-0822-402D-B25C-BB6298B1EE64}" dt="2023-10-30T00:10:22.867" v="34932" actId="14100"/>
          <ac:spMkLst>
            <pc:docMk/>
            <pc:sldMk cId="551364485" sldId="2147479180"/>
            <ac:spMk id="14" creationId="{64B909AD-8021-8A53-944E-4EE3133E0B99}"/>
          </ac:spMkLst>
        </pc:spChg>
        <pc:spChg chg="add mod">
          <ac:chgData name="Bob Ward" userId="6da7c2dd-8e2e-469f-a216-c384312e2a2d" providerId="ADAL" clId="{62870759-0822-402D-B25C-BB6298B1EE64}" dt="2023-10-30T00:11:02.514" v="34940" actId="1076"/>
          <ac:spMkLst>
            <pc:docMk/>
            <pc:sldMk cId="551364485" sldId="2147479180"/>
            <ac:spMk id="16" creationId="{3F147C4A-15E7-7C21-39E3-D77EA467D584}"/>
          </ac:spMkLst>
        </pc:spChg>
        <pc:picChg chg="add mod">
          <ac:chgData name="Bob Ward" userId="6da7c2dd-8e2e-469f-a216-c384312e2a2d" providerId="ADAL" clId="{62870759-0822-402D-B25C-BB6298B1EE64}" dt="2023-10-30T00:10:36.706" v="34934" actId="1076"/>
          <ac:picMkLst>
            <pc:docMk/>
            <pc:sldMk cId="551364485" sldId="2147479180"/>
            <ac:picMk id="15" creationId="{1C1814C4-175A-D2BF-33EA-A0BEA491F0AA}"/>
          </ac:picMkLst>
        </pc:picChg>
        <pc:picChg chg="add mod">
          <ac:chgData name="Bob Ward" userId="6da7c2dd-8e2e-469f-a216-c384312e2a2d" providerId="ADAL" clId="{62870759-0822-402D-B25C-BB6298B1EE64}" dt="2023-10-30T00:01:18.869" v="34378" actId="1076"/>
          <ac:picMkLst>
            <pc:docMk/>
            <pc:sldMk cId="551364485" sldId="2147479180"/>
            <ac:picMk id="4098" creationId="{0B458C53-4657-AAC9-7831-7BE23FDE83B7}"/>
          </ac:picMkLst>
        </pc:picChg>
        <pc:picChg chg="add mod">
          <ac:chgData name="Bob Ward" userId="6da7c2dd-8e2e-469f-a216-c384312e2a2d" providerId="ADAL" clId="{62870759-0822-402D-B25C-BB6298B1EE64}" dt="2023-10-30T00:03:58.051" v="34540" actId="1076"/>
          <ac:picMkLst>
            <pc:docMk/>
            <pc:sldMk cId="551364485" sldId="2147479180"/>
            <ac:picMk id="4100" creationId="{5C801643-D245-4AC0-6F7E-F5B8A0EDAC2C}"/>
          </ac:picMkLst>
        </pc:picChg>
      </pc:sldChg>
      <pc:sldChg chg="addSp delSp modSp add mod modAnim modNotesTx">
        <pc:chgData name="Bob Ward" userId="6da7c2dd-8e2e-469f-a216-c384312e2a2d" providerId="ADAL" clId="{62870759-0822-402D-B25C-BB6298B1EE64}" dt="2023-11-13T20:41:54.727" v="82917" actId="1076"/>
        <pc:sldMkLst>
          <pc:docMk/>
          <pc:sldMk cId="3283684728" sldId="2147479181"/>
        </pc:sldMkLst>
        <pc:spChg chg="mod">
          <ac:chgData name="Bob Ward" userId="6da7c2dd-8e2e-469f-a216-c384312e2a2d" providerId="ADAL" clId="{62870759-0822-402D-B25C-BB6298B1EE64}" dt="2023-10-30T00:19:18.157" v="35030" actId="20577"/>
          <ac:spMkLst>
            <pc:docMk/>
            <pc:sldMk cId="3283684728" sldId="2147479181"/>
            <ac:spMk id="2" creationId="{8C1C42C2-859C-4897-93CF-4394E8D0B8CC}"/>
          </ac:spMkLst>
        </pc:spChg>
        <pc:spChg chg="mod">
          <ac:chgData name="Bob Ward" userId="6da7c2dd-8e2e-469f-a216-c384312e2a2d" providerId="ADAL" clId="{62870759-0822-402D-B25C-BB6298B1EE64}" dt="2023-10-30T00:34:11.758" v="35542" actId="1076"/>
          <ac:spMkLst>
            <pc:docMk/>
            <pc:sldMk cId="3283684728" sldId="2147479181"/>
            <ac:spMk id="3" creationId="{FE156898-3941-F287-FC9D-1F8B757AC117}"/>
          </ac:spMkLst>
        </pc:spChg>
        <pc:spChg chg="mod">
          <ac:chgData name="Bob Ward" userId="6da7c2dd-8e2e-469f-a216-c384312e2a2d" providerId="ADAL" clId="{62870759-0822-402D-B25C-BB6298B1EE64}" dt="2023-10-30T00:29:39.913" v="35511" actId="1076"/>
          <ac:spMkLst>
            <pc:docMk/>
            <pc:sldMk cId="3283684728" sldId="2147479181"/>
            <ac:spMk id="4" creationId="{E132AD8A-590B-8EA9-0526-40F1DE00B15D}"/>
          </ac:spMkLst>
        </pc:spChg>
        <pc:spChg chg="del">
          <ac:chgData name="Bob Ward" userId="6da7c2dd-8e2e-469f-a216-c384312e2a2d" providerId="ADAL" clId="{62870759-0822-402D-B25C-BB6298B1EE64}" dt="2023-10-30T00:25:04.186" v="35369" actId="478"/>
          <ac:spMkLst>
            <pc:docMk/>
            <pc:sldMk cId="3283684728" sldId="2147479181"/>
            <ac:spMk id="6" creationId="{1831ED8A-B83B-36E8-66A3-A1D6320685E1}"/>
          </ac:spMkLst>
        </pc:spChg>
        <pc:spChg chg="add mod">
          <ac:chgData name="Bob Ward" userId="6da7c2dd-8e2e-469f-a216-c384312e2a2d" providerId="ADAL" clId="{62870759-0822-402D-B25C-BB6298B1EE64}" dt="2023-11-13T20:41:54.727" v="82917" actId="1076"/>
          <ac:spMkLst>
            <pc:docMk/>
            <pc:sldMk cId="3283684728" sldId="2147479181"/>
            <ac:spMk id="6" creationId="{88641BB7-4E16-6C32-CD3F-913111BCA4C7}"/>
          </ac:spMkLst>
        </pc:spChg>
        <pc:spChg chg="mod">
          <ac:chgData name="Bob Ward" userId="6da7c2dd-8e2e-469f-a216-c384312e2a2d" providerId="ADAL" clId="{62870759-0822-402D-B25C-BB6298B1EE64}" dt="2023-10-30T00:24:01.161" v="35338" actId="20577"/>
          <ac:spMkLst>
            <pc:docMk/>
            <pc:sldMk cId="3283684728" sldId="2147479181"/>
            <ac:spMk id="7" creationId="{B2F3399A-8C48-CAEB-D923-B39F9270B0C5}"/>
          </ac:spMkLst>
        </pc:spChg>
        <pc:spChg chg="del">
          <ac:chgData name="Bob Ward" userId="6da7c2dd-8e2e-469f-a216-c384312e2a2d" providerId="ADAL" clId="{62870759-0822-402D-B25C-BB6298B1EE64}" dt="2023-10-30T00:25:00.904" v="35368" actId="478"/>
          <ac:spMkLst>
            <pc:docMk/>
            <pc:sldMk cId="3283684728" sldId="2147479181"/>
            <ac:spMk id="8" creationId="{8DDBE905-D2E7-04E9-8C57-30FBDABD5688}"/>
          </ac:spMkLst>
        </pc:spChg>
        <pc:spChg chg="mod">
          <ac:chgData name="Bob Ward" userId="6da7c2dd-8e2e-469f-a216-c384312e2a2d" providerId="ADAL" clId="{62870759-0822-402D-B25C-BB6298B1EE64}" dt="2023-10-30T00:34:14.944" v="35544" actId="1076"/>
          <ac:spMkLst>
            <pc:docMk/>
            <pc:sldMk cId="3283684728" sldId="2147479181"/>
            <ac:spMk id="9" creationId="{D4AF00F8-1B8A-606B-64FE-602C7F3DE487}"/>
          </ac:spMkLst>
        </pc:spChg>
        <pc:spChg chg="mod">
          <ac:chgData name="Bob Ward" userId="6da7c2dd-8e2e-469f-a216-c384312e2a2d" providerId="ADAL" clId="{62870759-0822-402D-B25C-BB6298B1EE64}" dt="2023-10-30T00:34:13.177" v="35543" actId="1076"/>
          <ac:spMkLst>
            <pc:docMk/>
            <pc:sldMk cId="3283684728" sldId="2147479181"/>
            <ac:spMk id="10" creationId="{C392F3C6-43A7-DBEE-F680-119E300A0AF2}"/>
          </ac:spMkLst>
        </pc:spChg>
        <pc:spChg chg="add mod">
          <ac:chgData name="Bob Ward" userId="6da7c2dd-8e2e-469f-a216-c384312e2a2d" providerId="ADAL" clId="{62870759-0822-402D-B25C-BB6298B1EE64}" dt="2023-10-30T00:23:45.350" v="35285" actId="1076"/>
          <ac:spMkLst>
            <pc:docMk/>
            <pc:sldMk cId="3283684728" sldId="2147479181"/>
            <ac:spMk id="14" creationId="{1A811ADB-0A4F-C62C-50BD-FB9CF273AEF6}"/>
          </ac:spMkLst>
        </pc:spChg>
        <pc:spChg chg="add mod">
          <ac:chgData name="Bob Ward" userId="6da7c2dd-8e2e-469f-a216-c384312e2a2d" providerId="ADAL" clId="{62870759-0822-402D-B25C-BB6298B1EE64}" dt="2023-10-30T00:34:26.211" v="35549" actId="1076"/>
          <ac:spMkLst>
            <pc:docMk/>
            <pc:sldMk cId="3283684728" sldId="2147479181"/>
            <ac:spMk id="17" creationId="{3422308D-149D-296F-5A5F-3EF30C078346}"/>
          </ac:spMkLst>
        </pc:spChg>
        <pc:spChg chg="add mod">
          <ac:chgData name="Bob Ward" userId="6da7c2dd-8e2e-469f-a216-c384312e2a2d" providerId="ADAL" clId="{62870759-0822-402D-B25C-BB6298B1EE64}" dt="2023-10-30T00:34:28.992" v="35550" actId="1076"/>
          <ac:spMkLst>
            <pc:docMk/>
            <pc:sldMk cId="3283684728" sldId="2147479181"/>
            <ac:spMk id="18" creationId="{DDC2930B-AAA5-0E6B-258B-FD004DA34AC1}"/>
          </ac:spMkLst>
        </pc:spChg>
        <pc:spChg chg="add mod">
          <ac:chgData name="Bob Ward" userId="6da7c2dd-8e2e-469f-a216-c384312e2a2d" providerId="ADAL" clId="{62870759-0822-402D-B25C-BB6298B1EE64}" dt="2023-10-30T00:34:23.614" v="35548" actId="1076"/>
          <ac:spMkLst>
            <pc:docMk/>
            <pc:sldMk cId="3283684728" sldId="2147479181"/>
            <ac:spMk id="19" creationId="{7A57F635-9C03-23E9-FA21-04EFC66FAC28}"/>
          </ac:spMkLst>
        </pc:spChg>
        <pc:spChg chg="add mod">
          <ac:chgData name="Bob Ward" userId="6da7c2dd-8e2e-469f-a216-c384312e2a2d" providerId="ADAL" clId="{62870759-0822-402D-B25C-BB6298B1EE64}" dt="2023-10-30T00:34:50.176" v="35583" actId="20577"/>
          <ac:spMkLst>
            <pc:docMk/>
            <pc:sldMk cId="3283684728" sldId="2147479181"/>
            <ac:spMk id="22" creationId="{28C26A9F-6F0E-CC5D-B5CF-EB21EF9844B4}"/>
          </ac:spMkLst>
        </pc:spChg>
        <pc:spChg chg="del mod">
          <ac:chgData name="Bob Ward" userId="6da7c2dd-8e2e-469f-a216-c384312e2a2d" providerId="ADAL" clId="{62870759-0822-402D-B25C-BB6298B1EE64}" dt="2023-10-30T00:19:35.018" v="35045"/>
          <ac:spMkLst>
            <pc:docMk/>
            <pc:sldMk cId="3283684728" sldId="2147479181"/>
            <ac:spMk id="53" creationId="{5655C270-DFAE-4FB7-B767-0CE33C5CEAB2}"/>
          </ac:spMkLst>
        </pc:spChg>
        <pc:spChg chg="mod">
          <ac:chgData name="Bob Ward" userId="6da7c2dd-8e2e-469f-a216-c384312e2a2d" providerId="ADAL" clId="{62870759-0822-402D-B25C-BB6298B1EE64}" dt="2023-10-30T00:21:41.578" v="35174" actId="14100"/>
          <ac:spMkLst>
            <pc:docMk/>
            <pc:sldMk cId="3283684728" sldId="2147479181"/>
            <ac:spMk id="54" creationId="{BABBAB94-D37D-40E2-A202-43F8821BB9A1}"/>
          </ac:spMkLst>
        </pc:spChg>
        <pc:spChg chg="mod">
          <ac:chgData name="Bob Ward" userId="6da7c2dd-8e2e-469f-a216-c384312e2a2d" providerId="ADAL" clId="{62870759-0822-402D-B25C-BB6298B1EE64}" dt="2023-10-30T00:33:30.207" v="35527" actId="1076"/>
          <ac:spMkLst>
            <pc:docMk/>
            <pc:sldMk cId="3283684728" sldId="2147479181"/>
            <ac:spMk id="85" creationId="{3CE36DAE-EFE9-43C9-8EB9-83173D876F8A}"/>
          </ac:spMkLst>
        </pc:spChg>
        <pc:spChg chg="mod">
          <ac:chgData name="Bob Ward" userId="6da7c2dd-8e2e-469f-a216-c384312e2a2d" providerId="ADAL" clId="{62870759-0822-402D-B25C-BB6298B1EE64}" dt="2023-10-31T18:54:56.511" v="49582" actId="20577"/>
          <ac:spMkLst>
            <pc:docMk/>
            <pc:sldMk cId="3283684728" sldId="2147479181"/>
            <ac:spMk id="89" creationId="{78643ABC-3B30-4785-B44B-741B71872846}"/>
          </ac:spMkLst>
        </pc:spChg>
        <pc:grpChg chg="del">
          <ac:chgData name="Bob Ward" userId="6da7c2dd-8e2e-469f-a216-c384312e2a2d" providerId="ADAL" clId="{62870759-0822-402D-B25C-BB6298B1EE64}" dt="2023-10-30T00:19:23.399" v="35031" actId="478"/>
          <ac:grpSpMkLst>
            <pc:docMk/>
            <pc:sldMk cId="3283684728" sldId="2147479181"/>
            <ac:grpSpMk id="50" creationId="{A2E88516-957C-4B8C-B34B-CC0AAC9236C6}"/>
          </ac:grpSpMkLst>
        </pc:grpChg>
        <pc:picChg chg="add mod">
          <ac:chgData name="Bob Ward" userId="6da7c2dd-8e2e-469f-a216-c384312e2a2d" providerId="ADAL" clId="{62870759-0822-402D-B25C-BB6298B1EE64}" dt="2023-10-30T00:19:56.449" v="35049" actId="1076"/>
          <ac:picMkLst>
            <pc:docMk/>
            <pc:sldMk cId="3283684728" sldId="2147479181"/>
            <ac:picMk id="11" creationId="{194A3E27-94BD-003E-0E80-64B4C1DF5651}"/>
          </ac:picMkLst>
        </pc:picChg>
        <pc:picChg chg="del">
          <ac:chgData name="Bob Ward" userId="6da7c2dd-8e2e-469f-a216-c384312e2a2d" providerId="ADAL" clId="{62870759-0822-402D-B25C-BB6298B1EE64}" dt="2023-10-30T00:25:00.904" v="35368" actId="478"/>
          <ac:picMkLst>
            <pc:docMk/>
            <pc:sldMk cId="3283684728" sldId="2147479181"/>
            <ac:picMk id="12" creationId="{A10C4F5B-6345-BE93-3635-661911E59000}"/>
          </ac:picMkLst>
        </pc:picChg>
        <pc:picChg chg="mod">
          <ac:chgData name="Bob Ward" userId="6da7c2dd-8e2e-469f-a216-c384312e2a2d" providerId="ADAL" clId="{62870759-0822-402D-B25C-BB6298B1EE64}" dt="2023-10-30T00:34:21.988" v="35547" actId="1076"/>
          <ac:picMkLst>
            <pc:docMk/>
            <pc:sldMk cId="3283684728" sldId="2147479181"/>
            <ac:picMk id="13" creationId="{505E8E4F-B7D1-E9A7-39C0-DB78CE2E7DA4}"/>
          </ac:picMkLst>
        </pc:picChg>
        <pc:picChg chg="add mod">
          <ac:chgData name="Bob Ward" userId="6da7c2dd-8e2e-469f-a216-c384312e2a2d" providerId="ADAL" clId="{62870759-0822-402D-B25C-BB6298B1EE64}" dt="2023-10-30T00:33:28.358" v="35526" actId="1076"/>
          <ac:picMkLst>
            <pc:docMk/>
            <pc:sldMk cId="3283684728" sldId="2147479181"/>
            <ac:picMk id="16" creationId="{E43CA793-AE87-E5B7-88A2-776ACE13B8AF}"/>
          </ac:picMkLst>
        </pc:picChg>
        <pc:picChg chg="add mod">
          <ac:chgData name="Bob Ward" userId="6da7c2dd-8e2e-469f-a216-c384312e2a2d" providerId="ADAL" clId="{62870759-0822-402D-B25C-BB6298B1EE64}" dt="2023-10-30T00:34:31.039" v="35551" actId="1076"/>
          <ac:picMkLst>
            <pc:docMk/>
            <pc:sldMk cId="3283684728" sldId="2147479181"/>
            <ac:picMk id="20" creationId="{C25E47C0-CCB2-09D6-F3DD-9C72C2237619}"/>
          </ac:picMkLst>
        </pc:picChg>
        <pc:picChg chg="add del mod">
          <ac:chgData name="Bob Ward" userId="6da7c2dd-8e2e-469f-a216-c384312e2a2d" providerId="ADAL" clId="{62870759-0822-402D-B25C-BB6298B1EE64}" dt="2023-10-30T00:34:35.802" v="35553"/>
          <ac:picMkLst>
            <pc:docMk/>
            <pc:sldMk cId="3283684728" sldId="2147479181"/>
            <ac:picMk id="21" creationId="{55BEFA1F-6AB2-E9E7-3FCA-A3A36FFEA349}"/>
          </ac:picMkLst>
        </pc:picChg>
        <pc:picChg chg="del">
          <ac:chgData name="Bob Ward" userId="6da7c2dd-8e2e-469f-a216-c384312e2a2d" providerId="ADAL" clId="{62870759-0822-402D-B25C-BB6298B1EE64}" dt="2023-10-30T00:19:35.016" v="35043" actId="478"/>
          <ac:picMkLst>
            <pc:docMk/>
            <pc:sldMk cId="3283684728" sldId="2147479181"/>
            <ac:picMk id="55" creationId="{C9D82B73-90C0-4476-820B-23A2C0E4E1C7}"/>
          </ac:picMkLst>
        </pc:picChg>
        <pc:picChg chg="mod">
          <ac:chgData name="Bob Ward" userId="6da7c2dd-8e2e-469f-a216-c384312e2a2d" providerId="ADAL" clId="{62870759-0822-402D-B25C-BB6298B1EE64}" dt="2023-10-30T00:34:16.938" v="35545" actId="1076"/>
          <ac:picMkLst>
            <pc:docMk/>
            <pc:sldMk cId="3283684728" sldId="2147479181"/>
            <ac:picMk id="92" creationId="{BA9B3B10-F816-4312-A9C2-D61399728A31}"/>
          </ac:picMkLst>
        </pc:picChg>
        <pc:picChg chg="mod">
          <ac:chgData name="Bob Ward" userId="6da7c2dd-8e2e-469f-a216-c384312e2a2d" providerId="ADAL" clId="{62870759-0822-402D-B25C-BB6298B1EE64}" dt="2023-10-30T00:34:09.409" v="35541" actId="1076"/>
          <ac:picMkLst>
            <pc:docMk/>
            <pc:sldMk cId="3283684728" sldId="2147479181"/>
            <ac:picMk id="94" creationId="{07DC0201-F7C2-4095-97AB-CF9E33F318BB}"/>
          </ac:picMkLst>
        </pc:picChg>
        <pc:picChg chg="del">
          <ac:chgData name="Bob Ward" userId="6da7c2dd-8e2e-469f-a216-c384312e2a2d" providerId="ADAL" clId="{62870759-0822-402D-B25C-BB6298B1EE64}" dt="2023-10-30T00:24:42.837" v="35364" actId="478"/>
          <ac:picMkLst>
            <pc:docMk/>
            <pc:sldMk cId="3283684728" sldId="2147479181"/>
            <ac:picMk id="96" creationId="{9EF58B37-88D8-438E-9712-056D773B2E3D}"/>
          </ac:picMkLst>
        </pc:picChg>
      </pc:sldChg>
      <pc:sldChg chg="add del">
        <pc:chgData name="Bob Ward" userId="6da7c2dd-8e2e-469f-a216-c384312e2a2d" providerId="ADAL" clId="{62870759-0822-402D-B25C-BB6298B1EE64}" dt="2023-10-30T02:39:29.385" v="38288" actId="47"/>
        <pc:sldMkLst>
          <pc:docMk/>
          <pc:sldMk cId="1208291516" sldId="2147479182"/>
        </pc:sldMkLst>
      </pc:sldChg>
      <pc:sldChg chg="addSp modSp new mod">
        <pc:chgData name="Bob Ward" userId="6da7c2dd-8e2e-469f-a216-c384312e2a2d" providerId="ADAL" clId="{62870759-0822-402D-B25C-BB6298B1EE64}" dt="2023-11-12T04:28:19.238" v="68818" actId="1076"/>
        <pc:sldMkLst>
          <pc:docMk/>
          <pc:sldMk cId="50372673" sldId="2147479183"/>
        </pc:sldMkLst>
        <pc:spChg chg="mod">
          <ac:chgData name="Bob Ward" userId="6da7c2dd-8e2e-469f-a216-c384312e2a2d" providerId="ADAL" clId="{62870759-0822-402D-B25C-BB6298B1EE64}" dt="2023-10-31T01:18:55.436" v="43855" actId="20577"/>
          <ac:spMkLst>
            <pc:docMk/>
            <pc:sldMk cId="50372673" sldId="2147479183"/>
            <ac:spMk id="2" creationId="{1B3F76BA-9010-43F6-6827-40D1A8418E7C}"/>
          </ac:spMkLst>
        </pc:spChg>
        <pc:spChg chg="mod">
          <ac:chgData name="Bob Ward" userId="6da7c2dd-8e2e-469f-a216-c384312e2a2d" providerId="ADAL" clId="{62870759-0822-402D-B25C-BB6298B1EE64}" dt="2023-10-31T16:52:04.012" v="47837" actId="33524"/>
          <ac:spMkLst>
            <pc:docMk/>
            <pc:sldMk cId="50372673" sldId="2147479183"/>
            <ac:spMk id="3" creationId="{14AEAEED-7893-5960-5417-4582E32E3241}"/>
          </ac:spMkLst>
        </pc:spChg>
        <pc:picChg chg="add mod">
          <ac:chgData name="Bob Ward" userId="6da7c2dd-8e2e-469f-a216-c384312e2a2d" providerId="ADAL" clId="{62870759-0822-402D-B25C-BB6298B1EE64}" dt="2023-11-12T04:28:19.238" v="68818" actId="1076"/>
          <ac:picMkLst>
            <pc:docMk/>
            <pc:sldMk cId="50372673" sldId="2147479183"/>
            <ac:picMk id="4" creationId="{0A244883-D0AB-6120-5903-677BD8E30ADE}"/>
          </ac:picMkLst>
        </pc:picChg>
      </pc:sldChg>
      <pc:sldChg chg="modSp add del mod">
        <pc:chgData name="Bob Ward" userId="6da7c2dd-8e2e-469f-a216-c384312e2a2d" providerId="ADAL" clId="{62870759-0822-402D-B25C-BB6298B1EE64}" dt="2023-10-30T01:54:51.200" v="38003" actId="47"/>
        <pc:sldMkLst>
          <pc:docMk/>
          <pc:sldMk cId="766363043" sldId="2147479183"/>
        </pc:sldMkLst>
        <pc:spChg chg="mod">
          <ac:chgData name="Bob Ward" userId="6da7c2dd-8e2e-469f-a216-c384312e2a2d" providerId="ADAL" clId="{62870759-0822-402D-B25C-BB6298B1EE64}" dt="2023-10-30T01:47:33.937" v="37738" actId="6549"/>
          <ac:spMkLst>
            <pc:docMk/>
            <pc:sldMk cId="766363043" sldId="2147479183"/>
            <ac:spMk id="3" creationId="{A6DF973B-B9E0-6337-7C14-EB1C9470DDEF}"/>
          </ac:spMkLst>
        </pc:spChg>
      </pc:sldChg>
      <pc:sldChg chg="new del">
        <pc:chgData name="Bob Ward" userId="6da7c2dd-8e2e-469f-a216-c384312e2a2d" providerId="ADAL" clId="{62870759-0822-402D-B25C-BB6298B1EE64}" dt="2023-10-30T01:12:21.759" v="36465" actId="680"/>
        <pc:sldMkLst>
          <pc:docMk/>
          <pc:sldMk cId="1936333265" sldId="2147479183"/>
        </pc:sldMkLst>
      </pc:sldChg>
      <pc:sldChg chg="add del">
        <pc:chgData name="Bob Ward" userId="6da7c2dd-8e2e-469f-a216-c384312e2a2d" providerId="ADAL" clId="{62870759-0822-402D-B25C-BB6298B1EE64}" dt="2023-10-30T01:15:41.757" v="36613" actId="47"/>
        <pc:sldMkLst>
          <pc:docMk/>
          <pc:sldMk cId="3885884244" sldId="2147479183"/>
        </pc:sldMkLst>
      </pc:sldChg>
      <pc:sldChg chg="modSp add mod">
        <pc:chgData name="Bob Ward" userId="6da7c2dd-8e2e-469f-a216-c384312e2a2d" providerId="ADAL" clId="{62870759-0822-402D-B25C-BB6298B1EE64}" dt="2023-10-30T03:02:18.657" v="39705" actId="6549"/>
        <pc:sldMkLst>
          <pc:docMk/>
          <pc:sldMk cId="12624481" sldId="2147479184"/>
        </pc:sldMkLst>
        <pc:spChg chg="mod">
          <ac:chgData name="Bob Ward" userId="6da7c2dd-8e2e-469f-a216-c384312e2a2d" providerId="ADAL" clId="{62870759-0822-402D-B25C-BB6298B1EE64}" dt="2023-10-30T03:02:18.657" v="39705" actId="6549"/>
          <ac:spMkLst>
            <pc:docMk/>
            <pc:sldMk cId="12624481" sldId="2147479184"/>
            <ac:spMk id="4" creationId="{90AD92FF-2744-438E-127E-1A297A54331A}"/>
          </ac:spMkLst>
        </pc:spChg>
        <pc:spChg chg="mod">
          <ac:chgData name="Bob Ward" userId="6da7c2dd-8e2e-469f-a216-c384312e2a2d" providerId="ADAL" clId="{62870759-0822-402D-B25C-BB6298B1EE64}" dt="2023-10-30T02:49:12.479" v="38773" actId="1076"/>
          <ac:spMkLst>
            <pc:docMk/>
            <pc:sldMk cId="12624481" sldId="2147479184"/>
            <ac:spMk id="9" creationId="{F752AC3B-234E-9ECA-FC45-9D8BAB66F1BE}"/>
          </ac:spMkLst>
        </pc:spChg>
      </pc:sldChg>
      <pc:sldChg chg="add del">
        <pc:chgData name="Bob Ward" userId="6da7c2dd-8e2e-469f-a216-c384312e2a2d" providerId="ADAL" clId="{62870759-0822-402D-B25C-BB6298B1EE64}" dt="2023-10-30T02:45:20.861" v="38427" actId="47"/>
        <pc:sldMkLst>
          <pc:docMk/>
          <pc:sldMk cId="2679610039" sldId="2147479184"/>
        </pc:sldMkLst>
      </pc:sldChg>
      <pc:sldChg chg="addSp delSp modSp new del mod">
        <pc:chgData name="Bob Ward" userId="6da7c2dd-8e2e-469f-a216-c384312e2a2d" providerId="ADAL" clId="{62870759-0822-402D-B25C-BB6298B1EE64}" dt="2023-10-30T02:33:58.595" v="38278" actId="47"/>
        <pc:sldMkLst>
          <pc:docMk/>
          <pc:sldMk cId="3781993455" sldId="2147479184"/>
        </pc:sldMkLst>
        <pc:spChg chg="mod">
          <ac:chgData name="Bob Ward" userId="6da7c2dd-8e2e-469f-a216-c384312e2a2d" providerId="ADAL" clId="{62870759-0822-402D-B25C-BB6298B1EE64}" dt="2023-10-30T02:25:17.347" v="38243" actId="20577"/>
          <ac:spMkLst>
            <pc:docMk/>
            <pc:sldMk cId="3781993455" sldId="2147479184"/>
            <ac:spMk id="2" creationId="{A1A7E0CC-9182-722B-C4ED-8C1F7462DB59}"/>
          </ac:spMkLst>
        </pc:spChg>
        <pc:spChg chg="del">
          <ac:chgData name="Bob Ward" userId="6da7c2dd-8e2e-469f-a216-c384312e2a2d" providerId="ADAL" clId="{62870759-0822-402D-B25C-BB6298B1EE64}" dt="2023-10-30T02:25:34.290" v="38246" actId="478"/>
          <ac:spMkLst>
            <pc:docMk/>
            <pc:sldMk cId="3781993455" sldId="2147479184"/>
            <ac:spMk id="3" creationId="{1B44F4CF-956A-A022-4820-7ABAC1D063C6}"/>
          </ac:spMkLst>
        </pc:spChg>
        <pc:spChg chg="mod">
          <ac:chgData name="Bob Ward" userId="6da7c2dd-8e2e-469f-a216-c384312e2a2d" providerId="ADAL" clId="{62870759-0822-402D-B25C-BB6298B1EE64}" dt="2023-10-30T02:25:00.172" v="38218"/>
          <ac:spMkLst>
            <pc:docMk/>
            <pc:sldMk cId="3781993455" sldId="2147479184"/>
            <ac:spMk id="6" creationId="{EB86BE78-CA0F-C849-0C4F-BE22F62EE016}"/>
          </ac:spMkLst>
        </pc:spChg>
        <pc:spChg chg="mod">
          <ac:chgData name="Bob Ward" userId="6da7c2dd-8e2e-469f-a216-c384312e2a2d" providerId="ADAL" clId="{62870759-0822-402D-B25C-BB6298B1EE64}" dt="2023-10-30T02:25:00.172" v="38218"/>
          <ac:spMkLst>
            <pc:docMk/>
            <pc:sldMk cId="3781993455" sldId="2147479184"/>
            <ac:spMk id="9" creationId="{EDB8E439-3BA4-454B-71C0-857FE4169101}"/>
          </ac:spMkLst>
        </pc:spChg>
        <pc:spChg chg="mod">
          <ac:chgData name="Bob Ward" userId="6da7c2dd-8e2e-469f-a216-c384312e2a2d" providerId="ADAL" clId="{62870759-0822-402D-B25C-BB6298B1EE64}" dt="2023-10-30T02:25:00.172" v="38218"/>
          <ac:spMkLst>
            <pc:docMk/>
            <pc:sldMk cId="3781993455" sldId="2147479184"/>
            <ac:spMk id="20" creationId="{314AE262-42A5-78FB-1E33-6003D1BBC1D2}"/>
          </ac:spMkLst>
        </pc:spChg>
        <pc:spChg chg="mod">
          <ac:chgData name="Bob Ward" userId="6da7c2dd-8e2e-469f-a216-c384312e2a2d" providerId="ADAL" clId="{62870759-0822-402D-B25C-BB6298B1EE64}" dt="2023-10-30T02:25:00.172" v="38218"/>
          <ac:spMkLst>
            <pc:docMk/>
            <pc:sldMk cId="3781993455" sldId="2147479184"/>
            <ac:spMk id="31" creationId="{7409AC40-5194-10C7-901D-8D2E39838229}"/>
          </ac:spMkLst>
        </pc:spChg>
        <pc:spChg chg="mod">
          <ac:chgData name="Bob Ward" userId="6da7c2dd-8e2e-469f-a216-c384312e2a2d" providerId="ADAL" clId="{62870759-0822-402D-B25C-BB6298B1EE64}" dt="2023-10-30T02:25:00.172" v="38218"/>
          <ac:spMkLst>
            <pc:docMk/>
            <pc:sldMk cId="3781993455" sldId="2147479184"/>
            <ac:spMk id="32" creationId="{B7017EDC-7A59-9CEF-E84C-CCED4FA3935C}"/>
          </ac:spMkLst>
        </pc:spChg>
        <pc:spChg chg="mod">
          <ac:chgData name="Bob Ward" userId="6da7c2dd-8e2e-469f-a216-c384312e2a2d" providerId="ADAL" clId="{62870759-0822-402D-B25C-BB6298B1EE64}" dt="2023-10-30T02:25:00.172" v="38218"/>
          <ac:spMkLst>
            <pc:docMk/>
            <pc:sldMk cId="3781993455" sldId="2147479184"/>
            <ac:spMk id="34" creationId="{A0AE7FA5-A4C9-E8F4-E1E3-9CD295CAFCCD}"/>
          </ac:spMkLst>
        </pc:spChg>
        <pc:spChg chg="mod">
          <ac:chgData name="Bob Ward" userId="6da7c2dd-8e2e-469f-a216-c384312e2a2d" providerId="ADAL" clId="{62870759-0822-402D-B25C-BB6298B1EE64}" dt="2023-10-30T02:25:00.172" v="38218"/>
          <ac:spMkLst>
            <pc:docMk/>
            <pc:sldMk cId="3781993455" sldId="2147479184"/>
            <ac:spMk id="45" creationId="{4B1C3F63-C439-047E-0035-B058695E49AA}"/>
          </ac:spMkLst>
        </pc:spChg>
        <pc:spChg chg="add del mod">
          <ac:chgData name="Bob Ward" userId="6da7c2dd-8e2e-469f-a216-c384312e2a2d" providerId="ADAL" clId="{62870759-0822-402D-B25C-BB6298B1EE64}" dt="2023-10-30T02:25:31.995" v="38245"/>
          <ac:spMkLst>
            <pc:docMk/>
            <pc:sldMk cId="3781993455" sldId="2147479184"/>
            <ac:spMk id="46" creationId="{7E7BD576-6A93-6DF2-FC79-A903DF8EB03E}"/>
          </ac:spMkLst>
        </pc:spChg>
        <pc:spChg chg="add del mod">
          <ac:chgData name="Bob Ward" userId="6da7c2dd-8e2e-469f-a216-c384312e2a2d" providerId="ADAL" clId="{62870759-0822-402D-B25C-BB6298B1EE64}" dt="2023-10-30T02:25:54.159" v="38250" actId="478"/>
          <ac:spMkLst>
            <pc:docMk/>
            <pc:sldMk cId="3781993455" sldId="2147479184"/>
            <ac:spMk id="47" creationId="{AEB5FC20-907C-DC89-24F5-8A7DC7C6BF72}"/>
          </ac:spMkLst>
        </pc:spChg>
        <pc:spChg chg="mod">
          <ac:chgData name="Bob Ward" userId="6da7c2dd-8e2e-469f-a216-c384312e2a2d" providerId="ADAL" clId="{62870759-0822-402D-B25C-BB6298B1EE64}" dt="2023-10-30T02:25:40.680" v="38247"/>
          <ac:spMkLst>
            <pc:docMk/>
            <pc:sldMk cId="3781993455" sldId="2147479184"/>
            <ac:spMk id="50" creationId="{3B91E4C1-D989-2FA2-FC7D-BD15B4011E9A}"/>
          </ac:spMkLst>
        </pc:spChg>
        <pc:spChg chg="mod">
          <ac:chgData name="Bob Ward" userId="6da7c2dd-8e2e-469f-a216-c384312e2a2d" providerId="ADAL" clId="{62870759-0822-402D-B25C-BB6298B1EE64}" dt="2023-10-30T02:25:40.680" v="38247"/>
          <ac:spMkLst>
            <pc:docMk/>
            <pc:sldMk cId="3781993455" sldId="2147479184"/>
            <ac:spMk id="53" creationId="{A2B1E767-D03D-C562-ABEA-DC8C00B484DD}"/>
          </ac:spMkLst>
        </pc:spChg>
        <pc:spChg chg="mod">
          <ac:chgData name="Bob Ward" userId="6da7c2dd-8e2e-469f-a216-c384312e2a2d" providerId="ADAL" clId="{62870759-0822-402D-B25C-BB6298B1EE64}" dt="2023-10-30T02:26:04.829" v="38252" actId="255"/>
          <ac:spMkLst>
            <pc:docMk/>
            <pc:sldMk cId="3781993455" sldId="2147479184"/>
            <ac:spMk id="64" creationId="{2F30CC40-8C7F-9FFA-C315-4BC122741EDB}"/>
          </ac:spMkLst>
        </pc:spChg>
        <pc:spChg chg="mod">
          <ac:chgData name="Bob Ward" userId="6da7c2dd-8e2e-469f-a216-c384312e2a2d" providerId="ADAL" clId="{62870759-0822-402D-B25C-BB6298B1EE64}" dt="2023-10-30T02:26:09.505" v="38253" actId="255"/>
          <ac:spMkLst>
            <pc:docMk/>
            <pc:sldMk cId="3781993455" sldId="2147479184"/>
            <ac:spMk id="75" creationId="{E33B57C3-F057-9623-378B-FC01BF7951B6}"/>
          </ac:spMkLst>
        </pc:spChg>
        <pc:spChg chg="mod">
          <ac:chgData name="Bob Ward" userId="6da7c2dd-8e2e-469f-a216-c384312e2a2d" providerId="ADAL" clId="{62870759-0822-402D-B25C-BB6298B1EE64}" dt="2023-10-30T02:25:40.680" v="38247"/>
          <ac:spMkLst>
            <pc:docMk/>
            <pc:sldMk cId="3781993455" sldId="2147479184"/>
            <ac:spMk id="76" creationId="{0D34DA1D-715F-B5BC-5726-D1F9A835304E}"/>
          </ac:spMkLst>
        </pc:spChg>
        <pc:spChg chg="mod">
          <ac:chgData name="Bob Ward" userId="6da7c2dd-8e2e-469f-a216-c384312e2a2d" providerId="ADAL" clId="{62870759-0822-402D-B25C-BB6298B1EE64}" dt="2023-10-30T02:25:40.680" v="38247"/>
          <ac:spMkLst>
            <pc:docMk/>
            <pc:sldMk cId="3781993455" sldId="2147479184"/>
            <ac:spMk id="78" creationId="{CB8F6FAF-21C5-5910-F3BE-2A0EC28567E8}"/>
          </ac:spMkLst>
        </pc:spChg>
        <pc:spChg chg="mod">
          <ac:chgData name="Bob Ward" userId="6da7c2dd-8e2e-469f-a216-c384312e2a2d" providerId="ADAL" clId="{62870759-0822-402D-B25C-BB6298B1EE64}" dt="2023-10-30T02:26:14.823" v="38254" actId="255"/>
          <ac:spMkLst>
            <pc:docMk/>
            <pc:sldMk cId="3781993455" sldId="2147479184"/>
            <ac:spMk id="89" creationId="{5DC60EBC-529A-F1B9-9993-BA599A2EBAAE}"/>
          </ac:spMkLst>
        </pc:spChg>
        <pc:spChg chg="add del mod">
          <ac:chgData name="Bob Ward" userId="6da7c2dd-8e2e-469f-a216-c384312e2a2d" providerId="ADAL" clId="{62870759-0822-402D-B25C-BB6298B1EE64}" dt="2023-10-30T02:25:56.519" v="38251" actId="478"/>
          <ac:spMkLst>
            <pc:docMk/>
            <pc:sldMk cId="3781993455" sldId="2147479184"/>
            <ac:spMk id="90" creationId="{9109DDFB-1382-0534-F66C-B7A67803BF14}"/>
          </ac:spMkLst>
        </pc:spChg>
        <pc:grpChg chg="add del mod">
          <ac:chgData name="Bob Ward" userId="6da7c2dd-8e2e-469f-a216-c384312e2a2d" providerId="ADAL" clId="{62870759-0822-402D-B25C-BB6298B1EE64}" dt="2023-10-30T02:25:10.809" v="38219"/>
          <ac:grpSpMkLst>
            <pc:docMk/>
            <pc:sldMk cId="3781993455" sldId="2147479184"/>
            <ac:grpSpMk id="4" creationId="{00BBCFAA-A1BF-2664-D366-46F1B5B8362B}"/>
          </ac:grpSpMkLst>
        </pc:grpChg>
        <pc:grpChg chg="mod">
          <ac:chgData name="Bob Ward" userId="6da7c2dd-8e2e-469f-a216-c384312e2a2d" providerId="ADAL" clId="{62870759-0822-402D-B25C-BB6298B1EE64}" dt="2023-10-30T02:25:00.172" v="38218"/>
          <ac:grpSpMkLst>
            <pc:docMk/>
            <pc:sldMk cId="3781993455" sldId="2147479184"/>
            <ac:grpSpMk id="5" creationId="{97BDCAA7-8118-FA57-3BDB-D04213A877DC}"/>
          </ac:grpSpMkLst>
        </pc:grpChg>
        <pc:grpChg chg="mod">
          <ac:chgData name="Bob Ward" userId="6da7c2dd-8e2e-469f-a216-c384312e2a2d" providerId="ADAL" clId="{62870759-0822-402D-B25C-BB6298B1EE64}" dt="2023-10-30T02:25:00.172" v="38218"/>
          <ac:grpSpMkLst>
            <pc:docMk/>
            <pc:sldMk cId="3781993455" sldId="2147479184"/>
            <ac:grpSpMk id="7" creationId="{4548A8FD-7DFA-8D70-2B60-88F81F51E19D}"/>
          </ac:grpSpMkLst>
        </pc:grpChg>
        <pc:grpChg chg="mod">
          <ac:chgData name="Bob Ward" userId="6da7c2dd-8e2e-469f-a216-c384312e2a2d" providerId="ADAL" clId="{62870759-0822-402D-B25C-BB6298B1EE64}" dt="2023-10-30T02:25:00.172" v="38218"/>
          <ac:grpSpMkLst>
            <pc:docMk/>
            <pc:sldMk cId="3781993455" sldId="2147479184"/>
            <ac:grpSpMk id="8" creationId="{7F295C68-D595-08BF-06D1-BEBA84676FFA}"/>
          </ac:grpSpMkLst>
        </pc:grpChg>
        <pc:grpChg chg="mod">
          <ac:chgData name="Bob Ward" userId="6da7c2dd-8e2e-469f-a216-c384312e2a2d" providerId="ADAL" clId="{62870759-0822-402D-B25C-BB6298B1EE64}" dt="2023-10-30T02:25:00.172" v="38218"/>
          <ac:grpSpMkLst>
            <pc:docMk/>
            <pc:sldMk cId="3781993455" sldId="2147479184"/>
            <ac:grpSpMk id="33" creationId="{AF2BED49-CFA4-C3B7-9B9B-5E4FFA3DE2C5}"/>
          </ac:grpSpMkLst>
        </pc:grpChg>
        <pc:grpChg chg="add del mod">
          <ac:chgData name="Bob Ward" userId="6da7c2dd-8e2e-469f-a216-c384312e2a2d" providerId="ADAL" clId="{62870759-0822-402D-B25C-BB6298B1EE64}" dt="2023-10-30T02:25:49.299" v="38249" actId="478"/>
          <ac:grpSpMkLst>
            <pc:docMk/>
            <pc:sldMk cId="3781993455" sldId="2147479184"/>
            <ac:grpSpMk id="48" creationId="{D41C9B11-181D-DB0D-BD51-CB25529C6593}"/>
          </ac:grpSpMkLst>
        </pc:grpChg>
        <pc:grpChg chg="mod">
          <ac:chgData name="Bob Ward" userId="6da7c2dd-8e2e-469f-a216-c384312e2a2d" providerId="ADAL" clId="{62870759-0822-402D-B25C-BB6298B1EE64}" dt="2023-10-30T02:25:40.680" v="38247"/>
          <ac:grpSpMkLst>
            <pc:docMk/>
            <pc:sldMk cId="3781993455" sldId="2147479184"/>
            <ac:grpSpMk id="49" creationId="{65B61510-162B-DFD4-1306-8CC768CA6CCE}"/>
          </ac:grpSpMkLst>
        </pc:grpChg>
        <pc:grpChg chg="mod">
          <ac:chgData name="Bob Ward" userId="6da7c2dd-8e2e-469f-a216-c384312e2a2d" providerId="ADAL" clId="{62870759-0822-402D-B25C-BB6298B1EE64}" dt="2023-10-30T02:25:40.680" v="38247"/>
          <ac:grpSpMkLst>
            <pc:docMk/>
            <pc:sldMk cId="3781993455" sldId="2147479184"/>
            <ac:grpSpMk id="51" creationId="{FAC23958-050D-D2AD-9F4B-E5B114F5D450}"/>
          </ac:grpSpMkLst>
        </pc:grpChg>
        <pc:grpChg chg="mod">
          <ac:chgData name="Bob Ward" userId="6da7c2dd-8e2e-469f-a216-c384312e2a2d" providerId="ADAL" clId="{62870759-0822-402D-B25C-BB6298B1EE64}" dt="2023-10-30T02:25:40.680" v="38247"/>
          <ac:grpSpMkLst>
            <pc:docMk/>
            <pc:sldMk cId="3781993455" sldId="2147479184"/>
            <ac:grpSpMk id="52" creationId="{B26990EE-D92D-7439-4E31-B57A4856DE4E}"/>
          </ac:grpSpMkLst>
        </pc:grpChg>
        <pc:grpChg chg="mod">
          <ac:chgData name="Bob Ward" userId="6da7c2dd-8e2e-469f-a216-c384312e2a2d" providerId="ADAL" clId="{62870759-0822-402D-B25C-BB6298B1EE64}" dt="2023-10-30T02:25:40.680" v="38247"/>
          <ac:grpSpMkLst>
            <pc:docMk/>
            <pc:sldMk cId="3781993455" sldId="2147479184"/>
            <ac:grpSpMk id="77" creationId="{10845E63-E8FC-C581-8CC8-E14C728D23EB}"/>
          </ac:grpSpMkLst>
        </pc:grpChg>
        <pc:picChg chg="mod">
          <ac:chgData name="Bob Ward" userId="6da7c2dd-8e2e-469f-a216-c384312e2a2d" providerId="ADAL" clId="{62870759-0822-402D-B25C-BB6298B1EE64}" dt="2023-10-30T02:25:00.172" v="38218"/>
          <ac:picMkLst>
            <pc:docMk/>
            <pc:sldMk cId="3781993455" sldId="2147479184"/>
            <ac:picMk id="10" creationId="{39624CBB-A7BE-3BA3-A037-5206F5B99115}"/>
          </ac:picMkLst>
        </pc:picChg>
        <pc:picChg chg="mod">
          <ac:chgData name="Bob Ward" userId="6da7c2dd-8e2e-469f-a216-c384312e2a2d" providerId="ADAL" clId="{62870759-0822-402D-B25C-BB6298B1EE64}" dt="2023-10-30T02:25:00.172" v="38218"/>
          <ac:picMkLst>
            <pc:docMk/>
            <pc:sldMk cId="3781993455" sldId="2147479184"/>
            <ac:picMk id="11" creationId="{CB456FBF-8774-7273-E0B3-E5125AC0C276}"/>
          </ac:picMkLst>
        </pc:picChg>
        <pc:picChg chg="mod">
          <ac:chgData name="Bob Ward" userId="6da7c2dd-8e2e-469f-a216-c384312e2a2d" providerId="ADAL" clId="{62870759-0822-402D-B25C-BB6298B1EE64}" dt="2023-10-30T02:25:00.172" v="38218"/>
          <ac:picMkLst>
            <pc:docMk/>
            <pc:sldMk cId="3781993455" sldId="2147479184"/>
            <ac:picMk id="12" creationId="{0F9435F4-F3A5-67D3-E226-4B518FB05332}"/>
          </ac:picMkLst>
        </pc:picChg>
        <pc:picChg chg="mod">
          <ac:chgData name="Bob Ward" userId="6da7c2dd-8e2e-469f-a216-c384312e2a2d" providerId="ADAL" clId="{62870759-0822-402D-B25C-BB6298B1EE64}" dt="2023-10-30T02:25:00.172" v="38218"/>
          <ac:picMkLst>
            <pc:docMk/>
            <pc:sldMk cId="3781993455" sldId="2147479184"/>
            <ac:picMk id="13" creationId="{A6C4F5C3-7F34-BCC5-6FB4-BADA0E536BD2}"/>
          </ac:picMkLst>
        </pc:picChg>
        <pc:picChg chg="mod">
          <ac:chgData name="Bob Ward" userId="6da7c2dd-8e2e-469f-a216-c384312e2a2d" providerId="ADAL" clId="{62870759-0822-402D-B25C-BB6298B1EE64}" dt="2023-10-30T02:25:00.172" v="38218"/>
          <ac:picMkLst>
            <pc:docMk/>
            <pc:sldMk cId="3781993455" sldId="2147479184"/>
            <ac:picMk id="14" creationId="{63C16F6F-054C-F704-4346-ED9DABAA4E6C}"/>
          </ac:picMkLst>
        </pc:picChg>
        <pc:picChg chg="mod">
          <ac:chgData name="Bob Ward" userId="6da7c2dd-8e2e-469f-a216-c384312e2a2d" providerId="ADAL" clId="{62870759-0822-402D-B25C-BB6298B1EE64}" dt="2023-10-30T02:25:00.172" v="38218"/>
          <ac:picMkLst>
            <pc:docMk/>
            <pc:sldMk cId="3781993455" sldId="2147479184"/>
            <ac:picMk id="21" creationId="{E0B1667A-732D-E487-7A84-17BB521403E5}"/>
          </ac:picMkLst>
        </pc:picChg>
        <pc:picChg chg="mod">
          <ac:chgData name="Bob Ward" userId="6da7c2dd-8e2e-469f-a216-c384312e2a2d" providerId="ADAL" clId="{62870759-0822-402D-B25C-BB6298B1EE64}" dt="2023-10-30T02:25:00.172" v="38218"/>
          <ac:picMkLst>
            <pc:docMk/>
            <pc:sldMk cId="3781993455" sldId="2147479184"/>
            <ac:picMk id="22" creationId="{8EFD5081-562A-F684-C944-C326587E39F2}"/>
          </ac:picMkLst>
        </pc:picChg>
        <pc:picChg chg="mod">
          <ac:chgData name="Bob Ward" userId="6da7c2dd-8e2e-469f-a216-c384312e2a2d" providerId="ADAL" clId="{62870759-0822-402D-B25C-BB6298B1EE64}" dt="2023-10-30T02:25:00.172" v="38218"/>
          <ac:picMkLst>
            <pc:docMk/>
            <pc:sldMk cId="3781993455" sldId="2147479184"/>
            <ac:picMk id="23" creationId="{1CFD0AAB-5302-DDFC-05A2-0E4B5B51DD63}"/>
          </ac:picMkLst>
        </pc:picChg>
        <pc:picChg chg="mod">
          <ac:chgData name="Bob Ward" userId="6da7c2dd-8e2e-469f-a216-c384312e2a2d" providerId="ADAL" clId="{62870759-0822-402D-B25C-BB6298B1EE64}" dt="2023-10-30T02:25:00.172" v="38218"/>
          <ac:picMkLst>
            <pc:docMk/>
            <pc:sldMk cId="3781993455" sldId="2147479184"/>
            <ac:picMk id="24" creationId="{A970CE81-0DDB-CEB0-F9C7-14409FAC7392}"/>
          </ac:picMkLst>
        </pc:picChg>
        <pc:picChg chg="mod">
          <ac:chgData name="Bob Ward" userId="6da7c2dd-8e2e-469f-a216-c384312e2a2d" providerId="ADAL" clId="{62870759-0822-402D-B25C-BB6298B1EE64}" dt="2023-10-30T02:25:00.172" v="38218"/>
          <ac:picMkLst>
            <pc:docMk/>
            <pc:sldMk cId="3781993455" sldId="2147479184"/>
            <ac:picMk id="25" creationId="{0D664710-3A91-6AE8-516B-A3E9777E0EC1}"/>
          </ac:picMkLst>
        </pc:picChg>
        <pc:picChg chg="mod">
          <ac:chgData name="Bob Ward" userId="6da7c2dd-8e2e-469f-a216-c384312e2a2d" providerId="ADAL" clId="{62870759-0822-402D-B25C-BB6298B1EE64}" dt="2023-10-30T02:25:00.172" v="38218"/>
          <ac:picMkLst>
            <pc:docMk/>
            <pc:sldMk cId="3781993455" sldId="2147479184"/>
            <ac:picMk id="35" creationId="{DA172C12-BA01-22C8-0418-DB888EDCEBDB}"/>
          </ac:picMkLst>
        </pc:picChg>
        <pc:picChg chg="mod">
          <ac:chgData name="Bob Ward" userId="6da7c2dd-8e2e-469f-a216-c384312e2a2d" providerId="ADAL" clId="{62870759-0822-402D-B25C-BB6298B1EE64}" dt="2023-10-30T02:25:00.172" v="38218"/>
          <ac:picMkLst>
            <pc:docMk/>
            <pc:sldMk cId="3781993455" sldId="2147479184"/>
            <ac:picMk id="36" creationId="{A5D0CB44-D9E9-6A40-D3F5-4D45460C8598}"/>
          </ac:picMkLst>
        </pc:picChg>
        <pc:picChg chg="mod">
          <ac:chgData name="Bob Ward" userId="6da7c2dd-8e2e-469f-a216-c384312e2a2d" providerId="ADAL" clId="{62870759-0822-402D-B25C-BB6298B1EE64}" dt="2023-10-30T02:25:00.172" v="38218"/>
          <ac:picMkLst>
            <pc:docMk/>
            <pc:sldMk cId="3781993455" sldId="2147479184"/>
            <ac:picMk id="37" creationId="{149CCB61-986A-51FC-8C62-F9B95E51A5B7}"/>
          </ac:picMkLst>
        </pc:picChg>
        <pc:picChg chg="mod">
          <ac:chgData name="Bob Ward" userId="6da7c2dd-8e2e-469f-a216-c384312e2a2d" providerId="ADAL" clId="{62870759-0822-402D-B25C-BB6298B1EE64}" dt="2023-10-30T02:25:00.172" v="38218"/>
          <ac:picMkLst>
            <pc:docMk/>
            <pc:sldMk cId="3781993455" sldId="2147479184"/>
            <ac:picMk id="38" creationId="{11D6AD16-1C80-DDD5-3EF1-630C6CEAD98D}"/>
          </ac:picMkLst>
        </pc:picChg>
        <pc:picChg chg="mod">
          <ac:chgData name="Bob Ward" userId="6da7c2dd-8e2e-469f-a216-c384312e2a2d" providerId="ADAL" clId="{62870759-0822-402D-B25C-BB6298B1EE64}" dt="2023-10-30T02:25:00.172" v="38218"/>
          <ac:picMkLst>
            <pc:docMk/>
            <pc:sldMk cId="3781993455" sldId="2147479184"/>
            <ac:picMk id="39" creationId="{08672750-4AB0-3D0F-648E-D2C46506D08F}"/>
          </ac:picMkLst>
        </pc:picChg>
        <pc:picChg chg="mod">
          <ac:chgData name="Bob Ward" userId="6da7c2dd-8e2e-469f-a216-c384312e2a2d" providerId="ADAL" clId="{62870759-0822-402D-B25C-BB6298B1EE64}" dt="2023-10-30T02:25:40.680" v="38247"/>
          <ac:picMkLst>
            <pc:docMk/>
            <pc:sldMk cId="3781993455" sldId="2147479184"/>
            <ac:picMk id="54" creationId="{603D61CF-EB0E-07B7-3158-3D930856C288}"/>
          </ac:picMkLst>
        </pc:picChg>
        <pc:picChg chg="mod">
          <ac:chgData name="Bob Ward" userId="6da7c2dd-8e2e-469f-a216-c384312e2a2d" providerId="ADAL" clId="{62870759-0822-402D-B25C-BB6298B1EE64}" dt="2023-10-30T02:25:40.680" v="38247"/>
          <ac:picMkLst>
            <pc:docMk/>
            <pc:sldMk cId="3781993455" sldId="2147479184"/>
            <ac:picMk id="55" creationId="{5DF743D2-9B0F-5CD3-8A6D-7FF489DE87FE}"/>
          </ac:picMkLst>
        </pc:picChg>
        <pc:picChg chg="mod">
          <ac:chgData name="Bob Ward" userId="6da7c2dd-8e2e-469f-a216-c384312e2a2d" providerId="ADAL" clId="{62870759-0822-402D-B25C-BB6298B1EE64}" dt="2023-10-30T02:25:40.680" v="38247"/>
          <ac:picMkLst>
            <pc:docMk/>
            <pc:sldMk cId="3781993455" sldId="2147479184"/>
            <ac:picMk id="56" creationId="{21A878F0-4D53-C283-4EF8-E4D110071A17}"/>
          </ac:picMkLst>
        </pc:picChg>
        <pc:picChg chg="mod">
          <ac:chgData name="Bob Ward" userId="6da7c2dd-8e2e-469f-a216-c384312e2a2d" providerId="ADAL" clId="{62870759-0822-402D-B25C-BB6298B1EE64}" dt="2023-10-30T02:25:40.680" v="38247"/>
          <ac:picMkLst>
            <pc:docMk/>
            <pc:sldMk cId="3781993455" sldId="2147479184"/>
            <ac:picMk id="57" creationId="{1A62CC85-B6DB-0415-FECF-7E5FA3124C34}"/>
          </ac:picMkLst>
        </pc:picChg>
        <pc:picChg chg="mod">
          <ac:chgData name="Bob Ward" userId="6da7c2dd-8e2e-469f-a216-c384312e2a2d" providerId="ADAL" clId="{62870759-0822-402D-B25C-BB6298B1EE64}" dt="2023-10-30T02:25:40.680" v="38247"/>
          <ac:picMkLst>
            <pc:docMk/>
            <pc:sldMk cId="3781993455" sldId="2147479184"/>
            <ac:picMk id="58" creationId="{160579FA-8C59-48A5-4F9F-CE26A0E93A5D}"/>
          </ac:picMkLst>
        </pc:picChg>
        <pc:picChg chg="mod">
          <ac:chgData name="Bob Ward" userId="6da7c2dd-8e2e-469f-a216-c384312e2a2d" providerId="ADAL" clId="{62870759-0822-402D-B25C-BB6298B1EE64}" dt="2023-10-30T02:25:40.680" v="38247"/>
          <ac:picMkLst>
            <pc:docMk/>
            <pc:sldMk cId="3781993455" sldId="2147479184"/>
            <ac:picMk id="65" creationId="{20855FF7-ED8A-6ACB-9E46-5BAF629CB3DE}"/>
          </ac:picMkLst>
        </pc:picChg>
        <pc:picChg chg="mod">
          <ac:chgData name="Bob Ward" userId="6da7c2dd-8e2e-469f-a216-c384312e2a2d" providerId="ADAL" clId="{62870759-0822-402D-B25C-BB6298B1EE64}" dt="2023-10-30T02:25:40.680" v="38247"/>
          <ac:picMkLst>
            <pc:docMk/>
            <pc:sldMk cId="3781993455" sldId="2147479184"/>
            <ac:picMk id="66" creationId="{92FDD4A5-7BCA-F03B-7E2A-6C6564AAAB87}"/>
          </ac:picMkLst>
        </pc:picChg>
        <pc:picChg chg="mod">
          <ac:chgData name="Bob Ward" userId="6da7c2dd-8e2e-469f-a216-c384312e2a2d" providerId="ADAL" clId="{62870759-0822-402D-B25C-BB6298B1EE64}" dt="2023-10-30T02:25:40.680" v="38247"/>
          <ac:picMkLst>
            <pc:docMk/>
            <pc:sldMk cId="3781993455" sldId="2147479184"/>
            <ac:picMk id="67" creationId="{6E62B580-35AA-93F1-2615-B758DD392A7D}"/>
          </ac:picMkLst>
        </pc:picChg>
        <pc:picChg chg="mod">
          <ac:chgData name="Bob Ward" userId="6da7c2dd-8e2e-469f-a216-c384312e2a2d" providerId="ADAL" clId="{62870759-0822-402D-B25C-BB6298B1EE64}" dt="2023-10-30T02:25:40.680" v="38247"/>
          <ac:picMkLst>
            <pc:docMk/>
            <pc:sldMk cId="3781993455" sldId="2147479184"/>
            <ac:picMk id="68" creationId="{58BE228E-B7C3-901F-4EA0-FFBD081874CA}"/>
          </ac:picMkLst>
        </pc:picChg>
        <pc:picChg chg="mod">
          <ac:chgData name="Bob Ward" userId="6da7c2dd-8e2e-469f-a216-c384312e2a2d" providerId="ADAL" clId="{62870759-0822-402D-B25C-BB6298B1EE64}" dt="2023-10-30T02:25:40.680" v="38247"/>
          <ac:picMkLst>
            <pc:docMk/>
            <pc:sldMk cId="3781993455" sldId="2147479184"/>
            <ac:picMk id="69" creationId="{84EA2105-9E74-8BC5-8204-E10602C157F0}"/>
          </ac:picMkLst>
        </pc:picChg>
        <pc:picChg chg="mod">
          <ac:chgData name="Bob Ward" userId="6da7c2dd-8e2e-469f-a216-c384312e2a2d" providerId="ADAL" clId="{62870759-0822-402D-B25C-BB6298B1EE64}" dt="2023-10-30T02:25:40.680" v="38247"/>
          <ac:picMkLst>
            <pc:docMk/>
            <pc:sldMk cId="3781993455" sldId="2147479184"/>
            <ac:picMk id="79" creationId="{D68BAC16-C6CA-4176-5BA9-8EE013D42B67}"/>
          </ac:picMkLst>
        </pc:picChg>
        <pc:picChg chg="mod">
          <ac:chgData name="Bob Ward" userId="6da7c2dd-8e2e-469f-a216-c384312e2a2d" providerId="ADAL" clId="{62870759-0822-402D-B25C-BB6298B1EE64}" dt="2023-10-30T02:25:40.680" v="38247"/>
          <ac:picMkLst>
            <pc:docMk/>
            <pc:sldMk cId="3781993455" sldId="2147479184"/>
            <ac:picMk id="80" creationId="{6061C1B8-3832-4F54-4B4E-554D2A7768E6}"/>
          </ac:picMkLst>
        </pc:picChg>
        <pc:picChg chg="mod">
          <ac:chgData name="Bob Ward" userId="6da7c2dd-8e2e-469f-a216-c384312e2a2d" providerId="ADAL" clId="{62870759-0822-402D-B25C-BB6298B1EE64}" dt="2023-10-30T02:25:40.680" v="38247"/>
          <ac:picMkLst>
            <pc:docMk/>
            <pc:sldMk cId="3781993455" sldId="2147479184"/>
            <ac:picMk id="81" creationId="{4B56572A-BC18-090B-0EC1-6A83F3F2E0A7}"/>
          </ac:picMkLst>
        </pc:picChg>
        <pc:picChg chg="mod">
          <ac:chgData name="Bob Ward" userId="6da7c2dd-8e2e-469f-a216-c384312e2a2d" providerId="ADAL" clId="{62870759-0822-402D-B25C-BB6298B1EE64}" dt="2023-10-30T02:25:40.680" v="38247"/>
          <ac:picMkLst>
            <pc:docMk/>
            <pc:sldMk cId="3781993455" sldId="2147479184"/>
            <ac:picMk id="82" creationId="{61EBCB33-B3B4-CA7D-2A51-26BD31E4EC17}"/>
          </ac:picMkLst>
        </pc:picChg>
        <pc:picChg chg="mod">
          <ac:chgData name="Bob Ward" userId="6da7c2dd-8e2e-469f-a216-c384312e2a2d" providerId="ADAL" clId="{62870759-0822-402D-B25C-BB6298B1EE64}" dt="2023-10-30T02:25:40.680" v="38247"/>
          <ac:picMkLst>
            <pc:docMk/>
            <pc:sldMk cId="3781993455" sldId="2147479184"/>
            <ac:picMk id="83" creationId="{E0770248-1D78-38AA-1DF9-91FC1323CCC3}"/>
          </ac:picMkLst>
        </pc:picChg>
        <pc:cxnChg chg="mod">
          <ac:chgData name="Bob Ward" userId="6da7c2dd-8e2e-469f-a216-c384312e2a2d" providerId="ADAL" clId="{62870759-0822-402D-B25C-BB6298B1EE64}" dt="2023-10-30T02:25:00.172" v="38218"/>
          <ac:cxnSpMkLst>
            <pc:docMk/>
            <pc:sldMk cId="3781993455" sldId="2147479184"/>
            <ac:cxnSpMk id="15" creationId="{7DC1EAF3-D6DB-4937-965E-A93061EFBBCE}"/>
          </ac:cxnSpMkLst>
        </pc:cxnChg>
        <pc:cxnChg chg="mod">
          <ac:chgData name="Bob Ward" userId="6da7c2dd-8e2e-469f-a216-c384312e2a2d" providerId="ADAL" clId="{62870759-0822-402D-B25C-BB6298B1EE64}" dt="2023-10-30T02:25:00.172" v="38218"/>
          <ac:cxnSpMkLst>
            <pc:docMk/>
            <pc:sldMk cId="3781993455" sldId="2147479184"/>
            <ac:cxnSpMk id="16" creationId="{08731BA4-99E4-770A-EE8D-E6EFDD7EEA24}"/>
          </ac:cxnSpMkLst>
        </pc:cxnChg>
        <pc:cxnChg chg="mod">
          <ac:chgData name="Bob Ward" userId="6da7c2dd-8e2e-469f-a216-c384312e2a2d" providerId="ADAL" clId="{62870759-0822-402D-B25C-BB6298B1EE64}" dt="2023-10-30T02:25:00.172" v="38218"/>
          <ac:cxnSpMkLst>
            <pc:docMk/>
            <pc:sldMk cId="3781993455" sldId="2147479184"/>
            <ac:cxnSpMk id="17" creationId="{81978939-FF35-009E-D482-F463C650B7AE}"/>
          </ac:cxnSpMkLst>
        </pc:cxnChg>
        <pc:cxnChg chg="mod">
          <ac:chgData name="Bob Ward" userId="6da7c2dd-8e2e-469f-a216-c384312e2a2d" providerId="ADAL" clId="{62870759-0822-402D-B25C-BB6298B1EE64}" dt="2023-10-30T02:25:00.172" v="38218"/>
          <ac:cxnSpMkLst>
            <pc:docMk/>
            <pc:sldMk cId="3781993455" sldId="2147479184"/>
            <ac:cxnSpMk id="18" creationId="{A4B60852-63B7-2121-8A3F-14BBD42EAF8E}"/>
          </ac:cxnSpMkLst>
        </pc:cxnChg>
        <pc:cxnChg chg="mod">
          <ac:chgData name="Bob Ward" userId="6da7c2dd-8e2e-469f-a216-c384312e2a2d" providerId="ADAL" clId="{62870759-0822-402D-B25C-BB6298B1EE64}" dt="2023-10-30T02:25:00.172" v="38218"/>
          <ac:cxnSpMkLst>
            <pc:docMk/>
            <pc:sldMk cId="3781993455" sldId="2147479184"/>
            <ac:cxnSpMk id="19" creationId="{04C35561-0DB0-D657-34AB-720302A1C60F}"/>
          </ac:cxnSpMkLst>
        </pc:cxnChg>
        <pc:cxnChg chg="mod">
          <ac:chgData name="Bob Ward" userId="6da7c2dd-8e2e-469f-a216-c384312e2a2d" providerId="ADAL" clId="{62870759-0822-402D-B25C-BB6298B1EE64}" dt="2023-10-30T02:25:00.172" v="38218"/>
          <ac:cxnSpMkLst>
            <pc:docMk/>
            <pc:sldMk cId="3781993455" sldId="2147479184"/>
            <ac:cxnSpMk id="26" creationId="{2A3EE2CF-76B4-581D-489F-99D574E1FB6C}"/>
          </ac:cxnSpMkLst>
        </pc:cxnChg>
        <pc:cxnChg chg="mod">
          <ac:chgData name="Bob Ward" userId="6da7c2dd-8e2e-469f-a216-c384312e2a2d" providerId="ADAL" clId="{62870759-0822-402D-B25C-BB6298B1EE64}" dt="2023-10-30T02:25:00.172" v="38218"/>
          <ac:cxnSpMkLst>
            <pc:docMk/>
            <pc:sldMk cId="3781993455" sldId="2147479184"/>
            <ac:cxnSpMk id="27" creationId="{C7D8700C-772D-C181-7DF1-A0FB1EE5B9A9}"/>
          </ac:cxnSpMkLst>
        </pc:cxnChg>
        <pc:cxnChg chg="mod">
          <ac:chgData name="Bob Ward" userId="6da7c2dd-8e2e-469f-a216-c384312e2a2d" providerId="ADAL" clId="{62870759-0822-402D-B25C-BB6298B1EE64}" dt="2023-10-30T02:25:00.172" v="38218"/>
          <ac:cxnSpMkLst>
            <pc:docMk/>
            <pc:sldMk cId="3781993455" sldId="2147479184"/>
            <ac:cxnSpMk id="28" creationId="{E24B6B3C-E4B8-2639-061B-5037D134D5D1}"/>
          </ac:cxnSpMkLst>
        </pc:cxnChg>
        <pc:cxnChg chg="mod">
          <ac:chgData name="Bob Ward" userId="6da7c2dd-8e2e-469f-a216-c384312e2a2d" providerId="ADAL" clId="{62870759-0822-402D-B25C-BB6298B1EE64}" dt="2023-10-30T02:25:00.172" v="38218"/>
          <ac:cxnSpMkLst>
            <pc:docMk/>
            <pc:sldMk cId="3781993455" sldId="2147479184"/>
            <ac:cxnSpMk id="29" creationId="{2090BE12-750B-2215-23B7-50EAD209EDB3}"/>
          </ac:cxnSpMkLst>
        </pc:cxnChg>
        <pc:cxnChg chg="mod">
          <ac:chgData name="Bob Ward" userId="6da7c2dd-8e2e-469f-a216-c384312e2a2d" providerId="ADAL" clId="{62870759-0822-402D-B25C-BB6298B1EE64}" dt="2023-10-30T02:25:00.172" v="38218"/>
          <ac:cxnSpMkLst>
            <pc:docMk/>
            <pc:sldMk cId="3781993455" sldId="2147479184"/>
            <ac:cxnSpMk id="30" creationId="{27284E27-3B88-97AD-0D2F-26CEFE05F792}"/>
          </ac:cxnSpMkLst>
        </pc:cxnChg>
        <pc:cxnChg chg="mod">
          <ac:chgData name="Bob Ward" userId="6da7c2dd-8e2e-469f-a216-c384312e2a2d" providerId="ADAL" clId="{62870759-0822-402D-B25C-BB6298B1EE64}" dt="2023-10-30T02:25:00.172" v="38218"/>
          <ac:cxnSpMkLst>
            <pc:docMk/>
            <pc:sldMk cId="3781993455" sldId="2147479184"/>
            <ac:cxnSpMk id="40" creationId="{06767E2D-BAA0-EEF8-C0CB-5092B70ECE31}"/>
          </ac:cxnSpMkLst>
        </pc:cxnChg>
        <pc:cxnChg chg="mod">
          <ac:chgData name="Bob Ward" userId="6da7c2dd-8e2e-469f-a216-c384312e2a2d" providerId="ADAL" clId="{62870759-0822-402D-B25C-BB6298B1EE64}" dt="2023-10-30T02:25:00.172" v="38218"/>
          <ac:cxnSpMkLst>
            <pc:docMk/>
            <pc:sldMk cId="3781993455" sldId="2147479184"/>
            <ac:cxnSpMk id="41" creationId="{19B3D0DB-1356-3FE7-21B0-E8458E5924C8}"/>
          </ac:cxnSpMkLst>
        </pc:cxnChg>
        <pc:cxnChg chg="mod">
          <ac:chgData name="Bob Ward" userId="6da7c2dd-8e2e-469f-a216-c384312e2a2d" providerId="ADAL" clId="{62870759-0822-402D-B25C-BB6298B1EE64}" dt="2023-10-30T02:25:00.172" v="38218"/>
          <ac:cxnSpMkLst>
            <pc:docMk/>
            <pc:sldMk cId="3781993455" sldId="2147479184"/>
            <ac:cxnSpMk id="42" creationId="{6EF05C4B-5BE6-7DB8-7523-65EA6BE6D66E}"/>
          </ac:cxnSpMkLst>
        </pc:cxnChg>
        <pc:cxnChg chg="mod">
          <ac:chgData name="Bob Ward" userId="6da7c2dd-8e2e-469f-a216-c384312e2a2d" providerId="ADAL" clId="{62870759-0822-402D-B25C-BB6298B1EE64}" dt="2023-10-30T02:25:00.172" v="38218"/>
          <ac:cxnSpMkLst>
            <pc:docMk/>
            <pc:sldMk cId="3781993455" sldId="2147479184"/>
            <ac:cxnSpMk id="43" creationId="{F5AA7E02-B96A-8D59-D30D-43680D2B3DE8}"/>
          </ac:cxnSpMkLst>
        </pc:cxnChg>
        <pc:cxnChg chg="mod">
          <ac:chgData name="Bob Ward" userId="6da7c2dd-8e2e-469f-a216-c384312e2a2d" providerId="ADAL" clId="{62870759-0822-402D-B25C-BB6298B1EE64}" dt="2023-10-30T02:25:00.172" v="38218"/>
          <ac:cxnSpMkLst>
            <pc:docMk/>
            <pc:sldMk cId="3781993455" sldId="2147479184"/>
            <ac:cxnSpMk id="44" creationId="{386E1D11-4D0B-7FFA-0DA2-ED6DFD69B5EA}"/>
          </ac:cxnSpMkLst>
        </pc:cxnChg>
        <pc:cxnChg chg="mod">
          <ac:chgData name="Bob Ward" userId="6da7c2dd-8e2e-469f-a216-c384312e2a2d" providerId="ADAL" clId="{62870759-0822-402D-B25C-BB6298B1EE64}" dt="2023-10-30T02:25:49.299" v="38249" actId="478"/>
          <ac:cxnSpMkLst>
            <pc:docMk/>
            <pc:sldMk cId="3781993455" sldId="2147479184"/>
            <ac:cxnSpMk id="59" creationId="{BBEC2F97-27ED-1E9C-7674-32E7A73A6881}"/>
          </ac:cxnSpMkLst>
        </pc:cxnChg>
        <pc:cxnChg chg="mod">
          <ac:chgData name="Bob Ward" userId="6da7c2dd-8e2e-469f-a216-c384312e2a2d" providerId="ADAL" clId="{62870759-0822-402D-B25C-BB6298B1EE64}" dt="2023-10-30T02:25:49.299" v="38249" actId="478"/>
          <ac:cxnSpMkLst>
            <pc:docMk/>
            <pc:sldMk cId="3781993455" sldId="2147479184"/>
            <ac:cxnSpMk id="60" creationId="{FB206CDF-5CA1-B94C-0407-86F685CA1395}"/>
          </ac:cxnSpMkLst>
        </pc:cxnChg>
        <pc:cxnChg chg="mod">
          <ac:chgData name="Bob Ward" userId="6da7c2dd-8e2e-469f-a216-c384312e2a2d" providerId="ADAL" clId="{62870759-0822-402D-B25C-BB6298B1EE64}" dt="2023-10-30T02:25:49.299" v="38249" actId="478"/>
          <ac:cxnSpMkLst>
            <pc:docMk/>
            <pc:sldMk cId="3781993455" sldId="2147479184"/>
            <ac:cxnSpMk id="61" creationId="{EF7BC869-B9AB-BFAB-239F-EB0A58177D00}"/>
          </ac:cxnSpMkLst>
        </pc:cxnChg>
        <pc:cxnChg chg="mod">
          <ac:chgData name="Bob Ward" userId="6da7c2dd-8e2e-469f-a216-c384312e2a2d" providerId="ADAL" clId="{62870759-0822-402D-B25C-BB6298B1EE64}" dt="2023-10-30T02:25:49.299" v="38249" actId="478"/>
          <ac:cxnSpMkLst>
            <pc:docMk/>
            <pc:sldMk cId="3781993455" sldId="2147479184"/>
            <ac:cxnSpMk id="62" creationId="{0ED643D4-F291-5545-1AEF-BA23A67102F3}"/>
          </ac:cxnSpMkLst>
        </pc:cxnChg>
        <pc:cxnChg chg="mod">
          <ac:chgData name="Bob Ward" userId="6da7c2dd-8e2e-469f-a216-c384312e2a2d" providerId="ADAL" clId="{62870759-0822-402D-B25C-BB6298B1EE64}" dt="2023-10-30T02:25:49.299" v="38249" actId="478"/>
          <ac:cxnSpMkLst>
            <pc:docMk/>
            <pc:sldMk cId="3781993455" sldId="2147479184"/>
            <ac:cxnSpMk id="63" creationId="{BF15D35C-35A4-3C5D-233B-DEEC4F97EE1A}"/>
          </ac:cxnSpMkLst>
        </pc:cxnChg>
        <pc:cxnChg chg="mod">
          <ac:chgData name="Bob Ward" userId="6da7c2dd-8e2e-469f-a216-c384312e2a2d" providerId="ADAL" clId="{62870759-0822-402D-B25C-BB6298B1EE64}" dt="2023-10-30T02:25:49.299" v="38249" actId="478"/>
          <ac:cxnSpMkLst>
            <pc:docMk/>
            <pc:sldMk cId="3781993455" sldId="2147479184"/>
            <ac:cxnSpMk id="70" creationId="{970FEDFE-87AE-EFE8-AF5A-43E75FD27426}"/>
          </ac:cxnSpMkLst>
        </pc:cxnChg>
        <pc:cxnChg chg="mod">
          <ac:chgData name="Bob Ward" userId="6da7c2dd-8e2e-469f-a216-c384312e2a2d" providerId="ADAL" clId="{62870759-0822-402D-B25C-BB6298B1EE64}" dt="2023-10-30T02:25:49.299" v="38249" actId="478"/>
          <ac:cxnSpMkLst>
            <pc:docMk/>
            <pc:sldMk cId="3781993455" sldId="2147479184"/>
            <ac:cxnSpMk id="71" creationId="{D7A5095D-41AA-00A6-8143-359A61ABAFE8}"/>
          </ac:cxnSpMkLst>
        </pc:cxnChg>
        <pc:cxnChg chg="mod">
          <ac:chgData name="Bob Ward" userId="6da7c2dd-8e2e-469f-a216-c384312e2a2d" providerId="ADAL" clId="{62870759-0822-402D-B25C-BB6298B1EE64}" dt="2023-10-30T02:25:49.299" v="38249" actId="478"/>
          <ac:cxnSpMkLst>
            <pc:docMk/>
            <pc:sldMk cId="3781993455" sldId="2147479184"/>
            <ac:cxnSpMk id="72" creationId="{74392C5C-14C9-C73A-2A63-D4075AB0D217}"/>
          </ac:cxnSpMkLst>
        </pc:cxnChg>
        <pc:cxnChg chg="mod">
          <ac:chgData name="Bob Ward" userId="6da7c2dd-8e2e-469f-a216-c384312e2a2d" providerId="ADAL" clId="{62870759-0822-402D-B25C-BB6298B1EE64}" dt="2023-10-30T02:25:49.299" v="38249" actId="478"/>
          <ac:cxnSpMkLst>
            <pc:docMk/>
            <pc:sldMk cId="3781993455" sldId="2147479184"/>
            <ac:cxnSpMk id="73" creationId="{A913147F-BB1D-530C-BACD-F6699F69FC9E}"/>
          </ac:cxnSpMkLst>
        </pc:cxnChg>
        <pc:cxnChg chg="mod">
          <ac:chgData name="Bob Ward" userId="6da7c2dd-8e2e-469f-a216-c384312e2a2d" providerId="ADAL" clId="{62870759-0822-402D-B25C-BB6298B1EE64}" dt="2023-10-30T02:25:49.299" v="38249" actId="478"/>
          <ac:cxnSpMkLst>
            <pc:docMk/>
            <pc:sldMk cId="3781993455" sldId="2147479184"/>
            <ac:cxnSpMk id="74" creationId="{25E63A60-BD7A-0C54-D396-F94CBAD6C37C}"/>
          </ac:cxnSpMkLst>
        </pc:cxnChg>
        <pc:cxnChg chg="mod">
          <ac:chgData name="Bob Ward" userId="6da7c2dd-8e2e-469f-a216-c384312e2a2d" providerId="ADAL" clId="{62870759-0822-402D-B25C-BB6298B1EE64}" dt="2023-10-30T02:25:49.299" v="38249" actId="478"/>
          <ac:cxnSpMkLst>
            <pc:docMk/>
            <pc:sldMk cId="3781993455" sldId="2147479184"/>
            <ac:cxnSpMk id="84" creationId="{3F713E9C-7445-CDF8-0654-8A60F3FEBD17}"/>
          </ac:cxnSpMkLst>
        </pc:cxnChg>
        <pc:cxnChg chg="mod">
          <ac:chgData name="Bob Ward" userId="6da7c2dd-8e2e-469f-a216-c384312e2a2d" providerId="ADAL" clId="{62870759-0822-402D-B25C-BB6298B1EE64}" dt="2023-10-30T02:25:49.299" v="38249" actId="478"/>
          <ac:cxnSpMkLst>
            <pc:docMk/>
            <pc:sldMk cId="3781993455" sldId="2147479184"/>
            <ac:cxnSpMk id="85" creationId="{B3A37274-3E86-B937-7967-C2A6FCFFA699}"/>
          </ac:cxnSpMkLst>
        </pc:cxnChg>
        <pc:cxnChg chg="mod">
          <ac:chgData name="Bob Ward" userId="6da7c2dd-8e2e-469f-a216-c384312e2a2d" providerId="ADAL" clId="{62870759-0822-402D-B25C-BB6298B1EE64}" dt="2023-10-30T02:25:49.299" v="38249" actId="478"/>
          <ac:cxnSpMkLst>
            <pc:docMk/>
            <pc:sldMk cId="3781993455" sldId="2147479184"/>
            <ac:cxnSpMk id="86" creationId="{3E21FCD4-0140-017E-65E8-C525A6618843}"/>
          </ac:cxnSpMkLst>
        </pc:cxnChg>
        <pc:cxnChg chg="mod">
          <ac:chgData name="Bob Ward" userId="6da7c2dd-8e2e-469f-a216-c384312e2a2d" providerId="ADAL" clId="{62870759-0822-402D-B25C-BB6298B1EE64}" dt="2023-10-30T02:25:49.299" v="38249" actId="478"/>
          <ac:cxnSpMkLst>
            <pc:docMk/>
            <pc:sldMk cId="3781993455" sldId="2147479184"/>
            <ac:cxnSpMk id="87" creationId="{2D986E7B-3A23-1557-2CB5-3BA3BC6AD7B2}"/>
          </ac:cxnSpMkLst>
        </pc:cxnChg>
        <pc:cxnChg chg="mod">
          <ac:chgData name="Bob Ward" userId="6da7c2dd-8e2e-469f-a216-c384312e2a2d" providerId="ADAL" clId="{62870759-0822-402D-B25C-BB6298B1EE64}" dt="2023-10-30T02:25:49.299" v="38249" actId="478"/>
          <ac:cxnSpMkLst>
            <pc:docMk/>
            <pc:sldMk cId="3781993455" sldId="2147479184"/>
            <ac:cxnSpMk id="88" creationId="{0485761B-5751-87D1-79CC-31E1C3055F2C}"/>
          </ac:cxnSpMkLst>
        </pc:cxnChg>
      </pc:sldChg>
      <pc:sldChg chg="addSp delSp modSp add mod modAnim modNotesTx">
        <pc:chgData name="Bob Ward" userId="6da7c2dd-8e2e-469f-a216-c384312e2a2d" providerId="ADAL" clId="{62870759-0822-402D-B25C-BB6298B1EE64}" dt="2023-11-13T05:05:08.723" v="82589"/>
        <pc:sldMkLst>
          <pc:docMk/>
          <pc:sldMk cId="1887680380" sldId="2147479185"/>
        </pc:sldMkLst>
        <pc:spChg chg="mod">
          <ac:chgData name="Bob Ward" userId="6da7c2dd-8e2e-469f-a216-c384312e2a2d" providerId="ADAL" clId="{62870759-0822-402D-B25C-BB6298B1EE64}" dt="2023-11-01T01:05:49.005" v="52454" actId="20577"/>
          <ac:spMkLst>
            <pc:docMk/>
            <pc:sldMk cId="1887680380" sldId="2147479185"/>
            <ac:spMk id="2" creationId="{F329D24E-88AC-04B4-FF70-E7E088102AE4}"/>
          </ac:spMkLst>
        </pc:spChg>
        <pc:spChg chg="del mod">
          <ac:chgData name="Bob Ward" userId="6da7c2dd-8e2e-469f-a216-c384312e2a2d" providerId="ADAL" clId="{62870759-0822-402D-B25C-BB6298B1EE64}" dt="2023-10-31T01:34:27.610" v="44122" actId="478"/>
          <ac:spMkLst>
            <pc:docMk/>
            <pc:sldMk cId="1887680380" sldId="2147479185"/>
            <ac:spMk id="4" creationId="{5294A86B-CC40-D237-6271-40E185564860}"/>
          </ac:spMkLst>
        </pc:spChg>
        <pc:spChg chg="add mod">
          <ac:chgData name="Bob Ward" userId="6da7c2dd-8e2e-469f-a216-c384312e2a2d" providerId="ADAL" clId="{62870759-0822-402D-B25C-BB6298B1EE64}" dt="2023-10-31T01:52:56.676" v="44826" actId="1076"/>
          <ac:spMkLst>
            <pc:docMk/>
            <pc:sldMk cId="1887680380" sldId="2147479185"/>
            <ac:spMk id="7" creationId="{C555C00D-611F-3131-BF0A-21CA9C067746}"/>
          </ac:spMkLst>
        </pc:spChg>
        <pc:spChg chg="add mod">
          <ac:chgData name="Bob Ward" userId="6da7c2dd-8e2e-469f-a216-c384312e2a2d" providerId="ADAL" clId="{62870759-0822-402D-B25C-BB6298B1EE64}" dt="2023-10-31T01:58:01.453" v="45063" actId="1076"/>
          <ac:spMkLst>
            <pc:docMk/>
            <pc:sldMk cId="1887680380" sldId="2147479185"/>
            <ac:spMk id="9" creationId="{6F24AE88-7AB1-85DD-70B3-0037C96B191E}"/>
          </ac:spMkLst>
        </pc:spChg>
        <pc:spChg chg="add mod">
          <ac:chgData name="Bob Ward" userId="6da7c2dd-8e2e-469f-a216-c384312e2a2d" providerId="ADAL" clId="{62870759-0822-402D-B25C-BB6298B1EE64}" dt="2023-10-31T01:57:38.651" v="45055" actId="1076"/>
          <ac:spMkLst>
            <pc:docMk/>
            <pc:sldMk cId="1887680380" sldId="2147479185"/>
            <ac:spMk id="11" creationId="{3EB5122F-8F8B-B625-EEA3-2D48858925DA}"/>
          </ac:spMkLst>
        </pc:spChg>
        <pc:spChg chg="add mod">
          <ac:chgData name="Bob Ward" userId="6da7c2dd-8e2e-469f-a216-c384312e2a2d" providerId="ADAL" clId="{62870759-0822-402D-B25C-BB6298B1EE64}" dt="2023-10-31T21:17:12.943" v="49891" actId="20577"/>
          <ac:spMkLst>
            <pc:docMk/>
            <pc:sldMk cId="1887680380" sldId="2147479185"/>
            <ac:spMk id="13" creationId="{4D40AA74-92DF-8DC6-C4F8-6FF4B68C86D0}"/>
          </ac:spMkLst>
        </pc:spChg>
        <pc:spChg chg="add mod">
          <ac:chgData name="Bob Ward" userId="6da7c2dd-8e2e-469f-a216-c384312e2a2d" providerId="ADAL" clId="{62870759-0822-402D-B25C-BB6298B1EE64}" dt="2023-10-31T01:57:30.895" v="45052" actId="1076"/>
          <ac:spMkLst>
            <pc:docMk/>
            <pc:sldMk cId="1887680380" sldId="2147479185"/>
            <ac:spMk id="15" creationId="{7413B4F7-A05B-F82F-CBDF-25A85C2C552F}"/>
          </ac:spMkLst>
        </pc:spChg>
        <pc:spChg chg="add mod">
          <ac:chgData name="Bob Ward" userId="6da7c2dd-8e2e-469f-a216-c384312e2a2d" providerId="ADAL" clId="{62870759-0822-402D-B25C-BB6298B1EE64}" dt="2023-10-31T01:57:42.281" v="45056" actId="1076"/>
          <ac:spMkLst>
            <pc:docMk/>
            <pc:sldMk cId="1887680380" sldId="2147479185"/>
            <ac:spMk id="16" creationId="{5A2B1977-1939-F6C3-6AF6-BCD3C41045EA}"/>
          </ac:spMkLst>
        </pc:spChg>
        <pc:spChg chg="add mod">
          <ac:chgData name="Bob Ward" userId="6da7c2dd-8e2e-469f-a216-c384312e2a2d" providerId="ADAL" clId="{62870759-0822-402D-B25C-BB6298B1EE64}" dt="2023-10-31T01:58:09.033" v="45064" actId="1076"/>
          <ac:spMkLst>
            <pc:docMk/>
            <pc:sldMk cId="1887680380" sldId="2147479185"/>
            <ac:spMk id="18" creationId="{8516010D-F093-C10A-4FE1-C7936054D3F3}"/>
          </ac:spMkLst>
        </pc:spChg>
        <pc:spChg chg="add mod">
          <ac:chgData name="Bob Ward" userId="6da7c2dd-8e2e-469f-a216-c384312e2a2d" providerId="ADAL" clId="{62870759-0822-402D-B25C-BB6298B1EE64}" dt="2023-10-31T01:58:11.328" v="45065" actId="1076"/>
          <ac:spMkLst>
            <pc:docMk/>
            <pc:sldMk cId="1887680380" sldId="2147479185"/>
            <ac:spMk id="19" creationId="{098BE5B2-AFF0-1018-100A-3B0229E48C05}"/>
          </ac:spMkLst>
        </pc:spChg>
        <pc:spChg chg="add mod">
          <ac:chgData name="Bob Ward" userId="6da7c2dd-8e2e-469f-a216-c384312e2a2d" providerId="ADAL" clId="{62870759-0822-402D-B25C-BB6298B1EE64}" dt="2023-10-31T03:46:17.186" v="45782" actId="255"/>
          <ac:spMkLst>
            <pc:docMk/>
            <pc:sldMk cId="1887680380" sldId="2147479185"/>
            <ac:spMk id="21" creationId="{BCB95B25-28EF-E727-E331-CBD5F4F4497E}"/>
          </ac:spMkLst>
        </pc:spChg>
        <pc:picChg chg="add mod">
          <ac:chgData name="Bob Ward" userId="6da7c2dd-8e2e-469f-a216-c384312e2a2d" providerId="ADAL" clId="{62870759-0822-402D-B25C-BB6298B1EE64}" dt="2023-10-31T01:52:56.676" v="44826" actId="1076"/>
          <ac:picMkLst>
            <pc:docMk/>
            <pc:sldMk cId="1887680380" sldId="2147479185"/>
            <ac:picMk id="5" creationId="{906C109D-5A32-EECF-9333-1600DEBC746E}"/>
          </ac:picMkLst>
        </pc:picChg>
        <pc:picChg chg="add mod">
          <ac:chgData name="Bob Ward" userId="6da7c2dd-8e2e-469f-a216-c384312e2a2d" providerId="ADAL" clId="{62870759-0822-402D-B25C-BB6298B1EE64}" dt="2023-10-31T01:57:36.145" v="45054" actId="1076"/>
          <ac:picMkLst>
            <pc:docMk/>
            <pc:sldMk cId="1887680380" sldId="2147479185"/>
            <ac:picMk id="10" creationId="{5DE58904-0B01-4779-22F6-D5CFBF813B33}"/>
          </ac:picMkLst>
        </pc:picChg>
        <pc:picChg chg="add mod">
          <ac:chgData name="Bob Ward" userId="6da7c2dd-8e2e-469f-a216-c384312e2a2d" providerId="ADAL" clId="{62870759-0822-402D-B25C-BB6298B1EE64}" dt="2023-10-31T01:58:29.927" v="45068" actId="552"/>
          <ac:picMkLst>
            <pc:docMk/>
            <pc:sldMk cId="1887680380" sldId="2147479185"/>
            <ac:picMk id="12" creationId="{40DDB173-CECB-DED7-4085-E47BA0B824FF}"/>
          </ac:picMkLst>
        </pc:picChg>
        <pc:picChg chg="add mod">
          <ac:chgData name="Bob Ward" userId="6da7c2dd-8e2e-469f-a216-c384312e2a2d" providerId="ADAL" clId="{62870759-0822-402D-B25C-BB6298B1EE64}" dt="2023-10-31T01:57:49.969" v="45059" actId="1076"/>
          <ac:picMkLst>
            <pc:docMk/>
            <pc:sldMk cId="1887680380" sldId="2147479185"/>
            <ac:picMk id="17" creationId="{45C12815-B738-7315-694F-2260153F72CA}"/>
          </ac:picMkLst>
        </pc:picChg>
        <pc:picChg chg="add mod">
          <ac:chgData name="Bob Ward" userId="6da7c2dd-8e2e-469f-a216-c384312e2a2d" providerId="ADAL" clId="{62870759-0822-402D-B25C-BB6298B1EE64}" dt="2023-10-31T01:58:45.009" v="45070" actId="167"/>
          <ac:picMkLst>
            <pc:docMk/>
            <pc:sldMk cId="1887680380" sldId="2147479185"/>
            <ac:picMk id="22" creationId="{CA2C233E-1FA0-92AA-604C-9E099FB0E578}"/>
          </ac:picMkLst>
        </pc:picChg>
        <pc:picChg chg="add mod">
          <ac:chgData name="Bob Ward" userId="6da7c2dd-8e2e-469f-a216-c384312e2a2d" providerId="ADAL" clId="{62870759-0822-402D-B25C-BB6298B1EE64}" dt="2023-10-31T01:58:29.927" v="45068" actId="552"/>
          <ac:picMkLst>
            <pc:docMk/>
            <pc:sldMk cId="1887680380" sldId="2147479185"/>
            <ac:picMk id="11266" creationId="{3D23E5E2-DA70-2945-258F-18138C2E1362}"/>
          </ac:picMkLst>
        </pc:picChg>
      </pc:sldChg>
      <pc:sldChg chg="addSp modSp new mod ord">
        <pc:chgData name="Bob Ward" userId="6da7c2dd-8e2e-469f-a216-c384312e2a2d" providerId="ADAL" clId="{62870759-0822-402D-B25C-BB6298B1EE64}" dt="2023-11-13T04:41:16.054" v="82330" actId="20577"/>
        <pc:sldMkLst>
          <pc:docMk/>
          <pc:sldMk cId="1150684304" sldId="2147479186"/>
        </pc:sldMkLst>
        <pc:spChg chg="mod">
          <ac:chgData name="Bob Ward" userId="6da7c2dd-8e2e-469f-a216-c384312e2a2d" providerId="ADAL" clId="{62870759-0822-402D-B25C-BB6298B1EE64}" dt="2023-10-31T17:16:19.553" v="48244" actId="20577"/>
          <ac:spMkLst>
            <pc:docMk/>
            <pc:sldMk cId="1150684304" sldId="2147479186"/>
            <ac:spMk id="2" creationId="{92981FC7-1F93-6184-87DB-7C2E10F4FDC0}"/>
          </ac:spMkLst>
        </pc:spChg>
        <pc:graphicFrameChg chg="add mod modGraphic">
          <ac:chgData name="Bob Ward" userId="6da7c2dd-8e2e-469f-a216-c384312e2a2d" providerId="ADAL" clId="{62870759-0822-402D-B25C-BB6298B1EE64}" dt="2023-11-13T04:41:16.054" v="82330" actId="20577"/>
          <ac:graphicFrameMkLst>
            <pc:docMk/>
            <pc:sldMk cId="1150684304" sldId="2147479186"/>
            <ac:graphicFrameMk id="3" creationId="{99558FE4-2416-70E4-6559-757C0A1210C5}"/>
          </ac:graphicFrameMkLst>
        </pc:graphicFrameChg>
        <pc:picChg chg="add mod">
          <ac:chgData name="Bob Ward" userId="6da7c2dd-8e2e-469f-a216-c384312e2a2d" providerId="ADAL" clId="{62870759-0822-402D-B25C-BB6298B1EE64}" dt="2023-10-31T17:16:37.999" v="48252" actId="1076"/>
          <ac:picMkLst>
            <pc:docMk/>
            <pc:sldMk cId="1150684304" sldId="2147479186"/>
            <ac:picMk id="14338" creationId="{31CB440E-F8C1-D3D0-B24C-C96675DAA42F}"/>
          </ac:picMkLst>
        </pc:picChg>
      </pc:sldChg>
      <pc:sldChg chg="addSp delSp modSp new mod ord modNotesTx">
        <pc:chgData name="Bob Ward" userId="6da7c2dd-8e2e-469f-a216-c384312e2a2d" providerId="ADAL" clId="{62870759-0822-402D-B25C-BB6298B1EE64}" dt="2023-11-13T03:40:34.123" v="80960" actId="478"/>
        <pc:sldMkLst>
          <pc:docMk/>
          <pc:sldMk cId="1160544645" sldId="2147479187"/>
        </pc:sldMkLst>
        <pc:spChg chg="mod">
          <ac:chgData name="Bob Ward" userId="6da7c2dd-8e2e-469f-a216-c384312e2a2d" providerId="ADAL" clId="{62870759-0822-402D-B25C-BB6298B1EE64}" dt="2023-11-10T20:01:56.353" v="64250" actId="20577"/>
          <ac:spMkLst>
            <pc:docMk/>
            <pc:sldMk cId="1160544645" sldId="2147479187"/>
            <ac:spMk id="2" creationId="{E9BDE9ED-9E70-04D4-1138-6B0BDDB22E7A}"/>
          </ac:spMkLst>
        </pc:spChg>
        <pc:spChg chg="add mod">
          <ac:chgData name="Bob Ward" userId="6da7c2dd-8e2e-469f-a216-c384312e2a2d" providerId="ADAL" clId="{62870759-0822-402D-B25C-BB6298B1EE64}" dt="2023-11-13T03:40:31.242" v="80959" actId="20577"/>
          <ac:spMkLst>
            <pc:docMk/>
            <pc:sldMk cId="1160544645" sldId="2147479187"/>
            <ac:spMk id="3" creationId="{85BB4083-17AA-B52F-98C0-013B7FE7D0C5}"/>
          </ac:spMkLst>
        </pc:spChg>
        <pc:spChg chg="add del mod">
          <ac:chgData name="Bob Ward" userId="6da7c2dd-8e2e-469f-a216-c384312e2a2d" providerId="ADAL" clId="{62870759-0822-402D-B25C-BB6298B1EE64}" dt="2023-11-13T03:40:34.123" v="80960" actId="478"/>
          <ac:spMkLst>
            <pc:docMk/>
            <pc:sldMk cId="1160544645" sldId="2147479187"/>
            <ac:spMk id="4" creationId="{51711E89-2850-8447-0221-E73B61E5C09E}"/>
          </ac:spMkLst>
        </pc:spChg>
        <pc:picChg chg="add mod">
          <ac:chgData name="Bob Ward" userId="6da7c2dd-8e2e-469f-a216-c384312e2a2d" providerId="ADAL" clId="{62870759-0822-402D-B25C-BB6298B1EE64}" dt="2023-10-31T17:22:22.379" v="48455" actId="1076"/>
          <ac:picMkLst>
            <pc:docMk/>
            <pc:sldMk cId="1160544645" sldId="2147479187"/>
            <ac:picMk id="13314" creationId="{DC361505-56CE-599B-CA3E-A014CF2B9575}"/>
          </ac:picMkLst>
        </pc:picChg>
      </pc:sldChg>
      <pc:sldChg chg="addSp delSp modSp new mod ord modAnim modNotesTx">
        <pc:chgData name="Bob Ward" userId="6da7c2dd-8e2e-469f-a216-c384312e2a2d" providerId="ADAL" clId="{62870759-0822-402D-B25C-BB6298B1EE64}" dt="2023-11-03T03:02:10.810" v="59876" actId="20577"/>
        <pc:sldMkLst>
          <pc:docMk/>
          <pc:sldMk cId="91510825" sldId="2147479188"/>
        </pc:sldMkLst>
        <pc:spChg chg="mod">
          <ac:chgData name="Bob Ward" userId="6da7c2dd-8e2e-469f-a216-c384312e2a2d" providerId="ADAL" clId="{62870759-0822-402D-B25C-BB6298B1EE64}" dt="2023-10-31T16:58:17.933" v="48068" actId="1076"/>
          <ac:spMkLst>
            <pc:docMk/>
            <pc:sldMk cId="91510825" sldId="2147479188"/>
            <ac:spMk id="2" creationId="{B9FCF207-C563-DFE6-431A-4B18EE8C0CCB}"/>
          </ac:spMkLst>
        </pc:spChg>
        <pc:spChg chg="add del mod">
          <ac:chgData name="Bob Ward" userId="6da7c2dd-8e2e-469f-a216-c384312e2a2d" providerId="ADAL" clId="{62870759-0822-402D-B25C-BB6298B1EE64}" dt="2023-10-31T16:59:37.803" v="48075" actId="478"/>
          <ac:spMkLst>
            <pc:docMk/>
            <pc:sldMk cId="91510825" sldId="2147479188"/>
            <ac:spMk id="4" creationId="{ED42A78B-C720-65C9-3AE2-B554C33394E0}"/>
          </ac:spMkLst>
        </pc:spChg>
        <pc:spChg chg="add mod">
          <ac:chgData name="Bob Ward" userId="6da7c2dd-8e2e-469f-a216-c384312e2a2d" providerId="ADAL" clId="{62870759-0822-402D-B25C-BB6298B1EE64}" dt="2023-10-31T16:17:03.592" v="47404" actId="207"/>
          <ac:spMkLst>
            <pc:docMk/>
            <pc:sldMk cId="91510825" sldId="2147479188"/>
            <ac:spMk id="5" creationId="{818043BC-FF2A-872C-AC8F-CFCCB2433C42}"/>
          </ac:spMkLst>
        </pc:spChg>
        <pc:spChg chg="add mod">
          <ac:chgData name="Bob Ward" userId="6da7c2dd-8e2e-469f-a216-c384312e2a2d" providerId="ADAL" clId="{62870759-0822-402D-B25C-BB6298B1EE64}" dt="2023-10-31T18:20:48.995" v="48798"/>
          <ac:spMkLst>
            <pc:docMk/>
            <pc:sldMk cId="91510825" sldId="2147479188"/>
            <ac:spMk id="6" creationId="{030E555C-44CA-9FBD-0C78-E131412673E9}"/>
          </ac:spMkLst>
        </pc:spChg>
        <pc:spChg chg="add del mod">
          <ac:chgData name="Bob Ward" userId="6da7c2dd-8e2e-469f-a216-c384312e2a2d" providerId="ADAL" clId="{62870759-0822-402D-B25C-BB6298B1EE64}" dt="2023-10-31T16:15:51.250" v="47336" actId="478"/>
          <ac:spMkLst>
            <pc:docMk/>
            <pc:sldMk cId="91510825" sldId="2147479188"/>
            <ac:spMk id="7" creationId="{5F45A265-7B09-C89E-6C9E-D8733459107C}"/>
          </ac:spMkLst>
        </pc:spChg>
        <pc:spChg chg="add del mod">
          <ac:chgData name="Bob Ward" userId="6da7c2dd-8e2e-469f-a216-c384312e2a2d" providerId="ADAL" clId="{62870759-0822-402D-B25C-BB6298B1EE64}" dt="2023-10-31T16:31:37.877" v="47620" actId="12084"/>
          <ac:spMkLst>
            <pc:docMk/>
            <pc:sldMk cId="91510825" sldId="2147479188"/>
            <ac:spMk id="9" creationId="{9C19ED58-D064-89B7-9942-AB9E104EA880}"/>
          </ac:spMkLst>
        </pc:spChg>
        <pc:spChg chg="add mod">
          <ac:chgData name="Bob Ward" userId="6da7c2dd-8e2e-469f-a216-c384312e2a2d" providerId="ADAL" clId="{62870759-0822-402D-B25C-BB6298B1EE64}" dt="2023-10-31T16:58:42.765" v="48074" actId="1076"/>
          <ac:spMkLst>
            <pc:docMk/>
            <pc:sldMk cId="91510825" sldId="2147479188"/>
            <ac:spMk id="10" creationId="{955F55F2-B495-508E-D89A-9DFB177396B4}"/>
          </ac:spMkLst>
        </pc:spChg>
        <pc:spChg chg="add mod">
          <ac:chgData name="Bob Ward" userId="6da7c2dd-8e2e-469f-a216-c384312e2a2d" providerId="ADAL" clId="{62870759-0822-402D-B25C-BB6298B1EE64}" dt="2023-10-31T18:21:20.689" v="48864" actId="1076"/>
          <ac:spMkLst>
            <pc:docMk/>
            <pc:sldMk cId="91510825" sldId="2147479188"/>
            <ac:spMk id="12" creationId="{8A0E5BFD-985A-5492-C4F9-3F7CCE652EB6}"/>
          </ac:spMkLst>
        </pc:spChg>
        <pc:graphicFrameChg chg="add mod modGraphic">
          <ac:chgData name="Bob Ward" userId="6da7c2dd-8e2e-469f-a216-c384312e2a2d" providerId="ADAL" clId="{62870759-0822-402D-B25C-BB6298B1EE64}" dt="2023-11-03T03:01:31.546" v="59848" actId="20577"/>
          <ac:graphicFrameMkLst>
            <pc:docMk/>
            <pc:sldMk cId="91510825" sldId="2147479188"/>
            <ac:graphicFrameMk id="3" creationId="{882B29AA-E8A8-6AD0-F4AF-5B7732AD18FA}"/>
          </ac:graphicFrameMkLst>
        </pc:graphicFrameChg>
        <pc:graphicFrameChg chg="add mod">
          <ac:chgData name="Bob Ward" userId="6da7c2dd-8e2e-469f-a216-c384312e2a2d" providerId="ADAL" clId="{62870759-0822-402D-B25C-BB6298B1EE64}" dt="2023-10-31T17:00:36.462" v="48104" actId="20577"/>
          <ac:graphicFrameMkLst>
            <pc:docMk/>
            <pc:sldMk cId="91510825" sldId="2147479188"/>
            <ac:graphicFrameMk id="11" creationId="{281D61AF-09AD-34AF-E5B9-FC97E9630703}"/>
          </ac:graphicFrameMkLst>
        </pc:graphicFrameChg>
      </pc:sldChg>
      <pc:sldChg chg="addSp modSp new mod ord modNotesTx">
        <pc:chgData name="Bob Ward" userId="6da7c2dd-8e2e-469f-a216-c384312e2a2d" providerId="ADAL" clId="{62870759-0822-402D-B25C-BB6298B1EE64}" dt="2023-11-13T23:39:25.190" v="83034" actId="20577"/>
        <pc:sldMkLst>
          <pc:docMk/>
          <pc:sldMk cId="4114519300" sldId="2147479189"/>
        </pc:sldMkLst>
        <pc:spChg chg="mod">
          <ac:chgData name="Bob Ward" userId="6da7c2dd-8e2e-469f-a216-c384312e2a2d" providerId="ADAL" clId="{62870759-0822-402D-B25C-BB6298B1EE64}" dt="2023-10-30T02:59:06.161" v="39525" actId="20577"/>
          <ac:spMkLst>
            <pc:docMk/>
            <pc:sldMk cId="4114519300" sldId="2147479189"/>
            <ac:spMk id="2" creationId="{3F28BB80-1034-70F2-C551-2CFF84384EB5}"/>
          </ac:spMkLst>
        </pc:spChg>
        <pc:spChg chg="add mod">
          <ac:chgData name="Bob Ward" userId="6da7c2dd-8e2e-469f-a216-c384312e2a2d" providerId="ADAL" clId="{62870759-0822-402D-B25C-BB6298B1EE64}" dt="2023-10-31T21:25:51.944" v="50102" actId="1076"/>
          <ac:spMkLst>
            <pc:docMk/>
            <pc:sldMk cId="4114519300" sldId="2147479189"/>
            <ac:spMk id="5" creationId="{39A57174-09E1-0B3B-9E14-A4576C677EC2}"/>
          </ac:spMkLst>
        </pc:spChg>
        <pc:spChg chg="add mod">
          <ac:chgData name="Bob Ward" userId="6da7c2dd-8e2e-469f-a216-c384312e2a2d" providerId="ADAL" clId="{62870759-0822-402D-B25C-BB6298B1EE64}" dt="2023-10-31T21:26:01.907" v="50105" actId="14100"/>
          <ac:spMkLst>
            <pc:docMk/>
            <pc:sldMk cId="4114519300" sldId="2147479189"/>
            <ac:spMk id="6" creationId="{1922F0BE-3DD6-ADEA-F54A-A8AE66D0F3C2}"/>
          </ac:spMkLst>
        </pc:spChg>
        <pc:spChg chg="add mod">
          <ac:chgData name="Bob Ward" userId="6da7c2dd-8e2e-469f-a216-c384312e2a2d" providerId="ADAL" clId="{62870759-0822-402D-B25C-BB6298B1EE64}" dt="2023-10-31T21:21:12.944" v="50001" actId="1076"/>
          <ac:spMkLst>
            <pc:docMk/>
            <pc:sldMk cId="4114519300" sldId="2147479189"/>
            <ac:spMk id="7" creationId="{71D46AD6-6B4F-8374-3258-1A75A62CEF08}"/>
          </ac:spMkLst>
        </pc:spChg>
        <pc:spChg chg="add mod">
          <ac:chgData name="Bob Ward" userId="6da7c2dd-8e2e-469f-a216-c384312e2a2d" providerId="ADAL" clId="{62870759-0822-402D-B25C-BB6298B1EE64}" dt="2023-11-13T23:39:25.190" v="83034" actId="20577"/>
          <ac:spMkLst>
            <pc:docMk/>
            <pc:sldMk cId="4114519300" sldId="2147479189"/>
            <ac:spMk id="8" creationId="{03742F60-6C8F-ABA9-9956-BEEAECFCD160}"/>
          </ac:spMkLst>
        </pc:spChg>
        <pc:spChg chg="add mod">
          <ac:chgData name="Bob Ward" userId="6da7c2dd-8e2e-469f-a216-c384312e2a2d" providerId="ADAL" clId="{62870759-0822-402D-B25C-BB6298B1EE64}" dt="2023-10-31T21:25:56.341" v="50103" actId="1076"/>
          <ac:spMkLst>
            <pc:docMk/>
            <pc:sldMk cId="4114519300" sldId="2147479189"/>
            <ac:spMk id="9" creationId="{ECA6B366-E8C2-8EB2-31C1-0FAA5ECF2080}"/>
          </ac:spMkLst>
        </pc:spChg>
        <pc:spChg chg="add mod">
          <ac:chgData name="Bob Ward" userId="6da7c2dd-8e2e-469f-a216-c384312e2a2d" providerId="ADAL" clId="{62870759-0822-402D-B25C-BB6298B1EE64}" dt="2023-10-31T21:26:05.340" v="50106" actId="1076"/>
          <ac:spMkLst>
            <pc:docMk/>
            <pc:sldMk cId="4114519300" sldId="2147479189"/>
            <ac:spMk id="10" creationId="{3382A1CF-2AA4-7C5E-0093-C96AD276204B}"/>
          </ac:spMkLst>
        </pc:spChg>
        <pc:spChg chg="add mod">
          <ac:chgData name="Bob Ward" userId="6da7c2dd-8e2e-469f-a216-c384312e2a2d" providerId="ADAL" clId="{62870759-0822-402D-B25C-BB6298B1EE64}" dt="2023-10-31T21:26:26.353" v="50155" actId="20577"/>
          <ac:spMkLst>
            <pc:docMk/>
            <pc:sldMk cId="4114519300" sldId="2147479189"/>
            <ac:spMk id="11" creationId="{DC10546C-DE48-E39F-D8C8-28442506455C}"/>
          </ac:spMkLst>
        </pc:spChg>
        <pc:graphicFrameChg chg="add mod modGraphic">
          <ac:chgData name="Bob Ward" userId="6da7c2dd-8e2e-469f-a216-c384312e2a2d" providerId="ADAL" clId="{62870759-0822-402D-B25C-BB6298B1EE64}" dt="2023-10-31T21:25:46.173" v="50100" actId="20577"/>
          <ac:graphicFrameMkLst>
            <pc:docMk/>
            <pc:sldMk cId="4114519300" sldId="2147479189"/>
            <ac:graphicFrameMk id="3" creationId="{3A3669DA-442A-101E-0E8C-20D942A4B863}"/>
          </ac:graphicFrameMkLst>
        </pc:graphicFrameChg>
      </pc:sldChg>
      <pc:sldChg chg="modSp new del mod ord">
        <pc:chgData name="Bob Ward" userId="6da7c2dd-8e2e-469f-a216-c384312e2a2d" providerId="ADAL" clId="{62870759-0822-402D-B25C-BB6298B1EE64}" dt="2023-10-31T00:47:24.229" v="43799" actId="47"/>
        <pc:sldMkLst>
          <pc:docMk/>
          <pc:sldMk cId="3250706681" sldId="2147479190"/>
        </pc:sldMkLst>
        <pc:spChg chg="mod">
          <ac:chgData name="Bob Ward" userId="6da7c2dd-8e2e-469f-a216-c384312e2a2d" providerId="ADAL" clId="{62870759-0822-402D-B25C-BB6298B1EE64}" dt="2023-10-30T02:59:29.427" v="39633" actId="20577"/>
          <ac:spMkLst>
            <pc:docMk/>
            <pc:sldMk cId="3250706681" sldId="2147479190"/>
            <ac:spMk id="2" creationId="{F8B3231B-210F-3414-671C-96600C6229BC}"/>
          </ac:spMkLst>
        </pc:spChg>
      </pc:sldChg>
      <pc:sldChg chg="modSp add del mod">
        <pc:chgData name="Bob Ward" userId="6da7c2dd-8e2e-469f-a216-c384312e2a2d" providerId="ADAL" clId="{62870759-0822-402D-B25C-BB6298B1EE64}" dt="2023-10-31T00:48:24.282" v="43844" actId="47"/>
        <pc:sldMkLst>
          <pc:docMk/>
          <pc:sldMk cId="3847046408" sldId="2147479191"/>
        </pc:sldMkLst>
        <pc:spChg chg="mod">
          <ac:chgData name="Bob Ward" userId="6da7c2dd-8e2e-469f-a216-c384312e2a2d" providerId="ADAL" clId="{62870759-0822-402D-B25C-BB6298B1EE64}" dt="2023-10-30T03:00:04.033" v="39656" actId="20577"/>
          <ac:spMkLst>
            <pc:docMk/>
            <pc:sldMk cId="3847046408" sldId="2147479191"/>
            <ac:spMk id="2" creationId="{3F28BB80-1034-70F2-C551-2CFF84384EB5}"/>
          </ac:spMkLst>
        </pc:spChg>
      </pc:sldChg>
      <pc:sldChg chg="addSp modSp new del mod ord">
        <pc:chgData name="Bob Ward" userId="6da7c2dd-8e2e-469f-a216-c384312e2a2d" providerId="ADAL" clId="{62870759-0822-402D-B25C-BB6298B1EE64}" dt="2023-10-31T00:08:00.636" v="42421" actId="47"/>
        <pc:sldMkLst>
          <pc:docMk/>
          <pc:sldMk cId="1484407440" sldId="2147479192"/>
        </pc:sldMkLst>
        <pc:spChg chg="mod">
          <ac:chgData name="Bob Ward" userId="6da7c2dd-8e2e-469f-a216-c384312e2a2d" providerId="ADAL" clId="{62870759-0822-402D-B25C-BB6298B1EE64}" dt="2023-10-30T03:07:10.463" v="39942" actId="20577"/>
          <ac:spMkLst>
            <pc:docMk/>
            <pc:sldMk cId="1484407440" sldId="2147479192"/>
            <ac:spMk id="2" creationId="{F4889BD7-70CF-7254-F142-0BFFF3C5E2A7}"/>
          </ac:spMkLst>
        </pc:spChg>
        <pc:spChg chg="add mod">
          <ac:chgData name="Bob Ward" userId="6da7c2dd-8e2e-469f-a216-c384312e2a2d" providerId="ADAL" clId="{62870759-0822-402D-B25C-BB6298B1EE64}" dt="2023-10-31T00:00:18.755" v="42343" actId="1076"/>
          <ac:spMkLst>
            <pc:docMk/>
            <pc:sldMk cId="1484407440" sldId="2147479192"/>
            <ac:spMk id="5" creationId="{8D9C8235-6B12-0164-ABB6-6919DA897B29}"/>
          </ac:spMkLst>
        </pc:spChg>
        <pc:graphicFrameChg chg="add mod modGraphic">
          <ac:chgData name="Bob Ward" userId="6da7c2dd-8e2e-469f-a216-c384312e2a2d" providerId="ADAL" clId="{62870759-0822-402D-B25C-BB6298B1EE64}" dt="2023-10-30T23:59:40.539" v="42296" actId="20577"/>
          <ac:graphicFrameMkLst>
            <pc:docMk/>
            <pc:sldMk cId="1484407440" sldId="2147479192"/>
            <ac:graphicFrameMk id="3" creationId="{664CDA53-439A-15EF-4D4F-BFCFF7C1D77C}"/>
          </ac:graphicFrameMkLst>
        </pc:graphicFrameChg>
      </pc:sldChg>
      <pc:sldChg chg="modSp add del mod">
        <pc:chgData name="Bob Ward" userId="6da7c2dd-8e2e-469f-a216-c384312e2a2d" providerId="ADAL" clId="{62870759-0822-402D-B25C-BB6298B1EE64}" dt="2023-10-30T21:54:19.096" v="41526" actId="47"/>
        <pc:sldMkLst>
          <pc:docMk/>
          <pc:sldMk cId="4142055472" sldId="2147479193"/>
        </pc:sldMkLst>
        <pc:spChg chg="mod">
          <ac:chgData name="Bob Ward" userId="6da7c2dd-8e2e-469f-a216-c384312e2a2d" providerId="ADAL" clId="{62870759-0822-402D-B25C-BB6298B1EE64}" dt="2023-10-30T03:07:27.105" v="40023" actId="20577"/>
          <ac:spMkLst>
            <pc:docMk/>
            <pc:sldMk cId="4142055472" sldId="2147479193"/>
            <ac:spMk id="2" creationId="{F4889BD7-70CF-7254-F142-0BFFF3C5E2A7}"/>
          </ac:spMkLst>
        </pc:spChg>
      </pc:sldChg>
      <pc:sldChg chg="addSp delSp modSp new del mod ord">
        <pc:chgData name="Bob Ward" userId="6da7c2dd-8e2e-469f-a216-c384312e2a2d" providerId="ADAL" clId="{62870759-0822-402D-B25C-BB6298B1EE64}" dt="2023-10-31T03:22:41.703" v="45581" actId="47"/>
        <pc:sldMkLst>
          <pc:docMk/>
          <pc:sldMk cId="3473536226" sldId="2147479194"/>
        </pc:sldMkLst>
        <pc:spChg chg="mod">
          <ac:chgData name="Bob Ward" userId="6da7c2dd-8e2e-469f-a216-c384312e2a2d" providerId="ADAL" clId="{62870759-0822-402D-B25C-BB6298B1EE64}" dt="2023-10-31T03:21:51.671" v="45579" actId="1076"/>
          <ac:spMkLst>
            <pc:docMk/>
            <pc:sldMk cId="3473536226" sldId="2147479194"/>
            <ac:spMk id="2" creationId="{C60DF57E-2D47-0EDA-38E7-809377BDE22B}"/>
          </ac:spMkLst>
        </pc:spChg>
        <pc:spChg chg="del">
          <ac:chgData name="Bob Ward" userId="6da7c2dd-8e2e-469f-a216-c384312e2a2d" providerId="ADAL" clId="{62870759-0822-402D-B25C-BB6298B1EE64}" dt="2023-10-31T02:50:51.644" v="45537" actId="478"/>
          <ac:spMkLst>
            <pc:docMk/>
            <pc:sldMk cId="3473536226" sldId="2147479194"/>
            <ac:spMk id="3" creationId="{9934289B-ABAA-8B64-C84C-185D5E6D06E2}"/>
          </ac:spMkLst>
        </pc:spChg>
        <pc:spChg chg="add del">
          <ac:chgData name="Bob Ward" userId="6da7c2dd-8e2e-469f-a216-c384312e2a2d" providerId="ADAL" clId="{62870759-0822-402D-B25C-BB6298B1EE64}" dt="2023-10-31T02:50:58.827" v="45540"/>
          <ac:spMkLst>
            <pc:docMk/>
            <pc:sldMk cId="3473536226" sldId="2147479194"/>
            <ac:spMk id="4" creationId="{6EF7A40D-3AB0-E736-CEBE-E5CC5E368385}"/>
          </ac:spMkLst>
        </pc:spChg>
        <pc:picChg chg="add mod">
          <ac:chgData name="Bob Ward" userId="6da7c2dd-8e2e-469f-a216-c384312e2a2d" providerId="ADAL" clId="{62870759-0822-402D-B25C-BB6298B1EE64}" dt="2023-10-31T03:21:53.312" v="45580" actId="1076"/>
          <ac:picMkLst>
            <pc:docMk/>
            <pc:sldMk cId="3473536226" sldId="2147479194"/>
            <ac:picMk id="5" creationId="{D6AC3144-E5CE-8AC7-2EFD-F54A21A5BB51}"/>
          </ac:picMkLst>
        </pc:picChg>
      </pc:sldChg>
      <pc:sldChg chg="addSp delSp modSp add del mod modAnim">
        <pc:chgData name="Bob Ward" userId="6da7c2dd-8e2e-469f-a216-c384312e2a2d" providerId="ADAL" clId="{62870759-0822-402D-B25C-BB6298B1EE64}" dt="2023-10-30T23:32:49.806" v="41777" actId="47"/>
        <pc:sldMkLst>
          <pc:docMk/>
          <pc:sldMk cId="1393753083" sldId="2147479195"/>
        </pc:sldMkLst>
        <pc:spChg chg="mod">
          <ac:chgData name="Bob Ward" userId="6da7c2dd-8e2e-469f-a216-c384312e2a2d" providerId="ADAL" clId="{62870759-0822-402D-B25C-BB6298B1EE64}" dt="2023-10-30T21:17:34.338" v="41084" actId="1076"/>
          <ac:spMkLst>
            <pc:docMk/>
            <pc:sldMk cId="1393753083" sldId="2147479195"/>
            <ac:spMk id="2" creationId="{E85F03A3-33A3-9626-DB99-A160FC1409E0}"/>
          </ac:spMkLst>
        </pc:spChg>
        <pc:spChg chg="add del">
          <ac:chgData name="Bob Ward" userId="6da7c2dd-8e2e-469f-a216-c384312e2a2d" providerId="ADAL" clId="{62870759-0822-402D-B25C-BB6298B1EE64}" dt="2023-10-30T16:49:25.604" v="40085"/>
          <ac:spMkLst>
            <pc:docMk/>
            <pc:sldMk cId="1393753083" sldId="2147479195"/>
            <ac:spMk id="3" creationId="{27B0A4CB-8373-5C01-4CEA-CE453A838680}"/>
          </ac:spMkLst>
        </pc:spChg>
        <pc:spChg chg="add mod">
          <ac:chgData name="Bob Ward" userId="6da7c2dd-8e2e-469f-a216-c384312e2a2d" providerId="ADAL" clId="{62870759-0822-402D-B25C-BB6298B1EE64}" dt="2023-10-30T16:58:42.949" v="40113" actId="1076"/>
          <ac:spMkLst>
            <pc:docMk/>
            <pc:sldMk cId="1393753083" sldId="2147479195"/>
            <ac:spMk id="6" creationId="{15E7B041-A14D-DECD-4184-A7BDA6719D75}"/>
          </ac:spMkLst>
        </pc:spChg>
        <pc:spChg chg="add mod">
          <ac:chgData name="Bob Ward" userId="6da7c2dd-8e2e-469f-a216-c384312e2a2d" providerId="ADAL" clId="{62870759-0822-402D-B25C-BB6298B1EE64}" dt="2023-10-30T21:38:32.483" v="41434"/>
          <ac:spMkLst>
            <pc:docMk/>
            <pc:sldMk cId="1393753083" sldId="2147479195"/>
            <ac:spMk id="8" creationId="{80D11AED-60F0-F0E2-D117-C63B80D3ABA7}"/>
          </ac:spMkLst>
        </pc:spChg>
        <pc:spChg chg="add mod">
          <ac:chgData name="Bob Ward" userId="6da7c2dd-8e2e-469f-a216-c384312e2a2d" providerId="ADAL" clId="{62870759-0822-402D-B25C-BB6298B1EE64}" dt="2023-10-30T21:17:29.824" v="41083" actId="1076"/>
          <ac:spMkLst>
            <pc:docMk/>
            <pc:sldMk cId="1393753083" sldId="2147479195"/>
            <ac:spMk id="10" creationId="{B4F64AF9-4D87-C328-693E-CB8D156D1F92}"/>
          </ac:spMkLst>
        </pc:spChg>
        <pc:spChg chg="add mod">
          <ac:chgData name="Bob Ward" userId="6da7c2dd-8e2e-469f-a216-c384312e2a2d" providerId="ADAL" clId="{62870759-0822-402D-B25C-BB6298B1EE64}" dt="2023-10-30T16:59:36.996" v="40125" actId="552"/>
          <ac:spMkLst>
            <pc:docMk/>
            <pc:sldMk cId="1393753083" sldId="2147479195"/>
            <ac:spMk id="12" creationId="{FBFBEFF2-C08A-2BA5-C81D-B1CA2A1AFE89}"/>
          </ac:spMkLst>
        </pc:spChg>
        <pc:spChg chg="add mod">
          <ac:chgData name="Bob Ward" userId="6da7c2dd-8e2e-469f-a216-c384312e2a2d" providerId="ADAL" clId="{62870759-0822-402D-B25C-BB6298B1EE64}" dt="2023-10-30T21:17:25.832" v="41082" actId="1076"/>
          <ac:spMkLst>
            <pc:docMk/>
            <pc:sldMk cId="1393753083" sldId="2147479195"/>
            <ac:spMk id="14" creationId="{39E0E1D1-A447-75C1-6DCA-A6E3D48E6F95}"/>
          </ac:spMkLst>
        </pc:spChg>
        <pc:spChg chg="add mod">
          <ac:chgData name="Bob Ward" userId="6da7c2dd-8e2e-469f-a216-c384312e2a2d" providerId="ADAL" clId="{62870759-0822-402D-B25C-BB6298B1EE64}" dt="2023-10-30T21:17:29.824" v="41083" actId="1076"/>
          <ac:spMkLst>
            <pc:docMk/>
            <pc:sldMk cId="1393753083" sldId="2147479195"/>
            <ac:spMk id="16" creationId="{A1AD1B08-1C0E-FB97-E3DE-AD63C5DB8345}"/>
          </ac:spMkLst>
        </pc:spChg>
        <pc:spChg chg="add mod">
          <ac:chgData name="Bob Ward" userId="6da7c2dd-8e2e-469f-a216-c384312e2a2d" providerId="ADAL" clId="{62870759-0822-402D-B25C-BB6298B1EE64}" dt="2023-10-30T23:09:39.069" v="41539" actId="1076"/>
          <ac:spMkLst>
            <pc:docMk/>
            <pc:sldMk cId="1393753083" sldId="2147479195"/>
            <ac:spMk id="17" creationId="{0FB11B8F-0C13-6678-14C1-AEEC95BDFC4D}"/>
          </ac:spMkLst>
        </pc:spChg>
        <pc:spChg chg="add mod">
          <ac:chgData name="Bob Ward" userId="6da7c2dd-8e2e-469f-a216-c384312e2a2d" providerId="ADAL" clId="{62870759-0822-402D-B25C-BB6298B1EE64}" dt="2023-10-30T23:19:08.999" v="41681" actId="20577"/>
          <ac:spMkLst>
            <pc:docMk/>
            <pc:sldMk cId="1393753083" sldId="2147479195"/>
            <ac:spMk id="19" creationId="{039C35D9-CBFB-556D-87E1-59A3B673832A}"/>
          </ac:spMkLst>
        </pc:spChg>
        <pc:spChg chg="add del mod">
          <ac:chgData name="Bob Ward" userId="6da7c2dd-8e2e-469f-a216-c384312e2a2d" providerId="ADAL" clId="{62870759-0822-402D-B25C-BB6298B1EE64}" dt="2023-10-30T21:38:23.211" v="41432" actId="478"/>
          <ac:spMkLst>
            <pc:docMk/>
            <pc:sldMk cId="1393753083" sldId="2147479195"/>
            <ac:spMk id="20" creationId="{F73CA29F-1EF9-2816-7F4A-F15368B7876C}"/>
          </ac:spMkLst>
        </pc:spChg>
        <pc:spChg chg="add del mod">
          <ac:chgData name="Bob Ward" userId="6da7c2dd-8e2e-469f-a216-c384312e2a2d" providerId="ADAL" clId="{62870759-0822-402D-B25C-BB6298B1EE64}" dt="2023-10-30T21:38:42.781" v="41437" actId="478"/>
          <ac:spMkLst>
            <pc:docMk/>
            <pc:sldMk cId="1393753083" sldId="2147479195"/>
            <ac:spMk id="22" creationId="{5A6F5858-5BF2-86B4-67C1-66037D586CB7}"/>
          </ac:spMkLst>
        </pc:spChg>
        <pc:spChg chg="add mod">
          <ac:chgData name="Bob Ward" userId="6da7c2dd-8e2e-469f-a216-c384312e2a2d" providerId="ADAL" clId="{62870759-0822-402D-B25C-BB6298B1EE64}" dt="2023-10-30T21:39:01.606" v="41465" actId="1076"/>
          <ac:spMkLst>
            <pc:docMk/>
            <pc:sldMk cId="1393753083" sldId="2147479195"/>
            <ac:spMk id="24" creationId="{FEF424C2-66B2-1766-B967-4A5B7EC519BA}"/>
          </ac:spMkLst>
        </pc:spChg>
        <pc:spChg chg="add mod">
          <ac:chgData name="Bob Ward" userId="6da7c2dd-8e2e-469f-a216-c384312e2a2d" providerId="ADAL" clId="{62870759-0822-402D-B25C-BB6298B1EE64}" dt="2023-10-30T21:39:33.684" v="41514" actId="1076"/>
          <ac:spMkLst>
            <pc:docMk/>
            <pc:sldMk cId="1393753083" sldId="2147479195"/>
            <ac:spMk id="26" creationId="{8AF4DE9B-5B39-5BCC-F798-7F15C80DBF37}"/>
          </ac:spMkLst>
        </pc:spChg>
        <pc:spChg chg="add mod">
          <ac:chgData name="Bob Ward" userId="6da7c2dd-8e2e-469f-a216-c384312e2a2d" providerId="ADAL" clId="{62870759-0822-402D-B25C-BB6298B1EE64}" dt="2023-10-30T21:40:12.494" v="41520" actId="1076"/>
          <ac:spMkLst>
            <pc:docMk/>
            <pc:sldMk cId="1393753083" sldId="2147479195"/>
            <ac:spMk id="27" creationId="{1E2AD143-9156-9FF2-F5EE-1218DFE28EA1}"/>
          </ac:spMkLst>
        </pc:spChg>
        <pc:spChg chg="add mod">
          <ac:chgData name="Bob Ward" userId="6da7c2dd-8e2e-469f-a216-c384312e2a2d" providerId="ADAL" clId="{62870759-0822-402D-B25C-BB6298B1EE64}" dt="2023-10-30T21:40:26.095" v="41523" actId="1076"/>
          <ac:spMkLst>
            <pc:docMk/>
            <pc:sldMk cId="1393753083" sldId="2147479195"/>
            <ac:spMk id="28" creationId="{ECF1D796-82E3-3EA9-2404-BDAEF2A3E1CA}"/>
          </ac:spMkLst>
        </pc:spChg>
        <pc:picChg chg="add mod">
          <ac:chgData name="Bob Ward" userId="6da7c2dd-8e2e-469f-a216-c384312e2a2d" providerId="ADAL" clId="{62870759-0822-402D-B25C-BB6298B1EE64}" dt="2023-10-30T23:09:22.891" v="41533" actId="14100"/>
          <ac:picMkLst>
            <pc:docMk/>
            <pc:sldMk cId="1393753083" sldId="2147479195"/>
            <ac:picMk id="4" creationId="{A05584A4-DA89-BDE4-97FA-85D2AF5874C5}"/>
          </ac:picMkLst>
        </pc:picChg>
        <pc:picChg chg="del">
          <ac:chgData name="Bob Ward" userId="6da7c2dd-8e2e-469f-a216-c384312e2a2d" providerId="ADAL" clId="{62870759-0822-402D-B25C-BB6298B1EE64}" dt="2023-10-30T16:49:22.124" v="40083" actId="478"/>
          <ac:picMkLst>
            <pc:docMk/>
            <pc:sldMk cId="1393753083" sldId="2147479195"/>
            <ac:picMk id="1026" creationId="{E92D3CD6-B6FA-1D87-4F27-6D541AC5BB0B}"/>
          </ac:picMkLst>
        </pc:picChg>
      </pc:sldChg>
      <pc:sldChg chg="modSp add del mod ord">
        <pc:chgData name="Bob Ward" userId="6da7c2dd-8e2e-469f-a216-c384312e2a2d" providerId="ADAL" clId="{62870759-0822-402D-B25C-BB6298B1EE64}" dt="2023-10-30T17:13:00.907" v="40277" actId="47"/>
        <pc:sldMkLst>
          <pc:docMk/>
          <pc:sldMk cId="218368999" sldId="2147479196"/>
        </pc:sldMkLst>
        <pc:spChg chg="mod">
          <ac:chgData name="Bob Ward" userId="6da7c2dd-8e2e-469f-a216-c384312e2a2d" providerId="ADAL" clId="{62870759-0822-402D-B25C-BB6298B1EE64}" dt="2023-10-30T17:12:53.951" v="40275" actId="1076"/>
          <ac:spMkLst>
            <pc:docMk/>
            <pc:sldMk cId="218368999" sldId="2147479196"/>
            <ac:spMk id="3" creationId="{E95B10AC-D0CE-4A74-90A4-59E25D55300A}"/>
          </ac:spMkLst>
        </pc:spChg>
      </pc:sldChg>
      <pc:sldChg chg="add del">
        <pc:chgData name="Bob Ward" userId="6da7c2dd-8e2e-469f-a216-c384312e2a2d" providerId="ADAL" clId="{62870759-0822-402D-B25C-BB6298B1EE64}" dt="2023-10-30T17:05:20.830" v="40192"/>
        <pc:sldMkLst>
          <pc:docMk/>
          <pc:sldMk cId="345084509" sldId="2147479196"/>
        </pc:sldMkLst>
      </pc:sldChg>
      <pc:sldChg chg="add del">
        <pc:chgData name="Bob Ward" userId="6da7c2dd-8e2e-469f-a216-c384312e2a2d" providerId="ADAL" clId="{62870759-0822-402D-B25C-BB6298B1EE64}" dt="2023-10-30T17:05:16.394" v="40190"/>
        <pc:sldMkLst>
          <pc:docMk/>
          <pc:sldMk cId="1126355010" sldId="2147479196"/>
        </pc:sldMkLst>
      </pc:sldChg>
      <pc:sldChg chg="modSp add mod">
        <pc:chgData name="Bob Ward" userId="6da7c2dd-8e2e-469f-a216-c384312e2a2d" providerId="ADAL" clId="{62870759-0822-402D-B25C-BB6298B1EE64}" dt="2023-11-13T04:56:05.459" v="82387" actId="552"/>
        <pc:sldMkLst>
          <pc:docMk/>
          <pc:sldMk cId="1191893374" sldId="2147479196"/>
        </pc:sldMkLst>
        <pc:spChg chg="mod">
          <ac:chgData name="Bob Ward" userId="6da7c2dd-8e2e-469f-a216-c384312e2a2d" providerId="ADAL" clId="{62870759-0822-402D-B25C-BB6298B1EE64}" dt="2023-10-30T23:32:54.818" v="41787" actId="20577"/>
          <ac:spMkLst>
            <pc:docMk/>
            <pc:sldMk cId="1191893374" sldId="2147479196"/>
            <ac:spMk id="2" creationId="{E85F03A3-33A3-9626-DB99-A160FC1409E0}"/>
          </ac:spMkLst>
        </pc:spChg>
        <pc:spChg chg="mod">
          <ac:chgData name="Bob Ward" userId="6da7c2dd-8e2e-469f-a216-c384312e2a2d" providerId="ADAL" clId="{62870759-0822-402D-B25C-BB6298B1EE64}" dt="2023-10-30T23:33:08.667" v="41788" actId="1076"/>
          <ac:spMkLst>
            <pc:docMk/>
            <pc:sldMk cId="1191893374" sldId="2147479196"/>
            <ac:spMk id="19" creationId="{039C35D9-CBFB-556D-87E1-59A3B673832A}"/>
          </ac:spMkLst>
        </pc:spChg>
        <pc:spChg chg="mod">
          <ac:chgData name="Bob Ward" userId="6da7c2dd-8e2e-469f-a216-c384312e2a2d" providerId="ADAL" clId="{62870759-0822-402D-B25C-BB6298B1EE64}" dt="2023-11-13T04:56:05.459" v="82387" actId="552"/>
          <ac:spMkLst>
            <pc:docMk/>
            <pc:sldMk cId="1191893374" sldId="2147479196"/>
            <ac:spMk id="26" creationId="{8AF4DE9B-5B39-5BCC-F798-7F15C80DBF37}"/>
          </ac:spMkLst>
        </pc:spChg>
        <pc:spChg chg="mod">
          <ac:chgData name="Bob Ward" userId="6da7c2dd-8e2e-469f-a216-c384312e2a2d" providerId="ADAL" clId="{62870759-0822-402D-B25C-BB6298B1EE64}" dt="2023-11-13T04:56:05.459" v="82387" actId="552"/>
          <ac:spMkLst>
            <pc:docMk/>
            <pc:sldMk cId="1191893374" sldId="2147479196"/>
            <ac:spMk id="27" creationId="{1E2AD143-9156-9FF2-F5EE-1218DFE28EA1}"/>
          </ac:spMkLst>
        </pc:spChg>
        <pc:spChg chg="mod">
          <ac:chgData name="Bob Ward" userId="6da7c2dd-8e2e-469f-a216-c384312e2a2d" providerId="ADAL" clId="{62870759-0822-402D-B25C-BB6298B1EE64}" dt="2023-11-13T04:56:05.459" v="82387" actId="552"/>
          <ac:spMkLst>
            <pc:docMk/>
            <pc:sldMk cId="1191893374" sldId="2147479196"/>
            <ac:spMk id="28" creationId="{ECF1D796-82E3-3EA9-2404-BDAEF2A3E1CA}"/>
          </ac:spMkLst>
        </pc:spChg>
      </pc:sldChg>
      <pc:sldChg chg="addSp delSp modSp add mod addAnim delAnim modShow">
        <pc:chgData name="Bob Ward" userId="6da7c2dd-8e2e-469f-a216-c384312e2a2d" providerId="ADAL" clId="{62870759-0822-402D-B25C-BB6298B1EE64}" dt="2023-11-14T15:58:34.765" v="83754" actId="729"/>
        <pc:sldMkLst>
          <pc:docMk/>
          <pc:sldMk cId="344868526" sldId="2147479197"/>
        </pc:sldMkLst>
        <pc:spChg chg="mod">
          <ac:chgData name="Bob Ward" userId="6da7c2dd-8e2e-469f-a216-c384312e2a2d" providerId="ADAL" clId="{62870759-0822-402D-B25C-BB6298B1EE64}" dt="2023-10-30T23:33:19.569" v="41801" actId="20577"/>
          <ac:spMkLst>
            <pc:docMk/>
            <pc:sldMk cId="344868526" sldId="2147479197"/>
            <ac:spMk id="2" creationId="{E85F03A3-33A3-9626-DB99-A160FC1409E0}"/>
          </ac:spMkLst>
        </pc:spChg>
        <pc:spChg chg="add del">
          <ac:chgData name="Bob Ward" userId="6da7c2dd-8e2e-469f-a216-c384312e2a2d" providerId="ADAL" clId="{62870759-0822-402D-B25C-BB6298B1EE64}" dt="2023-10-30T23:31:26.377" v="41758"/>
          <ac:spMkLst>
            <pc:docMk/>
            <pc:sldMk cId="344868526" sldId="2147479197"/>
            <ac:spMk id="3" creationId="{4EF2AE13-8671-5773-1789-6B66977DF4D0}"/>
          </ac:spMkLst>
        </pc:spChg>
        <pc:spChg chg="add del">
          <ac:chgData name="Bob Ward" userId="6da7c2dd-8e2e-469f-a216-c384312e2a2d" providerId="ADAL" clId="{62870759-0822-402D-B25C-BB6298B1EE64}" dt="2023-10-30T23:31:17.972" v="41756" actId="478"/>
          <ac:spMkLst>
            <pc:docMk/>
            <pc:sldMk cId="344868526" sldId="2147479197"/>
            <ac:spMk id="6" creationId="{15E7B041-A14D-DECD-4184-A7BDA6719D75}"/>
          </ac:spMkLst>
        </pc:spChg>
        <pc:spChg chg="add del">
          <ac:chgData name="Bob Ward" userId="6da7c2dd-8e2e-469f-a216-c384312e2a2d" providerId="ADAL" clId="{62870759-0822-402D-B25C-BB6298B1EE64}" dt="2023-10-30T23:32:14.348" v="41765"/>
          <ac:spMkLst>
            <pc:docMk/>
            <pc:sldMk cId="344868526" sldId="2147479197"/>
            <ac:spMk id="7" creationId="{9ABAC74B-8248-2787-F173-8DBC64B32BE6}"/>
          </ac:spMkLst>
        </pc:spChg>
        <pc:spChg chg="add del">
          <ac:chgData name="Bob Ward" userId="6da7c2dd-8e2e-469f-a216-c384312e2a2d" providerId="ADAL" clId="{62870759-0822-402D-B25C-BB6298B1EE64}" dt="2023-10-30T23:31:17.972" v="41756" actId="478"/>
          <ac:spMkLst>
            <pc:docMk/>
            <pc:sldMk cId="344868526" sldId="2147479197"/>
            <ac:spMk id="8" creationId="{80D11AED-60F0-F0E2-D117-C63B80D3ABA7}"/>
          </ac:spMkLst>
        </pc:spChg>
        <pc:spChg chg="add del">
          <ac:chgData name="Bob Ward" userId="6da7c2dd-8e2e-469f-a216-c384312e2a2d" providerId="ADAL" clId="{62870759-0822-402D-B25C-BB6298B1EE64}" dt="2023-10-30T23:31:17.972" v="41756" actId="478"/>
          <ac:spMkLst>
            <pc:docMk/>
            <pc:sldMk cId="344868526" sldId="2147479197"/>
            <ac:spMk id="10" creationId="{B4F64AF9-4D87-C328-693E-CB8D156D1F92}"/>
          </ac:spMkLst>
        </pc:spChg>
        <pc:spChg chg="add del">
          <ac:chgData name="Bob Ward" userId="6da7c2dd-8e2e-469f-a216-c384312e2a2d" providerId="ADAL" clId="{62870759-0822-402D-B25C-BB6298B1EE64}" dt="2023-10-30T23:32:31.841" v="41770"/>
          <ac:spMkLst>
            <pc:docMk/>
            <pc:sldMk cId="344868526" sldId="2147479197"/>
            <ac:spMk id="11" creationId="{55FD75D2-5952-BF6A-9786-BDFA1C8B3789}"/>
          </ac:spMkLst>
        </pc:spChg>
        <pc:spChg chg="add del">
          <ac:chgData name="Bob Ward" userId="6da7c2dd-8e2e-469f-a216-c384312e2a2d" providerId="ADAL" clId="{62870759-0822-402D-B25C-BB6298B1EE64}" dt="2023-10-30T23:31:17.972" v="41756" actId="478"/>
          <ac:spMkLst>
            <pc:docMk/>
            <pc:sldMk cId="344868526" sldId="2147479197"/>
            <ac:spMk id="12" creationId="{FBFBEFF2-C08A-2BA5-C81D-B1CA2A1AFE89}"/>
          </ac:spMkLst>
        </pc:spChg>
        <pc:spChg chg="add del">
          <ac:chgData name="Bob Ward" userId="6da7c2dd-8e2e-469f-a216-c384312e2a2d" providerId="ADAL" clId="{62870759-0822-402D-B25C-BB6298B1EE64}" dt="2023-10-30T23:31:17.972" v="41756" actId="478"/>
          <ac:spMkLst>
            <pc:docMk/>
            <pc:sldMk cId="344868526" sldId="2147479197"/>
            <ac:spMk id="14" creationId="{39E0E1D1-A447-75C1-6DCA-A6E3D48E6F95}"/>
          </ac:spMkLst>
        </pc:spChg>
        <pc:spChg chg="add mod">
          <ac:chgData name="Bob Ward" userId="6da7c2dd-8e2e-469f-a216-c384312e2a2d" providerId="ADAL" clId="{62870759-0822-402D-B25C-BB6298B1EE64}" dt="2023-10-30T23:34:02.195" v="41803" actId="1076"/>
          <ac:spMkLst>
            <pc:docMk/>
            <pc:sldMk cId="344868526" sldId="2147479197"/>
            <ac:spMk id="15" creationId="{BFDC4E2E-47D0-736E-5379-F37423E49A79}"/>
          </ac:spMkLst>
        </pc:spChg>
        <pc:spChg chg="add del">
          <ac:chgData name="Bob Ward" userId="6da7c2dd-8e2e-469f-a216-c384312e2a2d" providerId="ADAL" clId="{62870759-0822-402D-B25C-BB6298B1EE64}" dt="2023-10-30T23:31:17.972" v="41756" actId="478"/>
          <ac:spMkLst>
            <pc:docMk/>
            <pc:sldMk cId="344868526" sldId="2147479197"/>
            <ac:spMk id="16" creationId="{A1AD1B08-1C0E-FB97-E3DE-AD63C5DB8345}"/>
          </ac:spMkLst>
        </pc:spChg>
        <pc:spChg chg="add del">
          <ac:chgData name="Bob Ward" userId="6da7c2dd-8e2e-469f-a216-c384312e2a2d" providerId="ADAL" clId="{62870759-0822-402D-B25C-BB6298B1EE64}" dt="2023-10-30T23:31:17.972" v="41756" actId="478"/>
          <ac:spMkLst>
            <pc:docMk/>
            <pc:sldMk cId="344868526" sldId="2147479197"/>
            <ac:spMk id="17" creationId="{0FB11B8F-0C13-6678-14C1-AEEC95BDFC4D}"/>
          </ac:spMkLst>
        </pc:spChg>
        <pc:spChg chg="del">
          <ac:chgData name="Bob Ward" userId="6da7c2dd-8e2e-469f-a216-c384312e2a2d" providerId="ADAL" clId="{62870759-0822-402D-B25C-BB6298B1EE64}" dt="2023-10-30T23:31:17.972" v="41756" actId="478"/>
          <ac:spMkLst>
            <pc:docMk/>
            <pc:sldMk cId="344868526" sldId="2147479197"/>
            <ac:spMk id="19" creationId="{039C35D9-CBFB-556D-87E1-59A3B673832A}"/>
          </ac:spMkLst>
        </pc:spChg>
        <pc:spChg chg="add mod">
          <ac:chgData name="Bob Ward" userId="6da7c2dd-8e2e-469f-a216-c384312e2a2d" providerId="ADAL" clId="{62870759-0822-402D-B25C-BB6298B1EE64}" dt="2023-10-30T23:34:18.168" v="41807" actId="1076"/>
          <ac:spMkLst>
            <pc:docMk/>
            <pc:sldMk cId="344868526" sldId="2147479197"/>
            <ac:spMk id="20" creationId="{BAC9FBA9-B340-2EE9-CE49-3ADDD16F9E83}"/>
          </ac:spMkLst>
        </pc:spChg>
        <pc:spChg chg="add mod">
          <ac:chgData name="Bob Ward" userId="6da7c2dd-8e2e-469f-a216-c384312e2a2d" providerId="ADAL" clId="{62870759-0822-402D-B25C-BB6298B1EE64}" dt="2023-10-30T23:36:03.145" v="41923" actId="1076"/>
          <ac:spMkLst>
            <pc:docMk/>
            <pc:sldMk cId="344868526" sldId="2147479197"/>
            <ac:spMk id="21" creationId="{160328C9-05E4-6F95-5CF0-41B67B41D133}"/>
          </ac:spMkLst>
        </pc:spChg>
        <pc:spChg chg="del">
          <ac:chgData name="Bob Ward" userId="6da7c2dd-8e2e-469f-a216-c384312e2a2d" providerId="ADAL" clId="{62870759-0822-402D-B25C-BB6298B1EE64}" dt="2023-10-30T23:31:17.972" v="41756" actId="478"/>
          <ac:spMkLst>
            <pc:docMk/>
            <pc:sldMk cId="344868526" sldId="2147479197"/>
            <ac:spMk id="24" creationId="{FEF424C2-66B2-1766-B967-4A5B7EC519BA}"/>
          </ac:spMkLst>
        </pc:spChg>
        <pc:spChg chg="del">
          <ac:chgData name="Bob Ward" userId="6da7c2dd-8e2e-469f-a216-c384312e2a2d" providerId="ADAL" clId="{62870759-0822-402D-B25C-BB6298B1EE64}" dt="2023-10-30T23:31:17.972" v="41756" actId="478"/>
          <ac:spMkLst>
            <pc:docMk/>
            <pc:sldMk cId="344868526" sldId="2147479197"/>
            <ac:spMk id="26" creationId="{8AF4DE9B-5B39-5BCC-F798-7F15C80DBF37}"/>
          </ac:spMkLst>
        </pc:spChg>
        <pc:spChg chg="del">
          <ac:chgData name="Bob Ward" userId="6da7c2dd-8e2e-469f-a216-c384312e2a2d" providerId="ADAL" clId="{62870759-0822-402D-B25C-BB6298B1EE64}" dt="2023-10-30T23:31:17.972" v="41756" actId="478"/>
          <ac:spMkLst>
            <pc:docMk/>
            <pc:sldMk cId="344868526" sldId="2147479197"/>
            <ac:spMk id="27" creationId="{1E2AD143-9156-9FF2-F5EE-1218DFE28EA1}"/>
          </ac:spMkLst>
        </pc:spChg>
        <pc:spChg chg="del">
          <ac:chgData name="Bob Ward" userId="6da7c2dd-8e2e-469f-a216-c384312e2a2d" providerId="ADAL" clId="{62870759-0822-402D-B25C-BB6298B1EE64}" dt="2023-10-30T23:31:17.972" v="41756" actId="478"/>
          <ac:spMkLst>
            <pc:docMk/>
            <pc:sldMk cId="344868526" sldId="2147479197"/>
            <ac:spMk id="28" creationId="{ECF1D796-82E3-3EA9-2404-BDAEF2A3E1CA}"/>
          </ac:spMkLst>
        </pc:spChg>
        <pc:picChg chg="del">
          <ac:chgData name="Bob Ward" userId="6da7c2dd-8e2e-469f-a216-c384312e2a2d" providerId="ADAL" clId="{62870759-0822-402D-B25C-BB6298B1EE64}" dt="2023-10-30T23:31:17.972" v="41756" actId="478"/>
          <ac:picMkLst>
            <pc:docMk/>
            <pc:sldMk cId="344868526" sldId="2147479197"/>
            <ac:picMk id="4" creationId="{A05584A4-DA89-BDE4-97FA-85D2AF5874C5}"/>
          </ac:picMkLst>
        </pc:picChg>
        <pc:picChg chg="add mod">
          <ac:chgData name="Bob Ward" userId="6da7c2dd-8e2e-469f-a216-c384312e2a2d" providerId="ADAL" clId="{62870759-0822-402D-B25C-BB6298B1EE64}" dt="2023-10-30T23:35:53.779" v="41920" actId="1076"/>
          <ac:picMkLst>
            <pc:docMk/>
            <pc:sldMk cId="344868526" sldId="2147479197"/>
            <ac:picMk id="5" creationId="{F78BFF21-2EBE-B5CC-4D48-12EFE90BCD9C}"/>
          </ac:picMkLst>
        </pc:picChg>
        <pc:picChg chg="add mod">
          <ac:chgData name="Bob Ward" userId="6da7c2dd-8e2e-469f-a216-c384312e2a2d" providerId="ADAL" clId="{62870759-0822-402D-B25C-BB6298B1EE64}" dt="2023-10-30T23:32:41.913" v="41776" actId="1076"/>
          <ac:picMkLst>
            <pc:docMk/>
            <pc:sldMk cId="344868526" sldId="2147479197"/>
            <ac:picMk id="9" creationId="{6AF3734A-EB15-430B-BBF7-49FDA678FDE1}"/>
          </ac:picMkLst>
        </pc:picChg>
        <pc:picChg chg="add mod">
          <ac:chgData name="Bob Ward" userId="6da7c2dd-8e2e-469f-a216-c384312e2a2d" providerId="ADAL" clId="{62870759-0822-402D-B25C-BB6298B1EE64}" dt="2023-10-30T23:32:40.752" v="41775" actId="1076"/>
          <ac:picMkLst>
            <pc:docMk/>
            <pc:sldMk cId="344868526" sldId="2147479197"/>
            <ac:picMk id="13" creationId="{32EC2704-292C-75F4-98DE-59AC2812AB0E}"/>
          </ac:picMkLst>
        </pc:picChg>
      </pc:sldChg>
      <pc:sldChg chg="add del">
        <pc:chgData name="Bob Ward" userId="6da7c2dd-8e2e-469f-a216-c384312e2a2d" providerId="ADAL" clId="{62870759-0822-402D-B25C-BB6298B1EE64}" dt="2023-10-30T17:05:16.394" v="40190"/>
        <pc:sldMkLst>
          <pc:docMk/>
          <pc:sldMk cId="1285122655" sldId="2147479197"/>
        </pc:sldMkLst>
      </pc:sldChg>
      <pc:sldChg chg="modSp add del mod ord">
        <pc:chgData name="Bob Ward" userId="6da7c2dd-8e2e-469f-a216-c384312e2a2d" providerId="ADAL" clId="{62870759-0822-402D-B25C-BB6298B1EE64}" dt="2023-10-30T17:13:00.441" v="40276" actId="47"/>
        <pc:sldMkLst>
          <pc:docMk/>
          <pc:sldMk cId="1458336608" sldId="2147479197"/>
        </pc:sldMkLst>
        <pc:spChg chg="mod">
          <ac:chgData name="Bob Ward" userId="6da7c2dd-8e2e-469f-a216-c384312e2a2d" providerId="ADAL" clId="{62870759-0822-402D-B25C-BB6298B1EE64}" dt="2023-10-30T17:06:13.580" v="40234" actId="1076"/>
          <ac:spMkLst>
            <pc:docMk/>
            <pc:sldMk cId="1458336608" sldId="2147479197"/>
            <ac:spMk id="8" creationId="{C56767AD-1FF7-4685-9BDC-A07F75CA922A}"/>
          </ac:spMkLst>
        </pc:spChg>
      </pc:sldChg>
      <pc:sldChg chg="add del">
        <pc:chgData name="Bob Ward" userId="6da7c2dd-8e2e-469f-a216-c384312e2a2d" providerId="ADAL" clId="{62870759-0822-402D-B25C-BB6298B1EE64}" dt="2023-10-30T17:05:34.562" v="40195"/>
        <pc:sldMkLst>
          <pc:docMk/>
          <pc:sldMk cId="3719515635" sldId="2147479197"/>
        </pc:sldMkLst>
      </pc:sldChg>
      <pc:sldChg chg="add del">
        <pc:chgData name="Bob Ward" userId="6da7c2dd-8e2e-469f-a216-c384312e2a2d" providerId="ADAL" clId="{62870759-0822-402D-B25C-BB6298B1EE64}" dt="2023-10-30T17:05:15.671" v="40189"/>
        <pc:sldMkLst>
          <pc:docMk/>
          <pc:sldMk cId="4203639682" sldId="2147479198"/>
        </pc:sldMkLst>
      </pc:sldChg>
      <pc:sldChg chg="modSp add del mod modNotesTx">
        <pc:chgData name="Bob Ward" userId="6da7c2dd-8e2e-469f-a216-c384312e2a2d" providerId="ADAL" clId="{62870759-0822-402D-B25C-BB6298B1EE64}" dt="2023-11-13T04:55:21.259" v="82386" actId="6549"/>
        <pc:sldMkLst>
          <pc:docMk/>
          <pc:sldMk cId="4272622640" sldId="2147479198"/>
        </pc:sldMkLst>
        <pc:spChg chg="mod">
          <ac:chgData name="Bob Ward" userId="6da7c2dd-8e2e-469f-a216-c384312e2a2d" providerId="ADAL" clId="{62870759-0822-402D-B25C-BB6298B1EE64}" dt="2023-11-13T04:55:18.666" v="82385" actId="20577"/>
          <ac:spMkLst>
            <pc:docMk/>
            <pc:sldMk cId="4272622640" sldId="2147479198"/>
            <ac:spMk id="5" creationId="{D6004506-E172-836A-6A0E-3FBC5E610475}"/>
          </ac:spMkLst>
        </pc:spChg>
      </pc:sldChg>
      <pc:sldChg chg="add del">
        <pc:chgData name="Bob Ward" userId="6da7c2dd-8e2e-469f-a216-c384312e2a2d" providerId="ADAL" clId="{62870759-0822-402D-B25C-BB6298B1EE64}" dt="2023-10-31T00:33:00.426" v="43421" actId="47"/>
        <pc:sldMkLst>
          <pc:docMk/>
          <pc:sldMk cId="2457297794" sldId="2147479199"/>
        </pc:sldMkLst>
      </pc:sldChg>
      <pc:sldChg chg="addSp delSp modSp add mod delAnim modAnim">
        <pc:chgData name="Bob Ward" userId="6da7c2dd-8e2e-469f-a216-c384312e2a2d" providerId="ADAL" clId="{62870759-0822-402D-B25C-BB6298B1EE64}" dt="2023-11-13T05:05:33.861" v="82590" actId="1076"/>
        <pc:sldMkLst>
          <pc:docMk/>
          <pc:sldMk cId="1725093340" sldId="2147479200"/>
        </pc:sldMkLst>
        <pc:spChg chg="mod">
          <ac:chgData name="Bob Ward" userId="6da7c2dd-8e2e-469f-a216-c384312e2a2d" providerId="ADAL" clId="{62870759-0822-402D-B25C-BB6298B1EE64}" dt="2023-10-31T00:31:54.375" v="43291" actId="20577"/>
          <ac:spMkLst>
            <pc:docMk/>
            <pc:sldMk cId="1725093340" sldId="2147479200"/>
            <ac:spMk id="2" creationId="{F329D24E-88AC-04B4-FF70-E7E088102AE4}"/>
          </ac:spMkLst>
        </pc:spChg>
        <pc:spChg chg="add mod">
          <ac:chgData name="Bob Ward" userId="6da7c2dd-8e2e-469f-a216-c384312e2a2d" providerId="ADAL" clId="{62870759-0822-402D-B25C-BB6298B1EE64}" dt="2023-11-13T04:41:29.435" v="82332" actId="6549"/>
          <ac:spMkLst>
            <pc:docMk/>
            <pc:sldMk cId="1725093340" sldId="2147479200"/>
            <ac:spMk id="3" creationId="{A8CAABE5-B48B-9574-5C5B-1B284F4DE36F}"/>
          </ac:spMkLst>
        </pc:spChg>
        <pc:spChg chg="del mod">
          <ac:chgData name="Bob Ward" userId="6da7c2dd-8e2e-469f-a216-c384312e2a2d" providerId="ADAL" clId="{62870759-0822-402D-B25C-BB6298B1EE64}" dt="2023-10-31T18:25:28.214" v="48912" actId="478"/>
          <ac:spMkLst>
            <pc:docMk/>
            <pc:sldMk cId="1725093340" sldId="2147479200"/>
            <ac:spMk id="4" creationId="{5294A86B-CC40-D237-6271-40E185564860}"/>
          </ac:spMkLst>
        </pc:spChg>
        <pc:spChg chg="mod">
          <ac:chgData name="Bob Ward" userId="6da7c2dd-8e2e-469f-a216-c384312e2a2d" providerId="ADAL" clId="{62870759-0822-402D-B25C-BB6298B1EE64}" dt="2023-10-31T18:25:29.272" v="48913"/>
          <ac:spMkLst>
            <pc:docMk/>
            <pc:sldMk cId="1725093340" sldId="2147479200"/>
            <ac:spMk id="6" creationId="{6EE8E2E2-7BF0-9A3B-C233-12FF0D8133B3}"/>
          </ac:spMkLst>
        </pc:spChg>
        <pc:spChg chg="mod">
          <ac:chgData name="Bob Ward" userId="6da7c2dd-8e2e-469f-a216-c384312e2a2d" providerId="ADAL" clId="{62870759-0822-402D-B25C-BB6298B1EE64}" dt="2023-10-31T18:25:29.272" v="48913"/>
          <ac:spMkLst>
            <pc:docMk/>
            <pc:sldMk cId="1725093340" sldId="2147479200"/>
            <ac:spMk id="7" creationId="{44A4091C-4CD5-5275-CDCF-9E3C54C39584}"/>
          </ac:spMkLst>
        </pc:spChg>
        <pc:spChg chg="mod">
          <ac:chgData name="Bob Ward" userId="6da7c2dd-8e2e-469f-a216-c384312e2a2d" providerId="ADAL" clId="{62870759-0822-402D-B25C-BB6298B1EE64}" dt="2023-10-31T18:25:29.272" v="48913"/>
          <ac:spMkLst>
            <pc:docMk/>
            <pc:sldMk cId="1725093340" sldId="2147479200"/>
            <ac:spMk id="8" creationId="{59C74DD0-07B0-C818-54B2-624CFCCF5363}"/>
          </ac:spMkLst>
        </pc:spChg>
        <pc:spChg chg="mod">
          <ac:chgData name="Bob Ward" userId="6da7c2dd-8e2e-469f-a216-c384312e2a2d" providerId="ADAL" clId="{62870759-0822-402D-B25C-BB6298B1EE64}" dt="2023-10-31T18:25:29.272" v="48913"/>
          <ac:spMkLst>
            <pc:docMk/>
            <pc:sldMk cId="1725093340" sldId="2147479200"/>
            <ac:spMk id="9" creationId="{8CA2F7B7-5636-C8D5-3C2F-D89087815EDA}"/>
          </ac:spMkLst>
        </pc:spChg>
        <pc:spChg chg="mod">
          <ac:chgData name="Bob Ward" userId="6da7c2dd-8e2e-469f-a216-c384312e2a2d" providerId="ADAL" clId="{62870759-0822-402D-B25C-BB6298B1EE64}" dt="2023-10-31T18:25:29.272" v="48913"/>
          <ac:spMkLst>
            <pc:docMk/>
            <pc:sldMk cId="1725093340" sldId="2147479200"/>
            <ac:spMk id="10" creationId="{0E84162D-C1FA-3ED6-62ED-B82C3ED0C590}"/>
          </ac:spMkLst>
        </pc:spChg>
        <pc:spChg chg="mod">
          <ac:chgData name="Bob Ward" userId="6da7c2dd-8e2e-469f-a216-c384312e2a2d" providerId="ADAL" clId="{62870759-0822-402D-B25C-BB6298B1EE64}" dt="2023-10-31T18:25:29.272" v="48913"/>
          <ac:spMkLst>
            <pc:docMk/>
            <pc:sldMk cId="1725093340" sldId="2147479200"/>
            <ac:spMk id="11" creationId="{EA74A1D8-33C6-DF2F-41F9-3022717634BB}"/>
          </ac:spMkLst>
        </pc:spChg>
        <pc:spChg chg="mod">
          <ac:chgData name="Bob Ward" userId="6da7c2dd-8e2e-469f-a216-c384312e2a2d" providerId="ADAL" clId="{62870759-0822-402D-B25C-BB6298B1EE64}" dt="2023-10-31T18:25:59.862" v="48935" actId="1076"/>
          <ac:spMkLst>
            <pc:docMk/>
            <pc:sldMk cId="1725093340" sldId="2147479200"/>
            <ac:spMk id="13" creationId="{68D31F4F-0266-E159-6037-6FDED15551CA}"/>
          </ac:spMkLst>
        </pc:spChg>
        <pc:spChg chg="mod">
          <ac:chgData name="Bob Ward" userId="6da7c2dd-8e2e-469f-a216-c384312e2a2d" providerId="ADAL" clId="{62870759-0822-402D-B25C-BB6298B1EE64}" dt="2023-10-31T18:25:59.862" v="48935" actId="1076"/>
          <ac:spMkLst>
            <pc:docMk/>
            <pc:sldMk cId="1725093340" sldId="2147479200"/>
            <ac:spMk id="14" creationId="{91C57E16-7216-9B3C-7C63-0529BC68D077}"/>
          </ac:spMkLst>
        </pc:spChg>
        <pc:spChg chg="mod">
          <ac:chgData name="Bob Ward" userId="6da7c2dd-8e2e-469f-a216-c384312e2a2d" providerId="ADAL" clId="{62870759-0822-402D-B25C-BB6298B1EE64}" dt="2023-10-31T18:25:59.862" v="48935" actId="1076"/>
          <ac:spMkLst>
            <pc:docMk/>
            <pc:sldMk cId="1725093340" sldId="2147479200"/>
            <ac:spMk id="15" creationId="{7292BA12-6C0E-90ED-576F-97E59F749C8F}"/>
          </ac:spMkLst>
        </pc:spChg>
        <pc:spChg chg="add mod">
          <ac:chgData name="Bob Ward" userId="6da7c2dd-8e2e-469f-a216-c384312e2a2d" providerId="ADAL" clId="{62870759-0822-402D-B25C-BB6298B1EE64}" dt="2023-11-07T19:42:51.593" v="63955" actId="1076"/>
          <ac:spMkLst>
            <pc:docMk/>
            <pc:sldMk cId="1725093340" sldId="2147479200"/>
            <ac:spMk id="17" creationId="{ACBA7D02-7DCE-98E6-B9CD-72CA43D7ACBD}"/>
          </ac:spMkLst>
        </pc:spChg>
        <pc:spChg chg="add mod">
          <ac:chgData name="Bob Ward" userId="6da7c2dd-8e2e-469f-a216-c384312e2a2d" providerId="ADAL" clId="{62870759-0822-402D-B25C-BB6298B1EE64}" dt="2023-11-07T19:42:43.737" v="63953" actId="1076"/>
          <ac:spMkLst>
            <pc:docMk/>
            <pc:sldMk cId="1725093340" sldId="2147479200"/>
            <ac:spMk id="18" creationId="{ADB03FEC-D1AD-A3A1-AC06-4EC28F6706FB}"/>
          </ac:spMkLst>
        </pc:spChg>
        <pc:spChg chg="add del mod">
          <ac:chgData name="Bob Ward" userId="6da7c2dd-8e2e-469f-a216-c384312e2a2d" providerId="ADAL" clId="{62870759-0822-402D-B25C-BB6298B1EE64}" dt="2023-10-31T18:26:58.515" v="49039" actId="478"/>
          <ac:spMkLst>
            <pc:docMk/>
            <pc:sldMk cId="1725093340" sldId="2147479200"/>
            <ac:spMk id="19" creationId="{C9BC7759-4ACF-D6A9-DD86-3976ABF54598}"/>
          </ac:spMkLst>
        </pc:spChg>
        <pc:spChg chg="add mod">
          <ac:chgData name="Bob Ward" userId="6da7c2dd-8e2e-469f-a216-c384312e2a2d" providerId="ADAL" clId="{62870759-0822-402D-B25C-BB6298B1EE64}" dt="2023-11-07T19:42:47.030" v="63954" actId="1076"/>
          <ac:spMkLst>
            <pc:docMk/>
            <pc:sldMk cId="1725093340" sldId="2147479200"/>
            <ac:spMk id="21" creationId="{1F7F66ED-E54C-23A0-1A3C-F776E27DE4C7}"/>
          </ac:spMkLst>
        </pc:spChg>
        <pc:spChg chg="add mod">
          <ac:chgData name="Bob Ward" userId="6da7c2dd-8e2e-469f-a216-c384312e2a2d" providerId="ADAL" clId="{62870759-0822-402D-B25C-BB6298B1EE64}" dt="2023-11-13T05:05:33.861" v="82590" actId="1076"/>
          <ac:spMkLst>
            <pc:docMk/>
            <pc:sldMk cId="1725093340" sldId="2147479200"/>
            <ac:spMk id="27" creationId="{AF29C1DB-DFDA-95D2-FE99-480648F79411}"/>
          </ac:spMkLst>
        </pc:spChg>
        <pc:grpChg chg="add del mod">
          <ac:chgData name="Bob Ward" userId="6da7c2dd-8e2e-469f-a216-c384312e2a2d" providerId="ADAL" clId="{62870759-0822-402D-B25C-BB6298B1EE64}" dt="2023-10-31T18:25:50.784" v="48932" actId="478"/>
          <ac:grpSpMkLst>
            <pc:docMk/>
            <pc:sldMk cId="1725093340" sldId="2147479200"/>
            <ac:grpSpMk id="5" creationId="{8F1C4FAA-EA39-0F9C-A60B-25406E8E13AE}"/>
          </ac:grpSpMkLst>
        </pc:grpChg>
        <pc:grpChg chg="add del mod">
          <ac:chgData name="Bob Ward" userId="6da7c2dd-8e2e-469f-a216-c384312e2a2d" providerId="ADAL" clId="{62870759-0822-402D-B25C-BB6298B1EE64}" dt="2023-10-31T18:27:06.025" v="49041" actId="478"/>
          <ac:grpSpMkLst>
            <pc:docMk/>
            <pc:sldMk cId="1725093340" sldId="2147479200"/>
            <ac:grpSpMk id="12" creationId="{EFD60982-612E-24E2-68AE-7F3A2CABB5FD}"/>
          </ac:grpSpMkLst>
        </pc:grpChg>
        <pc:picChg chg="add del mod">
          <ac:chgData name="Bob Ward" userId="6da7c2dd-8e2e-469f-a216-c384312e2a2d" providerId="ADAL" clId="{62870759-0822-402D-B25C-BB6298B1EE64}" dt="2023-10-31T18:25:48.734" v="48931" actId="478"/>
          <ac:picMkLst>
            <pc:docMk/>
            <pc:sldMk cId="1725093340" sldId="2147479200"/>
            <ac:picMk id="16" creationId="{7CF7AC9F-EA17-9608-741A-626200C1A72F}"/>
          </ac:picMkLst>
        </pc:picChg>
        <pc:picChg chg="add mod">
          <ac:chgData name="Bob Ward" userId="6da7c2dd-8e2e-469f-a216-c384312e2a2d" providerId="ADAL" clId="{62870759-0822-402D-B25C-BB6298B1EE64}" dt="2023-10-31T18:54:33.944" v="49553" actId="1076"/>
          <ac:picMkLst>
            <pc:docMk/>
            <pc:sldMk cId="1725093340" sldId="2147479200"/>
            <ac:picMk id="20" creationId="{5CC8037E-D937-7092-9228-80F32F7831AA}"/>
          </ac:picMkLst>
        </pc:picChg>
        <pc:picChg chg="add mod">
          <ac:chgData name="Bob Ward" userId="6da7c2dd-8e2e-469f-a216-c384312e2a2d" providerId="ADAL" clId="{62870759-0822-402D-B25C-BB6298B1EE64}" dt="2023-11-07T19:42:51.593" v="63955" actId="1076"/>
          <ac:picMkLst>
            <pc:docMk/>
            <pc:sldMk cId="1725093340" sldId="2147479200"/>
            <ac:picMk id="23" creationId="{09E01DEE-DDF5-1661-B023-A666A8C1FED4}"/>
          </ac:picMkLst>
        </pc:picChg>
        <pc:picChg chg="add mod">
          <ac:chgData name="Bob Ward" userId="6da7c2dd-8e2e-469f-a216-c384312e2a2d" providerId="ADAL" clId="{62870759-0822-402D-B25C-BB6298B1EE64}" dt="2023-11-07T19:42:47.030" v="63954" actId="1076"/>
          <ac:picMkLst>
            <pc:docMk/>
            <pc:sldMk cId="1725093340" sldId="2147479200"/>
            <ac:picMk id="24" creationId="{92FCB396-06CC-1764-F17A-6370E09791D6}"/>
          </ac:picMkLst>
        </pc:picChg>
        <pc:picChg chg="add mod">
          <ac:chgData name="Bob Ward" userId="6da7c2dd-8e2e-469f-a216-c384312e2a2d" providerId="ADAL" clId="{62870759-0822-402D-B25C-BB6298B1EE64}" dt="2023-11-07T19:42:43.737" v="63953" actId="1076"/>
          <ac:picMkLst>
            <pc:docMk/>
            <pc:sldMk cId="1725093340" sldId="2147479200"/>
            <ac:picMk id="25" creationId="{876A7EF0-800A-E8E6-C81E-327E75CFBAFC}"/>
          </ac:picMkLst>
        </pc:picChg>
      </pc:sldChg>
      <pc:sldChg chg="addSp modSp new del mod ord">
        <pc:chgData name="Bob Ward" userId="6da7c2dd-8e2e-469f-a216-c384312e2a2d" providerId="ADAL" clId="{62870759-0822-402D-B25C-BB6298B1EE64}" dt="2023-10-31T02:51:11.545" v="45545" actId="47"/>
        <pc:sldMkLst>
          <pc:docMk/>
          <pc:sldMk cId="3230296516" sldId="2147479201"/>
        </pc:sldMkLst>
        <pc:spChg chg="mod">
          <ac:chgData name="Bob Ward" userId="6da7c2dd-8e2e-469f-a216-c384312e2a2d" providerId="ADAL" clId="{62870759-0822-402D-B25C-BB6298B1EE64}" dt="2023-10-31T00:33:54.413" v="43474" actId="20577"/>
          <ac:spMkLst>
            <pc:docMk/>
            <pc:sldMk cId="3230296516" sldId="2147479201"/>
            <ac:spMk id="2" creationId="{57491819-5A02-B66A-FC53-1E1F996CE3CD}"/>
          </ac:spMkLst>
        </pc:spChg>
        <pc:spChg chg="add mod">
          <ac:chgData name="Bob Ward" userId="6da7c2dd-8e2e-469f-a216-c384312e2a2d" providerId="ADAL" clId="{62870759-0822-402D-B25C-BB6298B1EE64}" dt="2023-10-31T00:45:09.009" v="43549" actId="20577"/>
          <ac:spMkLst>
            <pc:docMk/>
            <pc:sldMk cId="3230296516" sldId="2147479201"/>
            <ac:spMk id="4" creationId="{AEA5DD4C-32C7-3587-7496-E86877A3DD0B}"/>
          </ac:spMkLst>
        </pc:spChg>
      </pc:sldChg>
      <pc:sldChg chg="addSp delSp modSp add mod ord modShow modNotesTx">
        <pc:chgData name="Bob Ward" userId="6da7c2dd-8e2e-469f-a216-c384312e2a2d" providerId="ADAL" clId="{62870759-0822-402D-B25C-BB6298B1EE64}" dt="2023-11-14T20:46:35.509" v="83758" actId="729"/>
        <pc:sldMkLst>
          <pc:docMk/>
          <pc:sldMk cId="2607801785" sldId="2147479202"/>
        </pc:sldMkLst>
        <pc:spChg chg="mod">
          <ac:chgData name="Bob Ward" userId="6da7c2dd-8e2e-469f-a216-c384312e2a2d" providerId="ADAL" clId="{62870759-0822-402D-B25C-BB6298B1EE64}" dt="2023-10-31T22:46:37.765" v="50466" actId="20577"/>
          <ac:spMkLst>
            <pc:docMk/>
            <pc:sldMk cId="2607801785" sldId="2147479202"/>
            <ac:spMk id="2" creationId="{57491819-5A02-B66A-FC53-1E1F996CE3CD}"/>
          </ac:spMkLst>
        </pc:spChg>
        <pc:spChg chg="del mod">
          <ac:chgData name="Bob Ward" userId="6da7c2dd-8e2e-469f-a216-c384312e2a2d" providerId="ADAL" clId="{62870759-0822-402D-B25C-BB6298B1EE64}" dt="2023-10-31T22:47:09.921" v="50469" actId="12084"/>
          <ac:spMkLst>
            <pc:docMk/>
            <pc:sldMk cId="2607801785" sldId="2147479202"/>
            <ac:spMk id="4" creationId="{AEA5DD4C-32C7-3587-7496-E86877A3DD0B}"/>
          </ac:spMkLst>
        </pc:spChg>
        <pc:spChg chg="add del mod">
          <ac:chgData name="Bob Ward" userId="6da7c2dd-8e2e-469f-a216-c384312e2a2d" providerId="ADAL" clId="{62870759-0822-402D-B25C-BB6298B1EE64}" dt="2023-10-31T22:47:43.975" v="50503"/>
          <ac:spMkLst>
            <pc:docMk/>
            <pc:sldMk cId="2607801785" sldId="2147479202"/>
            <ac:spMk id="5" creationId="{1F41A695-FC81-C9F9-5ADD-4147438DEC58}"/>
          </ac:spMkLst>
        </pc:spChg>
        <pc:spChg chg="add mod">
          <ac:chgData name="Bob Ward" userId="6da7c2dd-8e2e-469f-a216-c384312e2a2d" providerId="ADAL" clId="{62870759-0822-402D-B25C-BB6298B1EE64}" dt="2023-10-31T22:58:05.329" v="50821" actId="1076"/>
          <ac:spMkLst>
            <pc:docMk/>
            <pc:sldMk cId="2607801785" sldId="2147479202"/>
            <ac:spMk id="7" creationId="{4CB700BF-3CD3-9591-EB6F-B22923DB0F81}"/>
          </ac:spMkLst>
        </pc:spChg>
        <pc:spChg chg="add mod">
          <ac:chgData name="Bob Ward" userId="6da7c2dd-8e2e-469f-a216-c384312e2a2d" providerId="ADAL" clId="{62870759-0822-402D-B25C-BB6298B1EE64}" dt="2023-10-31T23:01:34.791" v="50901" actId="6549"/>
          <ac:spMkLst>
            <pc:docMk/>
            <pc:sldMk cId="2607801785" sldId="2147479202"/>
            <ac:spMk id="8" creationId="{ADF2A039-3C36-4D93-F202-94C9C649CF34}"/>
          </ac:spMkLst>
        </pc:spChg>
        <pc:graphicFrameChg chg="add mod">
          <ac:chgData name="Bob Ward" userId="6da7c2dd-8e2e-469f-a216-c384312e2a2d" providerId="ADAL" clId="{62870759-0822-402D-B25C-BB6298B1EE64}" dt="2023-10-31T23:15:03.543" v="51290" actId="20577"/>
          <ac:graphicFrameMkLst>
            <pc:docMk/>
            <pc:sldMk cId="2607801785" sldId="2147479202"/>
            <ac:graphicFrameMk id="6" creationId="{B704BE50-D9AC-3419-1FAE-B4B9CE28A154}"/>
          </ac:graphicFrameMkLst>
        </pc:graphicFrameChg>
      </pc:sldChg>
      <pc:sldChg chg="addSp delSp modSp add mod ord">
        <pc:chgData name="Bob Ward" userId="6da7c2dd-8e2e-469f-a216-c384312e2a2d" providerId="ADAL" clId="{62870759-0822-402D-B25C-BB6298B1EE64}" dt="2023-11-14T00:34:06.527" v="83178" actId="20577"/>
        <pc:sldMkLst>
          <pc:docMk/>
          <pc:sldMk cId="2459435102" sldId="2147479203"/>
        </pc:sldMkLst>
        <pc:spChg chg="mod">
          <ac:chgData name="Bob Ward" userId="6da7c2dd-8e2e-469f-a216-c384312e2a2d" providerId="ADAL" clId="{62870759-0822-402D-B25C-BB6298B1EE64}" dt="2023-10-31T00:45:36.931" v="43591" actId="20577"/>
          <ac:spMkLst>
            <pc:docMk/>
            <pc:sldMk cId="2459435102" sldId="2147479203"/>
            <ac:spMk id="2" creationId="{57491819-5A02-B66A-FC53-1E1F996CE3CD}"/>
          </ac:spMkLst>
        </pc:spChg>
        <pc:spChg chg="del mod">
          <ac:chgData name="Bob Ward" userId="6da7c2dd-8e2e-469f-a216-c384312e2a2d" providerId="ADAL" clId="{62870759-0822-402D-B25C-BB6298B1EE64}" dt="2023-10-31T21:40:00.029" v="50156" actId="12084"/>
          <ac:spMkLst>
            <pc:docMk/>
            <pc:sldMk cId="2459435102" sldId="2147479203"/>
            <ac:spMk id="4" creationId="{AEA5DD4C-32C7-3587-7496-E86877A3DD0B}"/>
          </ac:spMkLst>
        </pc:spChg>
        <pc:spChg chg="add mod">
          <ac:chgData name="Bob Ward" userId="6da7c2dd-8e2e-469f-a216-c384312e2a2d" providerId="ADAL" clId="{62870759-0822-402D-B25C-BB6298B1EE64}" dt="2023-10-31T23:10:07.301" v="51041" actId="207"/>
          <ac:spMkLst>
            <pc:docMk/>
            <pc:sldMk cId="2459435102" sldId="2147479203"/>
            <ac:spMk id="5" creationId="{AA9290E6-4A40-AE88-9388-BE9B364C120D}"/>
          </ac:spMkLst>
        </pc:spChg>
        <pc:graphicFrameChg chg="add mod">
          <ac:chgData name="Bob Ward" userId="6da7c2dd-8e2e-469f-a216-c384312e2a2d" providerId="ADAL" clId="{62870759-0822-402D-B25C-BB6298B1EE64}" dt="2023-11-14T00:34:06.527" v="83178" actId="20577"/>
          <ac:graphicFrameMkLst>
            <pc:docMk/>
            <pc:sldMk cId="2459435102" sldId="2147479203"/>
            <ac:graphicFrameMk id="3" creationId="{3D5C7F0C-3959-60F4-23F1-39CB52AD13D7}"/>
          </ac:graphicFrameMkLst>
        </pc:graphicFrameChg>
      </pc:sldChg>
      <pc:sldChg chg="add del">
        <pc:chgData name="Bob Ward" userId="6da7c2dd-8e2e-469f-a216-c384312e2a2d" providerId="ADAL" clId="{62870759-0822-402D-B25C-BB6298B1EE64}" dt="2023-10-31T01:58:51.691" v="45071" actId="47"/>
        <pc:sldMkLst>
          <pc:docMk/>
          <pc:sldMk cId="1255371083" sldId="2147479204"/>
        </pc:sldMkLst>
      </pc:sldChg>
      <pc:sldChg chg="modSp new del mod">
        <pc:chgData name="Bob Ward" userId="6da7c2dd-8e2e-469f-a216-c384312e2a2d" providerId="ADAL" clId="{62870759-0822-402D-B25C-BB6298B1EE64}" dt="2023-10-31T23:48:29.496" v="51599" actId="47"/>
        <pc:sldMkLst>
          <pc:docMk/>
          <pc:sldMk cId="1278797802" sldId="2147479204"/>
        </pc:sldMkLst>
        <pc:spChg chg="mod">
          <ac:chgData name="Bob Ward" userId="6da7c2dd-8e2e-469f-a216-c384312e2a2d" providerId="ADAL" clId="{62870759-0822-402D-B25C-BB6298B1EE64}" dt="2023-10-31T23:45:59.305" v="51597" actId="20577"/>
          <ac:spMkLst>
            <pc:docMk/>
            <pc:sldMk cId="1278797802" sldId="2147479204"/>
            <ac:spMk id="2" creationId="{02F2A1B0-8CC1-5E05-4BD7-3A5C0D2D0A76}"/>
          </ac:spMkLst>
        </pc:spChg>
      </pc:sldChg>
      <pc:sldChg chg="modSp add del mod">
        <pc:chgData name="Bob Ward" userId="6da7c2dd-8e2e-469f-a216-c384312e2a2d" providerId="ADAL" clId="{62870759-0822-402D-B25C-BB6298B1EE64}" dt="2023-10-31T19:02:21.187" v="49635" actId="47"/>
        <pc:sldMkLst>
          <pc:docMk/>
          <pc:sldMk cId="1315264592" sldId="2147479204"/>
        </pc:sldMkLst>
        <pc:spChg chg="mod">
          <ac:chgData name="Bob Ward" userId="6da7c2dd-8e2e-469f-a216-c384312e2a2d" providerId="ADAL" clId="{62870759-0822-402D-B25C-BB6298B1EE64}" dt="2023-10-31T18:27:02.048" v="49040" actId="6549"/>
          <ac:spMkLst>
            <pc:docMk/>
            <pc:sldMk cId="1315264592" sldId="2147479204"/>
            <ac:spMk id="4" creationId="{5294A86B-CC40-D237-6271-40E185564860}"/>
          </ac:spMkLst>
        </pc:spChg>
      </pc:sldChg>
      <pc:sldChg chg="del">
        <pc:chgData name="Bob Ward" userId="6da7c2dd-8e2e-469f-a216-c384312e2a2d" providerId="ADAL" clId="{62870759-0822-402D-B25C-BB6298B1EE64}" dt="2023-10-31T17:52:23.909" v="48795" actId="47"/>
        <pc:sldMkLst>
          <pc:docMk/>
          <pc:sldMk cId="1647396048" sldId="2147479204"/>
        </pc:sldMkLst>
      </pc:sldChg>
      <pc:sldChg chg="addSp modSp new mod">
        <pc:chgData name="Bob Ward" userId="6da7c2dd-8e2e-469f-a216-c384312e2a2d" providerId="ADAL" clId="{62870759-0822-402D-B25C-BB6298B1EE64}" dt="2023-11-01T00:46:59.524" v="52415" actId="12100"/>
        <pc:sldMkLst>
          <pc:docMk/>
          <pc:sldMk cId="3907415456" sldId="2147479205"/>
        </pc:sldMkLst>
        <pc:spChg chg="mod">
          <ac:chgData name="Bob Ward" userId="6da7c2dd-8e2e-469f-a216-c384312e2a2d" providerId="ADAL" clId="{62870759-0822-402D-B25C-BB6298B1EE64}" dt="2023-11-01T00:28:28.369" v="52269" actId="1076"/>
          <ac:spMkLst>
            <pc:docMk/>
            <pc:sldMk cId="3907415456" sldId="2147479205"/>
            <ac:spMk id="2" creationId="{74D315A1-79A9-263A-2BF4-26898142F023}"/>
          </ac:spMkLst>
        </pc:spChg>
        <pc:spChg chg="add mod">
          <ac:chgData name="Bob Ward" userId="6da7c2dd-8e2e-469f-a216-c384312e2a2d" providerId="ADAL" clId="{62870759-0822-402D-B25C-BB6298B1EE64}" dt="2023-11-01T00:28:56.561" v="52291" actId="1076"/>
          <ac:spMkLst>
            <pc:docMk/>
            <pc:sldMk cId="3907415456" sldId="2147479205"/>
            <ac:spMk id="5" creationId="{095ED0DC-1A07-5445-2C18-A984AA8A0D6C}"/>
          </ac:spMkLst>
        </pc:spChg>
        <pc:graphicFrameChg chg="add mod modGraphic">
          <ac:chgData name="Bob Ward" userId="6da7c2dd-8e2e-469f-a216-c384312e2a2d" providerId="ADAL" clId="{62870759-0822-402D-B25C-BB6298B1EE64}" dt="2023-11-01T00:46:59.524" v="52415" actId="12100"/>
          <ac:graphicFrameMkLst>
            <pc:docMk/>
            <pc:sldMk cId="3907415456" sldId="2147479205"/>
            <ac:graphicFrameMk id="4" creationId="{81B64A3E-9DF8-6E18-2301-D195DFB1E962}"/>
          </ac:graphicFrameMkLst>
        </pc:graphicFrameChg>
        <pc:picChg chg="add mod">
          <ac:chgData name="Bob Ward" userId="6da7c2dd-8e2e-469f-a216-c384312e2a2d" providerId="ADAL" clId="{62870759-0822-402D-B25C-BB6298B1EE64}" dt="2023-11-01T00:28:36.026" v="52273" actId="1076"/>
          <ac:picMkLst>
            <pc:docMk/>
            <pc:sldMk cId="3907415456" sldId="2147479205"/>
            <ac:picMk id="3" creationId="{0C428305-E77D-2771-5E52-875E83593F6C}"/>
          </ac:picMkLst>
        </pc:picChg>
      </pc:sldChg>
      <pc:sldChg chg="addSp delSp modSp add mod delAnim modAnim modNotesTx">
        <pc:chgData name="Bob Ward" userId="6da7c2dd-8e2e-469f-a216-c384312e2a2d" providerId="ADAL" clId="{62870759-0822-402D-B25C-BB6298B1EE64}" dt="2023-11-13T05:01:21.082" v="82392" actId="6549"/>
        <pc:sldMkLst>
          <pc:docMk/>
          <pc:sldMk cId="1959017988" sldId="2147479206"/>
        </pc:sldMkLst>
        <pc:spChg chg="mod">
          <ac:chgData name="Bob Ward" userId="6da7c2dd-8e2e-469f-a216-c384312e2a2d" providerId="ADAL" clId="{62870759-0822-402D-B25C-BB6298B1EE64}" dt="2023-10-31T23:39:34.689" v="51445" actId="20577"/>
          <ac:spMkLst>
            <pc:docMk/>
            <pc:sldMk cId="1959017988" sldId="2147479206"/>
            <ac:spMk id="34" creationId="{4DAE5E39-5760-9FC7-B57B-AAC681D739E8}"/>
          </ac:spMkLst>
        </pc:spChg>
        <pc:spChg chg="del">
          <ac:chgData name="Bob Ward" userId="6da7c2dd-8e2e-469f-a216-c384312e2a2d" providerId="ADAL" clId="{62870759-0822-402D-B25C-BB6298B1EE64}" dt="2023-10-31T23:39:48.756" v="51446" actId="478"/>
          <ac:spMkLst>
            <pc:docMk/>
            <pc:sldMk cId="1959017988" sldId="2147479206"/>
            <ac:spMk id="38" creationId="{2641017B-F2A7-ECED-80F8-446E08C31BC6}"/>
          </ac:spMkLst>
        </pc:spChg>
        <pc:graphicFrameChg chg="mod">
          <ac:chgData name="Bob Ward" userId="6da7c2dd-8e2e-469f-a216-c384312e2a2d" providerId="ADAL" clId="{62870759-0822-402D-B25C-BB6298B1EE64}" dt="2023-10-31T23:41:31.754" v="51577" actId="20577"/>
          <ac:graphicFrameMkLst>
            <pc:docMk/>
            <pc:sldMk cId="1959017988" sldId="2147479206"/>
            <ac:graphicFrameMk id="36" creationId="{1B6004EE-57AB-D2C1-C9D8-D5AFEB1D75AF}"/>
          </ac:graphicFrameMkLst>
        </pc:graphicFrameChg>
        <pc:picChg chg="mod">
          <ac:chgData name="Bob Ward" userId="6da7c2dd-8e2e-469f-a216-c384312e2a2d" providerId="ADAL" clId="{62870759-0822-402D-B25C-BB6298B1EE64}" dt="2023-10-31T23:42:25.004" v="51583" actId="1076"/>
          <ac:picMkLst>
            <pc:docMk/>
            <pc:sldMk cId="1959017988" sldId="2147479206"/>
            <ac:picMk id="3" creationId="{3EB9EF75-0FE9-A8BA-7171-B574586CE0A9}"/>
          </ac:picMkLst>
        </pc:picChg>
        <pc:picChg chg="add mod">
          <ac:chgData name="Bob Ward" userId="6da7c2dd-8e2e-469f-a216-c384312e2a2d" providerId="ADAL" clId="{62870759-0822-402D-B25C-BB6298B1EE64}" dt="2023-10-31T23:40:47.534" v="51454" actId="1076"/>
          <ac:picMkLst>
            <pc:docMk/>
            <pc:sldMk cId="1959017988" sldId="2147479206"/>
            <ac:picMk id="4" creationId="{45E1B4E8-8E5E-2AA2-731A-EAC2404D971E}"/>
          </ac:picMkLst>
        </pc:picChg>
        <pc:picChg chg="del">
          <ac:chgData name="Bob Ward" userId="6da7c2dd-8e2e-469f-a216-c384312e2a2d" providerId="ADAL" clId="{62870759-0822-402D-B25C-BB6298B1EE64}" dt="2023-10-31T23:40:38.630" v="51448" actId="478"/>
          <ac:picMkLst>
            <pc:docMk/>
            <pc:sldMk cId="1959017988" sldId="2147479206"/>
            <ac:picMk id="6" creationId="{9B94554A-80F3-6964-E25A-C1092F843AEE}"/>
          </ac:picMkLst>
        </pc:picChg>
        <pc:picChg chg="add mod">
          <ac:chgData name="Bob Ward" userId="6da7c2dd-8e2e-469f-a216-c384312e2a2d" providerId="ADAL" clId="{62870759-0822-402D-B25C-BB6298B1EE64}" dt="2023-10-31T23:42:30.915" v="51586" actId="1076"/>
          <ac:picMkLst>
            <pc:docMk/>
            <pc:sldMk cId="1959017988" sldId="2147479206"/>
            <ac:picMk id="7" creationId="{4F13A448-114E-73CF-2BE4-C09D1006B8FA}"/>
          </ac:picMkLst>
        </pc:picChg>
        <pc:picChg chg="del">
          <ac:chgData name="Bob Ward" userId="6da7c2dd-8e2e-469f-a216-c384312e2a2d" providerId="ADAL" clId="{62870759-0822-402D-B25C-BB6298B1EE64}" dt="2023-10-31T23:39:49.695" v="51447" actId="478"/>
          <ac:picMkLst>
            <pc:docMk/>
            <pc:sldMk cId="1959017988" sldId="2147479206"/>
            <ac:picMk id="37" creationId="{6D739DDA-CA81-92D9-A08D-A60C63F6CE39}"/>
          </ac:picMkLst>
        </pc:picChg>
      </pc:sldChg>
      <pc:sldChg chg="addSp modSp new mod modClrScheme chgLayout">
        <pc:chgData name="Bob Ward" userId="6da7c2dd-8e2e-469f-a216-c384312e2a2d" providerId="ADAL" clId="{62870759-0822-402D-B25C-BB6298B1EE64}" dt="2023-11-01T00:08:29.251" v="51878" actId="20577"/>
        <pc:sldMkLst>
          <pc:docMk/>
          <pc:sldMk cId="2553303140" sldId="2147479207"/>
        </pc:sldMkLst>
        <pc:spChg chg="mod">
          <ac:chgData name="Bob Ward" userId="6da7c2dd-8e2e-469f-a216-c384312e2a2d" providerId="ADAL" clId="{62870759-0822-402D-B25C-BB6298B1EE64}" dt="2023-11-01T00:08:29.251" v="51878" actId="20577"/>
          <ac:spMkLst>
            <pc:docMk/>
            <pc:sldMk cId="2553303140" sldId="2147479207"/>
            <ac:spMk id="2" creationId="{E4412E8B-7C71-BC98-B848-2E442EB667B4}"/>
          </ac:spMkLst>
        </pc:spChg>
        <pc:picChg chg="add mod">
          <ac:chgData name="Bob Ward" userId="6da7c2dd-8e2e-469f-a216-c384312e2a2d" providerId="ADAL" clId="{62870759-0822-402D-B25C-BB6298B1EE64}" dt="2023-11-01T00:08:21.292" v="51860" actId="1076"/>
          <ac:picMkLst>
            <pc:docMk/>
            <pc:sldMk cId="2553303140" sldId="2147479207"/>
            <ac:picMk id="2050" creationId="{526DD290-3EF6-6F75-C0F3-683A9BD61DDB}"/>
          </ac:picMkLst>
        </pc:picChg>
      </pc:sldChg>
      <pc:sldChg chg="addSp modSp add mod">
        <pc:chgData name="Bob Ward" userId="6da7c2dd-8e2e-469f-a216-c384312e2a2d" providerId="ADAL" clId="{62870759-0822-402D-B25C-BB6298B1EE64}" dt="2023-11-14T23:22:07.595" v="83778" actId="20577"/>
        <pc:sldMkLst>
          <pc:docMk/>
          <pc:sldMk cId="2032196648" sldId="2147479208"/>
        </pc:sldMkLst>
        <pc:spChg chg="mod">
          <ac:chgData name="Bob Ward" userId="6da7c2dd-8e2e-469f-a216-c384312e2a2d" providerId="ADAL" clId="{62870759-0822-402D-B25C-BB6298B1EE64}" dt="2023-11-01T14:56:22.427" v="52757" actId="20577"/>
          <ac:spMkLst>
            <pc:docMk/>
            <pc:sldMk cId="2032196648" sldId="2147479208"/>
            <ac:spMk id="2" creationId="{1B3F76BA-9010-43F6-6827-40D1A8418E7C}"/>
          </ac:spMkLst>
        </pc:spChg>
        <pc:spChg chg="mod">
          <ac:chgData name="Bob Ward" userId="6da7c2dd-8e2e-469f-a216-c384312e2a2d" providerId="ADAL" clId="{62870759-0822-402D-B25C-BB6298B1EE64}" dt="2023-11-14T23:22:07.595" v="83778" actId="20577"/>
          <ac:spMkLst>
            <pc:docMk/>
            <pc:sldMk cId="2032196648" sldId="2147479208"/>
            <ac:spMk id="3" creationId="{14AEAEED-7893-5960-5417-4582E32E3241}"/>
          </ac:spMkLst>
        </pc:spChg>
        <pc:spChg chg="add mod">
          <ac:chgData name="Bob Ward" userId="6da7c2dd-8e2e-469f-a216-c384312e2a2d" providerId="ADAL" clId="{62870759-0822-402D-B25C-BB6298B1EE64}" dt="2023-11-01T15:23:26.531" v="52957" actId="207"/>
          <ac:spMkLst>
            <pc:docMk/>
            <pc:sldMk cId="2032196648" sldId="2147479208"/>
            <ac:spMk id="4" creationId="{E5611527-8BAE-C543-4497-F0B103D48E4C}"/>
          </ac:spMkLst>
        </pc:spChg>
      </pc:sldChg>
      <pc:sldChg chg="delSp modSp add mod">
        <pc:chgData name="Bob Ward" userId="6da7c2dd-8e2e-469f-a216-c384312e2a2d" providerId="ADAL" clId="{62870759-0822-402D-B25C-BB6298B1EE64}" dt="2023-11-12T04:55:11.369" v="69416" actId="207"/>
        <pc:sldMkLst>
          <pc:docMk/>
          <pc:sldMk cId="1573928743" sldId="2147479550"/>
        </pc:sldMkLst>
        <pc:spChg chg="mod">
          <ac:chgData name="Bob Ward" userId="6da7c2dd-8e2e-469f-a216-c384312e2a2d" providerId="ADAL" clId="{62870759-0822-402D-B25C-BB6298B1EE64}" dt="2023-11-12T04:55:11.369" v="69416" actId="207"/>
          <ac:spMkLst>
            <pc:docMk/>
            <pc:sldMk cId="1573928743" sldId="2147479550"/>
            <ac:spMk id="3" creationId="{A4BCBB03-A236-1F11-3612-106B9078A11F}"/>
          </ac:spMkLst>
        </pc:spChg>
        <pc:spChg chg="del">
          <ac:chgData name="Bob Ward" userId="6da7c2dd-8e2e-469f-a216-c384312e2a2d" providerId="ADAL" clId="{62870759-0822-402D-B25C-BB6298B1EE64}" dt="2023-11-12T03:31:10.595" v="66640" actId="478"/>
          <ac:spMkLst>
            <pc:docMk/>
            <pc:sldMk cId="1573928743" sldId="2147479550"/>
            <ac:spMk id="4" creationId="{EB07A907-9F81-A401-A17A-380D3D8969BC}"/>
          </ac:spMkLst>
        </pc:spChg>
        <pc:spChg chg="mod">
          <ac:chgData name="Bob Ward" userId="6da7c2dd-8e2e-469f-a216-c384312e2a2d" providerId="ADAL" clId="{62870759-0822-402D-B25C-BB6298B1EE64}" dt="2023-11-12T04:55:02.326" v="69413" actId="207"/>
          <ac:spMkLst>
            <pc:docMk/>
            <pc:sldMk cId="1573928743" sldId="2147479550"/>
            <ac:spMk id="39" creationId="{0D5AEEC6-E372-6F0D-41BD-2EB6D0740F79}"/>
          </ac:spMkLst>
        </pc:spChg>
        <pc:spChg chg="mod">
          <ac:chgData name="Bob Ward" userId="6da7c2dd-8e2e-469f-a216-c384312e2a2d" providerId="ADAL" clId="{62870759-0822-402D-B25C-BB6298B1EE64}" dt="2023-11-12T04:55:06.051" v="69414" actId="207"/>
          <ac:spMkLst>
            <pc:docMk/>
            <pc:sldMk cId="1573928743" sldId="2147479550"/>
            <ac:spMk id="43" creationId="{9F135A8C-6EAF-5C8A-0FE2-F7DEAF2B1A30}"/>
          </ac:spMkLst>
        </pc:spChg>
        <pc:spChg chg="mod">
          <ac:chgData name="Bob Ward" userId="6da7c2dd-8e2e-469f-a216-c384312e2a2d" providerId="ADAL" clId="{62870759-0822-402D-B25C-BB6298B1EE64}" dt="2023-11-12T04:55:09.154" v="69415" actId="207"/>
          <ac:spMkLst>
            <pc:docMk/>
            <pc:sldMk cId="1573928743" sldId="2147479550"/>
            <ac:spMk id="46" creationId="{8F22EDB3-8608-9F30-1646-C18C363AB9BE}"/>
          </ac:spMkLst>
        </pc:spChg>
        <pc:picChg chg="del">
          <ac:chgData name="Bob Ward" userId="6da7c2dd-8e2e-469f-a216-c384312e2a2d" providerId="ADAL" clId="{62870759-0822-402D-B25C-BB6298B1EE64}" dt="2023-11-12T03:31:16.328" v="66641" actId="478"/>
          <ac:picMkLst>
            <pc:docMk/>
            <pc:sldMk cId="1573928743" sldId="2147479550"/>
            <ac:picMk id="5" creationId="{6B48A5F3-7958-CAED-1741-E581B85A1AE3}"/>
          </ac:picMkLst>
        </pc:picChg>
      </pc:sldChg>
      <pc:sldChg chg="add">
        <pc:chgData name="Bob Ward" userId="6da7c2dd-8e2e-469f-a216-c384312e2a2d" providerId="ADAL" clId="{62870759-0822-402D-B25C-BB6298B1EE64}" dt="2023-11-01T14:59:23.472" v="52759"/>
        <pc:sldMkLst>
          <pc:docMk/>
          <pc:sldMk cId="1538859868" sldId="2147479573"/>
        </pc:sldMkLst>
      </pc:sldChg>
      <pc:sldChg chg="add del ord">
        <pc:chgData name="Bob Ward" userId="6da7c2dd-8e2e-469f-a216-c384312e2a2d" providerId="ADAL" clId="{62870759-0822-402D-B25C-BB6298B1EE64}" dt="2023-11-01T15:46:51.599" v="53478" actId="47"/>
        <pc:sldMkLst>
          <pc:docMk/>
          <pc:sldMk cId="3014009102" sldId="2147479578"/>
        </pc:sldMkLst>
      </pc:sldChg>
      <pc:sldChg chg="new del">
        <pc:chgData name="Bob Ward" userId="6da7c2dd-8e2e-469f-a216-c384312e2a2d" providerId="ADAL" clId="{62870759-0822-402D-B25C-BB6298B1EE64}" dt="2023-11-01T15:23:42.709" v="52967" actId="680"/>
        <pc:sldMkLst>
          <pc:docMk/>
          <pc:sldMk cId="2011666014" sldId="2147479579"/>
        </pc:sldMkLst>
      </pc:sldChg>
      <pc:sldChg chg="addSp delSp modSp new mod ord">
        <pc:chgData name="Bob Ward" userId="6da7c2dd-8e2e-469f-a216-c384312e2a2d" providerId="ADAL" clId="{62870759-0822-402D-B25C-BB6298B1EE64}" dt="2023-11-14T23:12:58.572" v="83774" actId="20577"/>
        <pc:sldMkLst>
          <pc:docMk/>
          <pc:sldMk cId="3338088947" sldId="2147479579"/>
        </pc:sldMkLst>
        <pc:spChg chg="mod">
          <ac:chgData name="Bob Ward" userId="6da7c2dd-8e2e-469f-a216-c384312e2a2d" providerId="ADAL" clId="{62870759-0822-402D-B25C-BB6298B1EE64}" dt="2023-11-02T23:49:04.826" v="56779" actId="1076"/>
          <ac:spMkLst>
            <pc:docMk/>
            <pc:sldMk cId="3338088947" sldId="2147479579"/>
            <ac:spMk id="2" creationId="{C2DCFA07-3BB4-B4D2-AD9F-067E6D2EE510}"/>
          </ac:spMkLst>
        </pc:spChg>
        <pc:spChg chg="add mod">
          <ac:chgData name="Bob Ward" userId="6da7c2dd-8e2e-469f-a216-c384312e2a2d" providerId="ADAL" clId="{62870759-0822-402D-B25C-BB6298B1EE64}" dt="2023-11-03T01:26:12.864" v="58479" actId="1076"/>
          <ac:spMkLst>
            <pc:docMk/>
            <pc:sldMk cId="3338088947" sldId="2147479579"/>
            <ac:spMk id="3" creationId="{9CC264A5-F4A3-6FEC-CBBB-CE6272653060}"/>
          </ac:spMkLst>
        </pc:spChg>
        <pc:spChg chg="add mod">
          <ac:chgData name="Bob Ward" userId="6da7c2dd-8e2e-469f-a216-c384312e2a2d" providerId="ADAL" clId="{62870759-0822-402D-B25C-BB6298B1EE64}" dt="2023-11-14T23:12:58.572" v="83774" actId="20577"/>
          <ac:spMkLst>
            <pc:docMk/>
            <pc:sldMk cId="3338088947" sldId="2147479579"/>
            <ac:spMk id="4" creationId="{54F4D2AB-097C-3297-8369-1EDF08BEDDA2}"/>
          </ac:spMkLst>
        </pc:spChg>
        <pc:spChg chg="add mod">
          <ac:chgData name="Bob Ward" userId="6da7c2dd-8e2e-469f-a216-c384312e2a2d" providerId="ADAL" clId="{62870759-0822-402D-B25C-BB6298B1EE64}" dt="2023-11-03T01:26:18.317" v="58481" actId="1076"/>
          <ac:spMkLst>
            <pc:docMk/>
            <pc:sldMk cId="3338088947" sldId="2147479579"/>
            <ac:spMk id="6" creationId="{7A38A6E5-6EE4-6DFC-E3DA-15205F211305}"/>
          </ac:spMkLst>
        </pc:spChg>
        <pc:spChg chg="add mod">
          <ac:chgData name="Bob Ward" userId="6da7c2dd-8e2e-469f-a216-c384312e2a2d" providerId="ADAL" clId="{62870759-0822-402D-B25C-BB6298B1EE64}" dt="2023-11-08T18:42:49.231" v="64241" actId="207"/>
          <ac:spMkLst>
            <pc:docMk/>
            <pc:sldMk cId="3338088947" sldId="2147479579"/>
            <ac:spMk id="7" creationId="{8D1881CF-66DE-46F7-D6F6-95E81CB3032D}"/>
          </ac:spMkLst>
        </pc:spChg>
        <pc:spChg chg="add mod">
          <ac:chgData name="Bob Ward" userId="6da7c2dd-8e2e-469f-a216-c384312e2a2d" providerId="ADAL" clId="{62870759-0822-402D-B25C-BB6298B1EE64}" dt="2023-11-03T01:26:09.983" v="58478" actId="1076"/>
          <ac:spMkLst>
            <pc:docMk/>
            <pc:sldMk cId="3338088947" sldId="2147479579"/>
            <ac:spMk id="8" creationId="{75BCB5C3-4F3F-6AE5-78A5-BF43D90E4F59}"/>
          </ac:spMkLst>
        </pc:spChg>
        <pc:graphicFrameChg chg="add del mod modGraphic">
          <ac:chgData name="Bob Ward" userId="6da7c2dd-8e2e-469f-a216-c384312e2a2d" providerId="ADAL" clId="{62870759-0822-402D-B25C-BB6298B1EE64}" dt="2023-11-01T15:31:20.875" v="53251" actId="11529"/>
          <ac:graphicFrameMkLst>
            <pc:docMk/>
            <pc:sldMk cId="3338088947" sldId="2147479579"/>
            <ac:graphicFrameMk id="3" creationId="{0D810440-CEFA-6A6D-0F11-56CDD289627C}"/>
          </ac:graphicFrameMkLst>
        </pc:graphicFrameChg>
        <pc:picChg chg="add mod">
          <ac:chgData name="Bob Ward" userId="6da7c2dd-8e2e-469f-a216-c384312e2a2d" providerId="ADAL" clId="{62870759-0822-402D-B25C-BB6298B1EE64}" dt="2023-11-01T20:50:41.457" v="55300" actId="1076"/>
          <ac:picMkLst>
            <pc:docMk/>
            <pc:sldMk cId="3338088947" sldId="2147479579"/>
            <ac:picMk id="5" creationId="{6B451666-A8F3-2145-507E-873AA12865B3}"/>
          </ac:picMkLst>
        </pc:picChg>
      </pc:sldChg>
      <pc:sldChg chg="addSp delSp modSp new mod modAnim modNotesTx">
        <pc:chgData name="Bob Ward" userId="6da7c2dd-8e2e-469f-a216-c384312e2a2d" providerId="ADAL" clId="{62870759-0822-402D-B25C-BB6298B1EE64}" dt="2023-11-13T03:50:41.332" v="81148"/>
        <pc:sldMkLst>
          <pc:docMk/>
          <pc:sldMk cId="1418359422" sldId="2147479580"/>
        </pc:sldMkLst>
        <pc:spChg chg="mod">
          <ac:chgData name="Bob Ward" userId="6da7c2dd-8e2e-469f-a216-c384312e2a2d" providerId="ADAL" clId="{62870759-0822-402D-B25C-BB6298B1EE64}" dt="2023-11-02T23:47:41.693" v="56749" actId="20577"/>
          <ac:spMkLst>
            <pc:docMk/>
            <pc:sldMk cId="1418359422" sldId="2147479580"/>
            <ac:spMk id="2" creationId="{81230F75-958E-4224-FA17-004FDD16BBA7}"/>
          </ac:spMkLst>
        </pc:spChg>
        <pc:spChg chg="add del mod">
          <ac:chgData name="Bob Ward" userId="6da7c2dd-8e2e-469f-a216-c384312e2a2d" providerId="ADAL" clId="{62870759-0822-402D-B25C-BB6298B1EE64}" dt="2023-11-02T23:43:24.943" v="56669"/>
          <ac:spMkLst>
            <pc:docMk/>
            <pc:sldMk cId="1418359422" sldId="2147479580"/>
            <ac:spMk id="4" creationId="{87C68E9C-EDD7-BF92-AF50-66ABFB147849}"/>
          </ac:spMkLst>
        </pc:spChg>
        <pc:spChg chg="add mod">
          <ac:chgData name="Bob Ward" userId="6da7c2dd-8e2e-469f-a216-c384312e2a2d" providerId="ADAL" clId="{62870759-0822-402D-B25C-BB6298B1EE64}" dt="2023-11-02T23:59:51.074" v="57251" actId="1076"/>
          <ac:spMkLst>
            <pc:docMk/>
            <pc:sldMk cId="1418359422" sldId="2147479580"/>
            <ac:spMk id="12" creationId="{1DD73FDA-F728-F011-D7D7-8880555F05FC}"/>
          </ac:spMkLst>
        </pc:spChg>
        <pc:spChg chg="add mod">
          <ac:chgData name="Bob Ward" userId="6da7c2dd-8e2e-469f-a216-c384312e2a2d" providerId="ADAL" clId="{62870759-0822-402D-B25C-BB6298B1EE64}" dt="2023-11-02T23:59:40.051" v="57247" actId="1076"/>
          <ac:spMkLst>
            <pc:docMk/>
            <pc:sldMk cId="1418359422" sldId="2147479580"/>
            <ac:spMk id="13" creationId="{D333C660-0B66-2060-E6C8-039B455FD2B7}"/>
          </ac:spMkLst>
        </pc:spChg>
        <pc:spChg chg="mod">
          <ac:chgData name="Bob Ward" userId="6da7c2dd-8e2e-469f-a216-c384312e2a2d" providerId="ADAL" clId="{62870759-0822-402D-B25C-BB6298B1EE64}" dt="2023-11-02T23:47:44.177" v="56750"/>
          <ac:spMkLst>
            <pc:docMk/>
            <pc:sldMk cId="1418359422" sldId="2147479580"/>
            <ac:spMk id="15" creationId="{3EA9204E-8A4C-6517-38C4-4F1DE6EC19E2}"/>
          </ac:spMkLst>
        </pc:spChg>
        <pc:spChg chg="mod">
          <ac:chgData name="Bob Ward" userId="6da7c2dd-8e2e-469f-a216-c384312e2a2d" providerId="ADAL" clId="{62870759-0822-402D-B25C-BB6298B1EE64}" dt="2023-11-02T23:47:44.177" v="56750"/>
          <ac:spMkLst>
            <pc:docMk/>
            <pc:sldMk cId="1418359422" sldId="2147479580"/>
            <ac:spMk id="16" creationId="{4C905E13-5518-8278-04E1-BF26EB145BDA}"/>
          </ac:spMkLst>
        </pc:spChg>
        <pc:spChg chg="mod">
          <ac:chgData name="Bob Ward" userId="6da7c2dd-8e2e-469f-a216-c384312e2a2d" providerId="ADAL" clId="{62870759-0822-402D-B25C-BB6298B1EE64}" dt="2023-11-02T23:47:44.177" v="56750"/>
          <ac:spMkLst>
            <pc:docMk/>
            <pc:sldMk cId="1418359422" sldId="2147479580"/>
            <ac:spMk id="17" creationId="{BAF3B970-D049-36DC-6BAF-63CDAAC55F45}"/>
          </ac:spMkLst>
        </pc:spChg>
        <pc:spChg chg="mod">
          <ac:chgData name="Bob Ward" userId="6da7c2dd-8e2e-469f-a216-c384312e2a2d" providerId="ADAL" clId="{62870759-0822-402D-B25C-BB6298B1EE64}" dt="2023-11-02T23:47:44.177" v="56750"/>
          <ac:spMkLst>
            <pc:docMk/>
            <pc:sldMk cId="1418359422" sldId="2147479580"/>
            <ac:spMk id="18" creationId="{4B06AD4E-B632-CD3F-07D6-2F851A74B5C4}"/>
          </ac:spMkLst>
        </pc:spChg>
        <pc:spChg chg="mod">
          <ac:chgData name="Bob Ward" userId="6da7c2dd-8e2e-469f-a216-c384312e2a2d" providerId="ADAL" clId="{62870759-0822-402D-B25C-BB6298B1EE64}" dt="2023-11-02T23:47:44.177" v="56750"/>
          <ac:spMkLst>
            <pc:docMk/>
            <pc:sldMk cId="1418359422" sldId="2147479580"/>
            <ac:spMk id="19" creationId="{E129454F-E077-11F8-4B21-E9B8B9172AA9}"/>
          </ac:spMkLst>
        </pc:spChg>
        <pc:spChg chg="mod">
          <ac:chgData name="Bob Ward" userId="6da7c2dd-8e2e-469f-a216-c384312e2a2d" providerId="ADAL" clId="{62870759-0822-402D-B25C-BB6298B1EE64}" dt="2023-11-02T23:47:44.177" v="56750"/>
          <ac:spMkLst>
            <pc:docMk/>
            <pc:sldMk cId="1418359422" sldId="2147479580"/>
            <ac:spMk id="20" creationId="{796B12EE-646C-4A14-FBDC-A57C51FA1C74}"/>
          </ac:spMkLst>
        </pc:spChg>
        <pc:spChg chg="mod">
          <ac:chgData name="Bob Ward" userId="6da7c2dd-8e2e-469f-a216-c384312e2a2d" providerId="ADAL" clId="{62870759-0822-402D-B25C-BB6298B1EE64}" dt="2023-11-02T23:47:44.177" v="56750"/>
          <ac:spMkLst>
            <pc:docMk/>
            <pc:sldMk cId="1418359422" sldId="2147479580"/>
            <ac:spMk id="21" creationId="{88F50F7C-DFA6-0EB3-F992-BDC0783C968E}"/>
          </ac:spMkLst>
        </pc:spChg>
        <pc:spChg chg="mod">
          <ac:chgData name="Bob Ward" userId="6da7c2dd-8e2e-469f-a216-c384312e2a2d" providerId="ADAL" clId="{62870759-0822-402D-B25C-BB6298B1EE64}" dt="2023-11-02T23:47:44.177" v="56750"/>
          <ac:spMkLst>
            <pc:docMk/>
            <pc:sldMk cId="1418359422" sldId="2147479580"/>
            <ac:spMk id="22" creationId="{5F5C4F0B-7B0D-BA11-BD2E-2056B3F2598B}"/>
          </ac:spMkLst>
        </pc:spChg>
        <pc:spChg chg="mod">
          <ac:chgData name="Bob Ward" userId="6da7c2dd-8e2e-469f-a216-c384312e2a2d" providerId="ADAL" clId="{62870759-0822-402D-B25C-BB6298B1EE64}" dt="2023-11-02T23:47:44.177" v="56750"/>
          <ac:spMkLst>
            <pc:docMk/>
            <pc:sldMk cId="1418359422" sldId="2147479580"/>
            <ac:spMk id="23" creationId="{AF83E3D0-D32A-5A03-B5EC-72A31461B00B}"/>
          </ac:spMkLst>
        </pc:spChg>
        <pc:spChg chg="mod">
          <ac:chgData name="Bob Ward" userId="6da7c2dd-8e2e-469f-a216-c384312e2a2d" providerId="ADAL" clId="{62870759-0822-402D-B25C-BB6298B1EE64}" dt="2023-11-02T23:47:44.177" v="56750"/>
          <ac:spMkLst>
            <pc:docMk/>
            <pc:sldMk cId="1418359422" sldId="2147479580"/>
            <ac:spMk id="24" creationId="{BF595F37-654C-A33A-F1CF-E1190B49F211}"/>
          </ac:spMkLst>
        </pc:spChg>
        <pc:spChg chg="mod">
          <ac:chgData name="Bob Ward" userId="6da7c2dd-8e2e-469f-a216-c384312e2a2d" providerId="ADAL" clId="{62870759-0822-402D-B25C-BB6298B1EE64}" dt="2023-11-02T23:47:44.177" v="56750"/>
          <ac:spMkLst>
            <pc:docMk/>
            <pc:sldMk cId="1418359422" sldId="2147479580"/>
            <ac:spMk id="25" creationId="{10CCEDC9-CF52-87A4-C6B4-B50CB46AA7A4}"/>
          </ac:spMkLst>
        </pc:spChg>
        <pc:spChg chg="mod">
          <ac:chgData name="Bob Ward" userId="6da7c2dd-8e2e-469f-a216-c384312e2a2d" providerId="ADAL" clId="{62870759-0822-402D-B25C-BB6298B1EE64}" dt="2023-11-02T23:47:46.729" v="56752"/>
          <ac:spMkLst>
            <pc:docMk/>
            <pc:sldMk cId="1418359422" sldId="2147479580"/>
            <ac:spMk id="27" creationId="{C28D23DB-46B2-767F-7396-A5824E09129E}"/>
          </ac:spMkLst>
        </pc:spChg>
        <pc:spChg chg="mod">
          <ac:chgData name="Bob Ward" userId="6da7c2dd-8e2e-469f-a216-c384312e2a2d" providerId="ADAL" clId="{62870759-0822-402D-B25C-BB6298B1EE64}" dt="2023-11-02T23:47:46.729" v="56752"/>
          <ac:spMkLst>
            <pc:docMk/>
            <pc:sldMk cId="1418359422" sldId="2147479580"/>
            <ac:spMk id="28" creationId="{3AD6728D-5535-4739-358A-EEF155ECF6B5}"/>
          </ac:spMkLst>
        </pc:spChg>
        <pc:spChg chg="mod">
          <ac:chgData name="Bob Ward" userId="6da7c2dd-8e2e-469f-a216-c384312e2a2d" providerId="ADAL" clId="{62870759-0822-402D-B25C-BB6298B1EE64}" dt="2023-11-02T23:47:46.729" v="56752"/>
          <ac:spMkLst>
            <pc:docMk/>
            <pc:sldMk cId="1418359422" sldId="2147479580"/>
            <ac:spMk id="29" creationId="{58B91F55-673E-C9BF-F174-73A30D1A3F54}"/>
          </ac:spMkLst>
        </pc:spChg>
        <pc:spChg chg="mod">
          <ac:chgData name="Bob Ward" userId="6da7c2dd-8e2e-469f-a216-c384312e2a2d" providerId="ADAL" clId="{62870759-0822-402D-B25C-BB6298B1EE64}" dt="2023-11-02T23:47:46.729" v="56752"/>
          <ac:spMkLst>
            <pc:docMk/>
            <pc:sldMk cId="1418359422" sldId="2147479580"/>
            <ac:spMk id="30" creationId="{DE90D773-C378-A8C3-DB64-70D8289DF991}"/>
          </ac:spMkLst>
        </pc:spChg>
        <pc:spChg chg="mod">
          <ac:chgData name="Bob Ward" userId="6da7c2dd-8e2e-469f-a216-c384312e2a2d" providerId="ADAL" clId="{62870759-0822-402D-B25C-BB6298B1EE64}" dt="2023-11-02T23:47:46.729" v="56752"/>
          <ac:spMkLst>
            <pc:docMk/>
            <pc:sldMk cId="1418359422" sldId="2147479580"/>
            <ac:spMk id="31" creationId="{33E89BB6-78F6-634B-A111-6A2681DB864E}"/>
          </ac:spMkLst>
        </pc:spChg>
        <pc:spChg chg="mod">
          <ac:chgData name="Bob Ward" userId="6da7c2dd-8e2e-469f-a216-c384312e2a2d" providerId="ADAL" clId="{62870759-0822-402D-B25C-BB6298B1EE64}" dt="2023-11-02T23:47:46.729" v="56752"/>
          <ac:spMkLst>
            <pc:docMk/>
            <pc:sldMk cId="1418359422" sldId="2147479580"/>
            <ac:spMk id="32" creationId="{34779CEB-D46B-1AFE-E6D9-C19CF7BDF010}"/>
          </ac:spMkLst>
        </pc:spChg>
        <pc:spChg chg="mod">
          <ac:chgData name="Bob Ward" userId="6da7c2dd-8e2e-469f-a216-c384312e2a2d" providerId="ADAL" clId="{62870759-0822-402D-B25C-BB6298B1EE64}" dt="2023-11-02T23:47:46.729" v="56752"/>
          <ac:spMkLst>
            <pc:docMk/>
            <pc:sldMk cId="1418359422" sldId="2147479580"/>
            <ac:spMk id="33" creationId="{2842E86E-A915-B850-0D7F-2E440346F3DE}"/>
          </ac:spMkLst>
        </pc:spChg>
        <pc:spChg chg="mod">
          <ac:chgData name="Bob Ward" userId="6da7c2dd-8e2e-469f-a216-c384312e2a2d" providerId="ADAL" clId="{62870759-0822-402D-B25C-BB6298B1EE64}" dt="2023-11-02T23:47:46.729" v="56752"/>
          <ac:spMkLst>
            <pc:docMk/>
            <pc:sldMk cId="1418359422" sldId="2147479580"/>
            <ac:spMk id="34" creationId="{A625598A-0AEE-905A-A756-53068F17F362}"/>
          </ac:spMkLst>
        </pc:spChg>
        <pc:spChg chg="mod">
          <ac:chgData name="Bob Ward" userId="6da7c2dd-8e2e-469f-a216-c384312e2a2d" providerId="ADAL" clId="{62870759-0822-402D-B25C-BB6298B1EE64}" dt="2023-11-02T23:47:46.729" v="56752"/>
          <ac:spMkLst>
            <pc:docMk/>
            <pc:sldMk cId="1418359422" sldId="2147479580"/>
            <ac:spMk id="35" creationId="{34021460-AF40-8D19-9FED-68117D936BA7}"/>
          </ac:spMkLst>
        </pc:spChg>
        <pc:spChg chg="mod">
          <ac:chgData name="Bob Ward" userId="6da7c2dd-8e2e-469f-a216-c384312e2a2d" providerId="ADAL" clId="{62870759-0822-402D-B25C-BB6298B1EE64}" dt="2023-11-02T23:47:46.729" v="56752"/>
          <ac:spMkLst>
            <pc:docMk/>
            <pc:sldMk cId="1418359422" sldId="2147479580"/>
            <ac:spMk id="36" creationId="{5F8D3FD9-5A45-20A5-126E-6EA481FCEA64}"/>
          </ac:spMkLst>
        </pc:spChg>
        <pc:spChg chg="mod">
          <ac:chgData name="Bob Ward" userId="6da7c2dd-8e2e-469f-a216-c384312e2a2d" providerId="ADAL" clId="{62870759-0822-402D-B25C-BB6298B1EE64}" dt="2023-11-02T23:47:46.729" v="56752"/>
          <ac:spMkLst>
            <pc:docMk/>
            <pc:sldMk cId="1418359422" sldId="2147479580"/>
            <ac:spMk id="37" creationId="{CF8FCCDB-E010-E73F-B734-173DBD319C0B}"/>
          </ac:spMkLst>
        </pc:spChg>
        <pc:spChg chg="add mod">
          <ac:chgData name="Bob Ward" userId="6da7c2dd-8e2e-469f-a216-c384312e2a2d" providerId="ADAL" clId="{62870759-0822-402D-B25C-BB6298B1EE64}" dt="2023-11-02T23:59:40.051" v="57247" actId="1076"/>
          <ac:spMkLst>
            <pc:docMk/>
            <pc:sldMk cId="1418359422" sldId="2147479580"/>
            <ac:spMk id="40" creationId="{A1266125-00D1-5D1B-B552-35F00E693BC7}"/>
          </ac:spMkLst>
        </pc:spChg>
        <pc:spChg chg="mod">
          <ac:chgData name="Bob Ward" userId="6da7c2dd-8e2e-469f-a216-c384312e2a2d" providerId="ADAL" clId="{62870759-0822-402D-B25C-BB6298B1EE64}" dt="2023-11-02T23:49:00.771" v="56776"/>
          <ac:spMkLst>
            <pc:docMk/>
            <pc:sldMk cId="1418359422" sldId="2147479580"/>
            <ac:spMk id="42" creationId="{9F33B6F7-3D5F-B32F-AFB6-4DF929DBC09C}"/>
          </ac:spMkLst>
        </pc:spChg>
        <pc:spChg chg="mod">
          <ac:chgData name="Bob Ward" userId="6da7c2dd-8e2e-469f-a216-c384312e2a2d" providerId="ADAL" clId="{62870759-0822-402D-B25C-BB6298B1EE64}" dt="2023-11-02T23:49:00.771" v="56776"/>
          <ac:spMkLst>
            <pc:docMk/>
            <pc:sldMk cId="1418359422" sldId="2147479580"/>
            <ac:spMk id="43" creationId="{D9AC67BF-A0A0-8F17-D7DE-ABC33CB8FFD4}"/>
          </ac:spMkLst>
        </pc:spChg>
        <pc:spChg chg="mod">
          <ac:chgData name="Bob Ward" userId="6da7c2dd-8e2e-469f-a216-c384312e2a2d" providerId="ADAL" clId="{62870759-0822-402D-B25C-BB6298B1EE64}" dt="2023-11-02T23:49:00.771" v="56776"/>
          <ac:spMkLst>
            <pc:docMk/>
            <pc:sldMk cId="1418359422" sldId="2147479580"/>
            <ac:spMk id="44" creationId="{98E3F846-632D-BD35-9398-8D468EF234B4}"/>
          </ac:spMkLst>
        </pc:spChg>
        <pc:spChg chg="add mod">
          <ac:chgData name="Bob Ward" userId="6da7c2dd-8e2e-469f-a216-c384312e2a2d" providerId="ADAL" clId="{62870759-0822-402D-B25C-BB6298B1EE64}" dt="2023-11-03T00:08:48.531" v="57545" actId="1076"/>
          <ac:spMkLst>
            <pc:docMk/>
            <pc:sldMk cId="1418359422" sldId="2147479580"/>
            <ac:spMk id="45" creationId="{ED778BA1-3262-F707-DE74-7D6DB15469A5}"/>
          </ac:spMkLst>
        </pc:spChg>
        <pc:spChg chg="add mod">
          <ac:chgData name="Bob Ward" userId="6da7c2dd-8e2e-469f-a216-c384312e2a2d" providerId="ADAL" clId="{62870759-0822-402D-B25C-BB6298B1EE64}" dt="2023-11-02T23:59:40.051" v="57247" actId="1076"/>
          <ac:spMkLst>
            <pc:docMk/>
            <pc:sldMk cId="1418359422" sldId="2147479580"/>
            <ac:spMk id="48" creationId="{31FC5BAE-2698-DB73-21F5-C6251AE73196}"/>
          </ac:spMkLst>
        </pc:spChg>
        <pc:spChg chg="add mod">
          <ac:chgData name="Bob Ward" userId="6da7c2dd-8e2e-469f-a216-c384312e2a2d" providerId="ADAL" clId="{62870759-0822-402D-B25C-BB6298B1EE64}" dt="2023-11-02T23:59:40.051" v="57247" actId="1076"/>
          <ac:spMkLst>
            <pc:docMk/>
            <pc:sldMk cId="1418359422" sldId="2147479580"/>
            <ac:spMk id="49" creationId="{09F2BFDD-9A3C-7994-ECA5-5D7651E6459D}"/>
          </ac:spMkLst>
        </pc:spChg>
        <pc:spChg chg="add mod">
          <ac:chgData name="Bob Ward" userId="6da7c2dd-8e2e-469f-a216-c384312e2a2d" providerId="ADAL" clId="{62870759-0822-402D-B25C-BB6298B1EE64}" dt="2023-11-02T23:59:40.051" v="57247" actId="1076"/>
          <ac:spMkLst>
            <pc:docMk/>
            <pc:sldMk cId="1418359422" sldId="2147479580"/>
            <ac:spMk id="50" creationId="{77F34559-FD33-5C74-F51B-D7B5F413567D}"/>
          </ac:spMkLst>
        </pc:spChg>
        <pc:spChg chg="add mod">
          <ac:chgData name="Bob Ward" userId="6da7c2dd-8e2e-469f-a216-c384312e2a2d" providerId="ADAL" clId="{62870759-0822-402D-B25C-BB6298B1EE64}" dt="2023-11-03T00:00:14.190" v="57253" actId="1076"/>
          <ac:spMkLst>
            <pc:docMk/>
            <pc:sldMk cId="1418359422" sldId="2147479580"/>
            <ac:spMk id="51" creationId="{FD5BEFB8-1A21-1131-BA35-36209B23335C}"/>
          </ac:spMkLst>
        </pc:spChg>
        <pc:spChg chg="add mod">
          <ac:chgData name="Bob Ward" userId="6da7c2dd-8e2e-469f-a216-c384312e2a2d" providerId="ADAL" clId="{62870759-0822-402D-B25C-BB6298B1EE64}" dt="2023-11-02T23:59:40.051" v="57247" actId="1076"/>
          <ac:spMkLst>
            <pc:docMk/>
            <pc:sldMk cId="1418359422" sldId="2147479580"/>
            <ac:spMk id="52" creationId="{7871CD47-373E-6C38-929E-54E9415DE8BB}"/>
          </ac:spMkLst>
        </pc:spChg>
        <pc:spChg chg="add del mod">
          <ac:chgData name="Bob Ward" userId="6da7c2dd-8e2e-469f-a216-c384312e2a2d" providerId="ADAL" clId="{62870759-0822-402D-B25C-BB6298B1EE64}" dt="2023-11-02T23:52:07.971" v="56893"/>
          <ac:spMkLst>
            <pc:docMk/>
            <pc:sldMk cId="1418359422" sldId="2147479580"/>
            <ac:spMk id="53" creationId="{47A1171C-EC3F-9C2C-FFCB-58DA88687B4B}"/>
          </ac:spMkLst>
        </pc:spChg>
        <pc:spChg chg="add mod">
          <ac:chgData name="Bob Ward" userId="6da7c2dd-8e2e-469f-a216-c384312e2a2d" providerId="ADAL" clId="{62870759-0822-402D-B25C-BB6298B1EE64}" dt="2023-11-02T23:59:40.051" v="57247" actId="1076"/>
          <ac:spMkLst>
            <pc:docMk/>
            <pc:sldMk cId="1418359422" sldId="2147479580"/>
            <ac:spMk id="54" creationId="{E5AE750C-D777-411B-5B86-E8C1ABE49D09}"/>
          </ac:spMkLst>
        </pc:spChg>
        <pc:spChg chg="add mod">
          <ac:chgData name="Bob Ward" userId="6da7c2dd-8e2e-469f-a216-c384312e2a2d" providerId="ADAL" clId="{62870759-0822-402D-B25C-BB6298B1EE64}" dt="2023-11-03T00:00:29.556" v="57257" actId="1076"/>
          <ac:spMkLst>
            <pc:docMk/>
            <pc:sldMk cId="1418359422" sldId="2147479580"/>
            <ac:spMk id="55" creationId="{F4303FD2-A3F9-9830-7D54-09AFF379DE8D}"/>
          </ac:spMkLst>
        </pc:spChg>
        <pc:spChg chg="add mod">
          <ac:chgData name="Bob Ward" userId="6da7c2dd-8e2e-469f-a216-c384312e2a2d" providerId="ADAL" clId="{62870759-0822-402D-B25C-BB6298B1EE64}" dt="2023-11-02T23:59:40.051" v="57247" actId="1076"/>
          <ac:spMkLst>
            <pc:docMk/>
            <pc:sldMk cId="1418359422" sldId="2147479580"/>
            <ac:spMk id="56" creationId="{202421D8-560F-E674-30F6-5460E1ADF60D}"/>
          </ac:spMkLst>
        </pc:spChg>
        <pc:spChg chg="add mod">
          <ac:chgData name="Bob Ward" userId="6da7c2dd-8e2e-469f-a216-c384312e2a2d" providerId="ADAL" clId="{62870759-0822-402D-B25C-BB6298B1EE64}" dt="2023-11-03T00:00:22.918" v="57255" actId="1076"/>
          <ac:spMkLst>
            <pc:docMk/>
            <pc:sldMk cId="1418359422" sldId="2147479580"/>
            <ac:spMk id="57" creationId="{C03CE76E-34E8-212D-213C-18B3F79D40E1}"/>
          </ac:spMkLst>
        </pc:spChg>
        <pc:spChg chg="add mod">
          <ac:chgData name="Bob Ward" userId="6da7c2dd-8e2e-469f-a216-c384312e2a2d" providerId="ADAL" clId="{62870759-0822-402D-B25C-BB6298B1EE64}" dt="2023-11-02T23:59:40.051" v="57247" actId="1076"/>
          <ac:spMkLst>
            <pc:docMk/>
            <pc:sldMk cId="1418359422" sldId="2147479580"/>
            <ac:spMk id="61" creationId="{542D7292-7C5D-3F45-0B56-F07C9F821D4D}"/>
          </ac:spMkLst>
        </pc:spChg>
        <pc:spChg chg="add del mod">
          <ac:chgData name="Bob Ward" userId="6da7c2dd-8e2e-469f-a216-c384312e2a2d" providerId="ADAL" clId="{62870759-0822-402D-B25C-BB6298B1EE64}" dt="2023-11-02T23:54:42.258" v="57006"/>
          <ac:spMkLst>
            <pc:docMk/>
            <pc:sldMk cId="1418359422" sldId="2147479580"/>
            <ac:spMk id="62" creationId="{EF156CDD-62C8-C622-997F-3B74A1518361}"/>
          </ac:spMkLst>
        </pc:spChg>
        <pc:spChg chg="add mod">
          <ac:chgData name="Bob Ward" userId="6da7c2dd-8e2e-469f-a216-c384312e2a2d" providerId="ADAL" clId="{62870759-0822-402D-B25C-BB6298B1EE64}" dt="2023-11-02T23:59:40.051" v="57247" actId="1076"/>
          <ac:spMkLst>
            <pc:docMk/>
            <pc:sldMk cId="1418359422" sldId="2147479580"/>
            <ac:spMk id="63" creationId="{07629953-D7D1-C115-C7F5-8F2A3DF2988B}"/>
          </ac:spMkLst>
        </pc:spChg>
        <pc:spChg chg="add mod">
          <ac:chgData name="Bob Ward" userId="6da7c2dd-8e2e-469f-a216-c384312e2a2d" providerId="ADAL" clId="{62870759-0822-402D-B25C-BB6298B1EE64}" dt="2023-11-02T23:59:40.051" v="57247" actId="1076"/>
          <ac:spMkLst>
            <pc:docMk/>
            <pc:sldMk cId="1418359422" sldId="2147479580"/>
            <ac:spMk id="64" creationId="{34474063-B137-22AA-6CE1-D1FA278D4600}"/>
          </ac:spMkLst>
        </pc:spChg>
        <pc:spChg chg="add mod">
          <ac:chgData name="Bob Ward" userId="6da7c2dd-8e2e-469f-a216-c384312e2a2d" providerId="ADAL" clId="{62870759-0822-402D-B25C-BB6298B1EE64}" dt="2023-11-02T23:59:40.051" v="57247" actId="1076"/>
          <ac:spMkLst>
            <pc:docMk/>
            <pc:sldMk cId="1418359422" sldId="2147479580"/>
            <ac:spMk id="65" creationId="{B99D3C38-F0EB-0E69-3D9D-6293FA8D54F3}"/>
          </ac:spMkLst>
        </pc:spChg>
        <pc:spChg chg="add mod">
          <ac:chgData name="Bob Ward" userId="6da7c2dd-8e2e-469f-a216-c384312e2a2d" providerId="ADAL" clId="{62870759-0822-402D-B25C-BB6298B1EE64}" dt="2023-11-13T03:50:07.085" v="81055" actId="20577"/>
          <ac:spMkLst>
            <pc:docMk/>
            <pc:sldMk cId="1418359422" sldId="2147479580"/>
            <ac:spMk id="66" creationId="{062FB136-AC34-0EDD-5648-B70397EF8552}"/>
          </ac:spMkLst>
        </pc:spChg>
        <pc:spChg chg="add del mod">
          <ac:chgData name="Bob Ward" userId="6da7c2dd-8e2e-469f-a216-c384312e2a2d" providerId="ADAL" clId="{62870759-0822-402D-B25C-BB6298B1EE64}" dt="2023-11-02T23:58:50.863" v="57140"/>
          <ac:spMkLst>
            <pc:docMk/>
            <pc:sldMk cId="1418359422" sldId="2147479580"/>
            <ac:spMk id="67" creationId="{CD8C5FB8-7DEC-525F-ACC0-04B1ACC91EB8}"/>
          </ac:spMkLst>
        </pc:spChg>
        <pc:spChg chg="add del mod">
          <ac:chgData name="Bob Ward" userId="6da7c2dd-8e2e-469f-a216-c384312e2a2d" providerId="ADAL" clId="{62870759-0822-402D-B25C-BB6298B1EE64}" dt="2023-11-03T00:03:16.548" v="57286" actId="478"/>
          <ac:spMkLst>
            <pc:docMk/>
            <pc:sldMk cId="1418359422" sldId="2147479580"/>
            <ac:spMk id="74" creationId="{0ADBC254-05FD-CCCE-B8A1-0DF9D6D54D3A}"/>
          </ac:spMkLst>
        </pc:spChg>
        <pc:spChg chg="add mod">
          <ac:chgData name="Bob Ward" userId="6da7c2dd-8e2e-469f-a216-c384312e2a2d" providerId="ADAL" clId="{62870759-0822-402D-B25C-BB6298B1EE64}" dt="2023-11-03T00:03:58.694" v="57345" actId="1076"/>
          <ac:spMkLst>
            <pc:docMk/>
            <pc:sldMk cId="1418359422" sldId="2147479580"/>
            <ac:spMk id="76" creationId="{EA106CCB-8965-5AA3-C68C-D71C023E57FE}"/>
          </ac:spMkLst>
        </pc:spChg>
        <pc:spChg chg="add mod">
          <ac:chgData name="Bob Ward" userId="6da7c2dd-8e2e-469f-a216-c384312e2a2d" providerId="ADAL" clId="{62870759-0822-402D-B25C-BB6298B1EE64}" dt="2023-11-03T00:05:48.639" v="57373" actId="1076"/>
          <ac:spMkLst>
            <pc:docMk/>
            <pc:sldMk cId="1418359422" sldId="2147479580"/>
            <ac:spMk id="83" creationId="{D1FAC3F4-8EF3-A45D-E086-2A822F32F2B6}"/>
          </ac:spMkLst>
        </pc:spChg>
        <pc:spChg chg="add mod">
          <ac:chgData name="Bob Ward" userId="6da7c2dd-8e2e-469f-a216-c384312e2a2d" providerId="ADAL" clId="{62870759-0822-402D-B25C-BB6298B1EE64}" dt="2023-11-13T03:50:29.133" v="81147" actId="1076"/>
          <ac:spMkLst>
            <pc:docMk/>
            <pc:sldMk cId="1418359422" sldId="2147479580"/>
            <ac:spMk id="84" creationId="{CEC0B8F2-BE92-881F-4B93-94CDC4A9EA8B}"/>
          </ac:spMkLst>
        </pc:spChg>
        <pc:grpChg chg="add del mod">
          <ac:chgData name="Bob Ward" userId="6da7c2dd-8e2e-469f-a216-c384312e2a2d" providerId="ADAL" clId="{62870759-0822-402D-B25C-BB6298B1EE64}" dt="2023-11-02T23:47:46.720" v="56751"/>
          <ac:grpSpMkLst>
            <pc:docMk/>
            <pc:sldMk cId="1418359422" sldId="2147479580"/>
            <ac:grpSpMk id="14" creationId="{DFB68958-FBCD-EB46-2E77-DAA8D11436D8}"/>
          </ac:grpSpMkLst>
        </pc:grpChg>
        <pc:grpChg chg="add mod">
          <ac:chgData name="Bob Ward" userId="6da7c2dd-8e2e-469f-a216-c384312e2a2d" providerId="ADAL" clId="{62870759-0822-402D-B25C-BB6298B1EE64}" dt="2023-11-02T23:50:02.849" v="56853" actId="1076"/>
          <ac:grpSpMkLst>
            <pc:docMk/>
            <pc:sldMk cId="1418359422" sldId="2147479580"/>
            <ac:grpSpMk id="26" creationId="{CE9E1017-D475-5F84-B002-6F093B7E3E29}"/>
          </ac:grpSpMkLst>
        </pc:grpChg>
        <pc:grpChg chg="add mod">
          <ac:chgData name="Bob Ward" userId="6da7c2dd-8e2e-469f-a216-c384312e2a2d" providerId="ADAL" clId="{62870759-0822-402D-B25C-BB6298B1EE64}" dt="2023-11-02T23:59:40.051" v="57247" actId="1076"/>
          <ac:grpSpMkLst>
            <pc:docMk/>
            <pc:sldMk cId="1418359422" sldId="2147479580"/>
            <ac:grpSpMk id="41" creationId="{BC47FD0F-0D6A-CF84-3BCE-AE414C2EDD38}"/>
          </ac:grpSpMkLst>
        </pc:grpChg>
        <pc:picChg chg="add mod">
          <ac:chgData name="Bob Ward" userId="6da7c2dd-8e2e-469f-a216-c384312e2a2d" providerId="ADAL" clId="{62870759-0822-402D-B25C-BB6298B1EE64}" dt="2023-11-02T23:59:40.051" v="57247" actId="1076"/>
          <ac:picMkLst>
            <pc:docMk/>
            <pc:sldMk cId="1418359422" sldId="2147479580"/>
            <ac:picMk id="5" creationId="{410738D4-71AD-0EBE-484A-E576DAF78F95}"/>
          </ac:picMkLst>
        </pc:picChg>
        <pc:picChg chg="add del mod">
          <ac:chgData name="Bob Ward" userId="6da7c2dd-8e2e-469f-a216-c384312e2a2d" providerId="ADAL" clId="{62870759-0822-402D-B25C-BB6298B1EE64}" dt="2023-11-02T23:53:39.288" v="56987" actId="478"/>
          <ac:picMkLst>
            <pc:docMk/>
            <pc:sldMk cId="1418359422" sldId="2147479580"/>
            <ac:picMk id="6" creationId="{E5FD6BC0-BD75-7648-B670-54D9614E917D}"/>
          </ac:picMkLst>
        </pc:picChg>
        <pc:picChg chg="add del mod">
          <ac:chgData name="Bob Ward" userId="6da7c2dd-8e2e-469f-a216-c384312e2a2d" providerId="ADAL" clId="{62870759-0822-402D-B25C-BB6298B1EE64}" dt="2023-11-02T23:53:39.973" v="56988" actId="478"/>
          <ac:picMkLst>
            <pc:docMk/>
            <pc:sldMk cId="1418359422" sldId="2147479580"/>
            <ac:picMk id="7" creationId="{E18F18E2-A03B-1BE5-AD4B-09DB7852DB88}"/>
          </ac:picMkLst>
        </pc:picChg>
        <pc:picChg chg="add del mod">
          <ac:chgData name="Bob Ward" userId="6da7c2dd-8e2e-469f-a216-c384312e2a2d" providerId="ADAL" clId="{62870759-0822-402D-B25C-BB6298B1EE64}" dt="2023-11-02T23:45:25.371" v="56716" actId="478"/>
          <ac:picMkLst>
            <pc:docMk/>
            <pc:sldMk cId="1418359422" sldId="2147479580"/>
            <ac:picMk id="8" creationId="{8BA2FCBD-EFFF-BC3D-368C-30F518CD9769}"/>
          </ac:picMkLst>
        </pc:picChg>
        <pc:picChg chg="add del mod">
          <ac:chgData name="Bob Ward" userId="6da7c2dd-8e2e-469f-a216-c384312e2a2d" providerId="ADAL" clId="{62870759-0822-402D-B25C-BB6298B1EE64}" dt="2023-11-02T23:45:26.921" v="56717" actId="478"/>
          <ac:picMkLst>
            <pc:docMk/>
            <pc:sldMk cId="1418359422" sldId="2147479580"/>
            <ac:picMk id="9" creationId="{DFE89176-6234-8006-A2A3-80BD4675A0BF}"/>
          </ac:picMkLst>
        </pc:picChg>
        <pc:picChg chg="add del mod">
          <ac:chgData name="Bob Ward" userId="6da7c2dd-8e2e-469f-a216-c384312e2a2d" providerId="ADAL" clId="{62870759-0822-402D-B25C-BB6298B1EE64}" dt="2023-11-02T23:45:27.837" v="56718" actId="478"/>
          <ac:picMkLst>
            <pc:docMk/>
            <pc:sldMk cId="1418359422" sldId="2147479580"/>
            <ac:picMk id="10" creationId="{E9A021E8-A3D0-4049-09C4-95BA92FED6E7}"/>
          </ac:picMkLst>
        </pc:picChg>
        <pc:picChg chg="add del mod">
          <ac:chgData name="Bob Ward" userId="6da7c2dd-8e2e-469f-a216-c384312e2a2d" providerId="ADAL" clId="{62870759-0822-402D-B25C-BB6298B1EE64}" dt="2023-11-02T23:53:40.791" v="56989" actId="478"/>
          <ac:picMkLst>
            <pc:docMk/>
            <pc:sldMk cId="1418359422" sldId="2147479580"/>
            <ac:picMk id="11" creationId="{9419377B-9726-36F6-B3E1-5FBB0ABB0C2F}"/>
          </ac:picMkLst>
        </pc:picChg>
        <pc:picChg chg="add mod">
          <ac:chgData name="Bob Ward" userId="6da7c2dd-8e2e-469f-a216-c384312e2a2d" providerId="ADAL" clId="{62870759-0822-402D-B25C-BB6298B1EE64}" dt="2023-11-02T23:59:40.051" v="57247" actId="1076"/>
          <ac:picMkLst>
            <pc:docMk/>
            <pc:sldMk cId="1418359422" sldId="2147479580"/>
            <ac:picMk id="58" creationId="{C3A96401-39F5-09B8-D532-547410A1EC55}"/>
          </ac:picMkLst>
        </pc:picChg>
        <pc:picChg chg="add mod">
          <ac:chgData name="Bob Ward" userId="6da7c2dd-8e2e-469f-a216-c384312e2a2d" providerId="ADAL" clId="{62870759-0822-402D-B25C-BB6298B1EE64}" dt="2023-11-03T00:00:26.864" v="57256" actId="1076"/>
          <ac:picMkLst>
            <pc:docMk/>
            <pc:sldMk cId="1418359422" sldId="2147479580"/>
            <ac:picMk id="59" creationId="{D97753AE-4999-33C1-4028-6CB193F3C0BC}"/>
          </ac:picMkLst>
        </pc:picChg>
        <pc:picChg chg="add mod">
          <ac:chgData name="Bob Ward" userId="6da7c2dd-8e2e-469f-a216-c384312e2a2d" providerId="ADAL" clId="{62870759-0822-402D-B25C-BB6298B1EE64}" dt="2023-11-03T00:00:16.416" v="57254" actId="1076"/>
          <ac:picMkLst>
            <pc:docMk/>
            <pc:sldMk cId="1418359422" sldId="2147479580"/>
            <ac:picMk id="60" creationId="{898FEF3E-BD19-2493-8C86-8782A26E3672}"/>
          </ac:picMkLst>
        </pc:picChg>
        <pc:cxnChg chg="add mod">
          <ac:chgData name="Bob Ward" userId="6da7c2dd-8e2e-469f-a216-c384312e2a2d" providerId="ADAL" clId="{62870759-0822-402D-B25C-BB6298B1EE64}" dt="2023-11-02T23:59:51.074" v="57251" actId="1076"/>
          <ac:cxnSpMkLst>
            <pc:docMk/>
            <pc:sldMk cId="1418359422" sldId="2147479580"/>
            <ac:cxnSpMk id="39" creationId="{44B3DBEC-E5C2-6146-06B3-32E6D11A3427}"/>
          </ac:cxnSpMkLst>
        </pc:cxnChg>
        <pc:cxnChg chg="add mod">
          <ac:chgData name="Bob Ward" userId="6da7c2dd-8e2e-469f-a216-c384312e2a2d" providerId="ADAL" clId="{62870759-0822-402D-B25C-BB6298B1EE64}" dt="2023-11-02T23:59:51.074" v="57251" actId="1076"/>
          <ac:cxnSpMkLst>
            <pc:docMk/>
            <pc:sldMk cId="1418359422" sldId="2147479580"/>
            <ac:cxnSpMk id="47" creationId="{5F61D6E5-1B30-6C77-5013-8FD0F6A32C46}"/>
          </ac:cxnSpMkLst>
        </pc:cxnChg>
        <pc:cxnChg chg="add mod">
          <ac:chgData name="Bob Ward" userId="6da7c2dd-8e2e-469f-a216-c384312e2a2d" providerId="ADAL" clId="{62870759-0822-402D-B25C-BB6298B1EE64}" dt="2023-11-03T00:05:25.561" v="57351" actId="14100"/>
          <ac:cxnSpMkLst>
            <pc:docMk/>
            <pc:sldMk cId="1418359422" sldId="2147479580"/>
            <ac:cxnSpMk id="77" creationId="{17A0217D-E919-2A0D-A858-3027484A24A2}"/>
          </ac:cxnSpMkLst>
        </pc:cxnChg>
        <pc:cxnChg chg="add del mod">
          <ac:chgData name="Bob Ward" userId="6da7c2dd-8e2e-469f-a216-c384312e2a2d" providerId="ADAL" clId="{62870759-0822-402D-B25C-BB6298B1EE64}" dt="2023-11-03T00:05:34.474" v="57353" actId="478"/>
          <ac:cxnSpMkLst>
            <pc:docMk/>
            <pc:sldMk cId="1418359422" sldId="2147479580"/>
            <ac:cxnSpMk id="82" creationId="{18265561-B407-4179-5315-8787ED3F29FA}"/>
          </ac:cxnSpMkLst>
        </pc:cxnChg>
      </pc:sldChg>
      <pc:sldChg chg="addSp delSp modSp add mod modNotesTx">
        <pc:chgData name="Bob Ward" userId="6da7c2dd-8e2e-469f-a216-c384312e2a2d" providerId="ADAL" clId="{62870759-0822-402D-B25C-BB6298B1EE64}" dt="2023-11-03T02:55:39.411" v="59771" actId="1076"/>
        <pc:sldMkLst>
          <pc:docMk/>
          <pc:sldMk cId="2922165517" sldId="2147479581"/>
        </pc:sldMkLst>
        <pc:spChg chg="mod">
          <ac:chgData name="Bob Ward" userId="6da7c2dd-8e2e-469f-a216-c384312e2a2d" providerId="ADAL" clId="{62870759-0822-402D-B25C-BB6298B1EE64}" dt="2023-11-01T15:59:00.197" v="53739" actId="1076"/>
          <ac:spMkLst>
            <pc:docMk/>
            <pc:sldMk cId="2922165517" sldId="2147479581"/>
            <ac:spMk id="2" creationId="{9C528E69-3E80-5D11-2780-EF6D1ABD3210}"/>
          </ac:spMkLst>
        </pc:spChg>
        <pc:spChg chg="add mod">
          <ac:chgData name="Bob Ward" userId="6da7c2dd-8e2e-469f-a216-c384312e2a2d" providerId="ADAL" clId="{62870759-0822-402D-B25C-BB6298B1EE64}" dt="2023-11-03T02:55:33.852" v="59769" actId="1076"/>
          <ac:spMkLst>
            <pc:docMk/>
            <pc:sldMk cId="2922165517" sldId="2147479581"/>
            <ac:spMk id="3" creationId="{287572D2-D449-2F44-F76F-D60557AC51DE}"/>
          </ac:spMkLst>
        </pc:spChg>
        <pc:spChg chg="mod">
          <ac:chgData name="Bob Ward" userId="6da7c2dd-8e2e-469f-a216-c384312e2a2d" providerId="ADAL" clId="{62870759-0822-402D-B25C-BB6298B1EE64}" dt="2023-11-01T16:43:17.425" v="53764" actId="20577"/>
          <ac:spMkLst>
            <pc:docMk/>
            <pc:sldMk cId="2922165517" sldId="2147479581"/>
            <ac:spMk id="4" creationId="{90AD92FF-2744-438E-127E-1A297A54331A}"/>
          </ac:spMkLst>
        </pc:spChg>
        <pc:spChg chg="add mod">
          <ac:chgData name="Bob Ward" userId="6da7c2dd-8e2e-469f-a216-c384312e2a2d" providerId="ADAL" clId="{62870759-0822-402D-B25C-BB6298B1EE64}" dt="2023-11-03T02:55:39.411" v="59771" actId="1076"/>
          <ac:spMkLst>
            <pc:docMk/>
            <pc:sldMk cId="2922165517" sldId="2147479581"/>
            <ac:spMk id="5" creationId="{298D4F7A-E646-4DFE-0A34-C34C402C6610}"/>
          </ac:spMkLst>
        </pc:spChg>
        <pc:spChg chg="add del mod">
          <ac:chgData name="Bob Ward" userId="6da7c2dd-8e2e-469f-a216-c384312e2a2d" providerId="ADAL" clId="{62870759-0822-402D-B25C-BB6298B1EE64}" dt="2023-11-01T16:45:52.566" v="53910" actId="478"/>
          <ac:spMkLst>
            <pc:docMk/>
            <pc:sldMk cId="2922165517" sldId="2147479581"/>
            <ac:spMk id="5" creationId="{565B1CE3-BE7F-38FF-754C-F5686A5C3BA7}"/>
          </ac:spMkLst>
        </pc:spChg>
        <pc:spChg chg="add del mod">
          <ac:chgData name="Bob Ward" userId="6da7c2dd-8e2e-469f-a216-c384312e2a2d" providerId="ADAL" clId="{62870759-0822-402D-B25C-BB6298B1EE64}" dt="2023-11-01T16:48:22.663" v="54017"/>
          <ac:spMkLst>
            <pc:docMk/>
            <pc:sldMk cId="2922165517" sldId="2147479581"/>
            <ac:spMk id="6" creationId="{5B7410F6-9A05-4F0A-BB6F-BB4C53073A3E}"/>
          </ac:spMkLst>
        </pc:spChg>
        <pc:spChg chg="add del mod">
          <ac:chgData name="Bob Ward" userId="6da7c2dd-8e2e-469f-a216-c384312e2a2d" providerId="ADAL" clId="{62870759-0822-402D-B25C-BB6298B1EE64}" dt="2023-11-01T16:48:22.664" v="54019"/>
          <ac:spMkLst>
            <pc:docMk/>
            <pc:sldMk cId="2922165517" sldId="2147479581"/>
            <ac:spMk id="7" creationId="{EB5D35D1-BFCE-F465-C916-C4B1419B647C}"/>
          </ac:spMkLst>
        </pc:spChg>
        <pc:spChg chg="add del mod">
          <ac:chgData name="Bob Ward" userId="6da7c2dd-8e2e-469f-a216-c384312e2a2d" providerId="ADAL" clId="{62870759-0822-402D-B25C-BB6298B1EE64}" dt="2023-11-01T16:48:22.662" v="54015" actId="478"/>
          <ac:spMkLst>
            <pc:docMk/>
            <pc:sldMk cId="2922165517" sldId="2147479581"/>
            <ac:spMk id="8" creationId="{63E587A6-B484-315E-FD8B-F115A8D782C7}"/>
          </ac:spMkLst>
        </pc:spChg>
        <pc:spChg chg="mod">
          <ac:chgData name="Bob Ward" userId="6da7c2dd-8e2e-469f-a216-c384312e2a2d" providerId="ADAL" clId="{62870759-0822-402D-B25C-BB6298B1EE64}" dt="2023-11-01T16:45:13.417" v="53835" actId="20577"/>
          <ac:spMkLst>
            <pc:docMk/>
            <pc:sldMk cId="2922165517" sldId="2147479581"/>
            <ac:spMk id="9" creationId="{F752AC3B-234E-9ECA-FC45-9D8BAB66F1BE}"/>
          </ac:spMkLst>
        </pc:spChg>
        <pc:spChg chg="add mod">
          <ac:chgData name="Bob Ward" userId="6da7c2dd-8e2e-469f-a216-c384312e2a2d" providerId="ADAL" clId="{62870759-0822-402D-B25C-BB6298B1EE64}" dt="2023-11-03T02:55:00.431" v="59728"/>
          <ac:spMkLst>
            <pc:docMk/>
            <pc:sldMk cId="2922165517" sldId="2147479581"/>
            <ac:spMk id="11" creationId="{4A0C77D6-AC0E-E44A-8223-D6B12DA21352}"/>
          </ac:spMkLst>
        </pc:spChg>
        <pc:spChg chg="add mod">
          <ac:chgData name="Bob Ward" userId="6da7c2dd-8e2e-469f-a216-c384312e2a2d" providerId="ADAL" clId="{62870759-0822-402D-B25C-BB6298B1EE64}" dt="2023-11-01T16:58:03.905" v="54084" actId="207"/>
          <ac:spMkLst>
            <pc:docMk/>
            <pc:sldMk cId="2922165517" sldId="2147479581"/>
            <ac:spMk id="13" creationId="{19011D2D-011C-1C05-6DB1-2753C32B4B0C}"/>
          </ac:spMkLst>
        </pc:spChg>
        <pc:graphicFrameChg chg="mod">
          <ac:chgData name="Bob Ward" userId="6da7c2dd-8e2e-469f-a216-c384312e2a2d" providerId="ADAL" clId="{62870759-0822-402D-B25C-BB6298B1EE64}" dt="2023-11-01T15:54:57.493" v="53664" actId="1076"/>
          <ac:graphicFrameMkLst>
            <pc:docMk/>
            <pc:sldMk cId="2922165517" sldId="2147479581"/>
            <ac:graphicFrameMk id="10" creationId="{8C38B4BC-9D6E-5005-28D3-F6EB8CE72727}"/>
          </ac:graphicFrameMkLst>
        </pc:graphicFrameChg>
        <pc:picChg chg="add mod">
          <ac:chgData name="Bob Ward" userId="6da7c2dd-8e2e-469f-a216-c384312e2a2d" providerId="ADAL" clId="{62870759-0822-402D-B25C-BB6298B1EE64}" dt="2023-11-01T16:58:16.817" v="54085" actId="1076"/>
          <ac:picMkLst>
            <pc:docMk/>
            <pc:sldMk cId="2922165517" sldId="2147479581"/>
            <ac:picMk id="14" creationId="{45F4C07C-5B48-0FC9-24FD-BDA58E1616AE}"/>
          </ac:picMkLst>
        </pc:picChg>
      </pc:sldChg>
      <pc:sldChg chg="addSp modSp new mod">
        <pc:chgData name="Bob Ward" userId="6da7c2dd-8e2e-469f-a216-c384312e2a2d" providerId="ADAL" clId="{62870759-0822-402D-B25C-BB6298B1EE64}" dt="2023-11-07T19:34:33.532" v="63855" actId="313"/>
        <pc:sldMkLst>
          <pc:docMk/>
          <pc:sldMk cId="302080477" sldId="2147479582"/>
        </pc:sldMkLst>
        <pc:spChg chg="mod">
          <ac:chgData name="Bob Ward" userId="6da7c2dd-8e2e-469f-a216-c384312e2a2d" providerId="ADAL" clId="{62870759-0822-402D-B25C-BB6298B1EE64}" dt="2023-11-03T01:04:32.806" v="57692" actId="20577"/>
          <ac:spMkLst>
            <pc:docMk/>
            <pc:sldMk cId="302080477" sldId="2147479582"/>
            <ac:spMk id="2" creationId="{F6D1222E-A651-8D0E-2969-AD3FA4439B5B}"/>
          </ac:spMkLst>
        </pc:spChg>
        <pc:graphicFrameChg chg="add mod modGraphic">
          <ac:chgData name="Bob Ward" userId="6da7c2dd-8e2e-469f-a216-c384312e2a2d" providerId="ADAL" clId="{62870759-0822-402D-B25C-BB6298B1EE64}" dt="2023-11-07T19:34:33.532" v="63855" actId="313"/>
          <ac:graphicFrameMkLst>
            <pc:docMk/>
            <pc:sldMk cId="302080477" sldId="2147479582"/>
            <ac:graphicFrameMk id="3" creationId="{E2258E7B-07BC-8253-3F81-83769553F776}"/>
          </ac:graphicFrameMkLst>
        </pc:graphicFrameChg>
      </pc:sldChg>
      <pc:sldChg chg="addSp delSp modSp new del mod">
        <pc:chgData name="Bob Ward" userId="6da7c2dd-8e2e-469f-a216-c384312e2a2d" providerId="ADAL" clId="{62870759-0822-402D-B25C-BB6298B1EE64}" dt="2023-11-03T01:31:11.940" v="58667" actId="47"/>
        <pc:sldMkLst>
          <pc:docMk/>
          <pc:sldMk cId="521090221" sldId="2147479583"/>
        </pc:sldMkLst>
        <pc:spChg chg="mod">
          <ac:chgData name="Bob Ward" userId="6da7c2dd-8e2e-469f-a216-c384312e2a2d" providerId="ADAL" clId="{62870759-0822-402D-B25C-BB6298B1EE64}" dt="2023-11-01T17:39:34.815" v="54519" actId="20577"/>
          <ac:spMkLst>
            <pc:docMk/>
            <pc:sldMk cId="521090221" sldId="2147479583"/>
            <ac:spMk id="2" creationId="{4096011D-1606-112D-C116-25E6D1EDC398}"/>
          </ac:spMkLst>
        </pc:spChg>
        <pc:spChg chg="add del mod">
          <ac:chgData name="Bob Ward" userId="6da7c2dd-8e2e-469f-a216-c384312e2a2d" providerId="ADAL" clId="{62870759-0822-402D-B25C-BB6298B1EE64}" dt="2023-11-02T22:57:50.625" v="56512" actId="478"/>
          <ac:spMkLst>
            <pc:docMk/>
            <pc:sldMk cId="521090221" sldId="2147479583"/>
            <ac:spMk id="4" creationId="{CEFDC521-43AC-BCF3-D953-BE15A6C20472}"/>
          </ac:spMkLst>
        </pc:spChg>
      </pc:sldChg>
      <pc:sldChg chg="modSp new del mod">
        <pc:chgData name="Bob Ward" userId="6da7c2dd-8e2e-469f-a216-c384312e2a2d" providerId="ADAL" clId="{62870759-0822-402D-B25C-BB6298B1EE64}" dt="2023-11-01T17:35:07.291" v="54464" actId="47"/>
        <pc:sldMkLst>
          <pc:docMk/>
          <pc:sldMk cId="2864206428" sldId="2147479583"/>
        </pc:sldMkLst>
        <pc:spChg chg="mod">
          <ac:chgData name="Bob Ward" userId="6da7c2dd-8e2e-469f-a216-c384312e2a2d" providerId="ADAL" clId="{62870759-0822-402D-B25C-BB6298B1EE64}" dt="2023-11-01T16:59:30.070" v="54138" actId="20577"/>
          <ac:spMkLst>
            <pc:docMk/>
            <pc:sldMk cId="2864206428" sldId="2147479583"/>
            <ac:spMk id="2" creationId="{A5AA5856-79BC-CD74-FC12-379249E2530A}"/>
          </ac:spMkLst>
        </pc:spChg>
      </pc:sldChg>
      <pc:sldChg chg="delSp modSp add mod">
        <pc:chgData name="Bob Ward" userId="6da7c2dd-8e2e-469f-a216-c384312e2a2d" providerId="ADAL" clId="{62870759-0822-402D-B25C-BB6298B1EE64}" dt="2023-11-12T05:51:41.414" v="72682" actId="1076"/>
        <pc:sldMkLst>
          <pc:docMk/>
          <pc:sldMk cId="3541435876" sldId="2147479584"/>
        </pc:sldMkLst>
        <pc:spChg chg="mod">
          <ac:chgData name="Bob Ward" userId="6da7c2dd-8e2e-469f-a216-c384312e2a2d" providerId="ADAL" clId="{62870759-0822-402D-B25C-BB6298B1EE64}" dt="2023-11-02T00:41:06.427" v="55947" actId="20577"/>
          <ac:spMkLst>
            <pc:docMk/>
            <pc:sldMk cId="3541435876" sldId="2147479584"/>
            <ac:spMk id="2" creationId="{1B3F76BA-9010-43F6-6827-40D1A8418E7C}"/>
          </ac:spMkLst>
        </pc:spChg>
        <pc:spChg chg="mod">
          <ac:chgData name="Bob Ward" userId="6da7c2dd-8e2e-469f-a216-c384312e2a2d" providerId="ADAL" clId="{62870759-0822-402D-B25C-BB6298B1EE64}" dt="2023-11-12T05:51:41.414" v="72682" actId="1076"/>
          <ac:spMkLst>
            <pc:docMk/>
            <pc:sldMk cId="3541435876" sldId="2147479584"/>
            <ac:spMk id="3" creationId="{14AEAEED-7893-5960-5417-4582E32E3241}"/>
          </ac:spMkLst>
        </pc:spChg>
        <pc:spChg chg="del">
          <ac:chgData name="Bob Ward" userId="6da7c2dd-8e2e-469f-a216-c384312e2a2d" providerId="ADAL" clId="{62870759-0822-402D-B25C-BB6298B1EE64}" dt="2023-11-02T00:41:24.766" v="56007" actId="478"/>
          <ac:spMkLst>
            <pc:docMk/>
            <pc:sldMk cId="3541435876" sldId="2147479584"/>
            <ac:spMk id="4" creationId="{E5611527-8BAE-C543-4497-F0B103D48E4C}"/>
          </ac:spMkLst>
        </pc:spChg>
      </pc:sldChg>
      <pc:sldChg chg="addSp delSp modSp new mod ord modAnim">
        <pc:chgData name="Bob Ward" userId="6da7c2dd-8e2e-469f-a216-c384312e2a2d" providerId="ADAL" clId="{62870759-0822-402D-B25C-BB6298B1EE64}" dt="2023-11-13T20:51:10.703" v="82980"/>
        <pc:sldMkLst>
          <pc:docMk/>
          <pc:sldMk cId="85800954" sldId="2147479585"/>
        </pc:sldMkLst>
        <pc:spChg chg="mod">
          <ac:chgData name="Bob Ward" userId="6da7c2dd-8e2e-469f-a216-c384312e2a2d" providerId="ADAL" clId="{62870759-0822-402D-B25C-BB6298B1EE64}" dt="2023-11-02T16:57:40.468" v="56335" actId="1076"/>
          <ac:spMkLst>
            <pc:docMk/>
            <pc:sldMk cId="85800954" sldId="2147479585"/>
            <ac:spMk id="2" creationId="{772562A5-8C9F-8ABE-1573-03CD60A3D1C4}"/>
          </ac:spMkLst>
        </pc:spChg>
        <pc:spChg chg="del">
          <ac:chgData name="Bob Ward" userId="6da7c2dd-8e2e-469f-a216-c384312e2a2d" providerId="ADAL" clId="{62870759-0822-402D-B25C-BB6298B1EE64}" dt="2023-11-02T16:57:33.761" v="56333" actId="478"/>
          <ac:spMkLst>
            <pc:docMk/>
            <pc:sldMk cId="85800954" sldId="2147479585"/>
            <ac:spMk id="3" creationId="{AFB8F952-A751-C6A0-5CF1-E0241F1EA2C1}"/>
          </ac:spMkLst>
        </pc:spChg>
        <pc:spChg chg="add mod">
          <ac:chgData name="Bob Ward" userId="6da7c2dd-8e2e-469f-a216-c384312e2a2d" providerId="ADAL" clId="{62870759-0822-402D-B25C-BB6298B1EE64}" dt="2023-11-02T17:36:13.625" v="56354" actId="207"/>
          <ac:spMkLst>
            <pc:docMk/>
            <pc:sldMk cId="85800954" sldId="2147479585"/>
            <ac:spMk id="7" creationId="{CFA9D984-A607-BF19-6E47-27E651CB1F3E}"/>
          </ac:spMkLst>
        </pc:spChg>
        <pc:spChg chg="add mod">
          <ac:chgData name="Bob Ward" userId="6da7c2dd-8e2e-469f-a216-c384312e2a2d" providerId="ADAL" clId="{62870759-0822-402D-B25C-BB6298B1EE64}" dt="2023-11-02T16:57:26.643" v="56330"/>
          <ac:spMkLst>
            <pc:docMk/>
            <pc:sldMk cId="85800954" sldId="2147479585"/>
            <ac:spMk id="8" creationId="{1D94EF82-559D-1C78-E395-F144620DB405}"/>
          </ac:spMkLst>
        </pc:spChg>
        <pc:spChg chg="add mod">
          <ac:chgData name="Bob Ward" userId="6da7c2dd-8e2e-469f-a216-c384312e2a2d" providerId="ADAL" clId="{62870759-0822-402D-B25C-BB6298B1EE64}" dt="2023-11-02T16:58:25.786" v="56343" actId="255"/>
          <ac:spMkLst>
            <pc:docMk/>
            <pc:sldMk cId="85800954" sldId="2147479585"/>
            <ac:spMk id="9" creationId="{EBD93A7D-8DC9-5409-CBEA-80DA2681A76D}"/>
          </ac:spMkLst>
        </pc:spChg>
        <pc:spChg chg="add mod">
          <ac:chgData name="Bob Ward" userId="6da7c2dd-8e2e-469f-a216-c384312e2a2d" providerId="ADAL" clId="{62870759-0822-402D-B25C-BB6298B1EE64}" dt="2023-11-02T16:58:32.207" v="56344" actId="2711"/>
          <ac:spMkLst>
            <pc:docMk/>
            <pc:sldMk cId="85800954" sldId="2147479585"/>
            <ac:spMk id="10" creationId="{22BE777A-BCAA-C9DC-9056-76234233761E}"/>
          </ac:spMkLst>
        </pc:spChg>
        <pc:spChg chg="add mod">
          <ac:chgData name="Bob Ward" userId="6da7c2dd-8e2e-469f-a216-c384312e2a2d" providerId="ADAL" clId="{62870759-0822-402D-B25C-BB6298B1EE64}" dt="2023-11-02T16:58:50.488" v="56347" actId="207"/>
          <ac:spMkLst>
            <pc:docMk/>
            <pc:sldMk cId="85800954" sldId="2147479585"/>
            <ac:spMk id="11" creationId="{45A47E87-2BD8-D568-8D17-09328FCE4CA4}"/>
          </ac:spMkLst>
        </pc:spChg>
        <pc:spChg chg="add mod">
          <ac:chgData name="Bob Ward" userId="6da7c2dd-8e2e-469f-a216-c384312e2a2d" providerId="ADAL" clId="{62870759-0822-402D-B25C-BB6298B1EE64}" dt="2023-11-02T16:57:26.643" v="56330"/>
          <ac:spMkLst>
            <pc:docMk/>
            <pc:sldMk cId="85800954" sldId="2147479585"/>
            <ac:spMk id="12" creationId="{1B28FD6F-5B23-CB11-AD43-BE60DE1AE38C}"/>
          </ac:spMkLst>
        </pc:spChg>
        <pc:spChg chg="add mod">
          <ac:chgData name="Bob Ward" userId="6da7c2dd-8e2e-469f-a216-c384312e2a2d" providerId="ADAL" clId="{62870759-0822-402D-B25C-BB6298B1EE64}" dt="2023-11-02T17:00:22.412" v="56350" actId="207"/>
          <ac:spMkLst>
            <pc:docMk/>
            <pc:sldMk cId="85800954" sldId="2147479585"/>
            <ac:spMk id="21" creationId="{3FD60A5F-2592-7656-B290-B2263CC38E79}"/>
          </ac:spMkLst>
        </pc:spChg>
        <pc:spChg chg="add mod">
          <ac:chgData name="Bob Ward" userId="6da7c2dd-8e2e-469f-a216-c384312e2a2d" providerId="ADAL" clId="{62870759-0822-402D-B25C-BB6298B1EE64}" dt="2023-11-02T16:57:26.643" v="56330"/>
          <ac:spMkLst>
            <pc:docMk/>
            <pc:sldMk cId="85800954" sldId="2147479585"/>
            <ac:spMk id="22" creationId="{F240A712-3F7B-A0B3-89B8-D3A957436448}"/>
          </ac:spMkLst>
        </pc:spChg>
        <pc:spChg chg="add del mod">
          <ac:chgData name="Bob Ward" userId="6da7c2dd-8e2e-469f-a216-c384312e2a2d" providerId="ADAL" clId="{62870759-0822-402D-B25C-BB6298B1EE64}" dt="2023-11-02T16:57:30.923" v="56332" actId="478"/>
          <ac:spMkLst>
            <pc:docMk/>
            <pc:sldMk cId="85800954" sldId="2147479585"/>
            <ac:spMk id="23" creationId="{5D291743-15B0-EC41-5A1C-1FC512F69506}"/>
          </ac:spMkLst>
        </pc:spChg>
        <pc:spChg chg="add mod">
          <ac:chgData name="Bob Ward" userId="6da7c2dd-8e2e-469f-a216-c384312e2a2d" providerId="ADAL" clId="{62870759-0822-402D-B25C-BB6298B1EE64}" dt="2023-11-02T21:54:16.198" v="56465" actId="1076"/>
          <ac:spMkLst>
            <pc:docMk/>
            <pc:sldMk cId="85800954" sldId="2147479585"/>
            <ac:spMk id="24" creationId="{878375D5-ABB3-FB4A-A68F-7BDD4B43AA32}"/>
          </ac:spMkLst>
        </pc:spChg>
        <pc:spChg chg="add del mod">
          <ac:chgData name="Bob Ward" userId="6da7c2dd-8e2e-469f-a216-c384312e2a2d" providerId="ADAL" clId="{62870759-0822-402D-B25C-BB6298B1EE64}" dt="2023-11-02T21:54:08.760" v="56464" actId="478"/>
          <ac:spMkLst>
            <pc:docMk/>
            <pc:sldMk cId="85800954" sldId="2147479585"/>
            <ac:spMk id="25" creationId="{4310F0DE-5877-28F2-4F4A-D2DCDEBF038B}"/>
          </ac:spMkLst>
        </pc:spChg>
        <pc:grpChg chg="add del mod">
          <ac:chgData name="Bob Ward" userId="6da7c2dd-8e2e-469f-a216-c384312e2a2d" providerId="ADAL" clId="{62870759-0822-402D-B25C-BB6298B1EE64}" dt="2023-11-02T16:57:37.046" v="56334" actId="478"/>
          <ac:grpSpMkLst>
            <pc:docMk/>
            <pc:sldMk cId="85800954" sldId="2147479585"/>
            <ac:grpSpMk id="13" creationId="{5CA5182C-625E-82F3-46AC-CEEDAA8BE2F8}"/>
          </ac:grpSpMkLst>
        </pc:grpChg>
        <pc:picChg chg="add mod">
          <ac:chgData name="Bob Ward" userId="6da7c2dd-8e2e-469f-a216-c384312e2a2d" providerId="ADAL" clId="{62870759-0822-402D-B25C-BB6298B1EE64}" dt="2023-11-02T16:57:26.643" v="56330"/>
          <ac:picMkLst>
            <pc:docMk/>
            <pc:sldMk cId="85800954" sldId="2147479585"/>
            <ac:picMk id="4" creationId="{4CA1B290-6211-11F1-5814-5837FDAD69A4}"/>
          </ac:picMkLst>
        </pc:picChg>
        <pc:picChg chg="add mod">
          <ac:chgData name="Bob Ward" userId="6da7c2dd-8e2e-469f-a216-c384312e2a2d" providerId="ADAL" clId="{62870759-0822-402D-B25C-BB6298B1EE64}" dt="2023-11-02T16:57:26.643" v="56330"/>
          <ac:picMkLst>
            <pc:docMk/>
            <pc:sldMk cId="85800954" sldId="2147479585"/>
            <ac:picMk id="5" creationId="{BE1AD36E-7288-9938-91D9-6C9D92C55E4A}"/>
          </ac:picMkLst>
        </pc:picChg>
        <pc:picChg chg="add mod">
          <ac:chgData name="Bob Ward" userId="6da7c2dd-8e2e-469f-a216-c384312e2a2d" providerId="ADAL" clId="{62870759-0822-402D-B25C-BB6298B1EE64}" dt="2023-11-02T16:57:26.643" v="56330"/>
          <ac:picMkLst>
            <pc:docMk/>
            <pc:sldMk cId="85800954" sldId="2147479585"/>
            <ac:picMk id="6" creationId="{1D54140D-43E8-1EE7-080A-648B0026211F}"/>
          </ac:picMkLst>
        </pc:picChg>
        <pc:picChg chg="add mod">
          <ac:chgData name="Bob Ward" userId="6da7c2dd-8e2e-469f-a216-c384312e2a2d" providerId="ADAL" clId="{62870759-0822-402D-B25C-BB6298B1EE64}" dt="2023-11-02T16:57:49.138" v="56336" actId="1076"/>
          <ac:picMkLst>
            <pc:docMk/>
            <pc:sldMk cId="85800954" sldId="2147479585"/>
            <ac:picMk id="18" creationId="{9483B151-D6AC-85EC-0761-308D7840F07D}"/>
          </ac:picMkLst>
        </pc:picChg>
        <pc:picChg chg="add mod">
          <ac:chgData name="Bob Ward" userId="6da7c2dd-8e2e-469f-a216-c384312e2a2d" providerId="ADAL" clId="{62870759-0822-402D-B25C-BB6298B1EE64}" dt="2023-11-02T21:02:32.107" v="56361" actId="1076"/>
          <ac:picMkLst>
            <pc:docMk/>
            <pc:sldMk cId="85800954" sldId="2147479585"/>
            <ac:picMk id="19" creationId="{DCA2C289-ACCE-0A02-9989-3B78E4A165B6}"/>
          </ac:picMkLst>
        </pc:picChg>
        <pc:picChg chg="add mod">
          <ac:chgData name="Bob Ward" userId="6da7c2dd-8e2e-469f-a216-c384312e2a2d" providerId="ADAL" clId="{62870759-0822-402D-B25C-BB6298B1EE64}" dt="2023-11-02T16:57:26.643" v="56330"/>
          <ac:picMkLst>
            <pc:docMk/>
            <pc:sldMk cId="85800954" sldId="2147479585"/>
            <ac:picMk id="20" creationId="{DE3B3B8C-4A5F-9483-4732-3AC75FBE0811}"/>
          </ac:picMkLst>
        </pc:picChg>
        <pc:inkChg chg="mod">
          <ac:chgData name="Bob Ward" userId="6da7c2dd-8e2e-469f-a216-c384312e2a2d" providerId="ADAL" clId="{62870759-0822-402D-B25C-BB6298B1EE64}" dt="2023-11-02T16:57:26.643" v="56330"/>
          <ac:inkMkLst>
            <pc:docMk/>
            <pc:sldMk cId="85800954" sldId="2147479585"/>
            <ac:inkMk id="14" creationId="{68E02675-C7C0-50D0-E2D2-12D6F46B9D3D}"/>
          </ac:inkMkLst>
        </pc:inkChg>
        <pc:inkChg chg="mod">
          <ac:chgData name="Bob Ward" userId="6da7c2dd-8e2e-469f-a216-c384312e2a2d" providerId="ADAL" clId="{62870759-0822-402D-B25C-BB6298B1EE64}" dt="2023-11-02T16:57:26.643" v="56330"/>
          <ac:inkMkLst>
            <pc:docMk/>
            <pc:sldMk cId="85800954" sldId="2147479585"/>
            <ac:inkMk id="15" creationId="{90A7955E-98BD-1010-3515-75D4B304EB1C}"/>
          </ac:inkMkLst>
        </pc:inkChg>
        <pc:inkChg chg="mod">
          <ac:chgData name="Bob Ward" userId="6da7c2dd-8e2e-469f-a216-c384312e2a2d" providerId="ADAL" clId="{62870759-0822-402D-B25C-BB6298B1EE64}" dt="2023-11-02T16:57:26.643" v="56330"/>
          <ac:inkMkLst>
            <pc:docMk/>
            <pc:sldMk cId="85800954" sldId="2147479585"/>
            <ac:inkMk id="16" creationId="{F9E2DA20-30FE-8E55-7BCB-E8C404828222}"/>
          </ac:inkMkLst>
        </pc:inkChg>
        <pc:inkChg chg="add del mod">
          <ac:chgData name="Bob Ward" userId="6da7c2dd-8e2e-469f-a216-c384312e2a2d" providerId="ADAL" clId="{62870759-0822-402D-B25C-BB6298B1EE64}" dt="2023-11-02T16:58:15.613" v="56340" actId="478"/>
          <ac:inkMkLst>
            <pc:docMk/>
            <pc:sldMk cId="85800954" sldId="2147479585"/>
            <ac:inkMk id="17" creationId="{6809003B-4CE9-7C62-2D26-CBF3908A75EC}"/>
          </ac:inkMkLst>
        </pc:inkChg>
      </pc:sldChg>
      <pc:sldChg chg="addSp delSp modSp add del mod modAnim">
        <pc:chgData name="Bob Ward" userId="6da7c2dd-8e2e-469f-a216-c384312e2a2d" providerId="ADAL" clId="{62870759-0822-402D-B25C-BB6298B1EE64}" dt="2023-11-02T16:52:43.425" v="56236" actId="47"/>
        <pc:sldMkLst>
          <pc:docMk/>
          <pc:sldMk cId="3976100459" sldId="2147479585"/>
        </pc:sldMkLst>
        <pc:spChg chg="del">
          <ac:chgData name="Bob Ward" userId="6da7c2dd-8e2e-469f-a216-c384312e2a2d" providerId="ADAL" clId="{62870759-0822-402D-B25C-BB6298B1EE64}" dt="2023-11-02T16:52:23.145" v="56223" actId="478"/>
          <ac:spMkLst>
            <pc:docMk/>
            <pc:sldMk cId="3976100459" sldId="2147479585"/>
            <ac:spMk id="2" creationId="{46D98E30-2927-4169-A1F5-F0326521BBE6}"/>
          </ac:spMkLst>
        </pc:spChg>
        <pc:spChg chg="del">
          <ac:chgData name="Bob Ward" userId="6da7c2dd-8e2e-469f-a216-c384312e2a2d" providerId="ADAL" clId="{62870759-0822-402D-B25C-BB6298B1EE64}" dt="2023-11-02T16:52:23.145" v="56223" actId="478"/>
          <ac:spMkLst>
            <pc:docMk/>
            <pc:sldMk cId="3976100459" sldId="2147479585"/>
            <ac:spMk id="3" creationId="{8F48A615-52D7-D055-E0DC-E858E9DE7CDF}"/>
          </ac:spMkLst>
        </pc:spChg>
        <pc:spChg chg="add mod">
          <ac:chgData name="Bob Ward" userId="6da7c2dd-8e2e-469f-a216-c384312e2a2d" providerId="ADAL" clId="{62870759-0822-402D-B25C-BB6298B1EE64}" dt="2023-11-02T16:52:23.145" v="56223" actId="478"/>
          <ac:spMkLst>
            <pc:docMk/>
            <pc:sldMk cId="3976100459" sldId="2147479585"/>
            <ac:spMk id="5" creationId="{2591F31F-20B9-61AD-86F8-CE9333C20984}"/>
          </ac:spMkLst>
        </pc:spChg>
        <pc:spChg chg="add del mod">
          <ac:chgData name="Bob Ward" userId="6da7c2dd-8e2e-469f-a216-c384312e2a2d" providerId="ADAL" clId="{62870759-0822-402D-B25C-BB6298B1EE64}" dt="2023-11-02T16:52:39.762" v="56235"/>
          <ac:spMkLst>
            <pc:docMk/>
            <pc:sldMk cId="3976100459" sldId="2147479585"/>
            <ac:spMk id="9" creationId="{D8EB1665-A22F-D1C1-9666-4C0CFAE756C7}"/>
          </ac:spMkLst>
        </pc:spChg>
        <pc:spChg chg="add del mod">
          <ac:chgData name="Bob Ward" userId="6da7c2dd-8e2e-469f-a216-c384312e2a2d" providerId="ADAL" clId="{62870759-0822-402D-B25C-BB6298B1EE64}" dt="2023-11-02T16:52:39.762" v="56235"/>
          <ac:spMkLst>
            <pc:docMk/>
            <pc:sldMk cId="3976100459" sldId="2147479585"/>
            <ac:spMk id="10" creationId="{7CFC69A1-3463-BD44-AFAD-70F28D9D0C13}"/>
          </ac:spMkLst>
        </pc:spChg>
        <pc:spChg chg="add del mod">
          <ac:chgData name="Bob Ward" userId="6da7c2dd-8e2e-469f-a216-c384312e2a2d" providerId="ADAL" clId="{62870759-0822-402D-B25C-BB6298B1EE64}" dt="2023-11-02T16:52:39.762" v="56235"/>
          <ac:spMkLst>
            <pc:docMk/>
            <pc:sldMk cId="3976100459" sldId="2147479585"/>
            <ac:spMk id="11" creationId="{08455D39-09E5-5D9D-8716-4D1E71C3C1A3}"/>
          </ac:spMkLst>
        </pc:spChg>
        <pc:spChg chg="add del mod">
          <ac:chgData name="Bob Ward" userId="6da7c2dd-8e2e-469f-a216-c384312e2a2d" providerId="ADAL" clId="{62870759-0822-402D-B25C-BB6298B1EE64}" dt="2023-11-02T16:52:39.762" v="56235"/>
          <ac:spMkLst>
            <pc:docMk/>
            <pc:sldMk cId="3976100459" sldId="2147479585"/>
            <ac:spMk id="12" creationId="{D77B9CCD-21A4-136B-BAC8-56166513B14E}"/>
          </ac:spMkLst>
        </pc:spChg>
        <pc:spChg chg="add del mod">
          <ac:chgData name="Bob Ward" userId="6da7c2dd-8e2e-469f-a216-c384312e2a2d" providerId="ADAL" clId="{62870759-0822-402D-B25C-BB6298B1EE64}" dt="2023-11-02T16:52:39.762" v="56235"/>
          <ac:spMkLst>
            <pc:docMk/>
            <pc:sldMk cId="3976100459" sldId="2147479585"/>
            <ac:spMk id="13" creationId="{D2EE9F37-7284-04D6-7364-13CA6AE3E14E}"/>
          </ac:spMkLst>
        </pc:spChg>
        <pc:spChg chg="add del mod">
          <ac:chgData name="Bob Ward" userId="6da7c2dd-8e2e-469f-a216-c384312e2a2d" providerId="ADAL" clId="{62870759-0822-402D-B25C-BB6298B1EE64}" dt="2023-11-02T16:52:39.762" v="56235"/>
          <ac:spMkLst>
            <pc:docMk/>
            <pc:sldMk cId="3976100459" sldId="2147479585"/>
            <ac:spMk id="14" creationId="{CE226AA2-3AD2-5EF4-A7E2-5F60C74A5F8C}"/>
          </ac:spMkLst>
        </pc:spChg>
        <pc:spChg chg="del">
          <ac:chgData name="Bob Ward" userId="6da7c2dd-8e2e-469f-a216-c384312e2a2d" providerId="ADAL" clId="{62870759-0822-402D-B25C-BB6298B1EE64}" dt="2023-11-02T16:52:23.145" v="56223" actId="478"/>
          <ac:spMkLst>
            <pc:docMk/>
            <pc:sldMk cId="3976100459" sldId="2147479585"/>
            <ac:spMk id="17" creationId="{3A11FDD5-6D96-9E48-B645-2DF25875245A}"/>
          </ac:spMkLst>
        </pc:spChg>
        <pc:spChg chg="add del mod">
          <ac:chgData name="Bob Ward" userId="6da7c2dd-8e2e-469f-a216-c384312e2a2d" providerId="ADAL" clId="{62870759-0822-402D-B25C-BB6298B1EE64}" dt="2023-11-02T16:52:39.762" v="56235"/>
          <ac:spMkLst>
            <pc:docMk/>
            <pc:sldMk cId="3976100459" sldId="2147479585"/>
            <ac:spMk id="24" creationId="{808FFAE2-777C-32C3-CB53-0521065BED77}"/>
          </ac:spMkLst>
        </pc:spChg>
        <pc:spChg chg="add del mod">
          <ac:chgData name="Bob Ward" userId="6da7c2dd-8e2e-469f-a216-c384312e2a2d" providerId="ADAL" clId="{62870759-0822-402D-B25C-BB6298B1EE64}" dt="2023-11-02T16:52:39.762" v="56235"/>
          <ac:spMkLst>
            <pc:docMk/>
            <pc:sldMk cId="3976100459" sldId="2147479585"/>
            <ac:spMk id="25" creationId="{5BFAF461-C5D3-342B-DA48-968E5062ECB3}"/>
          </ac:spMkLst>
        </pc:spChg>
        <pc:spChg chg="add del mod">
          <ac:chgData name="Bob Ward" userId="6da7c2dd-8e2e-469f-a216-c384312e2a2d" providerId="ADAL" clId="{62870759-0822-402D-B25C-BB6298B1EE64}" dt="2023-11-02T16:52:39.762" v="56235"/>
          <ac:spMkLst>
            <pc:docMk/>
            <pc:sldMk cId="3976100459" sldId="2147479585"/>
            <ac:spMk id="26" creationId="{DE1DDE5E-CA2C-BFD3-3E5A-AFF404A8CB24}"/>
          </ac:spMkLst>
        </pc:spChg>
        <pc:spChg chg="add del mod">
          <ac:chgData name="Bob Ward" userId="6da7c2dd-8e2e-469f-a216-c384312e2a2d" providerId="ADAL" clId="{62870759-0822-402D-B25C-BB6298B1EE64}" dt="2023-11-02T16:52:39.762" v="56235"/>
          <ac:spMkLst>
            <pc:docMk/>
            <pc:sldMk cId="3976100459" sldId="2147479585"/>
            <ac:spMk id="27" creationId="{E100BFA8-44E3-8B56-C20B-F514372B512F}"/>
          </ac:spMkLst>
        </pc:spChg>
        <pc:spChg chg="add del mod">
          <ac:chgData name="Bob Ward" userId="6da7c2dd-8e2e-469f-a216-c384312e2a2d" providerId="ADAL" clId="{62870759-0822-402D-B25C-BB6298B1EE64}" dt="2023-11-02T16:52:39.762" v="56235"/>
          <ac:spMkLst>
            <pc:docMk/>
            <pc:sldMk cId="3976100459" sldId="2147479585"/>
            <ac:spMk id="28" creationId="{4EE6B9A6-6BDA-D832-3EE7-C823BBC07283}"/>
          </ac:spMkLst>
        </pc:spChg>
        <pc:grpChg chg="add del mod">
          <ac:chgData name="Bob Ward" userId="6da7c2dd-8e2e-469f-a216-c384312e2a2d" providerId="ADAL" clId="{62870759-0822-402D-B25C-BB6298B1EE64}" dt="2023-11-02T16:52:39.762" v="56235"/>
          <ac:grpSpMkLst>
            <pc:docMk/>
            <pc:sldMk cId="3976100459" sldId="2147479585"/>
            <ac:grpSpMk id="15" creationId="{DC09D59B-37E1-173F-5490-5C4B3C35F842}"/>
          </ac:grpSpMkLst>
        </pc:grpChg>
        <pc:picChg chg="add del mod">
          <ac:chgData name="Bob Ward" userId="6da7c2dd-8e2e-469f-a216-c384312e2a2d" providerId="ADAL" clId="{62870759-0822-402D-B25C-BB6298B1EE64}" dt="2023-11-02T16:52:39.762" v="56235"/>
          <ac:picMkLst>
            <pc:docMk/>
            <pc:sldMk cId="3976100459" sldId="2147479585"/>
            <ac:picMk id="6" creationId="{0A70D613-438B-66C3-E403-E55A0994985F}"/>
          </ac:picMkLst>
        </pc:picChg>
        <pc:picChg chg="add del mod">
          <ac:chgData name="Bob Ward" userId="6da7c2dd-8e2e-469f-a216-c384312e2a2d" providerId="ADAL" clId="{62870759-0822-402D-B25C-BB6298B1EE64}" dt="2023-11-02T16:52:39.762" v="56235"/>
          <ac:picMkLst>
            <pc:docMk/>
            <pc:sldMk cId="3976100459" sldId="2147479585"/>
            <ac:picMk id="7" creationId="{D97A25FA-7ACC-29D1-1B28-496EB5557B94}"/>
          </ac:picMkLst>
        </pc:picChg>
        <pc:picChg chg="add del mod">
          <ac:chgData name="Bob Ward" userId="6da7c2dd-8e2e-469f-a216-c384312e2a2d" providerId="ADAL" clId="{62870759-0822-402D-B25C-BB6298B1EE64}" dt="2023-11-02T16:52:39.762" v="56235"/>
          <ac:picMkLst>
            <pc:docMk/>
            <pc:sldMk cId="3976100459" sldId="2147479585"/>
            <ac:picMk id="8" creationId="{214DB996-FFA4-C574-C04F-E8B94003BF9A}"/>
          </ac:picMkLst>
        </pc:picChg>
        <pc:picChg chg="add del mod">
          <ac:chgData name="Bob Ward" userId="6da7c2dd-8e2e-469f-a216-c384312e2a2d" providerId="ADAL" clId="{62870759-0822-402D-B25C-BB6298B1EE64}" dt="2023-11-02T16:52:39.762" v="56235"/>
          <ac:picMkLst>
            <pc:docMk/>
            <pc:sldMk cId="3976100459" sldId="2147479585"/>
            <ac:picMk id="21" creationId="{1E4BC2B3-508B-08C0-FB26-3B147F723CB0}"/>
          </ac:picMkLst>
        </pc:picChg>
        <pc:picChg chg="add del mod">
          <ac:chgData name="Bob Ward" userId="6da7c2dd-8e2e-469f-a216-c384312e2a2d" providerId="ADAL" clId="{62870759-0822-402D-B25C-BB6298B1EE64}" dt="2023-11-02T16:52:39.762" v="56235"/>
          <ac:picMkLst>
            <pc:docMk/>
            <pc:sldMk cId="3976100459" sldId="2147479585"/>
            <ac:picMk id="22" creationId="{56E56F44-AA2B-9536-8E45-9859EFDEF197}"/>
          </ac:picMkLst>
        </pc:picChg>
        <pc:picChg chg="add del mod">
          <ac:chgData name="Bob Ward" userId="6da7c2dd-8e2e-469f-a216-c384312e2a2d" providerId="ADAL" clId="{62870759-0822-402D-B25C-BB6298B1EE64}" dt="2023-11-02T16:52:39.762" v="56235"/>
          <ac:picMkLst>
            <pc:docMk/>
            <pc:sldMk cId="3976100459" sldId="2147479585"/>
            <ac:picMk id="23" creationId="{A195F1CB-4B57-76F3-3F00-436AA8ED52E5}"/>
          </ac:picMkLst>
        </pc:picChg>
        <pc:inkChg chg="mod">
          <ac:chgData name="Bob Ward" userId="6da7c2dd-8e2e-469f-a216-c384312e2a2d" providerId="ADAL" clId="{62870759-0822-402D-B25C-BB6298B1EE64}" dt="2023-11-02T16:52:24.709" v="56224"/>
          <ac:inkMkLst>
            <pc:docMk/>
            <pc:sldMk cId="3976100459" sldId="2147479585"/>
            <ac:inkMk id="16" creationId="{33FB333B-4306-3DC8-0A63-479F6C302E9E}"/>
          </ac:inkMkLst>
        </pc:inkChg>
        <pc:inkChg chg="mod">
          <ac:chgData name="Bob Ward" userId="6da7c2dd-8e2e-469f-a216-c384312e2a2d" providerId="ADAL" clId="{62870759-0822-402D-B25C-BB6298B1EE64}" dt="2023-11-02T16:52:24.709" v="56224"/>
          <ac:inkMkLst>
            <pc:docMk/>
            <pc:sldMk cId="3976100459" sldId="2147479585"/>
            <ac:inkMk id="18" creationId="{3798A59B-881A-A1A6-8472-CD5D4AB976BA}"/>
          </ac:inkMkLst>
        </pc:inkChg>
        <pc:inkChg chg="mod">
          <ac:chgData name="Bob Ward" userId="6da7c2dd-8e2e-469f-a216-c384312e2a2d" providerId="ADAL" clId="{62870759-0822-402D-B25C-BB6298B1EE64}" dt="2023-11-02T16:52:24.709" v="56224"/>
          <ac:inkMkLst>
            <pc:docMk/>
            <pc:sldMk cId="3976100459" sldId="2147479585"/>
            <ac:inkMk id="19" creationId="{612B0A24-68D4-73BB-71A2-296DCB671484}"/>
          </ac:inkMkLst>
        </pc:inkChg>
        <pc:inkChg chg="add del mod">
          <ac:chgData name="Bob Ward" userId="6da7c2dd-8e2e-469f-a216-c384312e2a2d" providerId="ADAL" clId="{62870759-0822-402D-B25C-BB6298B1EE64}" dt="2023-11-02T16:52:39.762" v="56235"/>
          <ac:inkMkLst>
            <pc:docMk/>
            <pc:sldMk cId="3976100459" sldId="2147479585"/>
            <ac:inkMk id="20" creationId="{1E4A8568-0BA6-AAC6-659A-76A957CB0439}"/>
          </ac:inkMkLst>
        </pc:inkChg>
      </pc:sldChg>
      <pc:sldChg chg="modSp new del mod">
        <pc:chgData name="Bob Ward" userId="6da7c2dd-8e2e-469f-a216-c384312e2a2d" providerId="ADAL" clId="{62870759-0822-402D-B25C-BB6298B1EE64}" dt="2023-11-03T00:10:50.398" v="57604" actId="47"/>
        <pc:sldMkLst>
          <pc:docMk/>
          <pc:sldMk cId="219457407" sldId="2147479586"/>
        </pc:sldMkLst>
        <pc:spChg chg="mod">
          <ac:chgData name="Bob Ward" userId="6da7c2dd-8e2e-469f-a216-c384312e2a2d" providerId="ADAL" clId="{62870759-0822-402D-B25C-BB6298B1EE64}" dt="2023-11-02T16:57:00.977" v="56287" actId="20577"/>
          <ac:spMkLst>
            <pc:docMk/>
            <pc:sldMk cId="219457407" sldId="2147479586"/>
            <ac:spMk id="2" creationId="{768A5F53-8A56-C3FD-88E5-60163247C5A1}"/>
          </ac:spMkLst>
        </pc:spChg>
        <pc:spChg chg="mod">
          <ac:chgData name="Bob Ward" userId="6da7c2dd-8e2e-469f-a216-c384312e2a2d" providerId="ADAL" clId="{62870759-0822-402D-B25C-BB6298B1EE64}" dt="2023-11-02T16:57:08.043" v="56329" actId="20577"/>
          <ac:spMkLst>
            <pc:docMk/>
            <pc:sldMk cId="219457407" sldId="2147479586"/>
            <ac:spMk id="3" creationId="{712F03B9-679A-CB5C-52D0-44770CBBDEC3}"/>
          </ac:spMkLst>
        </pc:spChg>
      </pc:sldChg>
      <pc:sldChg chg="delSp modSp add del mod">
        <pc:chgData name="Bob Ward" userId="6da7c2dd-8e2e-469f-a216-c384312e2a2d" providerId="ADAL" clId="{62870759-0822-402D-B25C-BB6298B1EE64}" dt="2023-11-03T01:57:24.490" v="59288" actId="47"/>
        <pc:sldMkLst>
          <pc:docMk/>
          <pc:sldMk cId="1108218726" sldId="2147479587"/>
        </pc:sldMkLst>
        <pc:spChg chg="mod">
          <ac:chgData name="Bob Ward" userId="6da7c2dd-8e2e-469f-a216-c384312e2a2d" providerId="ADAL" clId="{62870759-0822-402D-B25C-BB6298B1EE64}" dt="2023-11-02T22:57:46.845" v="56511" actId="20577"/>
          <ac:spMkLst>
            <pc:docMk/>
            <pc:sldMk cId="1108218726" sldId="2147479587"/>
            <ac:spMk id="2" creationId="{4096011D-1606-112D-C116-25E6D1EDC398}"/>
          </ac:spMkLst>
        </pc:spChg>
        <pc:spChg chg="del">
          <ac:chgData name="Bob Ward" userId="6da7c2dd-8e2e-469f-a216-c384312e2a2d" providerId="ADAL" clId="{62870759-0822-402D-B25C-BB6298B1EE64}" dt="2023-11-02T22:57:53.932" v="56513" actId="478"/>
          <ac:spMkLst>
            <pc:docMk/>
            <pc:sldMk cId="1108218726" sldId="2147479587"/>
            <ac:spMk id="4" creationId="{CEFDC521-43AC-BCF3-D953-BE15A6C20472}"/>
          </ac:spMkLst>
        </pc:spChg>
      </pc:sldChg>
      <pc:sldChg chg="addSp delSp modSp new mod modShow">
        <pc:chgData name="Bob Ward" userId="6da7c2dd-8e2e-469f-a216-c384312e2a2d" providerId="ADAL" clId="{62870759-0822-402D-B25C-BB6298B1EE64}" dt="2023-11-14T23:12:07.806" v="83762" actId="729"/>
        <pc:sldMkLst>
          <pc:docMk/>
          <pc:sldMk cId="2371883763" sldId="2147479588"/>
        </pc:sldMkLst>
        <pc:spChg chg="mod">
          <ac:chgData name="Bob Ward" userId="6da7c2dd-8e2e-469f-a216-c384312e2a2d" providerId="ADAL" clId="{62870759-0822-402D-B25C-BB6298B1EE64}" dt="2023-11-03T01:41:18.036" v="58836" actId="20577"/>
          <ac:spMkLst>
            <pc:docMk/>
            <pc:sldMk cId="2371883763" sldId="2147479588"/>
            <ac:spMk id="2" creationId="{F179C54F-710D-52A1-1B01-9AE54424BB4B}"/>
          </ac:spMkLst>
        </pc:spChg>
        <pc:spChg chg="add del mod">
          <ac:chgData name="Bob Ward" userId="6da7c2dd-8e2e-469f-a216-c384312e2a2d" providerId="ADAL" clId="{62870759-0822-402D-B25C-BB6298B1EE64}" dt="2023-11-07T18:16:40.683" v="62093" actId="12084"/>
          <ac:spMkLst>
            <pc:docMk/>
            <pc:sldMk cId="2371883763" sldId="2147479588"/>
            <ac:spMk id="3" creationId="{AAB82EE6-5B2B-0908-FE65-02655985C71F}"/>
          </ac:spMkLst>
        </pc:spChg>
        <pc:graphicFrameChg chg="add mod">
          <ac:chgData name="Bob Ward" userId="6da7c2dd-8e2e-469f-a216-c384312e2a2d" providerId="ADAL" clId="{62870759-0822-402D-B25C-BB6298B1EE64}" dt="2023-11-07T19:20:23.682" v="63169" actId="20577"/>
          <ac:graphicFrameMkLst>
            <pc:docMk/>
            <pc:sldMk cId="2371883763" sldId="2147479588"/>
            <ac:graphicFrameMk id="4" creationId="{89F4C416-12D1-6C46-1070-9CC336E272CF}"/>
          </ac:graphicFrameMkLst>
        </pc:graphicFrameChg>
      </pc:sldChg>
      <pc:sldChg chg="modSp new del mod">
        <pc:chgData name="Bob Ward" userId="6da7c2dd-8e2e-469f-a216-c384312e2a2d" providerId="ADAL" clId="{62870759-0822-402D-B25C-BB6298B1EE64}" dt="2023-11-03T01:35:32.122" v="58702" actId="47"/>
        <pc:sldMkLst>
          <pc:docMk/>
          <pc:sldMk cId="3370487615" sldId="2147479589"/>
        </pc:sldMkLst>
        <pc:spChg chg="mod">
          <ac:chgData name="Bob Ward" userId="6da7c2dd-8e2e-469f-a216-c384312e2a2d" providerId="ADAL" clId="{62870759-0822-402D-B25C-BB6298B1EE64}" dt="2023-11-03T01:31:46.800" v="58668" actId="313"/>
          <ac:spMkLst>
            <pc:docMk/>
            <pc:sldMk cId="3370487615" sldId="2147479589"/>
            <ac:spMk id="2" creationId="{54283370-4E1F-87DD-B8F0-BEF812CE8910}"/>
          </ac:spMkLst>
        </pc:spChg>
      </pc:sldChg>
      <pc:sldChg chg="addSp delSp modSp add mod modAnim">
        <pc:chgData name="Bob Ward" userId="6da7c2dd-8e2e-469f-a216-c384312e2a2d" providerId="ADAL" clId="{62870759-0822-402D-B25C-BB6298B1EE64}" dt="2023-11-13T23:39:50.559" v="83097" actId="20577"/>
        <pc:sldMkLst>
          <pc:docMk/>
          <pc:sldMk cId="3485637862" sldId="2147479590"/>
        </pc:sldMkLst>
        <pc:spChg chg="mod">
          <ac:chgData name="Bob Ward" userId="6da7c2dd-8e2e-469f-a216-c384312e2a2d" providerId="ADAL" clId="{62870759-0822-402D-B25C-BB6298B1EE64}" dt="2023-11-07T18:15:59.166" v="62056" actId="20577"/>
          <ac:spMkLst>
            <pc:docMk/>
            <pc:sldMk cId="3485637862" sldId="2147479590"/>
            <ac:spMk id="2" creationId="{F179C54F-710D-52A1-1B01-9AE54424BB4B}"/>
          </ac:spMkLst>
        </pc:spChg>
        <pc:spChg chg="del">
          <ac:chgData name="Bob Ward" userId="6da7c2dd-8e2e-469f-a216-c384312e2a2d" providerId="ADAL" clId="{62870759-0822-402D-B25C-BB6298B1EE64}" dt="2023-11-03T00:10:24.636" v="57603" actId="478"/>
          <ac:spMkLst>
            <pc:docMk/>
            <pc:sldMk cId="3485637862" sldId="2147479590"/>
            <ac:spMk id="3" creationId="{AAB82EE6-5B2B-0908-FE65-02655985C71F}"/>
          </ac:spMkLst>
        </pc:spChg>
        <pc:spChg chg="add del mod">
          <ac:chgData name="Bob Ward" userId="6da7c2dd-8e2e-469f-a216-c384312e2a2d" providerId="ADAL" clId="{62870759-0822-402D-B25C-BB6298B1EE64}" dt="2023-11-07T18:21:21.580" v="62220" actId="478"/>
          <ac:spMkLst>
            <pc:docMk/>
            <pc:sldMk cId="3485637862" sldId="2147479590"/>
            <ac:spMk id="4" creationId="{7404B3C8-2028-B548-E7B3-656C678E9A40}"/>
          </ac:spMkLst>
        </pc:spChg>
        <pc:spChg chg="add del">
          <ac:chgData name="Bob Ward" userId="6da7c2dd-8e2e-469f-a216-c384312e2a2d" providerId="ADAL" clId="{62870759-0822-402D-B25C-BB6298B1EE64}" dt="2023-11-07T18:21:24.975" v="62222" actId="22"/>
          <ac:spMkLst>
            <pc:docMk/>
            <pc:sldMk cId="3485637862" sldId="2147479590"/>
            <ac:spMk id="5" creationId="{4395D0E8-3E67-65F3-2D44-F59D9FB66654}"/>
          </ac:spMkLst>
        </pc:spChg>
        <pc:spChg chg="add del">
          <ac:chgData name="Bob Ward" userId="6da7c2dd-8e2e-469f-a216-c384312e2a2d" providerId="ADAL" clId="{62870759-0822-402D-B25C-BB6298B1EE64}" dt="2023-11-07T18:21:26.331" v="62224" actId="22"/>
          <ac:spMkLst>
            <pc:docMk/>
            <pc:sldMk cId="3485637862" sldId="2147479590"/>
            <ac:spMk id="7" creationId="{9EB0C495-930B-C2DE-6523-4BA73499790E}"/>
          </ac:spMkLst>
        </pc:spChg>
        <pc:spChg chg="add mod">
          <ac:chgData name="Bob Ward" userId="6da7c2dd-8e2e-469f-a216-c384312e2a2d" providerId="ADAL" clId="{62870759-0822-402D-B25C-BB6298B1EE64}" dt="2023-11-07T19:14:52.784" v="63127" actId="1076"/>
          <ac:spMkLst>
            <pc:docMk/>
            <pc:sldMk cId="3485637862" sldId="2147479590"/>
            <ac:spMk id="9" creationId="{79CEA34B-5651-DF57-C2AE-6E1B259B2C8D}"/>
          </ac:spMkLst>
        </pc:spChg>
        <pc:spChg chg="add mod">
          <ac:chgData name="Bob Ward" userId="6da7c2dd-8e2e-469f-a216-c384312e2a2d" providerId="ADAL" clId="{62870759-0822-402D-B25C-BB6298B1EE64}" dt="2023-11-07T19:14:52.784" v="63127" actId="1076"/>
          <ac:spMkLst>
            <pc:docMk/>
            <pc:sldMk cId="3485637862" sldId="2147479590"/>
            <ac:spMk id="11" creationId="{0364869A-5212-D667-F7D8-794155533637}"/>
          </ac:spMkLst>
        </pc:spChg>
        <pc:spChg chg="add mod">
          <ac:chgData name="Bob Ward" userId="6da7c2dd-8e2e-469f-a216-c384312e2a2d" providerId="ADAL" clId="{62870759-0822-402D-B25C-BB6298B1EE64}" dt="2023-11-07T20:06:36.412" v="64096" actId="1076"/>
          <ac:spMkLst>
            <pc:docMk/>
            <pc:sldMk cId="3485637862" sldId="2147479590"/>
            <ac:spMk id="13" creationId="{EB506968-D521-A3E5-83F8-E254425E557E}"/>
          </ac:spMkLst>
        </pc:spChg>
        <pc:spChg chg="add del mod">
          <ac:chgData name="Bob Ward" userId="6da7c2dd-8e2e-469f-a216-c384312e2a2d" providerId="ADAL" clId="{62870759-0822-402D-B25C-BB6298B1EE64}" dt="2023-11-07T18:24:09.524" v="62365"/>
          <ac:spMkLst>
            <pc:docMk/>
            <pc:sldMk cId="3485637862" sldId="2147479590"/>
            <ac:spMk id="14" creationId="{A4EA0AC4-193C-829A-5F3C-88FAAA651D57}"/>
          </ac:spMkLst>
        </pc:spChg>
        <pc:spChg chg="add mod">
          <ac:chgData name="Bob Ward" userId="6da7c2dd-8e2e-469f-a216-c384312e2a2d" providerId="ADAL" clId="{62870759-0822-402D-B25C-BB6298B1EE64}" dt="2023-11-07T19:14:52.784" v="63127" actId="1076"/>
          <ac:spMkLst>
            <pc:docMk/>
            <pc:sldMk cId="3485637862" sldId="2147479590"/>
            <ac:spMk id="15" creationId="{2BB59EA8-068A-1C41-D311-E52DB00AB658}"/>
          </ac:spMkLst>
        </pc:spChg>
        <pc:spChg chg="add mod">
          <ac:chgData name="Bob Ward" userId="6da7c2dd-8e2e-469f-a216-c384312e2a2d" providerId="ADAL" clId="{62870759-0822-402D-B25C-BB6298B1EE64}" dt="2023-11-13T23:39:50.559" v="83097" actId="20577"/>
          <ac:spMkLst>
            <pc:docMk/>
            <pc:sldMk cId="3485637862" sldId="2147479590"/>
            <ac:spMk id="16" creationId="{41BD1E16-2450-8AED-2C6D-B6CA1FEAB81C}"/>
          </ac:spMkLst>
        </pc:spChg>
        <pc:spChg chg="add mod">
          <ac:chgData name="Bob Ward" userId="6da7c2dd-8e2e-469f-a216-c384312e2a2d" providerId="ADAL" clId="{62870759-0822-402D-B25C-BB6298B1EE64}" dt="2023-11-07T20:06:33.299" v="64095" actId="1076"/>
          <ac:spMkLst>
            <pc:docMk/>
            <pc:sldMk cId="3485637862" sldId="2147479590"/>
            <ac:spMk id="17" creationId="{F7879246-F457-3EFB-2B26-833A16A42314}"/>
          </ac:spMkLst>
        </pc:spChg>
        <pc:spChg chg="add mod">
          <ac:chgData name="Bob Ward" userId="6da7c2dd-8e2e-469f-a216-c384312e2a2d" providerId="ADAL" clId="{62870759-0822-402D-B25C-BB6298B1EE64}" dt="2023-11-07T19:14:52.784" v="63127" actId="1076"/>
          <ac:spMkLst>
            <pc:docMk/>
            <pc:sldMk cId="3485637862" sldId="2147479590"/>
            <ac:spMk id="18" creationId="{BB04D8D0-B3AA-5EB9-1193-3E533D6F78E4}"/>
          </ac:spMkLst>
        </pc:spChg>
        <pc:spChg chg="add mod">
          <ac:chgData name="Bob Ward" userId="6da7c2dd-8e2e-469f-a216-c384312e2a2d" providerId="ADAL" clId="{62870759-0822-402D-B25C-BB6298B1EE64}" dt="2023-11-07T19:45:22.177" v="64034" actId="1076"/>
          <ac:spMkLst>
            <pc:docMk/>
            <pc:sldMk cId="3485637862" sldId="2147479590"/>
            <ac:spMk id="19" creationId="{387B2357-6178-3D34-9F39-C7162BB313CF}"/>
          </ac:spMkLst>
        </pc:spChg>
        <pc:spChg chg="add mod">
          <ac:chgData name="Bob Ward" userId="6da7c2dd-8e2e-469f-a216-c384312e2a2d" providerId="ADAL" clId="{62870759-0822-402D-B25C-BB6298B1EE64}" dt="2023-11-07T19:14:52.784" v="63127" actId="1076"/>
          <ac:spMkLst>
            <pc:docMk/>
            <pc:sldMk cId="3485637862" sldId="2147479590"/>
            <ac:spMk id="20" creationId="{56E40323-5269-AFD6-3632-18C59EE16E20}"/>
          </ac:spMkLst>
        </pc:spChg>
        <pc:spChg chg="add mod">
          <ac:chgData name="Bob Ward" userId="6da7c2dd-8e2e-469f-a216-c384312e2a2d" providerId="ADAL" clId="{62870759-0822-402D-B25C-BB6298B1EE64}" dt="2023-11-07T19:45:26.263" v="64035" actId="1076"/>
          <ac:spMkLst>
            <pc:docMk/>
            <pc:sldMk cId="3485637862" sldId="2147479590"/>
            <ac:spMk id="21" creationId="{FA923D42-C3EA-8E0A-3068-2EF9BB31605D}"/>
          </ac:spMkLst>
        </pc:spChg>
        <pc:spChg chg="mod">
          <ac:chgData name="Bob Ward" userId="6da7c2dd-8e2e-469f-a216-c384312e2a2d" providerId="ADAL" clId="{62870759-0822-402D-B25C-BB6298B1EE64}" dt="2023-11-07T19:14:23.436" v="63114"/>
          <ac:spMkLst>
            <pc:docMk/>
            <pc:sldMk cId="3485637862" sldId="2147479590"/>
            <ac:spMk id="23" creationId="{FAA686ED-3604-2B02-2DF1-CEF4C47C3B34}"/>
          </ac:spMkLst>
        </pc:spChg>
        <pc:spChg chg="mod">
          <ac:chgData name="Bob Ward" userId="6da7c2dd-8e2e-469f-a216-c384312e2a2d" providerId="ADAL" clId="{62870759-0822-402D-B25C-BB6298B1EE64}" dt="2023-11-07T19:14:23.436" v="63114"/>
          <ac:spMkLst>
            <pc:docMk/>
            <pc:sldMk cId="3485637862" sldId="2147479590"/>
            <ac:spMk id="25" creationId="{5C1E1B75-CBFE-CDD0-9139-9A5DA3757021}"/>
          </ac:spMkLst>
        </pc:spChg>
        <pc:spChg chg="mod">
          <ac:chgData name="Bob Ward" userId="6da7c2dd-8e2e-469f-a216-c384312e2a2d" providerId="ADAL" clId="{62870759-0822-402D-B25C-BB6298B1EE64}" dt="2023-11-07T19:14:23.436" v="63114"/>
          <ac:spMkLst>
            <pc:docMk/>
            <pc:sldMk cId="3485637862" sldId="2147479590"/>
            <ac:spMk id="26" creationId="{05D665E9-0D2D-3AC7-EE30-27813C682CEE}"/>
          </ac:spMkLst>
        </pc:spChg>
        <pc:spChg chg="mod">
          <ac:chgData name="Bob Ward" userId="6da7c2dd-8e2e-469f-a216-c384312e2a2d" providerId="ADAL" clId="{62870759-0822-402D-B25C-BB6298B1EE64}" dt="2023-11-07T19:14:23.436" v="63114"/>
          <ac:spMkLst>
            <pc:docMk/>
            <pc:sldMk cId="3485637862" sldId="2147479590"/>
            <ac:spMk id="27" creationId="{5B6077B8-69BF-B185-EF2F-93CCC853F574}"/>
          </ac:spMkLst>
        </pc:spChg>
        <pc:spChg chg="mod">
          <ac:chgData name="Bob Ward" userId="6da7c2dd-8e2e-469f-a216-c384312e2a2d" providerId="ADAL" clId="{62870759-0822-402D-B25C-BB6298B1EE64}" dt="2023-11-07T19:14:23.436" v="63114"/>
          <ac:spMkLst>
            <pc:docMk/>
            <pc:sldMk cId="3485637862" sldId="2147479590"/>
            <ac:spMk id="28" creationId="{5B9162B4-C4D5-6627-C2E0-F5EBB947AA92}"/>
          </ac:spMkLst>
        </pc:spChg>
        <pc:spChg chg="mod">
          <ac:chgData name="Bob Ward" userId="6da7c2dd-8e2e-469f-a216-c384312e2a2d" providerId="ADAL" clId="{62870759-0822-402D-B25C-BB6298B1EE64}" dt="2023-11-07T19:14:23.436" v="63114"/>
          <ac:spMkLst>
            <pc:docMk/>
            <pc:sldMk cId="3485637862" sldId="2147479590"/>
            <ac:spMk id="29" creationId="{16C6F1D3-FB6B-1DC7-4F9D-D3DD0986962B}"/>
          </ac:spMkLst>
        </pc:spChg>
        <pc:spChg chg="mod">
          <ac:chgData name="Bob Ward" userId="6da7c2dd-8e2e-469f-a216-c384312e2a2d" providerId="ADAL" clId="{62870759-0822-402D-B25C-BB6298B1EE64}" dt="2023-11-07T19:14:23.436" v="63114"/>
          <ac:spMkLst>
            <pc:docMk/>
            <pc:sldMk cId="3485637862" sldId="2147479590"/>
            <ac:spMk id="30" creationId="{983AB02A-F49A-F55E-0D76-751D12600A91}"/>
          </ac:spMkLst>
        </pc:spChg>
        <pc:spChg chg="mod">
          <ac:chgData name="Bob Ward" userId="6da7c2dd-8e2e-469f-a216-c384312e2a2d" providerId="ADAL" clId="{62870759-0822-402D-B25C-BB6298B1EE64}" dt="2023-11-07T19:14:23.436" v="63114"/>
          <ac:spMkLst>
            <pc:docMk/>
            <pc:sldMk cId="3485637862" sldId="2147479590"/>
            <ac:spMk id="31" creationId="{EDB4AAA1-F258-BF2D-9860-358BCA03A789}"/>
          </ac:spMkLst>
        </pc:spChg>
        <pc:spChg chg="mod">
          <ac:chgData name="Bob Ward" userId="6da7c2dd-8e2e-469f-a216-c384312e2a2d" providerId="ADAL" clId="{62870759-0822-402D-B25C-BB6298B1EE64}" dt="2023-11-07T19:14:23.436" v="63114"/>
          <ac:spMkLst>
            <pc:docMk/>
            <pc:sldMk cId="3485637862" sldId="2147479590"/>
            <ac:spMk id="32" creationId="{D4298F4B-F797-0242-9DCE-4DED1CF38E77}"/>
          </ac:spMkLst>
        </pc:spChg>
        <pc:spChg chg="mod">
          <ac:chgData name="Bob Ward" userId="6da7c2dd-8e2e-469f-a216-c384312e2a2d" providerId="ADAL" clId="{62870759-0822-402D-B25C-BB6298B1EE64}" dt="2023-11-07T19:14:23.436" v="63114"/>
          <ac:spMkLst>
            <pc:docMk/>
            <pc:sldMk cId="3485637862" sldId="2147479590"/>
            <ac:spMk id="33" creationId="{0B6B04D2-28A9-8F6D-8077-12280EE31FE1}"/>
          </ac:spMkLst>
        </pc:spChg>
        <pc:spChg chg="mod">
          <ac:chgData name="Bob Ward" userId="6da7c2dd-8e2e-469f-a216-c384312e2a2d" providerId="ADAL" clId="{62870759-0822-402D-B25C-BB6298B1EE64}" dt="2023-11-07T19:14:23.436" v="63114"/>
          <ac:spMkLst>
            <pc:docMk/>
            <pc:sldMk cId="3485637862" sldId="2147479590"/>
            <ac:spMk id="34" creationId="{4089E438-C043-0670-5E78-BD6B870D44D7}"/>
          </ac:spMkLst>
        </pc:spChg>
        <pc:spChg chg="mod">
          <ac:chgData name="Bob Ward" userId="6da7c2dd-8e2e-469f-a216-c384312e2a2d" providerId="ADAL" clId="{62870759-0822-402D-B25C-BB6298B1EE64}" dt="2023-11-07T19:14:23.436" v="63114"/>
          <ac:spMkLst>
            <pc:docMk/>
            <pc:sldMk cId="3485637862" sldId="2147479590"/>
            <ac:spMk id="35" creationId="{7B821AE8-24A7-AA7B-9CA9-D461416F6357}"/>
          </ac:spMkLst>
        </pc:spChg>
        <pc:spChg chg="mod">
          <ac:chgData name="Bob Ward" userId="6da7c2dd-8e2e-469f-a216-c384312e2a2d" providerId="ADAL" clId="{62870759-0822-402D-B25C-BB6298B1EE64}" dt="2023-11-07T19:14:23.436" v="63114"/>
          <ac:spMkLst>
            <pc:docMk/>
            <pc:sldMk cId="3485637862" sldId="2147479590"/>
            <ac:spMk id="36" creationId="{26279D7B-7566-954D-7C3E-3090784E939D}"/>
          </ac:spMkLst>
        </pc:spChg>
        <pc:spChg chg="mod">
          <ac:chgData name="Bob Ward" userId="6da7c2dd-8e2e-469f-a216-c384312e2a2d" providerId="ADAL" clId="{62870759-0822-402D-B25C-BB6298B1EE64}" dt="2023-11-07T19:14:23.436" v="63114"/>
          <ac:spMkLst>
            <pc:docMk/>
            <pc:sldMk cId="3485637862" sldId="2147479590"/>
            <ac:spMk id="37" creationId="{12E068B4-E68B-E784-2437-0055B507ECFC}"/>
          </ac:spMkLst>
        </pc:spChg>
        <pc:spChg chg="mod">
          <ac:chgData name="Bob Ward" userId="6da7c2dd-8e2e-469f-a216-c384312e2a2d" providerId="ADAL" clId="{62870759-0822-402D-B25C-BB6298B1EE64}" dt="2023-11-07T19:14:23.436" v="63114"/>
          <ac:spMkLst>
            <pc:docMk/>
            <pc:sldMk cId="3485637862" sldId="2147479590"/>
            <ac:spMk id="38" creationId="{D7C8890F-84A2-B6BE-2382-CF7E3215B9F5}"/>
          </ac:spMkLst>
        </pc:spChg>
        <pc:spChg chg="mod">
          <ac:chgData name="Bob Ward" userId="6da7c2dd-8e2e-469f-a216-c384312e2a2d" providerId="ADAL" clId="{62870759-0822-402D-B25C-BB6298B1EE64}" dt="2023-11-07T19:14:23.436" v="63114"/>
          <ac:spMkLst>
            <pc:docMk/>
            <pc:sldMk cId="3485637862" sldId="2147479590"/>
            <ac:spMk id="39" creationId="{3F88B4E0-F756-DB82-3513-3F8229115AB0}"/>
          </ac:spMkLst>
        </pc:spChg>
        <pc:spChg chg="mod">
          <ac:chgData name="Bob Ward" userId="6da7c2dd-8e2e-469f-a216-c384312e2a2d" providerId="ADAL" clId="{62870759-0822-402D-B25C-BB6298B1EE64}" dt="2023-11-07T19:14:31.245" v="63120"/>
          <ac:spMkLst>
            <pc:docMk/>
            <pc:sldMk cId="3485637862" sldId="2147479590"/>
            <ac:spMk id="41" creationId="{FFCFFBB8-D0CF-4EE4-48B2-E1AC91F7D186}"/>
          </ac:spMkLst>
        </pc:spChg>
        <pc:spChg chg="mod">
          <ac:chgData name="Bob Ward" userId="6da7c2dd-8e2e-469f-a216-c384312e2a2d" providerId="ADAL" clId="{62870759-0822-402D-B25C-BB6298B1EE64}" dt="2023-11-07T19:14:31.245" v="63120"/>
          <ac:spMkLst>
            <pc:docMk/>
            <pc:sldMk cId="3485637862" sldId="2147479590"/>
            <ac:spMk id="43" creationId="{B472EFA5-384E-ECB4-0575-3488B7E01362}"/>
          </ac:spMkLst>
        </pc:spChg>
        <pc:spChg chg="mod">
          <ac:chgData name="Bob Ward" userId="6da7c2dd-8e2e-469f-a216-c384312e2a2d" providerId="ADAL" clId="{62870759-0822-402D-B25C-BB6298B1EE64}" dt="2023-11-07T19:14:31.245" v="63120"/>
          <ac:spMkLst>
            <pc:docMk/>
            <pc:sldMk cId="3485637862" sldId="2147479590"/>
            <ac:spMk id="44" creationId="{A96E5BB7-9BCA-7EDA-DC46-72C5A3283E19}"/>
          </ac:spMkLst>
        </pc:spChg>
        <pc:spChg chg="mod">
          <ac:chgData name="Bob Ward" userId="6da7c2dd-8e2e-469f-a216-c384312e2a2d" providerId="ADAL" clId="{62870759-0822-402D-B25C-BB6298B1EE64}" dt="2023-11-07T19:14:31.245" v="63120"/>
          <ac:spMkLst>
            <pc:docMk/>
            <pc:sldMk cId="3485637862" sldId="2147479590"/>
            <ac:spMk id="45" creationId="{69994A9A-620F-FEC8-BD8B-44002BB5AF22}"/>
          </ac:spMkLst>
        </pc:spChg>
        <pc:spChg chg="mod">
          <ac:chgData name="Bob Ward" userId="6da7c2dd-8e2e-469f-a216-c384312e2a2d" providerId="ADAL" clId="{62870759-0822-402D-B25C-BB6298B1EE64}" dt="2023-11-07T19:14:31.245" v="63120"/>
          <ac:spMkLst>
            <pc:docMk/>
            <pc:sldMk cId="3485637862" sldId="2147479590"/>
            <ac:spMk id="46" creationId="{4B92DC50-19D4-EB6F-5704-4B06BFCC41F3}"/>
          </ac:spMkLst>
        </pc:spChg>
        <pc:spChg chg="mod">
          <ac:chgData name="Bob Ward" userId="6da7c2dd-8e2e-469f-a216-c384312e2a2d" providerId="ADAL" clId="{62870759-0822-402D-B25C-BB6298B1EE64}" dt="2023-11-07T19:14:31.245" v="63120"/>
          <ac:spMkLst>
            <pc:docMk/>
            <pc:sldMk cId="3485637862" sldId="2147479590"/>
            <ac:spMk id="47" creationId="{4F06A24C-DC53-256B-AE2B-444BE7B62300}"/>
          </ac:spMkLst>
        </pc:spChg>
        <pc:spChg chg="mod">
          <ac:chgData name="Bob Ward" userId="6da7c2dd-8e2e-469f-a216-c384312e2a2d" providerId="ADAL" clId="{62870759-0822-402D-B25C-BB6298B1EE64}" dt="2023-11-07T19:14:31.245" v="63120"/>
          <ac:spMkLst>
            <pc:docMk/>
            <pc:sldMk cId="3485637862" sldId="2147479590"/>
            <ac:spMk id="48" creationId="{9296E8AB-8147-7191-8895-4EFB47C59E98}"/>
          </ac:spMkLst>
        </pc:spChg>
        <pc:spChg chg="mod">
          <ac:chgData name="Bob Ward" userId="6da7c2dd-8e2e-469f-a216-c384312e2a2d" providerId="ADAL" clId="{62870759-0822-402D-B25C-BB6298B1EE64}" dt="2023-11-07T19:14:31.245" v="63120"/>
          <ac:spMkLst>
            <pc:docMk/>
            <pc:sldMk cId="3485637862" sldId="2147479590"/>
            <ac:spMk id="49" creationId="{ABB99EE8-2609-C51D-5B12-8943CF51C08C}"/>
          </ac:spMkLst>
        </pc:spChg>
        <pc:spChg chg="mod">
          <ac:chgData name="Bob Ward" userId="6da7c2dd-8e2e-469f-a216-c384312e2a2d" providerId="ADAL" clId="{62870759-0822-402D-B25C-BB6298B1EE64}" dt="2023-11-07T19:14:31.245" v="63120"/>
          <ac:spMkLst>
            <pc:docMk/>
            <pc:sldMk cId="3485637862" sldId="2147479590"/>
            <ac:spMk id="50" creationId="{7E625250-D07A-A20D-5976-FB908ADA37B0}"/>
          </ac:spMkLst>
        </pc:spChg>
        <pc:spChg chg="mod">
          <ac:chgData name="Bob Ward" userId="6da7c2dd-8e2e-469f-a216-c384312e2a2d" providerId="ADAL" clId="{62870759-0822-402D-B25C-BB6298B1EE64}" dt="2023-11-07T19:14:31.245" v="63120"/>
          <ac:spMkLst>
            <pc:docMk/>
            <pc:sldMk cId="3485637862" sldId="2147479590"/>
            <ac:spMk id="51" creationId="{568AFCF3-8595-0B9A-9CF6-F2FCD05E0063}"/>
          </ac:spMkLst>
        </pc:spChg>
        <pc:spChg chg="mod">
          <ac:chgData name="Bob Ward" userId="6da7c2dd-8e2e-469f-a216-c384312e2a2d" providerId="ADAL" clId="{62870759-0822-402D-B25C-BB6298B1EE64}" dt="2023-11-07T19:14:31.245" v="63120"/>
          <ac:spMkLst>
            <pc:docMk/>
            <pc:sldMk cId="3485637862" sldId="2147479590"/>
            <ac:spMk id="52" creationId="{02F11A43-13D5-2F2B-F700-B562A9854D71}"/>
          </ac:spMkLst>
        </pc:spChg>
        <pc:spChg chg="mod">
          <ac:chgData name="Bob Ward" userId="6da7c2dd-8e2e-469f-a216-c384312e2a2d" providerId="ADAL" clId="{62870759-0822-402D-B25C-BB6298B1EE64}" dt="2023-11-07T19:14:31.245" v="63120"/>
          <ac:spMkLst>
            <pc:docMk/>
            <pc:sldMk cId="3485637862" sldId="2147479590"/>
            <ac:spMk id="53" creationId="{DD696239-B592-1BF0-2FE3-34EE90D83BDB}"/>
          </ac:spMkLst>
        </pc:spChg>
        <pc:spChg chg="mod">
          <ac:chgData name="Bob Ward" userId="6da7c2dd-8e2e-469f-a216-c384312e2a2d" providerId="ADAL" clId="{62870759-0822-402D-B25C-BB6298B1EE64}" dt="2023-11-07T19:14:31.245" v="63120"/>
          <ac:spMkLst>
            <pc:docMk/>
            <pc:sldMk cId="3485637862" sldId="2147479590"/>
            <ac:spMk id="54" creationId="{35DE5F9F-8EB3-35C6-BC62-C2BF9134B251}"/>
          </ac:spMkLst>
        </pc:spChg>
        <pc:spChg chg="mod">
          <ac:chgData name="Bob Ward" userId="6da7c2dd-8e2e-469f-a216-c384312e2a2d" providerId="ADAL" clId="{62870759-0822-402D-B25C-BB6298B1EE64}" dt="2023-11-07T19:14:31.245" v="63120"/>
          <ac:spMkLst>
            <pc:docMk/>
            <pc:sldMk cId="3485637862" sldId="2147479590"/>
            <ac:spMk id="55" creationId="{94831E16-81B3-73DF-8F22-906C6F5CC617}"/>
          </ac:spMkLst>
        </pc:spChg>
        <pc:spChg chg="mod">
          <ac:chgData name="Bob Ward" userId="6da7c2dd-8e2e-469f-a216-c384312e2a2d" providerId="ADAL" clId="{62870759-0822-402D-B25C-BB6298B1EE64}" dt="2023-11-07T19:14:31.245" v="63120"/>
          <ac:spMkLst>
            <pc:docMk/>
            <pc:sldMk cId="3485637862" sldId="2147479590"/>
            <ac:spMk id="56" creationId="{FEE59607-67BE-6F26-E126-0D7DC6CB560E}"/>
          </ac:spMkLst>
        </pc:spChg>
        <pc:spChg chg="mod">
          <ac:chgData name="Bob Ward" userId="6da7c2dd-8e2e-469f-a216-c384312e2a2d" providerId="ADAL" clId="{62870759-0822-402D-B25C-BB6298B1EE64}" dt="2023-11-07T19:14:31.245" v="63120"/>
          <ac:spMkLst>
            <pc:docMk/>
            <pc:sldMk cId="3485637862" sldId="2147479590"/>
            <ac:spMk id="57" creationId="{D408CD95-6FAC-714D-3BEA-15DDBD8A328E}"/>
          </ac:spMkLst>
        </pc:spChg>
        <pc:spChg chg="mod">
          <ac:chgData name="Bob Ward" userId="6da7c2dd-8e2e-469f-a216-c384312e2a2d" providerId="ADAL" clId="{62870759-0822-402D-B25C-BB6298B1EE64}" dt="2023-11-07T19:14:33.153" v="63122"/>
          <ac:spMkLst>
            <pc:docMk/>
            <pc:sldMk cId="3485637862" sldId="2147479590"/>
            <ac:spMk id="59" creationId="{56C6B3C2-E187-6740-F83C-9FD1483B5AC8}"/>
          </ac:spMkLst>
        </pc:spChg>
        <pc:spChg chg="mod">
          <ac:chgData name="Bob Ward" userId="6da7c2dd-8e2e-469f-a216-c384312e2a2d" providerId="ADAL" clId="{62870759-0822-402D-B25C-BB6298B1EE64}" dt="2023-11-07T19:14:33.153" v="63122"/>
          <ac:spMkLst>
            <pc:docMk/>
            <pc:sldMk cId="3485637862" sldId="2147479590"/>
            <ac:spMk id="61" creationId="{925303E8-31A7-2A4C-E757-7300726F1A30}"/>
          </ac:spMkLst>
        </pc:spChg>
        <pc:spChg chg="mod">
          <ac:chgData name="Bob Ward" userId="6da7c2dd-8e2e-469f-a216-c384312e2a2d" providerId="ADAL" clId="{62870759-0822-402D-B25C-BB6298B1EE64}" dt="2023-11-07T19:14:33.153" v="63122"/>
          <ac:spMkLst>
            <pc:docMk/>
            <pc:sldMk cId="3485637862" sldId="2147479590"/>
            <ac:spMk id="62" creationId="{D0C2CF9B-B744-7C0D-61D7-D6A692BD9938}"/>
          </ac:spMkLst>
        </pc:spChg>
        <pc:spChg chg="mod">
          <ac:chgData name="Bob Ward" userId="6da7c2dd-8e2e-469f-a216-c384312e2a2d" providerId="ADAL" clId="{62870759-0822-402D-B25C-BB6298B1EE64}" dt="2023-11-07T19:14:33.153" v="63122"/>
          <ac:spMkLst>
            <pc:docMk/>
            <pc:sldMk cId="3485637862" sldId="2147479590"/>
            <ac:spMk id="63" creationId="{D9802FC5-27FD-22A8-1E24-7FD2AA345BC1}"/>
          </ac:spMkLst>
        </pc:spChg>
        <pc:spChg chg="mod">
          <ac:chgData name="Bob Ward" userId="6da7c2dd-8e2e-469f-a216-c384312e2a2d" providerId="ADAL" clId="{62870759-0822-402D-B25C-BB6298B1EE64}" dt="2023-11-07T19:14:33.153" v="63122"/>
          <ac:spMkLst>
            <pc:docMk/>
            <pc:sldMk cId="3485637862" sldId="2147479590"/>
            <ac:spMk id="64" creationId="{EFF7B49E-4423-CDEE-E697-5DCBFC9179A5}"/>
          </ac:spMkLst>
        </pc:spChg>
        <pc:spChg chg="mod">
          <ac:chgData name="Bob Ward" userId="6da7c2dd-8e2e-469f-a216-c384312e2a2d" providerId="ADAL" clId="{62870759-0822-402D-B25C-BB6298B1EE64}" dt="2023-11-07T19:14:33.153" v="63122"/>
          <ac:spMkLst>
            <pc:docMk/>
            <pc:sldMk cId="3485637862" sldId="2147479590"/>
            <ac:spMk id="65" creationId="{C38B5830-347D-DF60-49A4-BE6256A95238}"/>
          </ac:spMkLst>
        </pc:spChg>
        <pc:spChg chg="mod">
          <ac:chgData name="Bob Ward" userId="6da7c2dd-8e2e-469f-a216-c384312e2a2d" providerId="ADAL" clId="{62870759-0822-402D-B25C-BB6298B1EE64}" dt="2023-11-07T19:14:33.153" v="63122"/>
          <ac:spMkLst>
            <pc:docMk/>
            <pc:sldMk cId="3485637862" sldId="2147479590"/>
            <ac:spMk id="66" creationId="{52A24E98-FB48-1E53-BF2B-E7DD94DED9C6}"/>
          </ac:spMkLst>
        </pc:spChg>
        <pc:spChg chg="mod">
          <ac:chgData name="Bob Ward" userId="6da7c2dd-8e2e-469f-a216-c384312e2a2d" providerId="ADAL" clId="{62870759-0822-402D-B25C-BB6298B1EE64}" dt="2023-11-07T19:14:33.153" v="63122"/>
          <ac:spMkLst>
            <pc:docMk/>
            <pc:sldMk cId="3485637862" sldId="2147479590"/>
            <ac:spMk id="67" creationId="{5125560C-BF0B-F9C1-B63F-A9FE1F8BC4D0}"/>
          </ac:spMkLst>
        </pc:spChg>
        <pc:spChg chg="mod">
          <ac:chgData name="Bob Ward" userId="6da7c2dd-8e2e-469f-a216-c384312e2a2d" providerId="ADAL" clId="{62870759-0822-402D-B25C-BB6298B1EE64}" dt="2023-11-07T19:14:33.153" v="63122"/>
          <ac:spMkLst>
            <pc:docMk/>
            <pc:sldMk cId="3485637862" sldId="2147479590"/>
            <ac:spMk id="68" creationId="{CC59AE70-CD4C-7319-5391-C16B8217AB99}"/>
          </ac:spMkLst>
        </pc:spChg>
        <pc:spChg chg="mod">
          <ac:chgData name="Bob Ward" userId="6da7c2dd-8e2e-469f-a216-c384312e2a2d" providerId="ADAL" clId="{62870759-0822-402D-B25C-BB6298B1EE64}" dt="2023-11-07T19:14:33.153" v="63122"/>
          <ac:spMkLst>
            <pc:docMk/>
            <pc:sldMk cId="3485637862" sldId="2147479590"/>
            <ac:spMk id="69" creationId="{CE8C1FD1-B39E-B2FC-46D4-A1F6C1F1A12B}"/>
          </ac:spMkLst>
        </pc:spChg>
        <pc:spChg chg="mod">
          <ac:chgData name="Bob Ward" userId="6da7c2dd-8e2e-469f-a216-c384312e2a2d" providerId="ADAL" clId="{62870759-0822-402D-B25C-BB6298B1EE64}" dt="2023-11-07T19:14:33.153" v="63122"/>
          <ac:spMkLst>
            <pc:docMk/>
            <pc:sldMk cId="3485637862" sldId="2147479590"/>
            <ac:spMk id="70" creationId="{B52C929C-70F9-8299-0052-54EFBE410AD9}"/>
          </ac:spMkLst>
        </pc:spChg>
        <pc:spChg chg="mod">
          <ac:chgData name="Bob Ward" userId="6da7c2dd-8e2e-469f-a216-c384312e2a2d" providerId="ADAL" clId="{62870759-0822-402D-B25C-BB6298B1EE64}" dt="2023-11-07T19:14:33.153" v="63122"/>
          <ac:spMkLst>
            <pc:docMk/>
            <pc:sldMk cId="3485637862" sldId="2147479590"/>
            <ac:spMk id="71" creationId="{D55B41CE-7DF2-CA79-2429-511C8B2F25B8}"/>
          </ac:spMkLst>
        </pc:spChg>
        <pc:spChg chg="mod">
          <ac:chgData name="Bob Ward" userId="6da7c2dd-8e2e-469f-a216-c384312e2a2d" providerId="ADAL" clId="{62870759-0822-402D-B25C-BB6298B1EE64}" dt="2023-11-07T19:14:33.153" v="63122"/>
          <ac:spMkLst>
            <pc:docMk/>
            <pc:sldMk cId="3485637862" sldId="2147479590"/>
            <ac:spMk id="72" creationId="{4EB10F37-D104-DE19-ACA2-E9856A850B06}"/>
          </ac:spMkLst>
        </pc:spChg>
        <pc:spChg chg="mod">
          <ac:chgData name="Bob Ward" userId="6da7c2dd-8e2e-469f-a216-c384312e2a2d" providerId="ADAL" clId="{62870759-0822-402D-B25C-BB6298B1EE64}" dt="2023-11-07T19:14:33.153" v="63122"/>
          <ac:spMkLst>
            <pc:docMk/>
            <pc:sldMk cId="3485637862" sldId="2147479590"/>
            <ac:spMk id="73" creationId="{77D228CD-55B4-D352-FD0E-555D8DE6D82F}"/>
          </ac:spMkLst>
        </pc:spChg>
        <pc:spChg chg="mod">
          <ac:chgData name="Bob Ward" userId="6da7c2dd-8e2e-469f-a216-c384312e2a2d" providerId="ADAL" clId="{62870759-0822-402D-B25C-BB6298B1EE64}" dt="2023-11-07T19:14:33.153" v="63122"/>
          <ac:spMkLst>
            <pc:docMk/>
            <pc:sldMk cId="3485637862" sldId="2147479590"/>
            <ac:spMk id="74" creationId="{92FD9677-2ABA-0229-BC7E-4D420FEACBD6}"/>
          </ac:spMkLst>
        </pc:spChg>
        <pc:spChg chg="mod">
          <ac:chgData name="Bob Ward" userId="6da7c2dd-8e2e-469f-a216-c384312e2a2d" providerId="ADAL" clId="{62870759-0822-402D-B25C-BB6298B1EE64}" dt="2023-11-07T19:14:33.153" v="63122"/>
          <ac:spMkLst>
            <pc:docMk/>
            <pc:sldMk cId="3485637862" sldId="2147479590"/>
            <ac:spMk id="75" creationId="{C6C9663C-E47C-EC8C-2FD3-0B7058DFE605}"/>
          </ac:spMkLst>
        </pc:spChg>
        <pc:spChg chg="mod">
          <ac:chgData name="Bob Ward" userId="6da7c2dd-8e2e-469f-a216-c384312e2a2d" providerId="ADAL" clId="{62870759-0822-402D-B25C-BB6298B1EE64}" dt="2023-11-07T19:16:05.992" v="63130"/>
          <ac:spMkLst>
            <pc:docMk/>
            <pc:sldMk cId="3485637862" sldId="2147479590"/>
            <ac:spMk id="77" creationId="{8A62EEDC-9E5C-D33B-4C6E-CB4D37E3BBBD}"/>
          </ac:spMkLst>
        </pc:spChg>
        <pc:spChg chg="mod">
          <ac:chgData name="Bob Ward" userId="6da7c2dd-8e2e-469f-a216-c384312e2a2d" providerId="ADAL" clId="{62870759-0822-402D-B25C-BB6298B1EE64}" dt="2023-11-07T19:16:05.992" v="63130"/>
          <ac:spMkLst>
            <pc:docMk/>
            <pc:sldMk cId="3485637862" sldId="2147479590"/>
            <ac:spMk id="78" creationId="{6E9A14C3-7D80-07F8-530F-089155AAEBC4}"/>
          </ac:spMkLst>
        </pc:spChg>
        <pc:spChg chg="add del mod">
          <ac:chgData name="Bob Ward" userId="6da7c2dd-8e2e-469f-a216-c384312e2a2d" providerId="ADAL" clId="{62870759-0822-402D-B25C-BB6298B1EE64}" dt="2023-11-07T19:16:38.971" v="63142"/>
          <ac:spMkLst>
            <pc:docMk/>
            <pc:sldMk cId="3485637862" sldId="2147479590"/>
            <ac:spMk id="79" creationId="{E3D1C936-902B-0918-95D2-216EA001406A}"/>
          </ac:spMkLst>
        </pc:spChg>
        <pc:spChg chg="mod">
          <ac:chgData name="Bob Ward" userId="6da7c2dd-8e2e-469f-a216-c384312e2a2d" providerId="ADAL" clId="{62870759-0822-402D-B25C-BB6298B1EE64}" dt="2023-11-07T19:16:54.666" v="63144" actId="1076"/>
          <ac:spMkLst>
            <pc:docMk/>
            <pc:sldMk cId="3485637862" sldId="2147479590"/>
            <ac:spMk id="81" creationId="{0A15B4BD-906F-D256-DA16-8872954C2A28}"/>
          </ac:spMkLst>
        </pc:spChg>
        <pc:spChg chg="mod">
          <ac:chgData name="Bob Ward" userId="6da7c2dd-8e2e-469f-a216-c384312e2a2d" providerId="ADAL" clId="{62870759-0822-402D-B25C-BB6298B1EE64}" dt="2023-11-07T19:16:54.666" v="63144" actId="1076"/>
          <ac:spMkLst>
            <pc:docMk/>
            <pc:sldMk cId="3485637862" sldId="2147479590"/>
            <ac:spMk id="82" creationId="{A0CD980D-25A0-FA89-7266-26D1F4343BC8}"/>
          </ac:spMkLst>
        </pc:spChg>
        <pc:spChg chg="mod">
          <ac:chgData name="Bob Ward" userId="6da7c2dd-8e2e-469f-a216-c384312e2a2d" providerId="ADAL" clId="{62870759-0822-402D-B25C-BB6298B1EE64}" dt="2023-11-07T19:16:54.666" v="63144" actId="1076"/>
          <ac:spMkLst>
            <pc:docMk/>
            <pc:sldMk cId="3485637862" sldId="2147479590"/>
            <ac:spMk id="83" creationId="{3B42320F-DD5C-F535-FB66-A476FE41FC10}"/>
          </ac:spMkLst>
        </pc:spChg>
        <pc:spChg chg="mod">
          <ac:chgData name="Bob Ward" userId="6da7c2dd-8e2e-469f-a216-c384312e2a2d" providerId="ADAL" clId="{62870759-0822-402D-B25C-BB6298B1EE64}" dt="2023-11-07T19:16:54.666" v="63144" actId="1076"/>
          <ac:spMkLst>
            <pc:docMk/>
            <pc:sldMk cId="3485637862" sldId="2147479590"/>
            <ac:spMk id="84" creationId="{6B43CA32-897A-8E76-5F86-A99263E746ED}"/>
          </ac:spMkLst>
        </pc:spChg>
        <pc:spChg chg="mod">
          <ac:chgData name="Bob Ward" userId="6da7c2dd-8e2e-469f-a216-c384312e2a2d" providerId="ADAL" clId="{62870759-0822-402D-B25C-BB6298B1EE64}" dt="2023-11-07T19:16:54.666" v="63144" actId="1076"/>
          <ac:spMkLst>
            <pc:docMk/>
            <pc:sldMk cId="3485637862" sldId="2147479590"/>
            <ac:spMk id="85" creationId="{EBB36FBD-3B07-F4DC-2B06-466D63340C60}"/>
          </ac:spMkLst>
        </pc:spChg>
        <pc:spChg chg="mod">
          <ac:chgData name="Bob Ward" userId="6da7c2dd-8e2e-469f-a216-c384312e2a2d" providerId="ADAL" clId="{62870759-0822-402D-B25C-BB6298B1EE64}" dt="2023-11-07T19:16:54.666" v="63144" actId="1076"/>
          <ac:spMkLst>
            <pc:docMk/>
            <pc:sldMk cId="3485637862" sldId="2147479590"/>
            <ac:spMk id="86" creationId="{D76DCAFC-3A1B-6A72-32A2-9D9E1C532926}"/>
          </ac:spMkLst>
        </pc:spChg>
        <pc:spChg chg="mod">
          <ac:chgData name="Bob Ward" userId="6da7c2dd-8e2e-469f-a216-c384312e2a2d" providerId="ADAL" clId="{62870759-0822-402D-B25C-BB6298B1EE64}" dt="2023-11-07T19:16:54.666" v="63144" actId="1076"/>
          <ac:spMkLst>
            <pc:docMk/>
            <pc:sldMk cId="3485637862" sldId="2147479590"/>
            <ac:spMk id="87" creationId="{CB0E43B3-427D-76E0-E5BA-DA062CAE4A50}"/>
          </ac:spMkLst>
        </pc:spChg>
        <pc:spChg chg="mod">
          <ac:chgData name="Bob Ward" userId="6da7c2dd-8e2e-469f-a216-c384312e2a2d" providerId="ADAL" clId="{62870759-0822-402D-B25C-BB6298B1EE64}" dt="2023-11-07T19:16:54.666" v="63144" actId="1076"/>
          <ac:spMkLst>
            <pc:docMk/>
            <pc:sldMk cId="3485637862" sldId="2147479590"/>
            <ac:spMk id="88" creationId="{0DC45EA5-BD8B-2192-93C1-EF6BD4B23651}"/>
          </ac:spMkLst>
        </pc:spChg>
        <pc:spChg chg="mod">
          <ac:chgData name="Bob Ward" userId="6da7c2dd-8e2e-469f-a216-c384312e2a2d" providerId="ADAL" clId="{62870759-0822-402D-B25C-BB6298B1EE64}" dt="2023-11-07T19:16:54.666" v="63144" actId="1076"/>
          <ac:spMkLst>
            <pc:docMk/>
            <pc:sldMk cId="3485637862" sldId="2147479590"/>
            <ac:spMk id="89" creationId="{6AD5662C-7D5B-AC9B-956C-7433C76B2EB1}"/>
          </ac:spMkLst>
        </pc:spChg>
        <pc:spChg chg="mod">
          <ac:chgData name="Bob Ward" userId="6da7c2dd-8e2e-469f-a216-c384312e2a2d" providerId="ADAL" clId="{62870759-0822-402D-B25C-BB6298B1EE64}" dt="2023-11-07T19:16:54.666" v="63144" actId="1076"/>
          <ac:spMkLst>
            <pc:docMk/>
            <pc:sldMk cId="3485637862" sldId="2147479590"/>
            <ac:spMk id="90" creationId="{BD2560DA-6C8D-E3C3-011A-C6BD4D79D9E7}"/>
          </ac:spMkLst>
        </pc:spChg>
        <pc:spChg chg="mod">
          <ac:chgData name="Bob Ward" userId="6da7c2dd-8e2e-469f-a216-c384312e2a2d" providerId="ADAL" clId="{62870759-0822-402D-B25C-BB6298B1EE64}" dt="2023-11-07T19:16:54.666" v="63144" actId="1076"/>
          <ac:spMkLst>
            <pc:docMk/>
            <pc:sldMk cId="3485637862" sldId="2147479590"/>
            <ac:spMk id="91" creationId="{401B8BA5-D0D6-A709-D699-2EE1F5ABC0F5}"/>
          </ac:spMkLst>
        </pc:spChg>
        <pc:spChg chg="mod">
          <ac:chgData name="Bob Ward" userId="6da7c2dd-8e2e-469f-a216-c384312e2a2d" providerId="ADAL" clId="{62870759-0822-402D-B25C-BB6298B1EE64}" dt="2023-11-07T19:16:54.666" v="63144" actId="1076"/>
          <ac:spMkLst>
            <pc:docMk/>
            <pc:sldMk cId="3485637862" sldId="2147479590"/>
            <ac:spMk id="92" creationId="{9D1D5A60-AC36-A78B-5559-9C15E8E2A20B}"/>
          </ac:spMkLst>
        </pc:spChg>
        <pc:spChg chg="mod">
          <ac:chgData name="Bob Ward" userId="6da7c2dd-8e2e-469f-a216-c384312e2a2d" providerId="ADAL" clId="{62870759-0822-402D-B25C-BB6298B1EE64}" dt="2023-11-07T19:16:54.666" v="63144" actId="1076"/>
          <ac:spMkLst>
            <pc:docMk/>
            <pc:sldMk cId="3485637862" sldId="2147479590"/>
            <ac:spMk id="93" creationId="{A3364688-5D82-4DA4-2126-C33A26A33B0D}"/>
          </ac:spMkLst>
        </pc:spChg>
        <pc:spChg chg="mod">
          <ac:chgData name="Bob Ward" userId="6da7c2dd-8e2e-469f-a216-c384312e2a2d" providerId="ADAL" clId="{62870759-0822-402D-B25C-BB6298B1EE64}" dt="2023-11-07T19:16:54.666" v="63144" actId="1076"/>
          <ac:spMkLst>
            <pc:docMk/>
            <pc:sldMk cId="3485637862" sldId="2147479590"/>
            <ac:spMk id="94" creationId="{D226744F-B005-1F67-9058-C25B82363694}"/>
          </ac:spMkLst>
        </pc:spChg>
        <pc:spChg chg="mod">
          <ac:chgData name="Bob Ward" userId="6da7c2dd-8e2e-469f-a216-c384312e2a2d" providerId="ADAL" clId="{62870759-0822-402D-B25C-BB6298B1EE64}" dt="2023-11-07T19:16:54.666" v="63144" actId="1076"/>
          <ac:spMkLst>
            <pc:docMk/>
            <pc:sldMk cId="3485637862" sldId="2147479590"/>
            <ac:spMk id="95" creationId="{03758FCA-3611-846C-18C9-7C346A9789EE}"/>
          </ac:spMkLst>
        </pc:spChg>
        <pc:spChg chg="mod">
          <ac:chgData name="Bob Ward" userId="6da7c2dd-8e2e-469f-a216-c384312e2a2d" providerId="ADAL" clId="{62870759-0822-402D-B25C-BB6298B1EE64}" dt="2023-11-07T19:16:54.666" v="63144" actId="1076"/>
          <ac:spMkLst>
            <pc:docMk/>
            <pc:sldMk cId="3485637862" sldId="2147479590"/>
            <ac:spMk id="96" creationId="{3C62F15E-6576-485C-FE17-40CBE6C85A6D}"/>
          </ac:spMkLst>
        </pc:spChg>
        <pc:spChg chg="mod">
          <ac:chgData name="Bob Ward" userId="6da7c2dd-8e2e-469f-a216-c384312e2a2d" providerId="ADAL" clId="{62870759-0822-402D-B25C-BB6298B1EE64}" dt="2023-11-07T19:16:54.666" v="63144" actId="1076"/>
          <ac:spMkLst>
            <pc:docMk/>
            <pc:sldMk cId="3485637862" sldId="2147479590"/>
            <ac:spMk id="97" creationId="{274FDE4B-7199-FBF3-55A3-048761FD3FC6}"/>
          </ac:spMkLst>
        </pc:spChg>
        <pc:spChg chg="mod">
          <ac:chgData name="Bob Ward" userId="6da7c2dd-8e2e-469f-a216-c384312e2a2d" providerId="ADAL" clId="{62870759-0822-402D-B25C-BB6298B1EE64}" dt="2023-11-07T19:16:54.666" v="63144" actId="1076"/>
          <ac:spMkLst>
            <pc:docMk/>
            <pc:sldMk cId="3485637862" sldId="2147479590"/>
            <ac:spMk id="98" creationId="{E2FCCDFC-4CB2-353D-EAE9-A19BCCA35C1A}"/>
          </ac:spMkLst>
        </pc:spChg>
        <pc:spChg chg="mod">
          <ac:chgData name="Bob Ward" userId="6da7c2dd-8e2e-469f-a216-c384312e2a2d" providerId="ADAL" clId="{62870759-0822-402D-B25C-BB6298B1EE64}" dt="2023-11-07T19:18:37.640" v="63146" actId="1076"/>
          <ac:spMkLst>
            <pc:docMk/>
            <pc:sldMk cId="3485637862" sldId="2147479590"/>
            <ac:spMk id="100" creationId="{FBFFCA7F-657B-398E-18EF-59F3DF2242EC}"/>
          </ac:spMkLst>
        </pc:spChg>
        <pc:spChg chg="mod">
          <ac:chgData name="Bob Ward" userId="6da7c2dd-8e2e-469f-a216-c384312e2a2d" providerId="ADAL" clId="{62870759-0822-402D-B25C-BB6298B1EE64}" dt="2023-11-07T19:18:37.640" v="63146" actId="1076"/>
          <ac:spMkLst>
            <pc:docMk/>
            <pc:sldMk cId="3485637862" sldId="2147479590"/>
            <ac:spMk id="101" creationId="{89639D8F-5BA4-23AE-E81A-BC548277F53F}"/>
          </ac:spMkLst>
        </pc:spChg>
        <pc:spChg chg="mod">
          <ac:chgData name="Bob Ward" userId="6da7c2dd-8e2e-469f-a216-c384312e2a2d" providerId="ADAL" clId="{62870759-0822-402D-B25C-BB6298B1EE64}" dt="2023-11-07T19:18:37.640" v="63146" actId="1076"/>
          <ac:spMkLst>
            <pc:docMk/>
            <pc:sldMk cId="3485637862" sldId="2147479590"/>
            <ac:spMk id="102" creationId="{2295D5D3-2866-521D-751E-CAEBFCE249AA}"/>
          </ac:spMkLst>
        </pc:spChg>
        <pc:spChg chg="add del mod">
          <ac:chgData name="Bob Ward" userId="6da7c2dd-8e2e-469f-a216-c384312e2a2d" providerId="ADAL" clId="{62870759-0822-402D-B25C-BB6298B1EE64}" dt="2023-11-07T19:27:49.045" v="63766"/>
          <ac:spMkLst>
            <pc:docMk/>
            <pc:sldMk cId="3485637862" sldId="2147479590"/>
            <ac:spMk id="103" creationId="{1FF7FFD7-F7C4-127D-B3DA-4183C915B248}"/>
          </ac:spMkLst>
        </pc:spChg>
        <pc:spChg chg="add del mod">
          <ac:chgData name="Bob Ward" userId="6da7c2dd-8e2e-469f-a216-c384312e2a2d" providerId="ADAL" clId="{62870759-0822-402D-B25C-BB6298B1EE64}" dt="2023-11-07T19:28:47.205" v="63770" actId="478"/>
          <ac:spMkLst>
            <pc:docMk/>
            <pc:sldMk cId="3485637862" sldId="2147479590"/>
            <ac:spMk id="105" creationId="{4B8749AF-AA30-012F-365C-097AF721709B}"/>
          </ac:spMkLst>
        </pc:spChg>
        <pc:spChg chg="mod">
          <ac:chgData name="Bob Ward" userId="6da7c2dd-8e2e-469f-a216-c384312e2a2d" providerId="ADAL" clId="{62870759-0822-402D-B25C-BB6298B1EE64}" dt="2023-11-07T19:29:41.263" v="63771"/>
          <ac:spMkLst>
            <pc:docMk/>
            <pc:sldMk cId="3485637862" sldId="2147479590"/>
            <ac:spMk id="107" creationId="{C5E1DDA1-4CE4-44B8-A42B-FA53E9689E03}"/>
          </ac:spMkLst>
        </pc:spChg>
        <pc:spChg chg="mod">
          <ac:chgData name="Bob Ward" userId="6da7c2dd-8e2e-469f-a216-c384312e2a2d" providerId="ADAL" clId="{62870759-0822-402D-B25C-BB6298B1EE64}" dt="2023-11-07T19:29:41.263" v="63771"/>
          <ac:spMkLst>
            <pc:docMk/>
            <pc:sldMk cId="3485637862" sldId="2147479590"/>
            <ac:spMk id="108" creationId="{6186A4B6-A2D3-471F-486A-73FC79B4BD38}"/>
          </ac:spMkLst>
        </pc:spChg>
        <pc:spChg chg="mod">
          <ac:chgData name="Bob Ward" userId="6da7c2dd-8e2e-469f-a216-c384312e2a2d" providerId="ADAL" clId="{62870759-0822-402D-B25C-BB6298B1EE64}" dt="2023-11-07T19:29:41.263" v="63771"/>
          <ac:spMkLst>
            <pc:docMk/>
            <pc:sldMk cId="3485637862" sldId="2147479590"/>
            <ac:spMk id="109" creationId="{9AB4909F-01BF-8B6C-BA2A-FA9D9F920506}"/>
          </ac:spMkLst>
        </pc:spChg>
        <pc:spChg chg="mod">
          <ac:chgData name="Bob Ward" userId="6da7c2dd-8e2e-469f-a216-c384312e2a2d" providerId="ADAL" clId="{62870759-0822-402D-B25C-BB6298B1EE64}" dt="2023-11-07T19:29:41.263" v="63771"/>
          <ac:spMkLst>
            <pc:docMk/>
            <pc:sldMk cId="3485637862" sldId="2147479590"/>
            <ac:spMk id="110" creationId="{C2351163-1061-64BD-8019-879326E28DEC}"/>
          </ac:spMkLst>
        </pc:spChg>
        <pc:spChg chg="mod">
          <ac:chgData name="Bob Ward" userId="6da7c2dd-8e2e-469f-a216-c384312e2a2d" providerId="ADAL" clId="{62870759-0822-402D-B25C-BB6298B1EE64}" dt="2023-11-07T19:29:41.263" v="63771"/>
          <ac:spMkLst>
            <pc:docMk/>
            <pc:sldMk cId="3485637862" sldId="2147479590"/>
            <ac:spMk id="111" creationId="{8BE15358-A360-28EE-74AB-88C495351C5C}"/>
          </ac:spMkLst>
        </pc:spChg>
        <pc:spChg chg="mod">
          <ac:chgData name="Bob Ward" userId="6da7c2dd-8e2e-469f-a216-c384312e2a2d" providerId="ADAL" clId="{62870759-0822-402D-B25C-BB6298B1EE64}" dt="2023-11-07T19:29:41.263" v="63771"/>
          <ac:spMkLst>
            <pc:docMk/>
            <pc:sldMk cId="3485637862" sldId="2147479590"/>
            <ac:spMk id="112" creationId="{214543F2-81DE-84C0-4055-47FA451AA210}"/>
          </ac:spMkLst>
        </pc:spChg>
        <pc:spChg chg="mod">
          <ac:chgData name="Bob Ward" userId="6da7c2dd-8e2e-469f-a216-c384312e2a2d" providerId="ADAL" clId="{62870759-0822-402D-B25C-BB6298B1EE64}" dt="2023-11-07T19:29:41.263" v="63771"/>
          <ac:spMkLst>
            <pc:docMk/>
            <pc:sldMk cId="3485637862" sldId="2147479590"/>
            <ac:spMk id="113" creationId="{B4E1CAD4-A23F-75B4-005B-17927109C3A0}"/>
          </ac:spMkLst>
        </pc:spChg>
        <pc:spChg chg="mod">
          <ac:chgData name="Bob Ward" userId="6da7c2dd-8e2e-469f-a216-c384312e2a2d" providerId="ADAL" clId="{62870759-0822-402D-B25C-BB6298B1EE64}" dt="2023-11-07T19:29:41.263" v="63771"/>
          <ac:spMkLst>
            <pc:docMk/>
            <pc:sldMk cId="3485637862" sldId="2147479590"/>
            <ac:spMk id="114" creationId="{E30EA2EB-51A4-564B-9C12-869D48770E93}"/>
          </ac:spMkLst>
        </pc:spChg>
        <pc:spChg chg="mod">
          <ac:chgData name="Bob Ward" userId="6da7c2dd-8e2e-469f-a216-c384312e2a2d" providerId="ADAL" clId="{62870759-0822-402D-B25C-BB6298B1EE64}" dt="2023-11-07T19:29:41.263" v="63771"/>
          <ac:spMkLst>
            <pc:docMk/>
            <pc:sldMk cId="3485637862" sldId="2147479590"/>
            <ac:spMk id="115" creationId="{FE3D24DF-72D8-D44C-A29B-D4421AD1BB10}"/>
          </ac:spMkLst>
        </pc:spChg>
        <pc:spChg chg="mod">
          <ac:chgData name="Bob Ward" userId="6da7c2dd-8e2e-469f-a216-c384312e2a2d" providerId="ADAL" clId="{62870759-0822-402D-B25C-BB6298B1EE64}" dt="2023-11-07T19:29:41.263" v="63771"/>
          <ac:spMkLst>
            <pc:docMk/>
            <pc:sldMk cId="3485637862" sldId="2147479590"/>
            <ac:spMk id="116" creationId="{8188CBA6-3792-87CA-A606-E89D20D21C79}"/>
          </ac:spMkLst>
        </pc:spChg>
        <pc:spChg chg="mod">
          <ac:chgData name="Bob Ward" userId="6da7c2dd-8e2e-469f-a216-c384312e2a2d" providerId="ADAL" clId="{62870759-0822-402D-B25C-BB6298B1EE64}" dt="2023-11-07T19:29:41.263" v="63771"/>
          <ac:spMkLst>
            <pc:docMk/>
            <pc:sldMk cId="3485637862" sldId="2147479590"/>
            <ac:spMk id="117" creationId="{9F5B7578-B688-D231-1977-7A2B6940CC7F}"/>
          </ac:spMkLst>
        </pc:spChg>
        <pc:grpChg chg="add del mod">
          <ac:chgData name="Bob Ward" userId="6da7c2dd-8e2e-469f-a216-c384312e2a2d" providerId="ADAL" clId="{62870759-0822-402D-B25C-BB6298B1EE64}" dt="2023-11-07T19:14:30.133" v="63119"/>
          <ac:grpSpMkLst>
            <pc:docMk/>
            <pc:sldMk cId="3485637862" sldId="2147479590"/>
            <ac:grpSpMk id="22" creationId="{554F965D-9A18-4F87-FD35-F65B296A5154}"/>
          </ac:grpSpMkLst>
        </pc:grpChg>
        <pc:grpChg chg="mod">
          <ac:chgData name="Bob Ward" userId="6da7c2dd-8e2e-469f-a216-c384312e2a2d" providerId="ADAL" clId="{62870759-0822-402D-B25C-BB6298B1EE64}" dt="2023-11-07T19:14:23.436" v="63114"/>
          <ac:grpSpMkLst>
            <pc:docMk/>
            <pc:sldMk cId="3485637862" sldId="2147479590"/>
            <ac:grpSpMk id="24" creationId="{436703CF-BC24-F79B-4BC4-3C540CFD750D}"/>
          </ac:grpSpMkLst>
        </pc:grpChg>
        <pc:grpChg chg="add del mod">
          <ac:chgData name="Bob Ward" userId="6da7c2dd-8e2e-469f-a216-c384312e2a2d" providerId="ADAL" clId="{62870759-0822-402D-B25C-BB6298B1EE64}" dt="2023-11-07T19:14:33.136" v="63121"/>
          <ac:grpSpMkLst>
            <pc:docMk/>
            <pc:sldMk cId="3485637862" sldId="2147479590"/>
            <ac:grpSpMk id="40" creationId="{BF920C64-C542-BE26-1A67-A1FCF0F29BAF}"/>
          </ac:grpSpMkLst>
        </pc:grpChg>
        <pc:grpChg chg="mod">
          <ac:chgData name="Bob Ward" userId="6da7c2dd-8e2e-469f-a216-c384312e2a2d" providerId="ADAL" clId="{62870759-0822-402D-B25C-BB6298B1EE64}" dt="2023-11-07T19:14:31.245" v="63120"/>
          <ac:grpSpMkLst>
            <pc:docMk/>
            <pc:sldMk cId="3485637862" sldId="2147479590"/>
            <ac:grpSpMk id="42" creationId="{9790538C-5D6E-5C5B-B556-98255F3C610A}"/>
          </ac:grpSpMkLst>
        </pc:grpChg>
        <pc:grpChg chg="add mod">
          <ac:chgData name="Bob Ward" userId="6da7c2dd-8e2e-469f-a216-c384312e2a2d" providerId="ADAL" clId="{62870759-0822-402D-B25C-BB6298B1EE64}" dt="2023-11-07T19:16:25.972" v="63139" actId="1076"/>
          <ac:grpSpMkLst>
            <pc:docMk/>
            <pc:sldMk cId="3485637862" sldId="2147479590"/>
            <ac:grpSpMk id="58" creationId="{EB05CE97-AE18-82B1-1038-1FEB2F1BD63F}"/>
          </ac:grpSpMkLst>
        </pc:grpChg>
        <pc:grpChg chg="mod">
          <ac:chgData name="Bob Ward" userId="6da7c2dd-8e2e-469f-a216-c384312e2a2d" providerId="ADAL" clId="{62870759-0822-402D-B25C-BB6298B1EE64}" dt="2023-11-07T19:14:33.153" v="63122"/>
          <ac:grpSpMkLst>
            <pc:docMk/>
            <pc:sldMk cId="3485637862" sldId="2147479590"/>
            <ac:grpSpMk id="60" creationId="{368A4F21-EE04-3465-44C8-CC0F9BF93E79}"/>
          </ac:grpSpMkLst>
        </pc:grpChg>
        <pc:grpChg chg="add mod">
          <ac:chgData name="Bob Ward" userId="6da7c2dd-8e2e-469f-a216-c384312e2a2d" providerId="ADAL" clId="{62870759-0822-402D-B25C-BB6298B1EE64}" dt="2023-11-07T19:16:27.890" v="63140" actId="1076"/>
          <ac:grpSpMkLst>
            <pc:docMk/>
            <pc:sldMk cId="3485637862" sldId="2147479590"/>
            <ac:grpSpMk id="76" creationId="{3672F344-BB6E-6E3C-D724-BA92797F11D9}"/>
          </ac:grpSpMkLst>
        </pc:grpChg>
        <pc:grpChg chg="add mod">
          <ac:chgData name="Bob Ward" userId="6da7c2dd-8e2e-469f-a216-c384312e2a2d" providerId="ADAL" clId="{62870759-0822-402D-B25C-BB6298B1EE64}" dt="2023-11-07T19:16:54.666" v="63144" actId="1076"/>
          <ac:grpSpMkLst>
            <pc:docMk/>
            <pc:sldMk cId="3485637862" sldId="2147479590"/>
            <ac:grpSpMk id="80" creationId="{52A7E056-EB3C-25FF-C34F-1D5E4BB87829}"/>
          </ac:grpSpMkLst>
        </pc:grpChg>
        <pc:grpChg chg="add del mod">
          <ac:chgData name="Bob Ward" userId="6da7c2dd-8e2e-469f-a216-c384312e2a2d" providerId="ADAL" clId="{62870759-0822-402D-B25C-BB6298B1EE64}" dt="2023-11-07T19:27:10.996" v="63762" actId="478"/>
          <ac:grpSpMkLst>
            <pc:docMk/>
            <pc:sldMk cId="3485637862" sldId="2147479590"/>
            <ac:grpSpMk id="99" creationId="{EF45354E-0A8F-D868-174D-E96B62A3AF48}"/>
          </ac:grpSpMkLst>
        </pc:grpChg>
        <pc:grpChg chg="add mod">
          <ac:chgData name="Bob Ward" userId="6da7c2dd-8e2e-469f-a216-c384312e2a2d" providerId="ADAL" clId="{62870759-0822-402D-B25C-BB6298B1EE64}" dt="2023-11-07T19:29:49.328" v="63773" actId="1076"/>
          <ac:grpSpMkLst>
            <pc:docMk/>
            <pc:sldMk cId="3485637862" sldId="2147479590"/>
            <ac:grpSpMk id="106" creationId="{81F97EE8-186C-9655-563A-BBCA278A5A02}"/>
          </ac:grpSpMkLst>
        </pc:grpChg>
        <pc:picChg chg="add del">
          <ac:chgData name="Bob Ward" userId="6da7c2dd-8e2e-469f-a216-c384312e2a2d" providerId="ADAL" clId="{62870759-0822-402D-B25C-BB6298B1EE64}" dt="2023-11-07T19:27:50.434" v="63768"/>
          <ac:picMkLst>
            <pc:docMk/>
            <pc:sldMk cId="3485637862" sldId="2147479590"/>
            <ac:picMk id="104" creationId="{FC941ECF-5D04-1932-FD3D-24BBF3EB6830}"/>
          </ac:picMkLst>
        </pc:picChg>
      </pc:sldChg>
      <pc:sldChg chg="addSp delSp modSp add mod delAnim modAnim">
        <pc:chgData name="Bob Ward" userId="6da7c2dd-8e2e-469f-a216-c384312e2a2d" providerId="ADAL" clId="{62870759-0822-402D-B25C-BB6298B1EE64}" dt="2023-11-13T04:39:38.934" v="82315"/>
        <pc:sldMkLst>
          <pc:docMk/>
          <pc:sldMk cId="925857008" sldId="2147479591"/>
        </pc:sldMkLst>
        <pc:spChg chg="mod">
          <ac:chgData name="Bob Ward" userId="6da7c2dd-8e2e-469f-a216-c384312e2a2d" providerId="ADAL" clId="{62870759-0822-402D-B25C-BB6298B1EE64}" dt="2023-11-03T01:06:35.687" v="57876" actId="1076"/>
          <ac:spMkLst>
            <pc:docMk/>
            <pc:sldMk cId="925857008" sldId="2147479591"/>
            <ac:spMk id="2" creationId="{360533BB-0359-4170-99F5-D095BCD20778}"/>
          </ac:spMkLst>
        </pc:spChg>
        <pc:spChg chg="del">
          <ac:chgData name="Bob Ward" userId="6da7c2dd-8e2e-469f-a216-c384312e2a2d" providerId="ADAL" clId="{62870759-0822-402D-B25C-BB6298B1EE64}" dt="2023-11-03T01:00:34.392" v="57644" actId="478"/>
          <ac:spMkLst>
            <pc:docMk/>
            <pc:sldMk cId="925857008" sldId="2147479591"/>
            <ac:spMk id="6" creationId="{A5A5827D-ABEB-49B6-A75C-945336107291}"/>
          </ac:spMkLst>
        </pc:spChg>
        <pc:spChg chg="add mod">
          <ac:chgData name="Bob Ward" userId="6da7c2dd-8e2e-469f-a216-c384312e2a2d" providerId="ADAL" clId="{62870759-0822-402D-B25C-BB6298B1EE64}" dt="2023-11-03T01:21:05.924" v="57999" actId="1076"/>
          <ac:spMkLst>
            <pc:docMk/>
            <pc:sldMk cId="925857008" sldId="2147479591"/>
            <ac:spMk id="7" creationId="{02ECD15A-C16B-AD2A-9D6C-B35CCBF3E530}"/>
          </ac:spMkLst>
        </pc:spChg>
        <pc:spChg chg="add mod">
          <ac:chgData name="Bob Ward" userId="6da7c2dd-8e2e-469f-a216-c384312e2a2d" providerId="ADAL" clId="{62870759-0822-402D-B25C-BB6298B1EE64}" dt="2023-11-03T01:06:47.895" v="57879" actId="1076"/>
          <ac:spMkLst>
            <pc:docMk/>
            <pc:sldMk cId="925857008" sldId="2147479591"/>
            <ac:spMk id="8" creationId="{D9DFB010-77BB-3B07-3676-6C0B329508BF}"/>
          </ac:spMkLst>
        </pc:spChg>
        <pc:spChg chg="add mod">
          <ac:chgData name="Bob Ward" userId="6da7c2dd-8e2e-469f-a216-c384312e2a2d" providerId="ADAL" clId="{62870759-0822-402D-B25C-BB6298B1EE64}" dt="2023-11-03T01:14:45.094" v="57919" actId="1076"/>
          <ac:spMkLst>
            <pc:docMk/>
            <pc:sldMk cId="925857008" sldId="2147479591"/>
            <ac:spMk id="14" creationId="{4706C2D3-5DF5-55ED-92D1-94F33ADB58AB}"/>
          </ac:spMkLst>
        </pc:spChg>
        <pc:spChg chg="del mod">
          <ac:chgData name="Bob Ward" userId="6da7c2dd-8e2e-469f-a216-c384312e2a2d" providerId="ADAL" clId="{62870759-0822-402D-B25C-BB6298B1EE64}" dt="2023-11-03T01:00:32.349" v="57642" actId="478"/>
          <ac:spMkLst>
            <pc:docMk/>
            <pc:sldMk cId="925857008" sldId="2147479591"/>
            <ac:spMk id="37" creationId="{AA185A55-B1D6-4833-890D-C3F5C47A71CF}"/>
          </ac:spMkLst>
        </pc:spChg>
        <pc:spChg chg="del">
          <ac:chgData name="Bob Ward" userId="6da7c2dd-8e2e-469f-a216-c384312e2a2d" providerId="ADAL" clId="{62870759-0822-402D-B25C-BB6298B1EE64}" dt="2023-11-03T01:00:14.083" v="57637" actId="478"/>
          <ac:spMkLst>
            <pc:docMk/>
            <pc:sldMk cId="925857008" sldId="2147479591"/>
            <ac:spMk id="39" creationId="{AD653DCC-2257-4AFA-B38A-849A00027AB2}"/>
          </ac:spMkLst>
        </pc:spChg>
        <pc:spChg chg="del">
          <ac:chgData name="Bob Ward" userId="6da7c2dd-8e2e-469f-a216-c384312e2a2d" providerId="ADAL" clId="{62870759-0822-402D-B25C-BB6298B1EE64}" dt="2023-11-03T01:00:45.448" v="57653" actId="478"/>
          <ac:spMkLst>
            <pc:docMk/>
            <pc:sldMk cId="925857008" sldId="2147479591"/>
            <ac:spMk id="41" creationId="{B18613E1-32B0-4CCE-99CB-C0324FCB77FC}"/>
          </ac:spMkLst>
        </pc:spChg>
        <pc:spChg chg="del">
          <ac:chgData name="Bob Ward" userId="6da7c2dd-8e2e-469f-a216-c384312e2a2d" providerId="ADAL" clId="{62870759-0822-402D-B25C-BB6298B1EE64}" dt="2023-11-03T01:00:47.964" v="57656" actId="478"/>
          <ac:spMkLst>
            <pc:docMk/>
            <pc:sldMk cId="925857008" sldId="2147479591"/>
            <ac:spMk id="42" creationId="{BA565C71-D226-49DB-AC53-DD23E1100362}"/>
          </ac:spMkLst>
        </pc:spChg>
        <pc:spChg chg="del">
          <ac:chgData name="Bob Ward" userId="6da7c2dd-8e2e-469f-a216-c384312e2a2d" providerId="ADAL" clId="{62870759-0822-402D-B25C-BB6298B1EE64}" dt="2023-11-03T01:00:04.134" v="57634" actId="478"/>
          <ac:spMkLst>
            <pc:docMk/>
            <pc:sldMk cId="925857008" sldId="2147479591"/>
            <ac:spMk id="50" creationId="{8D094CFF-921A-46F4-AE02-19E6B8901CC9}"/>
          </ac:spMkLst>
        </pc:spChg>
        <pc:spChg chg="mod">
          <ac:chgData name="Bob Ward" userId="6da7c2dd-8e2e-469f-a216-c384312e2a2d" providerId="ADAL" clId="{62870759-0822-402D-B25C-BB6298B1EE64}" dt="2023-11-03T01:00:52.916" v="57658" actId="1076"/>
          <ac:spMkLst>
            <pc:docMk/>
            <pc:sldMk cId="925857008" sldId="2147479591"/>
            <ac:spMk id="52" creationId="{EF7F0D75-0C75-4E84-B7E0-E0BA11288D28}"/>
          </ac:spMkLst>
        </pc:spChg>
        <pc:spChg chg="add mod">
          <ac:chgData name="Bob Ward" userId="6da7c2dd-8e2e-469f-a216-c384312e2a2d" providerId="ADAL" clId="{62870759-0822-402D-B25C-BB6298B1EE64}" dt="2023-11-03T01:16:14.023" v="57983" actId="1076"/>
          <ac:spMkLst>
            <pc:docMk/>
            <pc:sldMk cId="925857008" sldId="2147479591"/>
            <ac:spMk id="57" creationId="{F982713D-144C-9829-845E-A6C4F8209269}"/>
          </ac:spMkLst>
        </pc:spChg>
        <pc:spChg chg="add mod">
          <ac:chgData name="Bob Ward" userId="6da7c2dd-8e2e-469f-a216-c384312e2a2d" providerId="ADAL" clId="{62870759-0822-402D-B25C-BB6298B1EE64}" dt="2023-11-03T01:16:28.415" v="57998" actId="1076"/>
          <ac:spMkLst>
            <pc:docMk/>
            <pc:sldMk cId="925857008" sldId="2147479591"/>
            <ac:spMk id="58" creationId="{52FE2E62-F514-F377-D2F3-C1DC177320E8}"/>
          </ac:spMkLst>
        </pc:spChg>
        <pc:spChg chg="del">
          <ac:chgData name="Bob Ward" userId="6da7c2dd-8e2e-469f-a216-c384312e2a2d" providerId="ADAL" clId="{62870759-0822-402D-B25C-BB6298B1EE64}" dt="2023-11-03T01:00:46.980" v="57655" actId="478"/>
          <ac:spMkLst>
            <pc:docMk/>
            <pc:sldMk cId="925857008" sldId="2147479591"/>
            <ac:spMk id="64" creationId="{C732CC26-4E51-428A-A9EB-1BD41E225B41}"/>
          </ac:spMkLst>
        </pc:spChg>
        <pc:spChg chg="del mod">
          <ac:chgData name="Bob Ward" userId="6da7c2dd-8e2e-469f-a216-c384312e2a2d" providerId="ADAL" clId="{62870759-0822-402D-B25C-BB6298B1EE64}" dt="2023-11-03T01:00:46.196" v="57654" actId="478"/>
          <ac:spMkLst>
            <pc:docMk/>
            <pc:sldMk cId="925857008" sldId="2147479591"/>
            <ac:spMk id="65" creationId="{9929C937-6A3A-4810-89B2-298CF1E4053F}"/>
          </ac:spMkLst>
        </pc:spChg>
        <pc:grpChg chg="del">
          <ac:chgData name="Bob Ward" userId="6da7c2dd-8e2e-469f-a216-c384312e2a2d" providerId="ADAL" clId="{62870759-0822-402D-B25C-BB6298B1EE64}" dt="2023-11-03T01:00:14.623" v="57638" actId="478"/>
          <ac:grpSpMkLst>
            <pc:docMk/>
            <pc:sldMk cId="925857008" sldId="2147479591"/>
            <ac:grpSpMk id="28" creationId="{8AE71ADA-3253-4E0D-85DF-99E9E9331157}"/>
          </ac:grpSpMkLst>
        </pc:grpChg>
        <pc:picChg chg="del">
          <ac:chgData name="Bob Ward" userId="6da7c2dd-8e2e-469f-a216-c384312e2a2d" providerId="ADAL" clId="{62870759-0822-402D-B25C-BB6298B1EE64}" dt="2023-11-03T01:00:13.481" v="57636" actId="478"/>
          <ac:picMkLst>
            <pc:docMk/>
            <pc:sldMk cId="925857008" sldId="2147479591"/>
            <ac:picMk id="3" creationId="{6D1D83AD-3E33-4213-ABE8-E32234B75E19}"/>
          </ac:picMkLst>
        </pc:picChg>
        <pc:picChg chg="add mod">
          <ac:chgData name="Bob Ward" userId="6da7c2dd-8e2e-469f-a216-c384312e2a2d" providerId="ADAL" clId="{62870759-0822-402D-B25C-BB6298B1EE64}" dt="2023-11-03T01:00:56.059" v="57659" actId="1076"/>
          <ac:picMkLst>
            <pc:docMk/>
            <pc:sldMk cId="925857008" sldId="2147479591"/>
            <ac:picMk id="5" creationId="{677F041C-CAA0-0889-51DE-3A92D4CD8D5D}"/>
          </ac:picMkLst>
        </pc:picChg>
        <pc:picChg chg="add mod">
          <ac:chgData name="Bob Ward" userId="6da7c2dd-8e2e-469f-a216-c384312e2a2d" providerId="ADAL" clId="{62870759-0822-402D-B25C-BB6298B1EE64}" dt="2023-11-03T01:13:22.976" v="57884" actId="14826"/>
          <ac:picMkLst>
            <pc:docMk/>
            <pc:sldMk cId="925857008" sldId="2147479591"/>
            <ac:picMk id="11" creationId="{E67B3B11-536F-C2DC-A545-BC32F2F78D19}"/>
          </ac:picMkLst>
        </pc:picChg>
        <pc:picChg chg="add mod">
          <ac:chgData name="Bob Ward" userId="6da7c2dd-8e2e-469f-a216-c384312e2a2d" providerId="ADAL" clId="{62870759-0822-402D-B25C-BB6298B1EE64}" dt="2023-11-03T01:14:45.094" v="57919" actId="1076"/>
          <ac:picMkLst>
            <pc:docMk/>
            <pc:sldMk cId="925857008" sldId="2147479591"/>
            <ac:picMk id="13" creationId="{A6D160B9-9E4B-5131-56A8-C4B1DB7A2086}"/>
          </ac:picMkLst>
        </pc:picChg>
        <pc:picChg chg="del">
          <ac:chgData name="Bob Ward" userId="6da7c2dd-8e2e-469f-a216-c384312e2a2d" providerId="ADAL" clId="{62870759-0822-402D-B25C-BB6298B1EE64}" dt="2023-11-03T01:00:40.489" v="57647" actId="478"/>
          <ac:picMkLst>
            <pc:docMk/>
            <pc:sldMk cId="925857008" sldId="2147479591"/>
            <ac:picMk id="16" creationId="{0EB01104-9A0D-4EE7-A7B4-EE7FF58BDB43}"/>
          </ac:picMkLst>
        </pc:picChg>
        <pc:picChg chg="del">
          <ac:chgData name="Bob Ward" userId="6da7c2dd-8e2e-469f-a216-c384312e2a2d" providerId="ADAL" clId="{62870759-0822-402D-B25C-BB6298B1EE64}" dt="2023-11-03T01:00:41.191" v="57648" actId="478"/>
          <ac:picMkLst>
            <pc:docMk/>
            <pc:sldMk cId="925857008" sldId="2147479591"/>
            <ac:picMk id="18" creationId="{B785C255-749F-4D55-A428-978EF99CD1A0}"/>
          </ac:picMkLst>
        </pc:picChg>
        <pc:picChg chg="del">
          <ac:chgData name="Bob Ward" userId="6da7c2dd-8e2e-469f-a216-c384312e2a2d" providerId="ADAL" clId="{62870759-0822-402D-B25C-BB6298B1EE64}" dt="2023-11-03T01:00:39.687" v="57646" actId="478"/>
          <ac:picMkLst>
            <pc:docMk/>
            <pc:sldMk cId="925857008" sldId="2147479591"/>
            <ac:picMk id="32" creationId="{8A57AAF9-DCF0-49B7-A194-9F3CAE0B282B}"/>
          </ac:picMkLst>
        </pc:picChg>
        <pc:picChg chg="mod">
          <ac:chgData name="Bob Ward" userId="6da7c2dd-8e2e-469f-a216-c384312e2a2d" providerId="ADAL" clId="{62870759-0822-402D-B25C-BB6298B1EE64}" dt="2023-11-03T01:00:50.863" v="57657" actId="1076"/>
          <ac:picMkLst>
            <pc:docMk/>
            <pc:sldMk cId="925857008" sldId="2147479591"/>
            <ac:picMk id="45" creationId="{F1ED25BB-A7F4-475F-9B08-18BA75F5652A}"/>
          </ac:picMkLst>
        </pc:picChg>
        <pc:picChg chg="del">
          <ac:chgData name="Bob Ward" userId="6da7c2dd-8e2e-469f-a216-c384312e2a2d" providerId="ADAL" clId="{62870759-0822-402D-B25C-BB6298B1EE64}" dt="2023-11-03T01:00:04.134" v="57634" actId="478"/>
          <ac:picMkLst>
            <pc:docMk/>
            <pc:sldMk cId="925857008" sldId="2147479591"/>
            <ac:picMk id="51" creationId="{3368E54A-EBAE-4698-B5FD-DC15F2429541}"/>
          </ac:picMkLst>
        </pc:picChg>
        <pc:picChg chg="mod">
          <ac:chgData name="Bob Ward" userId="6da7c2dd-8e2e-469f-a216-c384312e2a2d" providerId="ADAL" clId="{62870759-0822-402D-B25C-BB6298B1EE64}" dt="2023-11-03T01:06:47.895" v="57879" actId="1076"/>
          <ac:picMkLst>
            <pc:docMk/>
            <pc:sldMk cId="925857008" sldId="2147479591"/>
            <ac:picMk id="74" creationId="{8A414D88-DCBD-4510-87B6-3D39D9CDB232}"/>
          </ac:picMkLst>
        </pc:picChg>
        <pc:picChg chg="del">
          <ac:chgData name="Bob Ward" userId="6da7c2dd-8e2e-469f-a216-c384312e2a2d" providerId="ADAL" clId="{62870759-0822-402D-B25C-BB6298B1EE64}" dt="2023-11-03T01:00:43.040" v="57650" actId="478"/>
          <ac:picMkLst>
            <pc:docMk/>
            <pc:sldMk cId="925857008" sldId="2147479591"/>
            <ac:picMk id="2054" creationId="{88BAE83F-F0DB-4284-9A91-5E1E9F421781}"/>
          </ac:picMkLst>
        </pc:picChg>
        <pc:cxnChg chg="add">
          <ac:chgData name="Bob Ward" userId="6da7c2dd-8e2e-469f-a216-c384312e2a2d" providerId="ADAL" clId="{62870759-0822-402D-B25C-BB6298B1EE64}" dt="2023-11-03T01:06:53.792" v="57880" actId="11529"/>
          <ac:cxnSpMkLst>
            <pc:docMk/>
            <pc:sldMk cId="925857008" sldId="2147479591"/>
            <ac:cxnSpMk id="10" creationId="{92FC545F-625B-ACFE-D5BD-78E7DB60DD95}"/>
          </ac:cxnSpMkLst>
        </pc:cxnChg>
        <pc:cxnChg chg="add mod">
          <ac:chgData name="Bob Ward" userId="6da7c2dd-8e2e-469f-a216-c384312e2a2d" providerId="ADAL" clId="{62870759-0822-402D-B25C-BB6298B1EE64}" dt="2023-11-03T01:15:28.654" v="57934" actId="14100"/>
          <ac:cxnSpMkLst>
            <pc:docMk/>
            <pc:sldMk cId="925857008" sldId="2147479591"/>
            <ac:cxnSpMk id="17" creationId="{6A9D9259-F8A5-AC2F-4C43-59E8313DCCAA}"/>
          </ac:cxnSpMkLst>
        </pc:cxnChg>
        <pc:cxnChg chg="add mod">
          <ac:chgData name="Bob Ward" userId="6da7c2dd-8e2e-469f-a216-c384312e2a2d" providerId="ADAL" clId="{62870759-0822-402D-B25C-BB6298B1EE64}" dt="2023-11-03T01:15:06.978" v="57925" actId="14100"/>
          <ac:cxnSpMkLst>
            <pc:docMk/>
            <pc:sldMk cId="925857008" sldId="2147479591"/>
            <ac:cxnSpMk id="19" creationId="{02F8A855-292D-4C7F-8A7E-A31C3DB1EDF5}"/>
          </ac:cxnSpMkLst>
        </pc:cxnChg>
        <pc:cxnChg chg="del">
          <ac:chgData name="Bob Ward" userId="6da7c2dd-8e2e-469f-a216-c384312e2a2d" providerId="ADAL" clId="{62870759-0822-402D-B25C-BB6298B1EE64}" dt="2023-11-03T01:00:05.980" v="57635" actId="478"/>
          <ac:cxnSpMkLst>
            <pc:docMk/>
            <pc:sldMk cId="925857008" sldId="2147479591"/>
            <ac:cxnSpMk id="20" creationId="{2C126C9B-80C8-4362-BF44-857D0A0ADE12}"/>
          </ac:cxnSpMkLst>
        </pc:cxnChg>
        <pc:cxnChg chg="add mod">
          <ac:chgData name="Bob Ward" userId="6da7c2dd-8e2e-469f-a216-c384312e2a2d" providerId="ADAL" clId="{62870759-0822-402D-B25C-BB6298B1EE64}" dt="2023-11-03T01:15:34.009" v="57936" actId="14100"/>
          <ac:cxnSpMkLst>
            <pc:docMk/>
            <pc:sldMk cId="925857008" sldId="2147479591"/>
            <ac:cxnSpMk id="26" creationId="{77EFA310-ED4E-DB70-8948-2E2F89752836}"/>
          </ac:cxnSpMkLst>
        </pc:cxnChg>
        <pc:cxnChg chg="mod">
          <ac:chgData name="Bob Ward" userId="6da7c2dd-8e2e-469f-a216-c384312e2a2d" providerId="ADAL" clId="{62870759-0822-402D-B25C-BB6298B1EE64}" dt="2023-11-03T01:00:14.623" v="57638" actId="478"/>
          <ac:cxnSpMkLst>
            <pc:docMk/>
            <pc:sldMk cId="925857008" sldId="2147479591"/>
            <ac:cxnSpMk id="33" creationId="{65A67D77-BE17-46D0-BA22-938B06136E4A}"/>
          </ac:cxnSpMkLst>
        </pc:cxnChg>
        <pc:cxnChg chg="del">
          <ac:chgData name="Bob Ward" userId="6da7c2dd-8e2e-469f-a216-c384312e2a2d" providerId="ADAL" clId="{62870759-0822-402D-B25C-BB6298B1EE64}" dt="2023-11-03T01:00:42.090" v="57649" actId="478"/>
          <ac:cxnSpMkLst>
            <pc:docMk/>
            <pc:sldMk cId="925857008" sldId="2147479591"/>
            <ac:cxnSpMk id="46" creationId="{29839CF3-2E15-4520-9523-8DBF38560B4E}"/>
          </ac:cxnSpMkLst>
        </pc:cxnChg>
        <pc:cxnChg chg="add mod">
          <ac:chgData name="Bob Ward" userId="6da7c2dd-8e2e-469f-a216-c384312e2a2d" providerId="ADAL" clId="{62870759-0822-402D-B25C-BB6298B1EE64}" dt="2023-11-03T01:15:42.986" v="57940" actId="14100"/>
          <ac:cxnSpMkLst>
            <pc:docMk/>
            <pc:sldMk cId="925857008" sldId="2147479591"/>
            <ac:cxnSpMk id="53" creationId="{24DF9F07-2719-820C-FBD7-9DDDC1C93BA0}"/>
          </ac:cxnSpMkLst>
        </pc:cxnChg>
        <pc:cxnChg chg="del">
          <ac:chgData name="Bob Ward" userId="6da7c2dd-8e2e-469f-a216-c384312e2a2d" providerId="ADAL" clId="{62870759-0822-402D-B25C-BB6298B1EE64}" dt="2023-11-03T01:00:43.603" v="57651" actId="478"/>
          <ac:cxnSpMkLst>
            <pc:docMk/>
            <pc:sldMk cId="925857008" sldId="2147479591"/>
            <ac:cxnSpMk id="54" creationId="{24A64655-C30D-4F08-8A8B-3334ABA9F227}"/>
          </ac:cxnSpMkLst>
        </pc:cxnChg>
      </pc:sldChg>
      <pc:sldChg chg="addSp delSp modSp add mod ord modNotesTx">
        <pc:chgData name="Bob Ward" userId="6da7c2dd-8e2e-469f-a216-c384312e2a2d" providerId="ADAL" clId="{62870759-0822-402D-B25C-BB6298B1EE64}" dt="2023-11-13T02:43:14.657" v="79236" actId="20577"/>
        <pc:sldMkLst>
          <pc:docMk/>
          <pc:sldMk cId="2532594485" sldId="2147479592"/>
        </pc:sldMkLst>
        <pc:spChg chg="mod">
          <ac:chgData name="Bob Ward" userId="6da7c2dd-8e2e-469f-a216-c384312e2a2d" providerId="ADAL" clId="{62870759-0822-402D-B25C-BB6298B1EE64}" dt="2023-11-03T01:35:35.481" v="58713" actId="20577"/>
          <ac:spMkLst>
            <pc:docMk/>
            <pc:sldMk cId="2532594485" sldId="2147479592"/>
            <ac:spMk id="2" creationId="{2E4902BD-CF0B-0249-9DE9-C0B6A6160091}"/>
          </ac:spMkLst>
        </pc:spChg>
        <pc:spChg chg="add del mod">
          <ac:chgData name="Bob Ward" userId="6da7c2dd-8e2e-469f-a216-c384312e2a2d" providerId="ADAL" clId="{62870759-0822-402D-B25C-BB6298B1EE64}" dt="2023-11-07T19:20:41.855" v="63170" actId="478"/>
          <ac:spMkLst>
            <pc:docMk/>
            <pc:sldMk cId="2532594485" sldId="2147479592"/>
            <ac:spMk id="5" creationId="{CEBB6A63-0968-710F-A451-555A07FC8922}"/>
          </ac:spMkLst>
        </pc:spChg>
        <pc:spChg chg="mod">
          <ac:chgData name="Bob Ward" userId="6da7c2dd-8e2e-469f-a216-c384312e2a2d" providerId="ADAL" clId="{62870759-0822-402D-B25C-BB6298B1EE64}" dt="2023-11-07T19:45:59.218" v="64036" actId="1076"/>
          <ac:spMkLst>
            <pc:docMk/>
            <pc:sldMk cId="2532594485" sldId="2147479592"/>
            <ac:spMk id="7" creationId="{E4C5963D-E4B2-AE94-0A05-17F94EFEE817}"/>
          </ac:spMkLst>
        </pc:spChg>
        <pc:spChg chg="mod">
          <ac:chgData name="Bob Ward" userId="6da7c2dd-8e2e-469f-a216-c384312e2a2d" providerId="ADAL" clId="{62870759-0822-402D-B25C-BB6298B1EE64}" dt="2023-11-07T19:45:59.218" v="64036" actId="1076"/>
          <ac:spMkLst>
            <pc:docMk/>
            <pc:sldMk cId="2532594485" sldId="2147479592"/>
            <ac:spMk id="8" creationId="{04DCEDAB-72A6-772E-FD84-E848B3D675C5}"/>
          </ac:spMkLst>
        </pc:spChg>
        <pc:spChg chg="mod">
          <ac:chgData name="Bob Ward" userId="6da7c2dd-8e2e-469f-a216-c384312e2a2d" providerId="ADAL" clId="{62870759-0822-402D-B25C-BB6298B1EE64}" dt="2023-11-07T19:45:59.218" v="64036" actId="1076"/>
          <ac:spMkLst>
            <pc:docMk/>
            <pc:sldMk cId="2532594485" sldId="2147479592"/>
            <ac:spMk id="9" creationId="{D9859D67-2629-F540-7B5B-3982F413894A}"/>
          </ac:spMkLst>
        </pc:spChg>
        <pc:spChg chg="mod">
          <ac:chgData name="Bob Ward" userId="6da7c2dd-8e2e-469f-a216-c384312e2a2d" providerId="ADAL" clId="{62870759-0822-402D-B25C-BB6298B1EE64}" dt="2023-11-07T19:30:58.304" v="63780"/>
          <ac:spMkLst>
            <pc:docMk/>
            <pc:sldMk cId="2532594485" sldId="2147479592"/>
            <ac:spMk id="12" creationId="{9D25F200-EA0D-525C-EBAD-4FAF55B00BB2}"/>
          </ac:spMkLst>
        </pc:spChg>
        <pc:spChg chg="mod">
          <ac:chgData name="Bob Ward" userId="6da7c2dd-8e2e-469f-a216-c384312e2a2d" providerId="ADAL" clId="{62870759-0822-402D-B25C-BB6298B1EE64}" dt="2023-11-07T19:30:58.304" v="63780"/>
          <ac:spMkLst>
            <pc:docMk/>
            <pc:sldMk cId="2532594485" sldId="2147479592"/>
            <ac:spMk id="13" creationId="{712BE8A5-D666-27CB-96D1-24C34B9BC211}"/>
          </ac:spMkLst>
        </pc:spChg>
        <pc:spChg chg="mod">
          <ac:chgData name="Bob Ward" userId="6da7c2dd-8e2e-469f-a216-c384312e2a2d" providerId="ADAL" clId="{62870759-0822-402D-B25C-BB6298B1EE64}" dt="2023-11-07T19:24:38.017" v="63578" actId="20577"/>
          <ac:spMkLst>
            <pc:docMk/>
            <pc:sldMk cId="2532594485" sldId="2147479592"/>
            <ac:spMk id="93" creationId="{1693654A-A6A7-784D-BBE5-D41A1C5875BD}"/>
          </ac:spMkLst>
        </pc:spChg>
        <pc:spChg chg="mod">
          <ac:chgData name="Bob Ward" userId="6da7c2dd-8e2e-469f-a216-c384312e2a2d" providerId="ADAL" clId="{62870759-0822-402D-B25C-BB6298B1EE64}" dt="2023-11-07T19:34:10.308" v="63819" actId="20577"/>
          <ac:spMkLst>
            <pc:docMk/>
            <pc:sldMk cId="2532594485" sldId="2147479592"/>
            <ac:spMk id="94" creationId="{55763265-A28C-694C-B475-520D00218EE1}"/>
          </ac:spMkLst>
        </pc:spChg>
        <pc:spChg chg="mod">
          <ac:chgData name="Bob Ward" userId="6da7c2dd-8e2e-469f-a216-c384312e2a2d" providerId="ADAL" clId="{62870759-0822-402D-B25C-BB6298B1EE64}" dt="2023-11-07T20:01:51.792" v="64065" actId="20577"/>
          <ac:spMkLst>
            <pc:docMk/>
            <pc:sldMk cId="2532594485" sldId="2147479592"/>
            <ac:spMk id="95" creationId="{690F1B12-CE1A-5B42-B1D2-0C58B5ED9582}"/>
          </ac:spMkLst>
        </pc:spChg>
        <pc:spChg chg="mod">
          <ac:chgData name="Bob Ward" userId="6da7c2dd-8e2e-469f-a216-c384312e2a2d" providerId="ADAL" clId="{62870759-0822-402D-B25C-BB6298B1EE64}" dt="2023-11-13T02:43:14.657" v="79236" actId="20577"/>
          <ac:spMkLst>
            <pc:docMk/>
            <pc:sldMk cId="2532594485" sldId="2147479592"/>
            <ac:spMk id="96" creationId="{79A35B87-3D47-8946-9715-F6F95A6ABBE6}"/>
          </ac:spMkLst>
        </pc:spChg>
        <pc:grpChg chg="del">
          <ac:chgData name="Bob Ward" userId="6da7c2dd-8e2e-469f-a216-c384312e2a2d" providerId="ADAL" clId="{62870759-0822-402D-B25C-BB6298B1EE64}" dt="2023-11-07T19:30:04.199" v="63774" actId="478"/>
          <ac:grpSpMkLst>
            <pc:docMk/>
            <pc:sldMk cId="2532594485" sldId="2147479592"/>
            <ac:grpSpMk id="4" creationId="{5241F5B7-D67B-BD49-BCFE-03D097D5F8DE}"/>
          </ac:grpSpMkLst>
        </pc:grpChg>
        <pc:grpChg chg="add mod">
          <ac:chgData name="Bob Ward" userId="6da7c2dd-8e2e-469f-a216-c384312e2a2d" providerId="ADAL" clId="{62870759-0822-402D-B25C-BB6298B1EE64}" dt="2023-11-07T19:45:59.218" v="64036" actId="1076"/>
          <ac:grpSpMkLst>
            <pc:docMk/>
            <pc:sldMk cId="2532594485" sldId="2147479592"/>
            <ac:grpSpMk id="6" creationId="{6F7F1C8A-C6F1-EE67-7E17-F0482A76AD91}"/>
          </ac:grpSpMkLst>
        </pc:grpChg>
        <pc:grpChg chg="add mod">
          <ac:chgData name="Bob Ward" userId="6da7c2dd-8e2e-469f-a216-c384312e2a2d" providerId="ADAL" clId="{62870759-0822-402D-B25C-BB6298B1EE64}" dt="2023-11-07T19:46:03.400" v="64037" actId="1076"/>
          <ac:grpSpMkLst>
            <pc:docMk/>
            <pc:sldMk cId="2532594485" sldId="2147479592"/>
            <ac:grpSpMk id="11" creationId="{EEE83463-184B-02BE-9122-7F02D6EEC9BD}"/>
          </ac:grpSpMkLst>
        </pc:grpChg>
        <pc:grpChg chg="del">
          <ac:chgData name="Bob Ward" userId="6da7c2dd-8e2e-469f-a216-c384312e2a2d" providerId="ADAL" clId="{62870759-0822-402D-B25C-BB6298B1EE64}" dt="2023-11-07T19:26:31.822" v="63753" actId="478"/>
          <ac:grpSpMkLst>
            <pc:docMk/>
            <pc:sldMk cId="2532594485" sldId="2147479592"/>
            <ac:grpSpMk id="97" creationId="{2A453909-9F33-0145-A57F-D708D5A5FA0A}"/>
          </ac:grpSpMkLst>
        </pc:grpChg>
        <pc:grpChg chg="del">
          <ac:chgData name="Bob Ward" userId="6da7c2dd-8e2e-469f-a216-c384312e2a2d" providerId="ADAL" clId="{62870759-0822-402D-B25C-BB6298B1EE64}" dt="2023-11-07T19:30:18.756" v="63775" actId="478"/>
          <ac:grpSpMkLst>
            <pc:docMk/>
            <pc:sldMk cId="2532594485" sldId="2147479592"/>
            <ac:grpSpMk id="107" creationId="{41AF1F68-0519-7F4D-B02E-727E63716D59}"/>
          </ac:grpSpMkLst>
        </pc:grpChg>
        <pc:grpChg chg="del">
          <ac:chgData name="Bob Ward" userId="6da7c2dd-8e2e-469f-a216-c384312e2a2d" providerId="ADAL" clId="{62870759-0822-402D-B25C-BB6298B1EE64}" dt="2023-11-07T19:30:29.893" v="63779" actId="478"/>
          <ac:grpSpMkLst>
            <pc:docMk/>
            <pc:sldMk cId="2532594485" sldId="2147479592"/>
            <ac:grpSpMk id="119" creationId="{622E16F2-C91D-B04D-90DF-5464B62F48E8}"/>
          </ac:grpSpMkLst>
        </pc:grpChg>
        <pc:picChg chg="add mod">
          <ac:chgData name="Bob Ward" userId="6da7c2dd-8e2e-469f-a216-c384312e2a2d" providerId="ADAL" clId="{62870759-0822-402D-B25C-BB6298B1EE64}" dt="2023-11-07T19:46:23.057" v="64041" actId="1076"/>
          <ac:picMkLst>
            <pc:docMk/>
            <pc:sldMk cId="2532594485" sldId="2147479592"/>
            <ac:picMk id="10" creationId="{3AFFC722-83A8-13F2-509A-99A0C01AC185}"/>
          </ac:picMkLst>
        </pc:picChg>
        <pc:picChg chg="add mod">
          <ac:chgData name="Bob Ward" userId="6da7c2dd-8e2e-469f-a216-c384312e2a2d" providerId="ADAL" clId="{62870759-0822-402D-B25C-BB6298B1EE64}" dt="2023-11-07T20:01:28.010" v="64050" actId="14100"/>
          <ac:picMkLst>
            <pc:docMk/>
            <pc:sldMk cId="2532594485" sldId="2147479592"/>
            <ac:picMk id="15" creationId="{29B22E9E-73F4-B2B8-4656-7E222C3AEA20}"/>
          </ac:picMkLst>
        </pc:picChg>
      </pc:sldChg>
      <pc:sldChg chg="addSp delSp modSp add mod modAnim modNotesTx">
        <pc:chgData name="Bob Ward" userId="6da7c2dd-8e2e-469f-a216-c384312e2a2d" providerId="ADAL" clId="{62870759-0822-402D-B25C-BB6298B1EE64}" dt="2023-11-13T05:07:57.076" v="82593"/>
        <pc:sldMkLst>
          <pc:docMk/>
          <pc:sldMk cId="1090765989" sldId="2147479593"/>
        </pc:sldMkLst>
        <pc:spChg chg="mod">
          <ac:chgData name="Bob Ward" userId="6da7c2dd-8e2e-469f-a216-c384312e2a2d" providerId="ADAL" clId="{62870759-0822-402D-B25C-BB6298B1EE64}" dt="2023-11-03T16:16:45.089" v="61213" actId="20577"/>
          <ac:spMkLst>
            <pc:docMk/>
            <pc:sldMk cId="1090765989" sldId="2147479593"/>
            <ac:spMk id="2" creationId="{552909A7-DA2C-944B-8CA3-C4B18298891E}"/>
          </ac:spMkLst>
        </pc:spChg>
        <pc:spChg chg="del">
          <ac:chgData name="Bob Ward" userId="6da7c2dd-8e2e-469f-a216-c384312e2a2d" providerId="ADAL" clId="{62870759-0822-402D-B25C-BB6298B1EE64}" dt="2023-11-03T01:44:02.672" v="58958" actId="478"/>
          <ac:spMkLst>
            <pc:docMk/>
            <pc:sldMk cId="1090765989" sldId="2147479593"/>
            <ac:spMk id="3" creationId="{E95B10AC-D0CE-4A74-90A4-59E25D55300A}"/>
          </ac:spMkLst>
        </pc:spChg>
        <pc:spChg chg="mod">
          <ac:chgData name="Bob Ward" userId="6da7c2dd-8e2e-469f-a216-c384312e2a2d" providerId="ADAL" clId="{62870759-0822-402D-B25C-BB6298B1EE64}" dt="2023-11-03T01:45:06.733" v="59018" actId="1076"/>
          <ac:spMkLst>
            <pc:docMk/>
            <pc:sldMk cId="1090765989" sldId="2147479593"/>
            <ac:spMk id="5" creationId="{6F454495-261B-8F89-08DD-F264CAED9C5C}"/>
          </ac:spMkLst>
        </pc:spChg>
        <pc:spChg chg="mod">
          <ac:chgData name="Bob Ward" userId="6da7c2dd-8e2e-469f-a216-c384312e2a2d" providerId="ADAL" clId="{62870759-0822-402D-B25C-BB6298B1EE64}" dt="2023-11-03T01:45:06.733" v="59018" actId="1076"/>
          <ac:spMkLst>
            <pc:docMk/>
            <pc:sldMk cId="1090765989" sldId="2147479593"/>
            <ac:spMk id="6" creationId="{13FF832C-515C-76D1-9CB0-2ADDE3EC5002}"/>
          </ac:spMkLst>
        </pc:spChg>
        <pc:spChg chg="mod">
          <ac:chgData name="Bob Ward" userId="6da7c2dd-8e2e-469f-a216-c384312e2a2d" providerId="ADAL" clId="{62870759-0822-402D-B25C-BB6298B1EE64}" dt="2023-11-03T01:45:06.733" v="59018" actId="1076"/>
          <ac:spMkLst>
            <pc:docMk/>
            <pc:sldMk cId="1090765989" sldId="2147479593"/>
            <ac:spMk id="7" creationId="{555A60F1-C3D6-A8A0-D48A-6CCE16CCCCB4}"/>
          </ac:spMkLst>
        </pc:spChg>
        <pc:spChg chg="mod">
          <ac:chgData name="Bob Ward" userId="6da7c2dd-8e2e-469f-a216-c384312e2a2d" providerId="ADAL" clId="{62870759-0822-402D-B25C-BB6298B1EE64}" dt="2023-11-03T01:45:06.733" v="59018" actId="1076"/>
          <ac:spMkLst>
            <pc:docMk/>
            <pc:sldMk cId="1090765989" sldId="2147479593"/>
            <ac:spMk id="8" creationId="{2EC36A0F-D483-FD5C-8F3C-233E741AF31C}"/>
          </ac:spMkLst>
        </pc:spChg>
        <pc:spChg chg="mod">
          <ac:chgData name="Bob Ward" userId="6da7c2dd-8e2e-469f-a216-c384312e2a2d" providerId="ADAL" clId="{62870759-0822-402D-B25C-BB6298B1EE64}" dt="2023-11-03T01:45:06.733" v="59018" actId="1076"/>
          <ac:spMkLst>
            <pc:docMk/>
            <pc:sldMk cId="1090765989" sldId="2147479593"/>
            <ac:spMk id="9" creationId="{20485EBB-AD8D-1226-CC7E-51F2E030C7F7}"/>
          </ac:spMkLst>
        </pc:spChg>
        <pc:spChg chg="mod">
          <ac:chgData name="Bob Ward" userId="6da7c2dd-8e2e-469f-a216-c384312e2a2d" providerId="ADAL" clId="{62870759-0822-402D-B25C-BB6298B1EE64}" dt="2023-11-03T01:45:06.733" v="59018" actId="1076"/>
          <ac:spMkLst>
            <pc:docMk/>
            <pc:sldMk cId="1090765989" sldId="2147479593"/>
            <ac:spMk id="10" creationId="{24EC600F-A3C8-D0A0-5357-6B6310B4EE20}"/>
          </ac:spMkLst>
        </pc:spChg>
        <pc:spChg chg="mod">
          <ac:chgData name="Bob Ward" userId="6da7c2dd-8e2e-469f-a216-c384312e2a2d" providerId="ADAL" clId="{62870759-0822-402D-B25C-BB6298B1EE64}" dt="2023-11-03T01:45:06.733" v="59018" actId="1076"/>
          <ac:spMkLst>
            <pc:docMk/>
            <pc:sldMk cId="1090765989" sldId="2147479593"/>
            <ac:spMk id="11" creationId="{E7A667E8-BBFC-18FA-2AD2-34365CB17247}"/>
          </ac:spMkLst>
        </pc:spChg>
        <pc:spChg chg="mod">
          <ac:chgData name="Bob Ward" userId="6da7c2dd-8e2e-469f-a216-c384312e2a2d" providerId="ADAL" clId="{62870759-0822-402D-B25C-BB6298B1EE64}" dt="2023-11-03T01:45:06.733" v="59018" actId="1076"/>
          <ac:spMkLst>
            <pc:docMk/>
            <pc:sldMk cId="1090765989" sldId="2147479593"/>
            <ac:spMk id="15" creationId="{B5A7A1B5-663C-E5E7-2014-55841CFD7858}"/>
          </ac:spMkLst>
        </pc:spChg>
        <pc:spChg chg="mod">
          <ac:chgData name="Bob Ward" userId="6da7c2dd-8e2e-469f-a216-c384312e2a2d" providerId="ADAL" clId="{62870759-0822-402D-B25C-BB6298B1EE64}" dt="2023-11-03T01:45:06.733" v="59018" actId="1076"/>
          <ac:spMkLst>
            <pc:docMk/>
            <pc:sldMk cId="1090765989" sldId="2147479593"/>
            <ac:spMk id="17" creationId="{36F92DA6-6E2B-6107-AB05-5D23490E4772}"/>
          </ac:spMkLst>
        </pc:spChg>
        <pc:spChg chg="mod">
          <ac:chgData name="Bob Ward" userId="6da7c2dd-8e2e-469f-a216-c384312e2a2d" providerId="ADAL" clId="{62870759-0822-402D-B25C-BB6298B1EE64}" dt="2023-11-03T01:45:06.733" v="59018" actId="1076"/>
          <ac:spMkLst>
            <pc:docMk/>
            <pc:sldMk cId="1090765989" sldId="2147479593"/>
            <ac:spMk id="18" creationId="{1BAA6CFF-B2CB-15F3-BBDF-57E32C953930}"/>
          </ac:spMkLst>
        </pc:spChg>
        <pc:spChg chg="mod">
          <ac:chgData name="Bob Ward" userId="6da7c2dd-8e2e-469f-a216-c384312e2a2d" providerId="ADAL" clId="{62870759-0822-402D-B25C-BB6298B1EE64}" dt="2023-11-03T01:45:06.733" v="59018" actId="1076"/>
          <ac:spMkLst>
            <pc:docMk/>
            <pc:sldMk cId="1090765989" sldId="2147479593"/>
            <ac:spMk id="19" creationId="{5E5D0EE8-3D84-4F30-05AC-69B1C9EBA7A1}"/>
          </ac:spMkLst>
        </pc:spChg>
        <pc:spChg chg="mod">
          <ac:chgData name="Bob Ward" userId="6da7c2dd-8e2e-469f-a216-c384312e2a2d" providerId="ADAL" clId="{62870759-0822-402D-B25C-BB6298B1EE64}" dt="2023-11-03T01:45:06.733" v="59018" actId="1076"/>
          <ac:spMkLst>
            <pc:docMk/>
            <pc:sldMk cId="1090765989" sldId="2147479593"/>
            <ac:spMk id="20" creationId="{6DB343C1-477E-C3E2-B3C3-BF8CC9D5DB86}"/>
          </ac:spMkLst>
        </pc:spChg>
        <pc:spChg chg="mod">
          <ac:chgData name="Bob Ward" userId="6da7c2dd-8e2e-469f-a216-c384312e2a2d" providerId="ADAL" clId="{62870759-0822-402D-B25C-BB6298B1EE64}" dt="2023-11-03T01:45:06.733" v="59018" actId="1076"/>
          <ac:spMkLst>
            <pc:docMk/>
            <pc:sldMk cId="1090765989" sldId="2147479593"/>
            <ac:spMk id="21" creationId="{58720779-B496-5D98-8F8A-831A4088CE87}"/>
          </ac:spMkLst>
        </pc:spChg>
        <pc:spChg chg="mod">
          <ac:chgData name="Bob Ward" userId="6da7c2dd-8e2e-469f-a216-c384312e2a2d" providerId="ADAL" clId="{62870759-0822-402D-B25C-BB6298B1EE64}" dt="2023-11-03T01:45:35.584" v="59019" actId="1076"/>
          <ac:spMkLst>
            <pc:docMk/>
            <pc:sldMk cId="1090765989" sldId="2147479593"/>
            <ac:spMk id="23" creationId="{FF6E784F-0596-3640-8C6F-158FB25EC494}"/>
          </ac:spMkLst>
        </pc:spChg>
        <pc:spChg chg="mod">
          <ac:chgData name="Bob Ward" userId="6da7c2dd-8e2e-469f-a216-c384312e2a2d" providerId="ADAL" clId="{62870759-0822-402D-B25C-BB6298B1EE64}" dt="2023-11-03T01:45:35.584" v="59019" actId="1076"/>
          <ac:spMkLst>
            <pc:docMk/>
            <pc:sldMk cId="1090765989" sldId="2147479593"/>
            <ac:spMk id="24" creationId="{CCA0451D-D4BB-CB46-9506-A5070ADDD221}"/>
          </ac:spMkLst>
        </pc:spChg>
        <pc:spChg chg="mod">
          <ac:chgData name="Bob Ward" userId="6da7c2dd-8e2e-469f-a216-c384312e2a2d" providerId="ADAL" clId="{62870759-0822-402D-B25C-BB6298B1EE64}" dt="2023-11-03T01:45:35.584" v="59019" actId="1076"/>
          <ac:spMkLst>
            <pc:docMk/>
            <pc:sldMk cId="1090765989" sldId="2147479593"/>
            <ac:spMk id="25" creationId="{D3FC7A5D-5484-E448-9051-49EC9E7195C4}"/>
          </ac:spMkLst>
        </pc:spChg>
        <pc:spChg chg="mod">
          <ac:chgData name="Bob Ward" userId="6da7c2dd-8e2e-469f-a216-c384312e2a2d" providerId="ADAL" clId="{62870759-0822-402D-B25C-BB6298B1EE64}" dt="2023-11-03T01:45:35.584" v="59019" actId="1076"/>
          <ac:spMkLst>
            <pc:docMk/>
            <pc:sldMk cId="1090765989" sldId="2147479593"/>
            <ac:spMk id="26" creationId="{9FA3440A-FAE9-CC41-9CE4-D7C31D439535}"/>
          </ac:spMkLst>
        </pc:spChg>
        <pc:spChg chg="mod">
          <ac:chgData name="Bob Ward" userId="6da7c2dd-8e2e-469f-a216-c384312e2a2d" providerId="ADAL" clId="{62870759-0822-402D-B25C-BB6298B1EE64}" dt="2023-11-03T01:45:06.733" v="59018" actId="1076"/>
          <ac:spMkLst>
            <pc:docMk/>
            <pc:sldMk cId="1090765989" sldId="2147479593"/>
            <ac:spMk id="27" creationId="{2532240F-4F4A-B3AA-962C-3FDCF3FF0543}"/>
          </ac:spMkLst>
        </pc:spChg>
        <pc:spChg chg="mod">
          <ac:chgData name="Bob Ward" userId="6da7c2dd-8e2e-469f-a216-c384312e2a2d" providerId="ADAL" clId="{62870759-0822-402D-B25C-BB6298B1EE64}" dt="2023-11-03T01:45:06.733" v="59018" actId="1076"/>
          <ac:spMkLst>
            <pc:docMk/>
            <pc:sldMk cId="1090765989" sldId="2147479593"/>
            <ac:spMk id="28" creationId="{ED396259-B2C5-0F58-567F-790E130258DF}"/>
          </ac:spMkLst>
        </pc:spChg>
        <pc:spChg chg="mod">
          <ac:chgData name="Bob Ward" userId="6da7c2dd-8e2e-469f-a216-c384312e2a2d" providerId="ADAL" clId="{62870759-0822-402D-B25C-BB6298B1EE64}" dt="2023-11-03T01:45:35.584" v="59019" actId="1076"/>
          <ac:spMkLst>
            <pc:docMk/>
            <pc:sldMk cId="1090765989" sldId="2147479593"/>
            <ac:spMk id="29" creationId="{67CDAF1A-FC3C-9A48-9B0A-C440A9A014DF}"/>
          </ac:spMkLst>
        </pc:spChg>
        <pc:spChg chg="mod">
          <ac:chgData name="Bob Ward" userId="6da7c2dd-8e2e-469f-a216-c384312e2a2d" providerId="ADAL" clId="{62870759-0822-402D-B25C-BB6298B1EE64}" dt="2023-11-03T01:45:35.584" v="59019" actId="1076"/>
          <ac:spMkLst>
            <pc:docMk/>
            <pc:sldMk cId="1090765989" sldId="2147479593"/>
            <ac:spMk id="30" creationId="{EE213EC3-63E7-7047-BB53-6FE0848DE37C}"/>
          </ac:spMkLst>
        </pc:spChg>
        <pc:spChg chg="mod">
          <ac:chgData name="Bob Ward" userId="6da7c2dd-8e2e-469f-a216-c384312e2a2d" providerId="ADAL" clId="{62870759-0822-402D-B25C-BB6298B1EE64}" dt="2023-11-03T01:45:35.584" v="59019" actId="1076"/>
          <ac:spMkLst>
            <pc:docMk/>
            <pc:sldMk cId="1090765989" sldId="2147479593"/>
            <ac:spMk id="31" creationId="{AF285618-3384-4641-ADD2-5DD2CCE6FD6B}"/>
          </ac:spMkLst>
        </pc:spChg>
        <pc:spChg chg="mod">
          <ac:chgData name="Bob Ward" userId="6da7c2dd-8e2e-469f-a216-c384312e2a2d" providerId="ADAL" clId="{62870759-0822-402D-B25C-BB6298B1EE64}" dt="2023-11-03T01:45:06.733" v="59018" actId="1076"/>
          <ac:spMkLst>
            <pc:docMk/>
            <pc:sldMk cId="1090765989" sldId="2147479593"/>
            <ac:spMk id="32" creationId="{C96D7413-94C0-940F-4C13-AD19FBF780EC}"/>
          </ac:spMkLst>
        </pc:spChg>
        <pc:spChg chg="mod">
          <ac:chgData name="Bob Ward" userId="6da7c2dd-8e2e-469f-a216-c384312e2a2d" providerId="ADAL" clId="{62870759-0822-402D-B25C-BB6298B1EE64}" dt="2023-11-03T01:45:35.584" v="59019" actId="1076"/>
          <ac:spMkLst>
            <pc:docMk/>
            <pc:sldMk cId="1090765989" sldId="2147479593"/>
            <ac:spMk id="33" creationId="{CF5FDC10-82C9-8149-8141-454B029D8835}"/>
          </ac:spMkLst>
        </pc:spChg>
        <pc:spChg chg="mod">
          <ac:chgData name="Bob Ward" userId="6da7c2dd-8e2e-469f-a216-c384312e2a2d" providerId="ADAL" clId="{62870759-0822-402D-B25C-BB6298B1EE64}" dt="2023-11-03T01:45:35.584" v="59019" actId="1076"/>
          <ac:spMkLst>
            <pc:docMk/>
            <pc:sldMk cId="1090765989" sldId="2147479593"/>
            <ac:spMk id="34" creationId="{FE8F50A8-6E73-3141-B0C0-F0CB4B7470B3}"/>
          </ac:spMkLst>
        </pc:spChg>
        <pc:spChg chg="mod">
          <ac:chgData name="Bob Ward" userId="6da7c2dd-8e2e-469f-a216-c384312e2a2d" providerId="ADAL" clId="{62870759-0822-402D-B25C-BB6298B1EE64}" dt="2023-11-03T01:45:35.584" v="59019" actId="1076"/>
          <ac:spMkLst>
            <pc:docMk/>
            <pc:sldMk cId="1090765989" sldId="2147479593"/>
            <ac:spMk id="45" creationId="{C5443F09-C829-DE4E-81B3-8AB9DBE0838F}"/>
          </ac:spMkLst>
        </pc:spChg>
        <pc:spChg chg="mod">
          <ac:chgData name="Bob Ward" userId="6da7c2dd-8e2e-469f-a216-c384312e2a2d" providerId="ADAL" clId="{62870759-0822-402D-B25C-BB6298B1EE64}" dt="2023-11-03T01:45:35.584" v="59019" actId="1076"/>
          <ac:spMkLst>
            <pc:docMk/>
            <pc:sldMk cId="1090765989" sldId="2147479593"/>
            <ac:spMk id="46" creationId="{647825EB-959C-654B-9918-C15B9DE27F9D}"/>
          </ac:spMkLst>
        </pc:spChg>
        <pc:spChg chg="mod">
          <ac:chgData name="Bob Ward" userId="6da7c2dd-8e2e-469f-a216-c384312e2a2d" providerId="ADAL" clId="{62870759-0822-402D-B25C-BB6298B1EE64}" dt="2023-11-03T01:45:35.584" v="59019" actId="1076"/>
          <ac:spMkLst>
            <pc:docMk/>
            <pc:sldMk cId="1090765989" sldId="2147479593"/>
            <ac:spMk id="52" creationId="{EC4B1E16-DDB8-8C45-AEBE-31E5A7D9F847}"/>
          </ac:spMkLst>
        </pc:spChg>
        <pc:spChg chg="mod">
          <ac:chgData name="Bob Ward" userId="6da7c2dd-8e2e-469f-a216-c384312e2a2d" providerId="ADAL" clId="{62870759-0822-402D-B25C-BB6298B1EE64}" dt="2023-11-03T01:45:35.584" v="59019" actId="1076"/>
          <ac:spMkLst>
            <pc:docMk/>
            <pc:sldMk cId="1090765989" sldId="2147479593"/>
            <ac:spMk id="53" creationId="{769EED45-1A35-2149-938F-D6EE8740985D}"/>
          </ac:spMkLst>
        </pc:spChg>
        <pc:spChg chg="mod">
          <ac:chgData name="Bob Ward" userId="6da7c2dd-8e2e-469f-a216-c384312e2a2d" providerId="ADAL" clId="{62870759-0822-402D-B25C-BB6298B1EE64}" dt="2023-11-03T01:45:06.733" v="59018" actId="1076"/>
          <ac:spMkLst>
            <pc:docMk/>
            <pc:sldMk cId="1090765989" sldId="2147479593"/>
            <ac:spMk id="54" creationId="{7FB4377F-0FC2-1D0C-E0ED-BCC89520090B}"/>
          </ac:spMkLst>
        </pc:spChg>
        <pc:spChg chg="mod">
          <ac:chgData name="Bob Ward" userId="6da7c2dd-8e2e-469f-a216-c384312e2a2d" providerId="ADAL" clId="{62870759-0822-402D-B25C-BB6298B1EE64}" dt="2023-11-03T01:45:06.733" v="59018" actId="1076"/>
          <ac:spMkLst>
            <pc:docMk/>
            <pc:sldMk cId="1090765989" sldId="2147479593"/>
            <ac:spMk id="55" creationId="{BE641BEC-A1F6-FB2F-59B4-C7CC4FE4CC19}"/>
          </ac:spMkLst>
        </pc:spChg>
        <pc:spChg chg="mod">
          <ac:chgData name="Bob Ward" userId="6da7c2dd-8e2e-469f-a216-c384312e2a2d" providerId="ADAL" clId="{62870759-0822-402D-B25C-BB6298B1EE64}" dt="2023-11-03T01:45:06.733" v="59018" actId="1076"/>
          <ac:spMkLst>
            <pc:docMk/>
            <pc:sldMk cId="1090765989" sldId="2147479593"/>
            <ac:spMk id="57" creationId="{C69122E3-828A-FF88-2005-6CEDB1B18332}"/>
          </ac:spMkLst>
        </pc:spChg>
        <pc:spChg chg="mod">
          <ac:chgData name="Bob Ward" userId="6da7c2dd-8e2e-469f-a216-c384312e2a2d" providerId="ADAL" clId="{62870759-0822-402D-B25C-BB6298B1EE64}" dt="2023-11-03T01:45:35.584" v="59019" actId="1076"/>
          <ac:spMkLst>
            <pc:docMk/>
            <pc:sldMk cId="1090765989" sldId="2147479593"/>
            <ac:spMk id="59" creationId="{BB651C6C-C6DC-7B47-AB67-2E164382F1E6}"/>
          </ac:spMkLst>
        </pc:spChg>
        <pc:spChg chg="mod">
          <ac:chgData name="Bob Ward" userId="6da7c2dd-8e2e-469f-a216-c384312e2a2d" providerId="ADAL" clId="{62870759-0822-402D-B25C-BB6298B1EE64}" dt="2023-11-03T01:45:06.733" v="59018" actId="1076"/>
          <ac:spMkLst>
            <pc:docMk/>
            <pc:sldMk cId="1090765989" sldId="2147479593"/>
            <ac:spMk id="64" creationId="{D9B28AB9-ACAE-8F15-DB30-1E42BED32026}"/>
          </ac:spMkLst>
        </pc:spChg>
        <pc:spChg chg="mod">
          <ac:chgData name="Bob Ward" userId="6da7c2dd-8e2e-469f-a216-c384312e2a2d" providerId="ADAL" clId="{62870759-0822-402D-B25C-BB6298B1EE64}" dt="2023-11-03T01:45:35.584" v="59019" actId="1076"/>
          <ac:spMkLst>
            <pc:docMk/>
            <pc:sldMk cId="1090765989" sldId="2147479593"/>
            <ac:spMk id="65" creationId="{54A68B40-C038-3A45-ABB1-F7922548BC98}"/>
          </ac:spMkLst>
        </pc:spChg>
        <pc:spChg chg="mod">
          <ac:chgData name="Bob Ward" userId="6da7c2dd-8e2e-469f-a216-c384312e2a2d" providerId="ADAL" clId="{62870759-0822-402D-B25C-BB6298B1EE64}" dt="2023-11-03T01:45:35.584" v="59019" actId="1076"/>
          <ac:spMkLst>
            <pc:docMk/>
            <pc:sldMk cId="1090765989" sldId="2147479593"/>
            <ac:spMk id="66" creationId="{1B157A4D-FCA1-3D4F-9054-84994FB33DFB}"/>
          </ac:spMkLst>
        </pc:spChg>
        <pc:spChg chg="mod">
          <ac:chgData name="Bob Ward" userId="6da7c2dd-8e2e-469f-a216-c384312e2a2d" providerId="ADAL" clId="{62870759-0822-402D-B25C-BB6298B1EE64}" dt="2023-11-03T01:45:35.584" v="59019" actId="1076"/>
          <ac:spMkLst>
            <pc:docMk/>
            <pc:sldMk cId="1090765989" sldId="2147479593"/>
            <ac:spMk id="67" creationId="{150269E8-3091-8940-8A2F-61683C901F2A}"/>
          </ac:spMkLst>
        </pc:spChg>
        <pc:spChg chg="mod">
          <ac:chgData name="Bob Ward" userId="6da7c2dd-8e2e-469f-a216-c384312e2a2d" providerId="ADAL" clId="{62870759-0822-402D-B25C-BB6298B1EE64}" dt="2023-11-03T01:45:35.584" v="59019" actId="1076"/>
          <ac:spMkLst>
            <pc:docMk/>
            <pc:sldMk cId="1090765989" sldId="2147479593"/>
            <ac:spMk id="68" creationId="{447E1493-1E36-1541-8B1D-5AD306E53BB4}"/>
          </ac:spMkLst>
        </pc:spChg>
        <pc:spChg chg="mod">
          <ac:chgData name="Bob Ward" userId="6da7c2dd-8e2e-469f-a216-c384312e2a2d" providerId="ADAL" clId="{62870759-0822-402D-B25C-BB6298B1EE64}" dt="2023-11-03T01:45:35.584" v="59019" actId="1076"/>
          <ac:spMkLst>
            <pc:docMk/>
            <pc:sldMk cId="1090765989" sldId="2147479593"/>
            <ac:spMk id="69" creationId="{01012F3B-5AA9-0546-97E5-B12733932F4B}"/>
          </ac:spMkLst>
        </pc:spChg>
        <pc:spChg chg="mod">
          <ac:chgData name="Bob Ward" userId="6da7c2dd-8e2e-469f-a216-c384312e2a2d" providerId="ADAL" clId="{62870759-0822-402D-B25C-BB6298B1EE64}" dt="2023-11-03T01:45:06.733" v="59018" actId="1076"/>
          <ac:spMkLst>
            <pc:docMk/>
            <pc:sldMk cId="1090765989" sldId="2147479593"/>
            <ac:spMk id="70" creationId="{516856EC-18F8-F5DB-C604-A4403BE77783}"/>
          </ac:spMkLst>
        </pc:spChg>
        <pc:spChg chg="mod">
          <ac:chgData name="Bob Ward" userId="6da7c2dd-8e2e-469f-a216-c384312e2a2d" providerId="ADAL" clId="{62870759-0822-402D-B25C-BB6298B1EE64}" dt="2023-11-03T01:45:06.733" v="59018" actId="1076"/>
          <ac:spMkLst>
            <pc:docMk/>
            <pc:sldMk cId="1090765989" sldId="2147479593"/>
            <ac:spMk id="71" creationId="{F57C4313-576C-8DAE-901E-79A248F8B40D}"/>
          </ac:spMkLst>
        </pc:spChg>
        <pc:spChg chg="mod">
          <ac:chgData name="Bob Ward" userId="6da7c2dd-8e2e-469f-a216-c384312e2a2d" providerId="ADAL" clId="{62870759-0822-402D-B25C-BB6298B1EE64}" dt="2023-11-03T01:45:35.584" v="59019" actId="1076"/>
          <ac:spMkLst>
            <pc:docMk/>
            <pc:sldMk cId="1090765989" sldId="2147479593"/>
            <ac:spMk id="73" creationId="{7014B8D4-3410-E048-8732-F422926EED6E}"/>
          </ac:spMkLst>
        </pc:spChg>
        <pc:spChg chg="add mod">
          <ac:chgData name="Bob Ward" userId="6da7c2dd-8e2e-469f-a216-c384312e2a2d" providerId="ADAL" clId="{62870759-0822-402D-B25C-BB6298B1EE64}" dt="2023-11-03T01:45:06.733" v="59018" actId="1076"/>
          <ac:spMkLst>
            <pc:docMk/>
            <pc:sldMk cId="1090765989" sldId="2147479593"/>
            <ac:spMk id="75" creationId="{51118BA5-8355-6960-3EE8-4CD2EF2EED0A}"/>
          </ac:spMkLst>
        </pc:spChg>
        <pc:spChg chg="add mod">
          <ac:chgData name="Bob Ward" userId="6da7c2dd-8e2e-469f-a216-c384312e2a2d" providerId="ADAL" clId="{62870759-0822-402D-B25C-BB6298B1EE64}" dt="2023-11-03T01:45:06.733" v="59018" actId="1076"/>
          <ac:spMkLst>
            <pc:docMk/>
            <pc:sldMk cId="1090765989" sldId="2147479593"/>
            <ac:spMk id="78" creationId="{DB7FAE32-6A94-A7E8-0E47-8FFC6AB0EFC8}"/>
          </ac:spMkLst>
        </pc:spChg>
        <pc:spChg chg="add mod">
          <ac:chgData name="Bob Ward" userId="6da7c2dd-8e2e-469f-a216-c384312e2a2d" providerId="ADAL" clId="{62870759-0822-402D-B25C-BB6298B1EE64}" dt="2023-11-03T01:45:06.733" v="59018" actId="1076"/>
          <ac:spMkLst>
            <pc:docMk/>
            <pc:sldMk cId="1090765989" sldId="2147479593"/>
            <ac:spMk id="79" creationId="{D9101287-6F98-9737-CCFC-5AB6D101A32B}"/>
          </ac:spMkLst>
        </pc:spChg>
        <pc:spChg chg="add mod">
          <ac:chgData name="Bob Ward" userId="6da7c2dd-8e2e-469f-a216-c384312e2a2d" providerId="ADAL" clId="{62870759-0822-402D-B25C-BB6298B1EE64}" dt="2023-11-03T01:45:06.733" v="59018" actId="1076"/>
          <ac:spMkLst>
            <pc:docMk/>
            <pc:sldMk cId="1090765989" sldId="2147479593"/>
            <ac:spMk id="82" creationId="{30BDA9B0-65FA-9FCE-8477-90F30CA4B654}"/>
          </ac:spMkLst>
        </pc:spChg>
        <pc:spChg chg="mod">
          <ac:chgData name="Bob Ward" userId="6da7c2dd-8e2e-469f-a216-c384312e2a2d" providerId="ADAL" clId="{62870759-0822-402D-B25C-BB6298B1EE64}" dt="2023-11-03T01:45:35.584" v="59019" actId="1076"/>
          <ac:spMkLst>
            <pc:docMk/>
            <pc:sldMk cId="1090765989" sldId="2147479593"/>
            <ac:spMk id="84" creationId="{7AC07E81-E857-1E48-9327-1D3EA81AA633}"/>
          </ac:spMkLst>
        </pc:spChg>
        <pc:spChg chg="add mod">
          <ac:chgData name="Bob Ward" userId="6da7c2dd-8e2e-469f-a216-c384312e2a2d" providerId="ADAL" clId="{62870759-0822-402D-B25C-BB6298B1EE64}" dt="2023-11-03T01:45:06.733" v="59018" actId="1076"/>
          <ac:spMkLst>
            <pc:docMk/>
            <pc:sldMk cId="1090765989" sldId="2147479593"/>
            <ac:spMk id="85" creationId="{20A1936E-B29A-75EA-CD67-6509F26F9F61}"/>
          </ac:spMkLst>
        </pc:spChg>
        <pc:spChg chg="add mod">
          <ac:chgData name="Bob Ward" userId="6da7c2dd-8e2e-469f-a216-c384312e2a2d" providerId="ADAL" clId="{62870759-0822-402D-B25C-BB6298B1EE64}" dt="2023-11-03T01:45:06.733" v="59018" actId="1076"/>
          <ac:spMkLst>
            <pc:docMk/>
            <pc:sldMk cId="1090765989" sldId="2147479593"/>
            <ac:spMk id="86" creationId="{26A38664-131D-E246-95EE-C61F464EC80A}"/>
          </ac:spMkLst>
        </pc:spChg>
        <pc:spChg chg="mod">
          <ac:chgData name="Bob Ward" userId="6da7c2dd-8e2e-469f-a216-c384312e2a2d" providerId="ADAL" clId="{62870759-0822-402D-B25C-BB6298B1EE64}" dt="2023-11-03T01:45:06.733" v="59018" actId="1076"/>
          <ac:spMkLst>
            <pc:docMk/>
            <pc:sldMk cId="1090765989" sldId="2147479593"/>
            <ac:spMk id="95" creationId="{40FFA762-FF10-882E-D6B5-82D4EC9257CB}"/>
          </ac:spMkLst>
        </pc:spChg>
        <pc:spChg chg="mod">
          <ac:chgData name="Bob Ward" userId="6da7c2dd-8e2e-469f-a216-c384312e2a2d" providerId="ADAL" clId="{62870759-0822-402D-B25C-BB6298B1EE64}" dt="2023-11-03T01:45:35.584" v="59019" actId="1076"/>
          <ac:spMkLst>
            <pc:docMk/>
            <pc:sldMk cId="1090765989" sldId="2147479593"/>
            <ac:spMk id="97" creationId="{4D07F6CD-D503-AE4A-85EF-E559035B8994}"/>
          </ac:spMkLst>
        </pc:spChg>
        <pc:spChg chg="mod">
          <ac:chgData name="Bob Ward" userId="6da7c2dd-8e2e-469f-a216-c384312e2a2d" providerId="ADAL" clId="{62870759-0822-402D-B25C-BB6298B1EE64}" dt="2023-11-03T01:45:35.584" v="59019" actId="1076"/>
          <ac:spMkLst>
            <pc:docMk/>
            <pc:sldMk cId="1090765989" sldId="2147479593"/>
            <ac:spMk id="99" creationId="{69E08096-3486-814B-BFBD-373A08E118EA}"/>
          </ac:spMkLst>
        </pc:spChg>
        <pc:spChg chg="mod">
          <ac:chgData name="Bob Ward" userId="6da7c2dd-8e2e-469f-a216-c384312e2a2d" providerId="ADAL" clId="{62870759-0822-402D-B25C-BB6298B1EE64}" dt="2023-11-03T01:45:35.584" v="59019" actId="1076"/>
          <ac:spMkLst>
            <pc:docMk/>
            <pc:sldMk cId="1090765989" sldId="2147479593"/>
            <ac:spMk id="100" creationId="{5FE920D5-558F-8444-B407-04E7F09293E2}"/>
          </ac:spMkLst>
        </pc:spChg>
        <pc:spChg chg="mod">
          <ac:chgData name="Bob Ward" userId="6da7c2dd-8e2e-469f-a216-c384312e2a2d" providerId="ADAL" clId="{62870759-0822-402D-B25C-BB6298B1EE64}" dt="2023-11-03T01:45:35.584" v="59019" actId="1076"/>
          <ac:spMkLst>
            <pc:docMk/>
            <pc:sldMk cId="1090765989" sldId="2147479593"/>
            <ac:spMk id="101" creationId="{F6A05E6A-5C4C-974D-87A7-A72B21C997D6}"/>
          </ac:spMkLst>
        </pc:spChg>
        <pc:spChg chg="mod">
          <ac:chgData name="Bob Ward" userId="6da7c2dd-8e2e-469f-a216-c384312e2a2d" providerId="ADAL" clId="{62870759-0822-402D-B25C-BB6298B1EE64}" dt="2023-11-03T01:45:35.584" v="59019" actId="1076"/>
          <ac:spMkLst>
            <pc:docMk/>
            <pc:sldMk cId="1090765989" sldId="2147479593"/>
            <ac:spMk id="102" creationId="{E02A4059-5560-9C48-89A5-5C3FB0B81360}"/>
          </ac:spMkLst>
        </pc:spChg>
        <pc:spChg chg="mod">
          <ac:chgData name="Bob Ward" userId="6da7c2dd-8e2e-469f-a216-c384312e2a2d" providerId="ADAL" clId="{62870759-0822-402D-B25C-BB6298B1EE64}" dt="2023-11-03T01:45:35.584" v="59019" actId="1076"/>
          <ac:spMkLst>
            <pc:docMk/>
            <pc:sldMk cId="1090765989" sldId="2147479593"/>
            <ac:spMk id="104" creationId="{CF47F4B1-2088-7A4B-BE3C-9FAFFB5C056A}"/>
          </ac:spMkLst>
        </pc:spChg>
        <pc:spChg chg="mod">
          <ac:chgData name="Bob Ward" userId="6da7c2dd-8e2e-469f-a216-c384312e2a2d" providerId="ADAL" clId="{62870759-0822-402D-B25C-BB6298B1EE64}" dt="2023-11-03T01:45:35.584" v="59019" actId="1076"/>
          <ac:spMkLst>
            <pc:docMk/>
            <pc:sldMk cId="1090765989" sldId="2147479593"/>
            <ac:spMk id="106" creationId="{91A14EE1-6BC7-6F42-A009-A0F151DD7012}"/>
          </ac:spMkLst>
        </pc:spChg>
        <pc:spChg chg="mod">
          <ac:chgData name="Bob Ward" userId="6da7c2dd-8e2e-469f-a216-c384312e2a2d" providerId="ADAL" clId="{62870759-0822-402D-B25C-BB6298B1EE64}" dt="2023-11-03T01:45:35.584" v="59019" actId="1076"/>
          <ac:spMkLst>
            <pc:docMk/>
            <pc:sldMk cId="1090765989" sldId="2147479593"/>
            <ac:spMk id="107" creationId="{B187E218-C9A0-034D-87BE-10FA9989FEC8}"/>
          </ac:spMkLst>
        </pc:spChg>
        <pc:spChg chg="mod">
          <ac:chgData name="Bob Ward" userId="6da7c2dd-8e2e-469f-a216-c384312e2a2d" providerId="ADAL" clId="{62870759-0822-402D-B25C-BB6298B1EE64}" dt="2023-11-03T01:45:35.584" v="59019" actId="1076"/>
          <ac:spMkLst>
            <pc:docMk/>
            <pc:sldMk cId="1090765989" sldId="2147479593"/>
            <ac:spMk id="108" creationId="{B735BB1C-69E4-1A4A-BA8E-599AA18835A0}"/>
          </ac:spMkLst>
        </pc:spChg>
        <pc:spChg chg="mod">
          <ac:chgData name="Bob Ward" userId="6da7c2dd-8e2e-469f-a216-c384312e2a2d" providerId="ADAL" clId="{62870759-0822-402D-B25C-BB6298B1EE64}" dt="2023-11-03T01:45:35.584" v="59019" actId="1076"/>
          <ac:spMkLst>
            <pc:docMk/>
            <pc:sldMk cId="1090765989" sldId="2147479593"/>
            <ac:spMk id="109" creationId="{EAEFCB7A-0A96-214C-AA19-63F4C9E593EA}"/>
          </ac:spMkLst>
        </pc:spChg>
        <pc:spChg chg="mod">
          <ac:chgData name="Bob Ward" userId="6da7c2dd-8e2e-469f-a216-c384312e2a2d" providerId="ADAL" clId="{62870759-0822-402D-B25C-BB6298B1EE64}" dt="2023-11-03T01:45:35.584" v="59019" actId="1076"/>
          <ac:spMkLst>
            <pc:docMk/>
            <pc:sldMk cId="1090765989" sldId="2147479593"/>
            <ac:spMk id="111" creationId="{44E31A2F-45FA-7D41-A8CD-E62AC714829F}"/>
          </ac:spMkLst>
        </pc:spChg>
        <pc:spChg chg="mod">
          <ac:chgData name="Bob Ward" userId="6da7c2dd-8e2e-469f-a216-c384312e2a2d" providerId="ADAL" clId="{62870759-0822-402D-B25C-BB6298B1EE64}" dt="2023-11-03T01:45:35.584" v="59019" actId="1076"/>
          <ac:spMkLst>
            <pc:docMk/>
            <pc:sldMk cId="1090765989" sldId="2147479593"/>
            <ac:spMk id="113" creationId="{9EA8DF22-8E84-6240-981F-9D47D5148FEC}"/>
          </ac:spMkLst>
        </pc:spChg>
        <pc:spChg chg="mod">
          <ac:chgData name="Bob Ward" userId="6da7c2dd-8e2e-469f-a216-c384312e2a2d" providerId="ADAL" clId="{62870759-0822-402D-B25C-BB6298B1EE64}" dt="2023-11-03T01:45:35.584" v="59019" actId="1076"/>
          <ac:spMkLst>
            <pc:docMk/>
            <pc:sldMk cId="1090765989" sldId="2147479593"/>
            <ac:spMk id="114" creationId="{E93EB134-3F2B-BD40-98FA-A3629DF9069D}"/>
          </ac:spMkLst>
        </pc:spChg>
        <pc:spChg chg="mod">
          <ac:chgData name="Bob Ward" userId="6da7c2dd-8e2e-469f-a216-c384312e2a2d" providerId="ADAL" clId="{62870759-0822-402D-B25C-BB6298B1EE64}" dt="2023-11-03T01:45:35.584" v="59019" actId="1076"/>
          <ac:spMkLst>
            <pc:docMk/>
            <pc:sldMk cId="1090765989" sldId="2147479593"/>
            <ac:spMk id="115" creationId="{FC6705D5-2E82-0049-9EFA-AE6BB865D121}"/>
          </ac:spMkLst>
        </pc:spChg>
        <pc:spChg chg="mod">
          <ac:chgData name="Bob Ward" userId="6da7c2dd-8e2e-469f-a216-c384312e2a2d" providerId="ADAL" clId="{62870759-0822-402D-B25C-BB6298B1EE64}" dt="2023-11-03T01:45:35.584" v="59019" actId="1076"/>
          <ac:spMkLst>
            <pc:docMk/>
            <pc:sldMk cId="1090765989" sldId="2147479593"/>
            <ac:spMk id="116" creationId="{1968A425-3572-7848-9BB0-8499E21C941A}"/>
          </ac:spMkLst>
        </pc:spChg>
        <pc:spChg chg="mod">
          <ac:chgData name="Bob Ward" userId="6da7c2dd-8e2e-469f-a216-c384312e2a2d" providerId="ADAL" clId="{62870759-0822-402D-B25C-BB6298B1EE64}" dt="2023-11-03T01:45:35.584" v="59019" actId="1076"/>
          <ac:spMkLst>
            <pc:docMk/>
            <pc:sldMk cId="1090765989" sldId="2147479593"/>
            <ac:spMk id="117" creationId="{163A774D-2629-C543-8040-8E479D0C6A09}"/>
          </ac:spMkLst>
        </pc:spChg>
        <pc:spChg chg="mod">
          <ac:chgData name="Bob Ward" userId="6da7c2dd-8e2e-469f-a216-c384312e2a2d" providerId="ADAL" clId="{62870759-0822-402D-B25C-BB6298B1EE64}" dt="2023-11-03T01:45:35.584" v="59019" actId="1076"/>
          <ac:spMkLst>
            <pc:docMk/>
            <pc:sldMk cId="1090765989" sldId="2147479593"/>
            <ac:spMk id="118" creationId="{F2A213C5-F39A-2346-B825-29B466ED23B4}"/>
          </ac:spMkLst>
        </pc:spChg>
        <pc:spChg chg="mod">
          <ac:chgData name="Bob Ward" userId="6da7c2dd-8e2e-469f-a216-c384312e2a2d" providerId="ADAL" clId="{62870759-0822-402D-B25C-BB6298B1EE64}" dt="2023-11-03T01:45:35.584" v="59019" actId="1076"/>
          <ac:spMkLst>
            <pc:docMk/>
            <pc:sldMk cId="1090765989" sldId="2147479593"/>
            <ac:spMk id="119" creationId="{EB0FA8F7-4971-2A47-90CF-D0DC31654611}"/>
          </ac:spMkLst>
        </pc:spChg>
        <pc:spChg chg="mod">
          <ac:chgData name="Bob Ward" userId="6da7c2dd-8e2e-469f-a216-c384312e2a2d" providerId="ADAL" clId="{62870759-0822-402D-B25C-BB6298B1EE64}" dt="2023-11-03T01:45:06.733" v="59018" actId="1076"/>
          <ac:spMkLst>
            <pc:docMk/>
            <pc:sldMk cId="1090765989" sldId="2147479593"/>
            <ac:spMk id="121" creationId="{E6C0F32C-7371-092B-F5DE-52203C250083}"/>
          </ac:spMkLst>
        </pc:spChg>
        <pc:spChg chg="mod">
          <ac:chgData name="Bob Ward" userId="6da7c2dd-8e2e-469f-a216-c384312e2a2d" providerId="ADAL" clId="{62870759-0822-402D-B25C-BB6298B1EE64}" dt="2023-11-03T01:45:35.584" v="59019" actId="1076"/>
          <ac:spMkLst>
            <pc:docMk/>
            <pc:sldMk cId="1090765989" sldId="2147479593"/>
            <ac:spMk id="122" creationId="{5EDBC61A-D4D4-E14B-AB39-12FAFC3091FB}"/>
          </ac:spMkLst>
        </pc:spChg>
        <pc:spChg chg="mod">
          <ac:chgData name="Bob Ward" userId="6da7c2dd-8e2e-469f-a216-c384312e2a2d" providerId="ADAL" clId="{62870759-0822-402D-B25C-BB6298B1EE64}" dt="2023-11-03T01:45:35.584" v="59019" actId="1076"/>
          <ac:spMkLst>
            <pc:docMk/>
            <pc:sldMk cId="1090765989" sldId="2147479593"/>
            <ac:spMk id="123" creationId="{4BAFFDE9-071F-C440-BBD2-66408D6070E9}"/>
          </ac:spMkLst>
        </pc:spChg>
        <pc:spChg chg="mod">
          <ac:chgData name="Bob Ward" userId="6da7c2dd-8e2e-469f-a216-c384312e2a2d" providerId="ADAL" clId="{62870759-0822-402D-B25C-BB6298B1EE64}" dt="2023-11-03T01:45:35.584" v="59019" actId="1076"/>
          <ac:spMkLst>
            <pc:docMk/>
            <pc:sldMk cId="1090765989" sldId="2147479593"/>
            <ac:spMk id="126" creationId="{FA4CE5F4-D962-7041-8F2B-4D51466018D7}"/>
          </ac:spMkLst>
        </pc:spChg>
        <pc:spChg chg="mod">
          <ac:chgData name="Bob Ward" userId="6da7c2dd-8e2e-469f-a216-c384312e2a2d" providerId="ADAL" clId="{62870759-0822-402D-B25C-BB6298B1EE64}" dt="2023-11-03T01:45:35.584" v="59019" actId="1076"/>
          <ac:spMkLst>
            <pc:docMk/>
            <pc:sldMk cId="1090765989" sldId="2147479593"/>
            <ac:spMk id="133" creationId="{FC749242-AFEF-1B49-B770-3969208C7925}"/>
          </ac:spMkLst>
        </pc:spChg>
        <pc:spChg chg="mod">
          <ac:chgData name="Bob Ward" userId="6da7c2dd-8e2e-469f-a216-c384312e2a2d" providerId="ADAL" clId="{62870759-0822-402D-B25C-BB6298B1EE64}" dt="2023-11-03T01:45:06.733" v="59018" actId="1076"/>
          <ac:spMkLst>
            <pc:docMk/>
            <pc:sldMk cId="1090765989" sldId="2147479593"/>
            <ac:spMk id="134" creationId="{3951BCEA-475D-0A55-0712-DFFB3338E423}"/>
          </ac:spMkLst>
        </pc:spChg>
        <pc:spChg chg="mod">
          <ac:chgData name="Bob Ward" userId="6da7c2dd-8e2e-469f-a216-c384312e2a2d" providerId="ADAL" clId="{62870759-0822-402D-B25C-BB6298B1EE64}" dt="2023-11-03T01:45:06.733" v="59018" actId="1076"/>
          <ac:spMkLst>
            <pc:docMk/>
            <pc:sldMk cId="1090765989" sldId="2147479593"/>
            <ac:spMk id="135" creationId="{DDEBB7D1-0A15-037B-0085-7FC1DEBFE4B4}"/>
          </ac:spMkLst>
        </pc:spChg>
        <pc:spChg chg="mod">
          <ac:chgData name="Bob Ward" userId="6da7c2dd-8e2e-469f-a216-c384312e2a2d" providerId="ADAL" clId="{62870759-0822-402D-B25C-BB6298B1EE64}" dt="2023-11-03T01:45:06.733" v="59018" actId="1076"/>
          <ac:spMkLst>
            <pc:docMk/>
            <pc:sldMk cId="1090765989" sldId="2147479593"/>
            <ac:spMk id="138" creationId="{842C32C2-227B-2CAE-5389-24A59C9348DA}"/>
          </ac:spMkLst>
        </pc:spChg>
        <pc:spChg chg="mod">
          <ac:chgData name="Bob Ward" userId="6da7c2dd-8e2e-469f-a216-c384312e2a2d" providerId="ADAL" clId="{62870759-0822-402D-B25C-BB6298B1EE64}" dt="2023-11-03T02:32:38.287" v="59342" actId="20577"/>
          <ac:spMkLst>
            <pc:docMk/>
            <pc:sldMk cId="1090765989" sldId="2147479593"/>
            <ac:spMk id="139" creationId="{4EEFFE3A-B631-BD4C-9638-47B8387383C0}"/>
          </ac:spMkLst>
        </pc:spChg>
        <pc:spChg chg="mod">
          <ac:chgData name="Bob Ward" userId="6da7c2dd-8e2e-469f-a216-c384312e2a2d" providerId="ADAL" clId="{62870759-0822-402D-B25C-BB6298B1EE64}" dt="2023-11-03T01:45:35.584" v="59019" actId="1076"/>
          <ac:spMkLst>
            <pc:docMk/>
            <pc:sldMk cId="1090765989" sldId="2147479593"/>
            <ac:spMk id="141" creationId="{E8F3047C-AE2A-274C-8F31-59E36075B18D}"/>
          </ac:spMkLst>
        </pc:spChg>
        <pc:spChg chg="mod">
          <ac:chgData name="Bob Ward" userId="6da7c2dd-8e2e-469f-a216-c384312e2a2d" providerId="ADAL" clId="{62870759-0822-402D-B25C-BB6298B1EE64}" dt="2023-11-03T01:45:35.584" v="59019" actId="1076"/>
          <ac:spMkLst>
            <pc:docMk/>
            <pc:sldMk cId="1090765989" sldId="2147479593"/>
            <ac:spMk id="142" creationId="{5490F3B5-ED68-E24B-91E4-BB9D17B5B77E}"/>
          </ac:spMkLst>
        </pc:spChg>
        <pc:spChg chg="mod">
          <ac:chgData name="Bob Ward" userId="6da7c2dd-8e2e-469f-a216-c384312e2a2d" providerId="ADAL" clId="{62870759-0822-402D-B25C-BB6298B1EE64}" dt="2023-11-03T01:45:35.584" v="59019" actId="1076"/>
          <ac:spMkLst>
            <pc:docMk/>
            <pc:sldMk cId="1090765989" sldId="2147479593"/>
            <ac:spMk id="143" creationId="{A7780911-02B4-1149-AD56-EA9430ECD576}"/>
          </ac:spMkLst>
        </pc:spChg>
        <pc:spChg chg="mod">
          <ac:chgData name="Bob Ward" userId="6da7c2dd-8e2e-469f-a216-c384312e2a2d" providerId="ADAL" clId="{62870759-0822-402D-B25C-BB6298B1EE64}" dt="2023-11-03T01:45:06.733" v="59018" actId="1076"/>
          <ac:spMkLst>
            <pc:docMk/>
            <pc:sldMk cId="1090765989" sldId="2147479593"/>
            <ac:spMk id="144" creationId="{989C563B-CA55-A746-7338-0FC2583013BA}"/>
          </ac:spMkLst>
        </pc:spChg>
        <pc:spChg chg="mod">
          <ac:chgData name="Bob Ward" userId="6da7c2dd-8e2e-469f-a216-c384312e2a2d" providerId="ADAL" clId="{62870759-0822-402D-B25C-BB6298B1EE64}" dt="2023-11-03T01:45:06.733" v="59018" actId="1076"/>
          <ac:spMkLst>
            <pc:docMk/>
            <pc:sldMk cId="1090765989" sldId="2147479593"/>
            <ac:spMk id="145" creationId="{6872882B-F28A-ECCD-78B9-7A1D4948FF03}"/>
          </ac:spMkLst>
        </pc:spChg>
        <pc:spChg chg="mod">
          <ac:chgData name="Bob Ward" userId="6da7c2dd-8e2e-469f-a216-c384312e2a2d" providerId="ADAL" clId="{62870759-0822-402D-B25C-BB6298B1EE64}" dt="2023-11-03T01:45:06.733" v="59018" actId="1076"/>
          <ac:spMkLst>
            <pc:docMk/>
            <pc:sldMk cId="1090765989" sldId="2147479593"/>
            <ac:spMk id="147" creationId="{4AF7749B-2418-C9DC-0AD3-AB3B99D55853}"/>
          </ac:spMkLst>
        </pc:spChg>
        <pc:spChg chg="add mod">
          <ac:chgData name="Bob Ward" userId="6da7c2dd-8e2e-469f-a216-c384312e2a2d" providerId="ADAL" clId="{62870759-0822-402D-B25C-BB6298B1EE64}" dt="2023-11-03T01:45:06.733" v="59018" actId="1076"/>
          <ac:spMkLst>
            <pc:docMk/>
            <pc:sldMk cId="1090765989" sldId="2147479593"/>
            <ac:spMk id="152" creationId="{D3B25699-1766-2C78-1D0B-7B4AE5D87F81}"/>
          </ac:spMkLst>
        </pc:spChg>
        <pc:spChg chg="add mod">
          <ac:chgData name="Bob Ward" userId="6da7c2dd-8e2e-469f-a216-c384312e2a2d" providerId="ADAL" clId="{62870759-0822-402D-B25C-BB6298B1EE64}" dt="2023-11-03T02:32:33.539" v="59338" actId="6549"/>
          <ac:spMkLst>
            <pc:docMk/>
            <pc:sldMk cId="1090765989" sldId="2147479593"/>
            <ac:spMk id="153" creationId="{40D54603-629D-8687-DBD3-5331CEB2E877}"/>
          </ac:spMkLst>
        </pc:spChg>
        <pc:spChg chg="add mod">
          <ac:chgData name="Bob Ward" userId="6da7c2dd-8e2e-469f-a216-c384312e2a2d" providerId="ADAL" clId="{62870759-0822-402D-B25C-BB6298B1EE64}" dt="2023-11-03T01:45:06.733" v="59018" actId="1076"/>
          <ac:spMkLst>
            <pc:docMk/>
            <pc:sldMk cId="1090765989" sldId="2147479593"/>
            <ac:spMk id="154" creationId="{0805AFB1-904C-CD08-7EA8-7E79075147C0}"/>
          </ac:spMkLst>
        </pc:spChg>
        <pc:spChg chg="add mod">
          <ac:chgData name="Bob Ward" userId="6da7c2dd-8e2e-469f-a216-c384312e2a2d" providerId="ADAL" clId="{62870759-0822-402D-B25C-BB6298B1EE64}" dt="2023-11-03T01:45:06.733" v="59018" actId="1076"/>
          <ac:spMkLst>
            <pc:docMk/>
            <pc:sldMk cId="1090765989" sldId="2147479593"/>
            <ac:spMk id="155" creationId="{9C0DFB72-8C74-995C-7F03-31C05DEBE2A0}"/>
          </ac:spMkLst>
        </pc:spChg>
        <pc:spChg chg="add mod">
          <ac:chgData name="Bob Ward" userId="6da7c2dd-8e2e-469f-a216-c384312e2a2d" providerId="ADAL" clId="{62870759-0822-402D-B25C-BB6298B1EE64}" dt="2023-11-03T01:45:06.733" v="59018" actId="1076"/>
          <ac:spMkLst>
            <pc:docMk/>
            <pc:sldMk cId="1090765989" sldId="2147479593"/>
            <ac:spMk id="156" creationId="{4FA2D80A-E77D-4DDE-82B2-EA8EEE26E4C1}"/>
          </ac:spMkLst>
        </pc:spChg>
        <pc:spChg chg="add mod">
          <ac:chgData name="Bob Ward" userId="6da7c2dd-8e2e-469f-a216-c384312e2a2d" providerId="ADAL" clId="{62870759-0822-402D-B25C-BB6298B1EE64}" dt="2023-11-03T01:45:06.733" v="59018" actId="1076"/>
          <ac:spMkLst>
            <pc:docMk/>
            <pc:sldMk cId="1090765989" sldId="2147479593"/>
            <ac:spMk id="157" creationId="{D7DBC85F-47F9-0FC1-AE82-AA987C891B2A}"/>
          </ac:spMkLst>
        </pc:spChg>
        <pc:spChg chg="add mod">
          <ac:chgData name="Bob Ward" userId="6da7c2dd-8e2e-469f-a216-c384312e2a2d" providerId="ADAL" clId="{62870759-0822-402D-B25C-BB6298B1EE64}" dt="2023-11-03T01:45:06.733" v="59018" actId="1076"/>
          <ac:spMkLst>
            <pc:docMk/>
            <pc:sldMk cId="1090765989" sldId="2147479593"/>
            <ac:spMk id="158" creationId="{18CF793D-8807-01D8-ECA6-ABD03B239D90}"/>
          </ac:spMkLst>
        </pc:spChg>
        <pc:spChg chg="mod">
          <ac:chgData name="Bob Ward" userId="6da7c2dd-8e2e-469f-a216-c384312e2a2d" providerId="ADAL" clId="{62870759-0822-402D-B25C-BB6298B1EE64}" dt="2023-11-03T01:45:06.733" v="59018" actId="1076"/>
          <ac:spMkLst>
            <pc:docMk/>
            <pc:sldMk cId="1090765989" sldId="2147479593"/>
            <ac:spMk id="160" creationId="{FCA45099-1F9E-D42E-AE41-0F94D8280180}"/>
          </ac:spMkLst>
        </pc:spChg>
        <pc:spChg chg="mod">
          <ac:chgData name="Bob Ward" userId="6da7c2dd-8e2e-469f-a216-c384312e2a2d" providerId="ADAL" clId="{62870759-0822-402D-B25C-BB6298B1EE64}" dt="2023-11-03T01:45:06.733" v="59018" actId="1076"/>
          <ac:spMkLst>
            <pc:docMk/>
            <pc:sldMk cId="1090765989" sldId="2147479593"/>
            <ac:spMk id="161" creationId="{1C70DDBE-8046-E597-AA7B-672894EF6700}"/>
          </ac:spMkLst>
        </pc:spChg>
        <pc:spChg chg="mod">
          <ac:chgData name="Bob Ward" userId="6da7c2dd-8e2e-469f-a216-c384312e2a2d" providerId="ADAL" clId="{62870759-0822-402D-B25C-BB6298B1EE64}" dt="2023-11-03T01:45:06.733" v="59018" actId="1076"/>
          <ac:spMkLst>
            <pc:docMk/>
            <pc:sldMk cId="1090765989" sldId="2147479593"/>
            <ac:spMk id="162" creationId="{034D8FAC-C399-0BA1-DB38-4D42BD8E5F9F}"/>
          </ac:spMkLst>
        </pc:spChg>
        <pc:spChg chg="add mod">
          <ac:chgData name="Bob Ward" userId="6da7c2dd-8e2e-469f-a216-c384312e2a2d" providerId="ADAL" clId="{62870759-0822-402D-B25C-BB6298B1EE64}" dt="2023-11-03T01:45:06.733" v="59018" actId="1076"/>
          <ac:spMkLst>
            <pc:docMk/>
            <pc:sldMk cId="1090765989" sldId="2147479593"/>
            <ac:spMk id="165" creationId="{E07ADAAB-C82F-34B4-D0F0-945AF6C58B39}"/>
          </ac:spMkLst>
        </pc:spChg>
        <pc:spChg chg="mod">
          <ac:chgData name="Bob Ward" userId="6da7c2dd-8e2e-469f-a216-c384312e2a2d" providerId="ADAL" clId="{62870759-0822-402D-B25C-BB6298B1EE64}" dt="2023-11-03T01:45:06.733" v="59018" actId="1076"/>
          <ac:spMkLst>
            <pc:docMk/>
            <pc:sldMk cId="1090765989" sldId="2147479593"/>
            <ac:spMk id="167" creationId="{9DAB3BB0-4A0C-D485-162F-EC64D2D1C19D}"/>
          </ac:spMkLst>
        </pc:spChg>
        <pc:spChg chg="mod">
          <ac:chgData name="Bob Ward" userId="6da7c2dd-8e2e-469f-a216-c384312e2a2d" providerId="ADAL" clId="{62870759-0822-402D-B25C-BB6298B1EE64}" dt="2023-11-03T01:45:06.733" v="59018" actId="1076"/>
          <ac:spMkLst>
            <pc:docMk/>
            <pc:sldMk cId="1090765989" sldId="2147479593"/>
            <ac:spMk id="170" creationId="{C64034BE-508E-65C3-2827-FD1D38434FA0}"/>
          </ac:spMkLst>
        </pc:spChg>
        <pc:spChg chg="mod">
          <ac:chgData name="Bob Ward" userId="6da7c2dd-8e2e-469f-a216-c384312e2a2d" providerId="ADAL" clId="{62870759-0822-402D-B25C-BB6298B1EE64}" dt="2023-11-03T01:45:06.733" v="59018" actId="1076"/>
          <ac:spMkLst>
            <pc:docMk/>
            <pc:sldMk cId="1090765989" sldId="2147479593"/>
            <ac:spMk id="172" creationId="{8F0FD708-2C61-E5FF-569C-5F669CFD3BAE}"/>
          </ac:spMkLst>
        </pc:spChg>
        <pc:spChg chg="mod">
          <ac:chgData name="Bob Ward" userId="6da7c2dd-8e2e-469f-a216-c384312e2a2d" providerId="ADAL" clId="{62870759-0822-402D-B25C-BB6298B1EE64}" dt="2023-11-03T01:45:06.733" v="59018" actId="1076"/>
          <ac:spMkLst>
            <pc:docMk/>
            <pc:sldMk cId="1090765989" sldId="2147479593"/>
            <ac:spMk id="173" creationId="{A641A4F3-15A8-8344-43F5-B63B50FE516A}"/>
          </ac:spMkLst>
        </pc:spChg>
        <pc:spChg chg="mod">
          <ac:chgData name="Bob Ward" userId="6da7c2dd-8e2e-469f-a216-c384312e2a2d" providerId="ADAL" clId="{62870759-0822-402D-B25C-BB6298B1EE64}" dt="2023-11-03T01:45:06.733" v="59018" actId="1076"/>
          <ac:spMkLst>
            <pc:docMk/>
            <pc:sldMk cId="1090765989" sldId="2147479593"/>
            <ac:spMk id="174" creationId="{FCD2B0E0-D14C-A266-9C31-65F99FB73BF6}"/>
          </ac:spMkLst>
        </pc:spChg>
        <pc:spChg chg="add mod">
          <ac:chgData name="Bob Ward" userId="6da7c2dd-8e2e-469f-a216-c384312e2a2d" providerId="ADAL" clId="{62870759-0822-402D-B25C-BB6298B1EE64}" dt="2023-11-03T01:45:58.882" v="59053" actId="1076"/>
          <ac:spMkLst>
            <pc:docMk/>
            <pc:sldMk cId="1090765989" sldId="2147479593"/>
            <ac:spMk id="177" creationId="{EFCA182C-A688-54D4-982E-246DC49F3D40}"/>
          </ac:spMkLst>
        </pc:spChg>
        <pc:spChg chg="add mod">
          <ac:chgData name="Bob Ward" userId="6da7c2dd-8e2e-469f-a216-c384312e2a2d" providerId="ADAL" clId="{62870759-0822-402D-B25C-BB6298B1EE64}" dt="2023-11-03T01:46:09.429" v="59076" actId="20577"/>
          <ac:spMkLst>
            <pc:docMk/>
            <pc:sldMk cId="1090765989" sldId="2147479593"/>
            <ac:spMk id="178" creationId="{25A86B2C-2728-ACC4-31B5-B747A70A5AF5}"/>
          </ac:spMkLst>
        </pc:spChg>
        <pc:spChg chg="add mod">
          <ac:chgData name="Bob Ward" userId="6da7c2dd-8e2e-469f-a216-c384312e2a2d" providerId="ADAL" clId="{62870759-0822-402D-B25C-BB6298B1EE64}" dt="2023-11-03T01:56:39.071" v="59176" actId="114"/>
          <ac:spMkLst>
            <pc:docMk/>
            <pc:sldMk cId="1090765989" sldId="2147479593"/>
            <ac:spMk id="179" creationId="{970CF834-7150-CA02-12CC-BD2ACD1BB7ED}"/>
          </ac:spMkLst>
        </pc:spChg>
        <pc:spChg chg="add mod">
          <ac:chgData name="Bob Ward" userId="6da7c2dd-8e2e-469f-a216-c384312e2a2d" providerId="ADAL" clId="{62870759-0822-402D-B25C-BB6298B1EE64}" dt="2023-11-03T01:56:57.360" v="59208" actId="1076"/>
          <ac:spMkLst>
            <pc:docMk/>
            <pc:sldMk cId="1090765989" sldId="2147479593"/>
            <ac:spMk id="180" creationId="{CC936DB9-6438-5E2E-F397-141904D2843E}"/>
          </ac:spMkLst>
        </pc:spChg>
        <pc:spChg chg="add mod">
          <ac:chgData name="Bob Ward" userId="6da7c2dd-8e2e-469f-a216-c384312e2a2d" providerId="ADAL" clId="{62870759-0822-402D-B25C-BB6298B1EE64}" dt="2023-11-03T16:21:06.354" v="61325" actId="1076"/>
          <ac:spMkLst>
            <pc:docMk/>
            <pc:sldMk cId="1090765989" sldId="2147479593"/>
            <ac:spMk id="181" creationId="{52332F46-E7B7-3A43-9EF8-9F22C224B808}"/>
          </ac:spMkLst>
        </pc:spChg>
        <pc:grpChg chg="add mod">
          <ac:chgData name="Bob Ward" userId="6da7c2dd-8e2e-469f-a216-c384312e2a2d" providerId="ADAL" clId="{62870759-0822-402D-B25C-BB6298B1EE64}" dt="2023-11-03T01:45:06.733" v="59018" actId="1076"/>
          <ac:grpSpMkLst>
            <pc:docMk/>
            <pc:sldMk cId="1090765989" sldId="2147479593"/>
            <ac:grpSpMk id="4" creationId="{53F94039-E057-77BD-17EF-4AE603082313}"/>
          </ac:grpSpMkLst>
        </pc:grpChg>
        <pc:grpChg chg="mod">
          <ac:chgData name="Bob Ward" userId="6da7c2dd-8e2e-469f-a216-c384312e2a2d" providerId="ADAL" clId="{62870759-0822-402D-B25C-BB6298B1EE64}" dt="2023-11-03T01:45:06.733" v="59018" actId="1076"/>
          <ac:grpSpMkLst>
            <pc:docMk/>
            <pc:sldMk cId="1090765989" sldId="2147479593"/>
            <ac:grpSpMk id="12" creationId="{D3FAE00E-0D49-F898-3498-DACC467EE816}"/>
          </ac:grpSpMkLst>
        </pc:grpChg>
        <pc:grpChg chg="mod">
          <ac:chgData name="Bob Ward" userId="6da7c2dd-8e2e-469f-a216-c384312e2a2d" providerId="ADAL" clId="{62870759-0822-402D-B25C-BB6298B1EE64}" dt="2023-11-03T01:45:06.733" v="59018" actId="1076"/>
          <ac:grpSpMkLst>
            <pc:docMk/>
            <pc:sldMk cId="1090765989" sldId="2147479593"/>
            <ac:grpSpMk id="13" creationId="{5E2C11E4-262A-893C-C545-5125F22A8FDD}"/>
          </ac:grpSpMkLst>
        </pc:grpChg>
        <pc:grpChg chg="mod">
          <ac:chgData name="Bob Ward" userId="6da7c2dd-8e2e-469f-a216-c384312e2a2d" providerId="ADAL" clId="{62870759-0822-402D-B25C-BB6298B1EE64}" dt="2023-11-03T01:45:06.733" v="59018" actId="1076"/>
          <ac:grpSpMkLst>
            <pc:docMk/>
            <pc:sldMk cId="1090765989" sldId="2147479593"/>
            <ac:grpSpMk id="14" creationId="{2F5DAD5B-A5FB-B309-112A-CEE3686C4738}"/>
          </ac:grpSpMkLst>
        </pc:grpChg>
        <pc:grpChg chg="mod">
          <ac:chgData name="Bob Ward" userId="6da7c2dd-8e2e-469f-a216-c384312e2a2d" providerId="ADAL" clId="{62870759-0822-402D-B25C-BB6298B1EE64}" dt="2023-11-03T01:45:06.733" v="59018" actId="1076"/>
          <ac:grpSpMkLst>
            <pc:docMk/>
            <pc:sldMk cId="1090765989" sldId="2147479593"/>
            <ac:grpSpMk id="16" creationId="{0758A9FF-F330-8E98-A689-57DDDEC31ABA}"/>
          </ac:grpSpMkLst>
        </pc:grpChg>
        <pc:grpChg chg="mod">
          <ac:chgData name="Bob Ward" userId="6da7c2dd-8e2e-469f-a216-c384312e2a2d" providerId="ADAL" clId="{62870759-0822-402D-B25C-BB6298B1EE64}" dt="2023-11-03T01:45:06.733" v="59018" actId="1076"/>
          <ac:grpSpMkLst>
            <pc:docMk/>
            <pc:sldMk cId="1090765989" sldId="2147479593"/>
            <ac:grpSpMk id="22" creationId="{C79F9D30-9580-D56C-86D8-5C8CC4FB270B}"/>
          </ac:grpSpMkLst>
        </pc:grpChg>
        <pc:grpChg chg="mod">
          <ac:chgData name="Bob Ward" userId="6da7c2dd-8e2e-469f-a216-c384312e2a2d" providerId="ADAL" clId="{62870759-0822-402D-B25C-BB6298B1EE64}" dt="2023-11-03T01:45:35.584" v="59019" actId="1076"/>
          <ac:grpSpMkLst>
            <pc:docMk/>
            <pc:sldMk cId="1090765989" sldId="2147479593"/>
            <ac:grpSpMk id="37" creationId="{08E92076-1C52-DC4D-801C-5372FF9AB609}"/>
          </ac:grpSpMkLst>
        </pc:grpChg>
        <pc:grpChg chg="mod">
          <ac:chgData name="Bob Ward" userId="6da7c2dd-8e2e-469f-a216-c384312e2a2d" providerId="ADAL" clId="{62870759-0822-402D-B25C-BB6298B1EE64}" dt="2023-11-03T01:45:35.584" v="59019" actId="1076"/>
          <ac:grpSpMkLst>
            <pc:docMk/>
            <pc:sldMk cId="1090765989" sldId="2147479593"/>
            <ac:grpSpMk id="38" creationId="{62C34BCC-BCFC-6740-8B1F-33B3C1FE59F1}"/>
          </ac:grpSpMkLst>
        </pc:grpChg>
        <pc:grpChg chg="mod">
          <ac:chgData name="Bob Ward" userId="6da7c2dd-8e2e-469f-a216-c384312e2a2d" providerId="ADAL" clId="{62870759-0822-402D-B25C-BB6298B1EE64}" dt="2023-11-03T01:45:35.584" v="59019" actId="1076"/>
          <ac:grpSpMkLst>
            <pc:docMk/>
            <pc:sldMk cId="1090765989" sldId="2147479593"/>
            <ac:grpSpMk id="39" creationId="{A34F8722-416B-F94D-8578-65C491BEA651}"/>
          </ac:grpSpMkLst>
        </pc:grpChg>
        <pc:grpChg chg="mod">
          <ac:chgData name="Bob Ward" userId="6da7c2dd-8e2e-469f-a216-c384312e2a2d" providerId="ADAL" clId="{62870759-0822-402D-B25C-BB6298B1EE64}" dt="2023-11-03T01:45:35.584" v="59019" actId="1076"/>
          <ac:grpSpMkLst>
            <pc:docMk/>
            <pc:sldMk cId="1090765989" sldId="2147479593"/>
            <ac:grpSpMk id="40" creationId="{6522EAC2-A2B2-0041-B48B-5BFE67D48643}"/>
          </ac:grpSpMkLst>
        </pc:grpChg>
        <pc:grpChg chg="mod">
          <ac:chgData name="Bob Ward" userId="6da7c2dd-8e2e-469f-a216-c384312e2a2d" providerId="ADAL" clId="{62870759-0822-402D-B25C-BB6298B1EE64}" dt="2023-11-03T01:45:35.584" v="59019" actId="1076"/>
          <ac:grpSpMkLst>
            <pc:docMk/>
            <pc:sldMk cId="1090765989" sldId="2147479593"/>
            <ac:grpSpMk id="47" creationId="{64AC58DE-0C10-0440-97A2-A6195EA3CB2F}"/>
          </ac:grpSpMkLst>
        </pc:grpChg>
        <pc:grpChg chg="mod">
          <ac:chgData name="Bob Ward" userId="6da7c2dd-8e2e-469f-a216-c384312e2a2d" providerId="ADAL" clId="{62870759-0822-402D-B25C-BB6298B1EE64}" dt="2023-11-03T01:45:06.733" v="59018" actId="1076"/>
          <ac:grpSpMkLst>
            <pc:docMk/>
            <pc:sldMk cId="1090765989" sldId="2147479593"/>
            <ac:grpSpMk id="56" creationId="{1A92928C-609D-A757-BA82-837932CB1AB8}"/>
          </ac:grpSpMkLst>
        </pc:grpChg>
        <pc:grpChg chg="mod">
          <ac:chgData name="Bob Ward" userId="6da7c2dd-8e2e-469f-a216-c384312e2a2d" providerId="ADAL" clId="{62870759-0822-402D-B25C-BB6298B1EE64}" dt="2023-11-03T01:45:35.584" v="59019" actId="1076"/>
          <ac:grpSpMkLst>
            <pc:docMk/>
            <pc:sldMk cId="1090765989" sldId="2147479593"/>
            <ac:grpSpMk id="58" creationId="{FBE1B669-8B68-4D49-8B32-016EDF59DEC8}"/>
          </ac:grpSpMkLst>
        </pc:grpChg>
        <pc:grpChg chg="add mod">
          <ac:chgData name="Bob Ward" userId="6da7c2dd-8e2e-469f-a216-c384312e2a2d" providerId="ADAL" clId="{62870759-0822-402D-B25C-BB6298B1EE64}" dt="2023-11-03T01:45:06.733" v="59018" actId="1076"/>
          <ac:grpSpMkLst>
            <pc:docMk/>
            <pc:sldMk cId="1090765989" sldId="2147479593"/>
            <ac:grpSpMk id="89" creationId="{691E877E-C6E7-39B6-16F4-A21E68154B99}"/>
          </ac:grpSpMkLst>
        </pc:grpChg>
        <pc:grpChg chg="mod">
          <ac:chgData name="Bob Ward" userId="6da7c2dd-8e2e-469f-a216-c384312e2a2d" providerId="ADAL" clId="{62870759-0822-402D-B25C-BB6298B1EE64}" dt="2023-11-03T01:45:06.733" v="59018" actId="1076"/>
          <ac:grpSpMkLst>
            <pc:docMk/>
            <pc:sldMk cId="1090765989" sldId="2147479593"/>
            <ac:grpSpMk id="90" creationId="{C67A0336-2554-4C21-7752-405A50288E36}"/>
          </ac:grpSpMkLst>
        </pc:grpChg>
        <pc:grpChg chg="mod">
          <ac:chgData name="Bob Ward" userId="6da7c2dd-8e2e-469f-a216-c384312e2a2d" providerId="ADAL" clId="{62870759-0822-402D-B25C-BB6298B1EE64}" dt="2023-11-03T01:45:35.584" v="59019" actId="1076"/>
          <ac:grpSpMkLst>
            <pc:docMk/>
            <pc:sldMk cId="1090765989" sldId="2147479593"/>
            <ac:grpSpMk id="96" creationId="{920336A3-602F-1B4B-AF36-D564EF408C21}"/>
          </ac:grpSpMkLst>
        </pc:grpChg>
        <pc:grpChg chg="mod">
          <ac:chgData name="Bob Ward" userId="6da7c2dd-8e2e-469f-a216-c384312e2a2d" providerId="ADAL" clId="{62870759-0822-402D-B25C-BB6298B1EE64}" dt="2023-11-03T01:45:35.584" v="59019" actId="1076"/>
          <ac:grpSpMkLst>
            <pc:docMk/>
            <pc:sldMk cId="1090765989" sldId="2147479593"/>
            <ac:grpSpMk id="98" creationId="{5B992F4F-AE5B-8B43-B106-A53D5DE691F9}"/>
          </ac:grpSpMkLst>
        </pc:grpChg>
        <pc:grpChg chg="mod">
          <ac:chgData name="Bob Ward" userId="6da7c2dd-8e2e-469f-a216-c384312e2a2d" providerId="ADAL" clId="{62870759-0822-402D-B25C-BB6298B1EE64}" dt="2023-11-03T01:45:35.584" v="59019" actId="1076"/>
          <ac:grpSpMkLst>
            <pc:docMk/>
            <pc:sldMk cId="1090765989" sldId="2147479593"/>
            <ac:grpSpMk id="103" creationId="{8927EFEC-7EF9-574A-A8B3-4674B28E89F7}"/>
          </ac:grpSpMkLst>
        </pc:grpChg>
        <pc:grpChg chg="mod">
          <ac:chgData name="Bob Ward" userId="6da7c2dd-8e2e-469f-a216-c384312e2a2d" providerId="ADAL" clId="{62870759-0822-402D-B25C-BB6298B1EE64}" dt="2023-11-03T01:45:35.584" v="59019" actId="1076"/>
          <ac:grpSpMkLst>
            <pc:docMk/>
            <pc:sldMk cId="1090765989" sldId="2147479593"/>
            <ac:grpSpMk id="105" creationId="{30DBADA7-DF06-0F49-BE49-79AE0B98560F}"/>
          </ac:grpSpMkLst>
        </pc:grpChg>
        <pc:grpChg chg="mod">
          <ac:chgData name="Bob Ward" userId="6da7c2dd-8e2e-469f-a216-c384312e2a2d" providerId="ADAL" clId="{62870759-0822-402D-B25C-BB6298B1EE64}" dt="2023-11-03T01:45:35.584" v="59019" actId="1076"/>
          <ac:grpSpMkLst>
            <pc:docMk/>
            <pc:sldMk cId="1090765989" sldId="2147479593"/>
            <ac:grpSpMk id="110" creationId="{A4382B62-1721-DC40-A83A-C048EDAE5464}"/>
          </ac:grpSpMkLst>
        </pc:grpChg>
        <pc:grpChg chg="mod">
          <ac:chgData name="Bob Ward" userId="6da7c2dd-8e2e-469f-a216-c384312e2a2d" providerId="ADAL" clId="{62870759-0822-402D-B25C-BB6298B1EE64}" dt="2023-11-03T01:45:35.584" v="59019" actId="1076"/>
          <ac:grpSpMkLst>
            <pc:docMk/>
            <pc:sldMk cId="1090765989" sldId="2147479593"/>
            <ac:grpSpMk id="112" creationId="{DF58C03D-CC2B-6543-98AA-3CBBEF7F4E59}"/>
          </ac:grpSpMkLst>
        </pc:grpChg>
        <pc:grpChg chg="add mod">
          <ac:chgData name="Bob Ward" userId="6da7c2dd-8e2e-469f-a216-c384312e2a2d" providerId="ADAL" clId="{62870759-0822-402D-B25C-BB6298B1EE64}" dt="2023-11-03T01:45:06.733" v="59018" actId="1076"/>
          <ac:grpSpMkLst>
            <pc:docMk/>
            <pc:sldMk cId="1090765989" sldId="2147479593"/>
            <ac:grpSpMk id="125" creationId="{23C63CC4-F86A-961F-011C-C1897C709E50}"/>
          </ac:grpSpMkLst>
        </pc:grpChg>
        <pc:grpChg chg="mod">
          <ac:chgData name="Bob Ward" userId="6da7c2dd-8e2e-469f-a216-c384312e2a2d" providerId="ADAL" clId="{62870759-0822-402D-B25C-BB6298B1EE64}" dt="2023-11-03T01:45:06.733" v="59018" actId="1076"/>
          <ac:grpSpMkLst>
            <pc:docMk/>
            <pc:sldMk cId="1090765989" sldId="2147479593"/>
            <ac:grpSpMk id="127" creationId="{B83B197E-350A-D433-8915-EC0BA6F62F20}"/>
          </ac:grpSpMkLst>
        </pc:grpChg>
        <pc:grpChg chg="mod">
          <ac:chgData name="Bob Ward" userId="6da7c2dd-8e2e-469f-a216-c384312e2a2d" providerId="ADAL" clId="{62870759-0822-402D-B25C-BB6298B1EE64}" dt="2023-11-03T01:45:35.584" v="59019" actId="1076"/>
          <ac:grpSpMkLst>
            <pc:docMk/>
            <pc:sldMk cId="1090765989" sldId="2147479593"/>
            <ac:grpSpMk id="132" creationId="{8C4538B3-EA3D-7947-87BC-CBED3C4808DC}"/>
          </ac:grpSpMkLst>
        </pc:grpChg>
        <pc:grpChg chg="add mod">
          <ac:chgData name="Bob Ward" userId="6da7c2dd-8e2e-469f-a216-c384312e2a2d" providerId="ADAL" clId="{62870759-0822-402D-B25C-BB6298B1EE64}" dt="2023-11-03T01:45:06.733" v="59018" actId="1076"/>
          <ac:grpSpMkLst>
            <pc:docMk/>
            <pc:sldMk cId="1090765989" sldId="2147479593"/>
            <ac:grpSpMk id="136" creationId="{068E47E3-FA23-1EDC-6342-9A8C1801E7C7}"/>
          </ac:grpSpMkLst>
        </pc:grpChg>
        <pc:grpChg chg="mod">
          <ac:chgData name="Bob Ward" userId="6da7c2dd-8e2e-469f-a216-c384312e2a2d" providerId="ADAL" clId="{62870759-0822-402D-B25C-BB6298B1EE64}" dt="2023-11-03T01:45:35.584" v="59019" actId="1076"/>
          <ac:grpSpMkLst>
            <pc:docMk/>
            <pc:sldMk cId="1090765989" sldId="2147479593"/>
            <ac:grpSpMk id="140" creationId="{FB5435AC-CD84-8546-B133-E4B88155B968}"/>
          </ac:grpSpMkLst>
        </pc:grpChg>
        <pc:grpChg chg="add mod">
          <ac:chgData name="Bob Ward" userId="6da7c2dd-8e2e-469f-a216-c384312e2a2d" providerId="ADAL" clId="{62870759-0822-402D-B25C-BB6298B1EE64}" dt="2023-11-03T01:45:06.733" v="59018" actId="1076"/>
          <ac:grpSpMkLst>
            <pc:docMk/>
            <pc:sldMk cId="1090765989" sldId="2147479593"/>
            <ac:grpSpMk id="146" creationId="{F66549DB-DEF1-FEA0-78CA-9A4E55513C09}"/>
          </ac:grpSpMkLst>
        </pc:grpChg>
        <pc:grpChg chg="add mod">
          <ac:chgData name="Bob Ward" userId="6da7c2dd-8e2e-469f-a216-c384312e2a2d" providerId="ADAL" clId="{62870759-0822-402D-B25C-BB6298B1EE64}" dt="2023-11-03T01:45:06.733" v="59018" actId="1076"/>
          <ac:grpSpMkLst>
            <pc:docMk/>
            <pc:sldMk cId="1090765989" sldId="2147479593"/>
            <ac:grpSpMk id="159" creationId="{E182B0CB-01FB-AF00-6BFA-7CB1BB21B3E3}"/>
          </ac:grpSpMkLst>
        </pc:grpChg>
        <pc:grpChg chg="add mod">
          <ac:chgData name="Bob Ward" userId="6da7c2dd-8e2e-469f-a216-c384312e2a2d" providerId="ADAL" clId="{62870759-0822-402D-B25C-BB6298B1EE64}" dt="2023-11-03T01:45:06.733" v="59018" actId="1076"/>
          <ac:grpSpMkLst>
            <pc:docMk/>
            <pc:sldMk cId="1090765989" sldId="2147479593"/>
            <ac:grpSpMk id="166" creationId="{DF1AB77E-9D7C-9642-6FD7-E575687B56F5}"/>
          </ac:grpSpMkLst>
        </pc:grpChg>
        <pc:grpChg chg="mod">
          <ac:chgData name="Bob Ward" userId="6da7c2dd-8e2e-469f-a216-c384312e2a2d" providerId="ADAL" clId="{62870759-0822-402D-B25C-BB6298B1EE64}" dt="2023-11-03T01:45:06.733" v="59018" actId="1076"/>
          <ac:grpSpMkLst>
            <pc:docMk/>
            <pc:sldMk cId="1090765989" sldId="2147479593"/>
            <ac:grpSpMk id="171" creationId="{05722EB1-E7E6-7DCA-B8D0-921C53EA3286}"/>
          </ac:grpSpMkLst>
        </pc:grpChg>
        <pc:picChg chg="mod">
          <ac:chgData name="Bob Ward" userId="6da7c2dd-8e2e-469f-a216-c384312e2a2d" providerId="ADAL" clId="{62870759-0822-402D-B25C-BB6298B1EE64}" dt="2023-11-03T01:45:35.584" v="59019" actId="1076"/>
          <ac:picMkLst>
            <pc:docMk/>
            <pc:sldMk cId="1090765989" sldId="2147479593"/>
            <ac:picMk id="35" creationId="{E73BC844-CD5E-F24C-BC57-18A773E038A7}"/>
          </ac:picMkLst>
        </pc:picChg>
        <pc:picChg chg="mod">
          <ac:chgData name="Bob Ward" userId="6da7c2dd-8e2e-469f-a216-c384312e2a2d" providerId="ADAL" clId="{62870759-0822-402D-B25C-BB6298B1EE64}" dt="2023-11-03T01:45:35.584" v="59019" actId="1076"/>
          <ac:picMkLst>
            <pc:docMk/>
            <pc:sldMk cId="1090765989" sldId="2147479593"/>
            <ac:picMk id="36" creationId="{94910A0A-8B2F-7B4E-8B1F-C9217DE5C7AC}"/>
          </ac:picMkLst>
        </pc:picChg>
        <pc:picChg chg="add mod">
          <ac:chgData name="Bob Ward" userId="6da7c2dd-8e2e-469f-a216-c384312e2a2d" providerId="ADAL" clId="{62870759-0822-402D-B25C-BB6298B1EE64}" dt="2023-11-03T01:45:06.733" v="59018" actId="1076"/>
          <ac:picMkLst>
            <pc:docMk/>
            <pc:sldMk cId="1090765989" sldId="2147479593"/>
            <ac:picMk id="76" creationId="{FB91395D-EC8D-93AA-B430-70228B0F08EE}"/>
          </ac:picMkLst>
        </pc:picChg>
        <pc:picChg chg="add mod">
          <ac:chgData name="Bob Ward" userId="6da7c2dd-8e2e-469f-a216-c384312e2a2d" providerId="ADAL" clId="{62870759-0822-402D-B25C-BB6298B1EE64}" dt="2023-11-03T01:45:06.733" v="59018" actId="1076"/>
          <ac:picMkLst>
            <pc:docMk/>
            <pc:sldMk cId="1090765989" sldId="2147479593"/>
            <ac:picMk id="77" creationId="{BD75D825-C97A-8499-8D15-8166084E0C53}"/>
          </ac:picMkLst>
        </pc:picChg>
        <pc:picChg chg="add mod">
          <ac:chgData name="Bob Ward" userId="6da7c2dd-8e2e-469f-a216-c384312e2a2d" providerId="ADAL" clId="{62870759-0822-402D-B25C-BB6298B1EE64}" dt="2023-11-03T01:45:06.733" v="59018" actId="1076"/>
          <ac:picMkLst>
            <pc:docMk/>
            <pc:sldMk cId="1090765989" sldId="2147479593"/>
            <ac:picMk id="87" creationId="{9D6578EA-1B79-D09C-F744-F6AA96299E30}"/>
          </ac:picMkLst>
        </pc:picChg>
        <pc:picChg chg="add mod">
          <ac:chgData name="Bob Ward" userId="6da7c2dd-8e2e-469f-a216-c384312e2a2d" providerId="ADAL" clId="{62870759-0822-402D-B25C-BB6298B1EE64}" dt="2023-11-03T01:45:06.733" v="59018" actId="1076"/>
          <ac:picMkLst>
            <pc:docMk/>
            <pc:sldMk cId="1090765989" sldId="2147479593"/>
            <ac:picMk id="88" creationId="{06AC35D8-CA36-5B7B-0CEA-E0035E656E4D}"/>
          </ac:picMkLst>
        </pc:picChg>
        <pc:picChg chg="mod">
          <ac:chgData name="Bob Ward" userId="6da7c2dd-8e2e-469f-a216-c384312e2a2d" providerId="ADAL" clId="{62870759-0822-402D-B25C-BB6298B1EE64}" dt="2023-11-03T01:45:35.584" v="59019" actId="1076"/>
          <ac:picMkLst>
            <pc:docMk/>
            <pc:sldMk cId="1090765989" sldId="2147479593"/>
            <ac:picMk id="120" creationId="{CFA8277D-DA4F-2047-AF0D-B4C737DAB380}"/>
          </ac:picMkLst>
        </pc:picChg>
        <pc:picChg chg="mod">
          <ac:chgData name="Bob Ward" userId="6da7c2dd-8e2e-469f-a216-c384312e2a2d" providerId="ADAL" clId="{62870759-0822-402D-B25C-BB6298B1EE64}" dt="2023-11-03T01:45:35.584" v="59019" actId="1076"/>
          <ac:picMkLst>
            <pc:docMk/>
            <pc:sldMk cId="1090765989" sldId="2147479593"/>
            <ac:picMk id="124" creationId="{82C4D671-D003-2248-A6F8-DF3A959E3DCD}"/>
          </ac:picMkLst>
        </pc:picChg>
        <pc:cxnChg chg="mod">
          <ac:chgData name="Bob Ward" userId="6da7c2dd-8e2e-469f-a216-c384312e2a2d" providerId="ADAL" clId="{62870759-0822-402D-B25C-BB6298B1EE64}" dt="2023-11-03T01:45:35.584" v="59019" actId="1076"/>
          <ac:cxnSpMkLst>
            <pc:docMk/>
            <pc:sldMk cId="1090765989" sldId="2147479593"/>
            <ac:cxnSpMk id="41" creationId="{4B83D660-6E86-EE44-9B00-0DEF8AA2BB5C}"/>
          </ac:cxnSpMkLst>
        </pc:cxnChg>
        <pc:cxnChg chg="mod">
          <ac:chgData name="Bob Ward" userId="6da7c2dd-8e2e-469f-a216-c384312e2a2d" providerId="ADAL" clId="{62870759-0822-402D-B25C-BB6298B1EE64}" dt="2023-11-03T01:45:35.584" v="59019" actId="1076"/>
          <ac:cxnSpMkLst>
            <pc:docMk/>
            <pc:sldMk cId="1090765989" sldId="2147479593"/>
            <ac:cxnSpMk id="42" creationId="{B3D4BF00-6E76-4D4E-BC66-05F945763B8B}"/>
          </ac:cxnSpMkLst>
        </pc:cxnChg>
        <pc:cxnChg chg="mod">
          <ac:chgData name="Bob Ward" userId="6da7c2dd-8e2e-469f-a216-c384312e2a2d" providerId="ADAL" clId="{62870759-0822-402D-B25C-BB6298B1EE64}" dt="2023-11-03T01:45:35.584" v="59019" actId="1076"/>
          <ac:cxnSpMkLst>
            <pc:docMk/>
            <pc:sldMk cId="1090765989" sldId="2147479593"/>
            <ac:cxnSpMk id="43" creationId="{A23CE009-1129-6548-8057-381141D3E76D}"/>
          </ac:cxnSpMkLst>
        </pc:cxnChg>
        <pc:cxnChg chg="mod">
          <ac:chgData name="Bob Ward" userId="6da7c2dd-8e2e-469f-a216-c384312e2a2d" providerId="ADAL" clId="{62870759-0822-402D-B25C-BB6298B1EE64}" dt="2023-11-03T01:45:35.584" v="59019" actId="1076"/>
          <ac:cxnSpMkLst>
            <pc:docMk/>
            <pc:sldMk cId="1090765989" sldId="2147479593"/>
            <ac:cxnSpMk id="44" creationId="{6B945242-6EFB-7C43-9A2B-9940CAECB363}"/>
          </ac:cxnSpMkLst>
        </pc:cxnChg>
        <pc:cxnChg chg="mod">
          <ac:chgData name="Bob Ward" userId="6da7c2dd-8e2e-469f-a216-c384312e2a2d" providerId="ADAL" clId="{62870759-0822-402D-B25C-BB6298B1EE64}" dt="2023-11-03T01:45:35.584" v="59019" actId="1076"/>
          <ac:cxnSpMkLst>
            <pc:docMk/>
            <pc:sldMk cId="1090765989" sldId="2147479593"/>
            <ac:cxnSpMk id="48" creationId="{05ED80E0-ACC7-DD41-9626-985BB016AD35}"/>
          </ac:cxnSpMkLst>
        </pc:cxnChg>
        <pc:cxnChg chg="mod">
          <ac:chgData name="Bob Ward" userId="6da7c2dd-8e2e-469f-a216-c384312e2a2d" providerId="ADAL" clId="{62870759-0822-402D-B25C-BB6298B1EE64}" dt="2023-11-03T01:45:35.584" v="59019" actId="1076"/>
          <ac:cxnSpMkLst>
            <pc:docMk/>
            <pc:sldMk cId="1090765989" sldId="2147479593"/>
            <ac:cxnSpMk id="49" creationId="{C819F0CE-298C-724A-82FC-B56ED27325F1}"/>
          </ac:cxnSpMkLst>
        </pc:cxnChg>
        <pc:cxnChg chg="mod">
          <ac:chgData name="Bob Ward" userId="6da7c2dd-8e2e-469f-a216-c384312e2a2d" providerId="ADAL" clId="{62870759-0822-402D-B25C-BB6298B1EE64}" dt="2023-11-03T01:45:35.584" v="59019" actId="1076"/>
          <ac:cxnSpMkLst>
            <pc:docMk/>
            <pc:sldMk cId="1090765989" sldId="2147479593"/>
            <ac:cxnSpMk id="50" creationId="{245BAF67-87D5-0E41-97E2-E8C448ED04AE}"/>
          </ac:cxnSpMkLst>
        </pc:cxnChg>
        <pc:cxnChg chg="mod">
          <ac:chgData name="Bob Ward" userId="6da7c2dd-8e2e-469f-a216-c384312e2a2d" providerId="ADAL" clId="{62870759-0822-402D-B25C-BB6298B1EE64}" dt="2023-11-03T01:45:35.584" v="59019" actId="1076"/>
          <ac:cxnSpMkLst>
            <pc:docMk/>
            <pc:sldMk cId="1090765989" sldId="2147479593"/>
            <ac:cxnSpMk id="51" creationId="{D14967F9-E80C-FD45-BFCE-F2DB7415A1E2}"/>
          </ac:cxnSpMkLst>
        </pc:cxnChg>
        <pc:cxnChg chg="mod">
          <ac:chgData name="Bob Ward" userId="6da7c2dd-8e2e-469f-a216-c384312e2a2d" providerId="ADAL" clId="{62870759-0822-402D-B25C-BB6298B1EE64}" dt="2023-11-03T01:45:35.584" v="59019" actId="1076"/>
          <ac:cxnSpMkLst>
            <pc:docMk/>
            <pc:sldMk cId="1090765989" sldId="2147479593"/>
            <ac:cxnSpMk id="60" creationId="{7AA924F3-97AB-6445-AFCF-056A3B84CCE8}"/>
          </ac:cxnSpMkLst>
        </pc:cxnChg>
        <pc:cxnChg chg="mod">
          <ac:chgData name="Bob Ward" userId="6da7c2dd-8e2e-469f-a216-c384312e2a2d" providerId="ADAL" clId="{62870759-0822-402D-B25C-BB6298B1EE64}" dt="2023-11-03T01:45:35.584" v="59019" actId="1076"/>
          <ac:cxnSpMkLst>
            <pc:docMk/>
            <pc:sldMk cId="1090765989" sldId="2147479593"/>
            <ac:cxnSpMk id="61" creationId="{97055FA0-A01E-1B40-B858-058927613E7A}"/>
          </ac:cxnSpMkLst>
        </pc:cxnChg>
        <pc:cxnChg chg="mod">
          <ac:chgData name="Bob Ward" userId="6da7c2dd-8e2e-469f-a216-c384312e2a2d" providerId="ADAL" clId="{62870759-0822-402D-B25C-BB6298B1EE64}" dt="2023-11-03T01:45:35.584" v="59019" actId="1076"/>
          <ac:cxnSpMkLst>
            <pc:docMk/>
            <pc:sldMk cId="1090765989" sldId="2147479593"/>
            <ac:cxnSpMk id="62" creationId="{F1A28097-96F1-B244-96A2-869FCE71B23B}"/>
          </ac:cxnSpMkLst>
        </pc:cxnChg>
        <pc:cxnChg chg="mod">
          <ac:chgData name="Bob Ward" userId="6da7c2dd-8e2e-469f-a216-c384312e2a2d" providerId="ADAL" clId="{62870759-0822-402D-B25C-BB6298B1EE64}" dt="2023-11-03T01:45:35.584" v="59019" actId="1076"/>
          <ac:cxnSpMkLst>
            <pc:docMk/>
            <pc:sldMk cId="1090765989" sldId="2147479593"/>
            <ac:cxnSpMk id="63" creationId="{9138251B-3E93-024E-9C10-CC8685E07825}"/>
          </ac:cxnSpMkLst>
        </pc:cxnChg>
        <pc:cxnChg chg="add mod">
          <ac:chgData name="Bob Ward" userId="6da7c2dd-8e2e-469f-a216-c384312e2a2d" providerId="ADAL" clId="{62870759-0822-402D-B25C-BB6298B1EE64}" dt="2023-11-03T01:45:06.733" v="59018" actId="1076"/>
          <ac:cxnSpMkLst>
            <pc:docMk/>
            <pc:sldMk cId="1090765989" sldId="2147479593"/>
            <ac:cxnSpMk id="72" creationId="{19C838AB-D131-6B21-C7C4-92FA7EBDE001}"/>
          </ac:cxnSpMkLst>
        </pc:cxnChg>
        <pc:cxnChg chg="add mod">
          <ac:chgData name="Bob Ward" userId="6da7c2dd-8e2e-469f-a216-c384312e2a2d" providerId="ADAL" clId="{62870759-0822-402D-B25C-BB6298B1EE64}" dt="2023-11-03T01:45:06.733" v="59018" actId="1076"/>
          <ac:cxnSpMkLst>
            <pc:docMk/>
            <pc:sldMk cId="1090765989" sldId="2147479593"/>
            <ac:cxnSpMk id="74" creationId="{310F606E-017A-48A3-7818-9F95D8D0F5C7}"/>
          </ac:cxnSpMkLst>
        </pc:cxnChg>
        <pc:cxnChg chg="mod">
          <ac:chgData name="Bob Ward" userId="6da7c2dd-8e2e-469f-a216-c384312e2a2d" providerId="ADAL" clId="{62870759-0822-402D-B25C-BB6298B1EE64}" dt="2023-11-03T01:45:35.584" v="59019" actId="1076"/>
          <ac:cxnSpMkLst>
            <pc:docMk/>
            <pc:sldMk cId="1090765989" sldId="2147479593"/>
            <ac:cxnSpMk id="80" creationId="{5C944531-B4AB-AE49-9E6F-21F62268664E}"/>
          </ac:cxnSpMkLst>
        </pc:cxnChg>
        <pc:cxnChg chg="mod">
          <ac:chgData name="Bob Ward" userId="6da7c2dd-8e2e-469f-a216-c384312e2a2d" providerId="ADAL" clId="{62870759-0822-402D-B25C-BB6298B1EE64}" dt="2023-11-03T01:45:35.584" v="59019" actId="1076"/>
          <ac:cxnSpMkLst>
            <pc:docMk/>
            <pc:sldMk cId="1090765989" sldId="2147479593"/>
            <ac:cxnSpMk id="81" creationId="{55C7EEB8-CD4C-9B41-9510-88CE01F9217B}"/>
          </ac:cxnSpMkLst>
        </pc:cxnChg>
        <pc:cxnChg chg="mod">
          <ac:chgData name="Bob Ward" userId="6da7c2dd-8e2e-469f-a216-c384312e2a2d" providerId="ADAL" clId="{62870759-0822-402D-B25C-BB6298B1EE64}" dt="2023-11-03T01:45:35.584" v="59019" actId="1076"/>
          <ac:cxnSpMkLst>
            <pc:docMk/>
            <pc:sldMk cId="1090765989" sldId="2147479593"/>
            <ac:cxnSpMk id="83" creationId="{F1463FA4-7133-3944-A9E2-5659082FF6CB}"/>
          </ac:cxnSpMkLst>
        </pc:cxnChg>
        <pc:cxnChg chg="mod">
          <ac:chgData name="Bob Ward" userId="6da7c2dd-8e2e-469f-a216-c384312e2a2d" providerId="ADAL" clId="{62870759-0822-402D-B25C-BB6298B1EE64}" dt="2023-11-03T01:45:06.733" v="59018" actId="1076"/>
          <ac:cxnSpMkLst>
            <pc:docMk/>
            <pc:sldMk cId="1090765989" sldId="2147479593"/>
            <ac:cxnSpMk id="91" creationId="{299002E9-C4F7-AA3B-C375-82202A5E6620}"/>
          </ac:cxnSpMkLst>
        </pc:cxnChg>
        <pc:cxnChg chg="mod">
          <ac:chgData name="Bob Ward" userId="6da7c2dd-8e2e-469f-a216-c384312e2a2d" providerId="ADAL" clId="{62870759-0822-402D-B25C-BB6298B1EE64}" dt="2023-11-03T01:45:06.733" v="59018" actId="1076"/>
          <ac:cxnSpMkLst>
            <pc:docMk/>
            <pc:sldMk cId="1090765989" sldId="2147479593"/>
            <ac:cxnSpMk id="92" creationId="{CE99285B-2EB5-0306-7F33-E670CB19150F}"/>
          </ac:cxnSpMkLst>
        </pc:cxnChg>
        <pc:cxnChg chg="mod">
          <ac:chgData name="Bob Ward" userId="6da7c2dd-8e2e-469f-a216-c384312e2a2d" providerId="ADAL" clId="{62870759-0822-402D-B25C-BB6298B1EE64}" dt="2023-11-03T01:45:06.733" v="59018" actId="1076"/>
          <ac:cxnSpMkLst>
            <pc:docMk/>
            <pc:sldMk cId="1090765989" sldId="2147479593"/>
            <ac:cxnSpMk id="93" creationId="{C8997982-62BF-5204-E7C5-54FF6BA3D4E0}"/>
          </ac:cxnSpMkLst>
        </pc:cxnChg>
        <pc:cxnChg chg="mod">
          <ac:chgData name="Bob Ward" userId="6da7c2dd-8e2e-469f-a216-c384312e2a2d" providerId="ADAL" clId="{62870759-0822-402D-B25C-BB6298B1EE64}" dt="2023-11-03T01:45:06.733" v="59018" actId="1076"/>
          <ac:cxnSpMkLst>
            <pc:docMk/>
            <pc:sldMk cId="1090765989" sldId="2147479593"/>
            <ac:cxnSpMk id="94" creationId="{4C96B25D-C044-7009-8122-87C60EF218A0}"/>
          </ac:cxnSpMkLst>
        </pc:cxnChg>
        <pc:cxnChg chg="mod">
          <ac:chgData name="Bob Ward" userId="6da7c2dd-8e2e-469f-a216-c384312e2a2d" providerId="ADAL" clId="{62870759-0822-402D-B25C-BB6298B1EE64}" dt="2023-11-03T01:45:06.733" v="59018" actId="1076"/>
          <ac:cxnSpMkLst>
            <pc:docMk/>
            <pc:sldMk cId="1090765989" sldId="2147479593"/>
            <ac:cxnSpMk id="128" creationId="{4D36E9F8-88BA-94F4-7B73-295938DB8AB6}"/>
          </ac:cxnSpMkLst>
        </pc:cxnChg>
        <pc:cxnChg chg="mod">
          <ac:chgData name="Bob Ward" userId="6da7c2dd-8e2e-469f-a216-c384312e2a2d" providerId="ADAL" clId="{62870759-0822-402D-B25C-BB6298B1EE64}" dt="2023-11-03T01:45:06.733" v="59018" actId="1076"/>
          <ac:cxnSpMkLst>
            <pc:docMk/>
            <pc:sldMk cId="1090765989" sldId="2147479593"/>
            <ac:cxnSpMk id="129" creationId="{FB174BFA-A27A-FB1D-C9E8-2AD4451E620B}"/>
          </ac:cxnSpMkLst>
        </pc:cxnChg>
        <pc:cxnChg chg="mod">
          <ac:chgData name="Bob Ward" userId="6da7c2dd-8e2e-469f-a216-c384312e2a2d" providerId="ADAL" clId="{62870759-0822-402D-B25C-BB6298B1EE64}" dt="2023-11-03T01:45:06.733" v="59018" actId="1076"/>
          <ac:cxnSpMkLst>
            <pc:docMk/>
            <pc:sldMk cId="1090765989" sldId="2147479593"/>
            <ac:cxnSpMk id="130" creationId="{47F36A83-35FA-60AD-9C85-655EF24EFF27}"/>
          </ac:cxnSpMkLst>
        </pc:cxnChg>
        <pc:cxnChg chg="mod">
          <ac:chgData name="Bob Ward" userId="6da7c2dd-8e2e-469f-a216-c384312e2a2d" providerId="ADAL" clId="{62870759-0822-402D-B25C-BB6298B1EE64}" dt="2023-11-03T01:45:06.733" v="59018" actId="1076"/>
          <ac:cxnSpMkLst>
            <pc:docMk/>
            <pc:sldMk cId="1090765989" sldId="2147479593"/>
            <ac:cxnSpMk id="131" creationId="{37655233-F040-0A33-DC91-D9676DA34905}"/>
          </ac:cxnSpMkLst>
        </pc:cxnChg>
        <pc:cxnChg chg="mod">
          <ac:chgData name="Bob Ward" userId="6da7c2dd-8e2e-469f-a216-c384312e2a2d" providerId="ADAL" clId="{62870759-0822-402D-B25C-BB6298B1EE64}" dt="2023-11-03T01:45:35.584" v="59019" actId="1076"/>
          <ac:cxnSpMkLst>
            <pc:docMk/>
            <pc:sldMk cId="1090765989" sldId="2147479593"/>
            <ac:cxnSpMk id="137" creationId="{C772C6E3-58E3-3F43-A723-3F3EBADF3646}"/>
          </ac:cxnSpMkLst>
        </pc:cxnChg>
        <pc:cxnChg chg="mod">
          <ac:chgData name="Bob Ward" userId="6da7c2dd-8e2e-469f-a216-c384312e2a2d" providerId="ADAL" clId="{62870759-0822-402D-B25C-BB6298B1EE64}" dt="2023-11-03T01:45:06.733" v="59018" actId="1076"/>
          <ac:cxnSpMkLst>
            <pc:docMk/>
            <pc:sldMk cId="1090765989" sldId="2147479593"/>
            <ac:cxnSpMk id="148" creationId="{812D88D9-B1D3-03AC-E13C-21669D9DC31F}"/>
          </ac:cxnSpMkLst>
        </pc:cxnChg>
        <pc:cxnChg chg="mod">
          <ac:chgData name="Bob Ward" userId="6da7c2dd-8e2e-469f-a216-c384312e2a2d" providerId="ADAL" clId="{62870759-0822-402D-B25C-BB6298B1EE64}" dt="2023-11-03T01:45:06.733" v="59018" actId="1076"/>
          <ac:cxnSpMkLst>
            <pc:docMk/>
            <pc:sldMk cId="1090765989" sldId="2147479593"/>
            <ac:cxnSpMk id="149" creationId="{FAC6724A-737D-D840-D13A-EC7F34D633AD}"/>
          </ac:cxnSpMkLst>
        </pc:cxnChg>
        <pc:cxnChg chg="mod">
          <ac:chgData name="Bob Ward" userId="6da7c2dd-8e2e-469f-a216-c384312e2a2d" providerId="ADAL" clId="{62870759-0822-402D-B25C-BB6298B1EE64}" dt="2023-11-03T01:45:06.733" v="59018" actId="1076"/>
          <ac:cxnSpMkLst>
            <pc:docMk/>
            <pc:sldMk cId="1090765989" sldId="2147479593"/>
            <ac:cxnSpMk id="150" creationId="{71641951-8966-D2F1-DDAF-F72F9692799D}"/>
          </ac:cxnSpMkLst>
        </pc:cxnChg>
        <pc:cxnChg chg="mod">
          <ac:chgData name="Bob Ward" userId="6da7c2dd-8e2e-469f-a216-c384312e2a2d" providerId="ADAL" clId="{62870759-0822-402D-B25C-BB6298B1EE64}" dt="2023-11-03T01:45:06.733" v="59018" actId="1076"/>
          <ac:cxnSpMkLst>
            <pc:docMk/>
            <pc:sldMk cId="1090765989" sldId="2147479593"/>
            <ac:cxnSpMk id="151" creationId="{259B0C35-A05E-E34B-8047-D15D5516BEE3}"/>
          </ac:cxnSpMkLst>
        </pc:cxnChg>
        <pc:cxnChg chg="add mod">
          <ac:chgData name="Bob Ward" userId="6da7c2dd-8e2e-469f-a216-c384312e2a2d" providerId="ADAL" clId="{62870759-0822-402D-B25C-BB6298B1EE64}" dt="2023-11-03T01:45:06.733" v="59018" actId="1076"/>
          <ac:cxnSpMkLst>
            <pc:docMk/>
            <pc:sldMk cId="1090765989" sldId="2147479593"/>
            <ac:cxnSpMk id="163" creationId="{C6F78F25-EC18-D204-B777-1966D6182D5A}"/>
          </ac:cxnSpMkLst>
        </pc:cxnChg>
        <pc:cxnChg chg="add mod">
          <ac:chgData name="Bob Ward" userId="6da7c2dd-8e2e-469f-a216-c384312e2a2d" providerId="ADAL" clId="{62870759-0822-402D-B25C-BB6298B1EE64}" dt="2023-11-03T01:45:06.733" v="59018" actId="1076"/>
          <ac:cxnSpMkLst>
            <pc:docMk/>
            <pc:sldMk cId="1090765989" sldId="2147479593"/>
            <ac:cxnSpMk id="164" creationId="{A98D741A-84FE-DA30-89C3-79993305FDA2}"/>
          </ac:cxnSpMkLst>
        </pc:cxnChg>
        <pc:cxnChg chg="mod">
          <ac:chgData name="Bob Ward" userId="6da7c2dd-8e2e-469f-a216-c384312e2a2d" providerId="ADAL" clId="{62870759-0822-402D-B25C-BB6298B1EE64}" dt="2023-11-03T01:45:06.733" v="59018" actId="1076"/>
          <ac:cxnSpMkLst>
            <pc:docMk/>
            <pc:sldMk cId="1090765989" sldId="2147479593"/>
            <ac:cxnSpMk id="168" creationId="{28488348-1E1B-FC91-1C7D-7AD5AAEF642F}"/>
          </ac:cxnSpMkLst>
        </pc:cxnChg>
        <pc:cxnChg chg="mod">
          <ac:chgData name="Bob Ward" userId="6da7c2dd-8e2e-469f-a216-c384312e2a2d" providerId="ADAL" clId="{62870759-0822-402D-B25C-BB6298B1EE64}" dt="2023-11-03T01:45:06.733" v="59018" actId="1076"/>
          <ac:cxnSpMkLst>
            <pc:docMk/>
            <pc:sldMk cId="1090765989" sldId="2147479593"/>
            <ac:cxnSpMk id="169" creationId="{EC65BE76-1EDC-98A1-4025-30C646A27576}"/>
          </ac:cxnSpMkLst>
        </pc:cxnChg>
        <pc:cxnChg chg="add mod">
          <ac:chgData name="Bob Ward" userId="6da7c2dd-8e2e-469f-a216-c384312e2a2d" providerId="ADAL" clId="{62870759-0822-402D-B25C-BB6298B1EE64}" dt="2023-11-03T01:45:06.733" v="59018" actId="1076"/>
          <ac:cxnSpMkLst>
            <pc:docMk/>
            <pc:sldMk cId="1090765989" sldId="2147479593"/>
            <ac:cxnSpMk id="175" creationId="{543C5A08-74F2-96D8-1C7C-FF4D5E75FA26}"/>
          </ac:cxnSpMkLst>
        </pc:cxnChg>
        <pc:cxnChg chg="add mod">
          <ac:chgData name="Bob Ward" userId="6da7c2dd-8e2e-469f-a216-c384312e2a2d" providerId="ADAL" clId="{62870759-0822-402D-B25C-BB6298B1EE64}" dt="2023-11-03T01:45:06.733" v="59018" actId="1076"/>
          <ac:cxnSpMkLst>
            <pc:docMk/>
            <pc:sldMk cId="1090765989" sldId="2147479593"/>
            <ac:cxnSpMk id="176" creationId="{1C79A7B3-8751-9F62-B574-E1A85E56384D}"/>
          </ac:cxnSpMkLst>
        </pc:cxnChg>
      </pc:sldChg>
      <pc:sldChg chg="add del">
        <pc:chgData name="Bob Ward" userId="6da7c2dd-8e2e-469f-a216-c384312e2a2d" providerId="ADAL" clId="{62870759-0822-402D-B25C-BB6298B1EE64}" dt="2023-11-03T01:43:59.307" v="58956"/>
        <pc:sldMkLst>
          <pc:docMk/>
          <pc:sldMk cId="2776789198" sldId="2147479593"/>
        </pc:sldMkLst>
      </pc:sldChg>
      <pc:sldChg chg="addSp delSp modSp new del mod modAnim">
        <pc:chgData name="Bob Ward" userId="6da7c2dd-8e2e-469f-a216-c384312e2a2d" providerId="ADAL" clId="{62870759-0822-402D-B25C-BB6298B1EE64}" dt="2023-11-03T01:43:33.729" v="58954" actId="47"/>
        <pc:sldMkLst>
          <pc:docMk/>
          <pc:sldMk cId="2970111185" sldId="2147479593"/>
        </pc:sldMkLst>
        <pc:spChg chg="mod">
          <ac:chgData name="Bob Ward" userId="6da7c2dd-8e2e-469f-a216-c384312e2a2d" providerId="ADAL" clId="{62870759-0822-402D-B25C-BB6298B1EE64}" dt="2023-11-03T01:42:51.114" v="58947" actId="20577"/>
          <ac:spMkLst>
            <pc:docMk/>
            <pc:sldMk cId="2970111185" sldId="2147479593"/>
            <ac:spMk id="2" creationId="{55173911-3282-6C96-A7E1-5D7F97F3029E}"/>
          </ac:spMkLst>
        </pc:spChg>
        <pc:spChg chg="mod">
          <ac:chgData name="Bob Ward" userId="6da7c2dd-8e2e-469f-a216-c384312e2a2d" providerId="ADAL" clId="{62870759-0822-402D-B25C-BB6298B1EE64}" dt="2023-11-03T01:43:20.818" v="58950" actId="1076"/>
          <ac:spMkLst>
            <pc:docMk/>
            <pc:sldMk cId="2970111185" sldId="2147479593"/>
            <ac:spMk id="4" creationId="{D019B980-782F-07AF-A073-CE5F92A7073C}"/>
          </ac:spMkLst>
        </pc:spChg>
        <pc:spChg chg="mod">
          <ac:chgData name="Bob Ward" userId="6da7c2dd-8e2e-469f-a216-c384312e2a2d" providerId="ADAL" clId="{62870759-0822-402D-B25C-BB6298B1EE64}" dt="2023-11-03T01:43:20.818" v="58950" actId="1076"/>
          <ac:spMkLst>
            <pc:docMk/>
            <pc:sldMk cId="2970111185" sldId="2147479593"/>
            <ac:spMk id="5" creationId="{121F9E31-7557-7AAE-CD71-BC7EEBD9990D}"/>
          </ac:spMkLst>
        </pc:spChg>
        <pc:spChg chg="mod">
          <ac:chgData name="Bob Ward" userId="6da7c2dd-8e2e-469f-a216-c384312e2a2d" providerId="ADAL" clId="{62870759-0822-402D-B25C-BB6298B1EE64}" dt="2023-11-03T01:43:20.818" v="58950" actId="1076"/>
          <ac:spMkLst>
            <pc:docMk/>
            <pc:sldMk cId="2970111185" sldId="2147479593"/>
            <ac:spMk id="6" creationId="{723BC80E-0190-3D54-549A-1BE059E4D877}"/>
          </ac:spMkLst>
        </pc:spChg>
        <pc:spChg chg="mod">
          <ac:chgData name="Bob Ward" userId="6da7c2dd-8e2e-469f-a216-c384312e2a2d" providerId="ADAL" clId="{62870759-0822-402D-B25C-BB6298B1EE64}" dt="2023-11-03T01:43:20.818" v="58950" actId="1076"/>
          <ac:spMkLst>
            <pc:docMk/>
            <pc:sldMk cId="2970111185" sldId="2147479593"/>
            <ac:spMk id="7" creationId="{E4CF8621-5A9B-EF13-826C-9285B4C984AC}"/>
          </ac:spMkLst>
        </pc:spChg>
        <pc:spChg chg="mod">
          <ac:chgData name="Bob Ward" userId="6da7c2dd-8e2e-469f-a216-c384312e2a2d" providerId="ADAL" clId="{62870759-0822-402D-B25C-BB6298B1EE64}" dt="2023-11-03T01:43:20.818" v="58950" actId="1076"/>
          <ac:spMkLst>
            <pc:docMk/>
            <pc:sldMk cId="2970111185" sldId="2147479593"/>
            <ac:spMk id="8" creationId="{904D8076-4CD2-29E2-61F4-6927C1023069}"/>
          </ac:spMkLst>
        </pc:spChg>
        <pc:spChg chg="mod">
          <ac:chgData name="Bob Ward" userId="6da7c2dd-8e2e-469f-a216-c384312e2a2d" providerId="ADAL" clId="{62870759-0822-402D-B25C-BB6298B1EE64}" dt="2023-11-03T01:43:20.818" v="58950" actId="1076"/>
          <ac:spMkLst>
            <pc:docMk/>
            <pc:sldMk cId="2970111185" sldId="2147479593"/>
            <ac:spMk id="9" creationId="{816AC5C7-31E9-7173-F230-CAA8BB95AAE9}"/>
          </ac:spMkLst>
        </pc:spChg>
        <pc:spChg chg="mod">
          <ac:chgData name="Bob Ward" userId="6da7c2dd-8e2e-469f-a216-c384312e2a2d" providerId="ADAL" clId="{62870759-0822-402D-B25C-BB6298B1EE64}" dt="2023-11-03T01:43:20.818" v="58950" actId="1076"/>
          <ac:spMkLst>
            <pc:docMk/>
            <pc:sldMk cId="2970111185" sldId="2147479593"/>
            <ac:spMk id="10" creationId="{02F288BE-CE6A-7A11-912D-05E59340BF71}"/>
          </ac:spMkLst>
        </pc:spChg>
        <pc:spChg chg="mod">
          <ac:chgData name="Bob Ward" userId="6da7c2dd-8e2e-469f-a216-c384312e2a2d" providerId="ADAL" clId="{62870759-0822-402D-B25C-BB6298B1EE64}" dt="2023-11-03T01:43:20.818" v="58950" actId="1076"/>
          <ac:spMkLst>
            <pc:docMk/>
            <pc:sldMk cId="2970111185" sldId="2147479593"/>
            <ac:spMk id="14" creationId="{45002233-5709-5124-CA04-1055B30C165B}"/>
          </ac:spMkLst>
        </pc:spChg>
        <pc:spChg chg="mod">
          <ac:chgData name="Bob Ward" userId="6da7c2dd-8e2e-469f-a216-c384312e2a2d" providerId="ADAL" clId="{62870759-0822-402D-B25C-BB6298B1EE64}" dt="2023-11-03T01:43:20.818" v="58950" actId="1076"/>
          <ac:spMkLst>
            <pc:docMk/>
            <pc:sldMk cId="2970111185" sldId="2147479593"/>
            <ac:spMk id="16" creationId="{EC60A3A2-C36F-4E63-E490-82C0519EA3E2}"/>
          </ac:spMkLst>
        </pc:spChg>
        <pc:spChg chg="mod">
          <ac:chgData name="Bob Ward" userId="6da7c2dd-8e2e-469f-a216-c384312e2a2d" providerId="ADAL" clId="{62870759-0822-402D-B25C-BB6298B1EE64}" dt="2023-11-03T01:43:20.818" v="58950" actId="1076"/>
          <ac:spMkLst>
            <pc:docMk/>
            <pc:sldMk cId="2970111185" sldId="2147479593"/>
            <ac:spMk id="17" creationId="{21DACC52-66D5-573A-D6DB-77E1EC53E804}"/>
          </ac:spMkLst>
        </pc:spChg>
        <pc:spChg chg="mod">
          <ac:chgData name="Bob Ward" userId="6da7c2dd-8e2e-469f-a216-c384312e2a2d" providerId="ADAL" clId="{62870759-0822-402D-B25C-BB6298B1EE64}" dt="2023-11-03T01:43:20.818" v="58950" actId="1076"/>
          <ac:spMkLst>
            <pc:docMk/>
            <pc:sldMk cId="2970111185" sldId="2147479593"/>
            <ac:spMk id="18" creationId="{23799CE3-2AAA-0937-DC9C-64C66B2D146E}"/>
          </ac:spMkLst>
        </pc:spChg>
        <pc:spChg chg="mod">
          <ac:chgData name="Bob Ward" userId="6da7c2dd-8e2e-469f-a216-c384312e2a2d" providerId="ADAL" clId="{62870759-0822-402D-B25C-BB6298B1EE64}" dt="2023-11-03T01:43:20.818" v="58950" actId="1076"/>
          <ac:spMkLst>
            <pc:docMk/>
            <pc:sldMk cId="2970111185" sldId="2147479593"/>
            <ac:spMk id="19" creationId="{73ED2958-BF7C-8DD1-62D0-E63DB3D1715B}"/>
          </ac:spMkLst>
        </pc:spChg>
        <pc:spChg chg="mod">
          <ac:chgData name="Bob Ward" userId="6da7c2dd-8e2e-469f-a216-c384312e2a2d" providerId="ADAL" clId="{62870759-0822-402D-B25C-BB6298B1EE64}" dt="2023-11-03T01:43:20.818" v="58950" actId="1076"/>
          <ac:spMkLst>
            <pc:docMk/>
            <pc:sldMk cId="2970111185" sldId="2147479593"/>
            <ac:spMk id="20" creationId="{6D4984BF-0C9F-94C1-FEF4-0F2C2D45691C}"/>
          </ac:spMkLst>
        </pc:spChg>
        <pc:spChg chg="mod">
          <ac:chgData name="Bob Ward" userId="6da7c2dd-8e2e-469f-a216-c384312e2a2d" providerId="ADAL" clId="{62870759-0822-402D-B25C-BB6298B1EE64}" dt="2023-11-03T01:43:20.818" v="58950" actId="1076"/>
          <ac:spMkLst>
            <pc:docMk/>
            <pc:sldMk cId="2970111185" sldId="2147479593"/>
            <ac:spMk id="22" creationId="{9BD4B835-7481-358A-E83B-84E1E94ACFCD}"/>
          </ac:spMkLst>
        </pc:spChg>
        <pc:spChg chg="mod">
          <ac:chgData name="Bob Ward" userId="6da7c2dd-8e2e-469f-a216-c384312e2a2d" providerId="ADAL" clId="{62870759-0822-402D-B25C-BB6298B1EE64}" dt="2023-11-03T01:43:20.818" v="58950" actId="1076"/>
          <ac:spMkLst>
            <pc:docMk/>
            <pc:sldMk cId="2970111185" sldId="2147479593"/>
            <ac:spMk id="23" creationId="{43C2395D-B760-C582-95BE-36B4A9A96858}"/>
          </ac:spMkLst>
        </pc:spChg>
        <pc:spChg chg="mod">
          <ac:chgData name="Bob Ward" userId="6da7c2dd-8e2e-469f-a216-c384312e2a2d" providerId="ADAL" clId="{62870759-0822-402D-B25C-BB6298B1EE64}" dt="2023-11-03T01:43:20.818" v="58950" actId="1076"/>
          <ac:spMkLst>
            <pc:docMk/>
            <pc:sldMk cId="2970111185" sldId="2147479593"/>
            <ac:spMk id="24" creationId="{F8A18C04-AD8E-FFD4-4F8B-01DDA26A7B07}"/>
          </ac:spMkLst>
        </pc:spChg>
        <pc:spChg chg="mod">
          <ac:chgData name="Bob Ward" userId="6da7c2dd-8e2e-469f-a216-c384312e2a2d" providerId="ADAL" clId="{62870759-0822-402D-B25C-BB6298B1EE64}" dt="2023-11-03T01:43:20.818" v="58950" actId="1076"/>
          <ac:spMkLst>
            <pc:docMk/>
            <pc:sldMk cId="2970111185" sldId="2147479593"/>
            <ac:spMk id="25" creationId="{97461000-1F4D-2610-2798-2D8606809503}"/>
          </ac:spMkLst>
        </pc:spChg>
        <pc:spChg chg="mod">
          <ac:chgData name="Bob Ward" userId="6da7c2dd-8e2e-469f-a216-c384312e2a2d" providerId="ADAL" clId="{62870759-0822-402D-B25C-BB6298B1EE64}" dt="2023-11-03T01:43:20.818" v="58950" actId="1076"/>
          <ac:spMkLst>
            <pc:docMk/>
            <pc:sldMk cId="2970111185" sldId="2147479593"/>
            <ac:spMk id="26" creationId="{00234715-D50A-27AD-F6C3-4BF53D99070B}"/>
          </ac:spMkLst>
        </pc:spChg>
        <pc:spChg chg="mod">
          <ac:chgData name="Bob Ward" userId="6da7c2dd-8e2e-469f-a216-c384312e2a2d" providerId="ADAL" clId="{62870759-0822-402D-B25C-BB6298B1EE64}" dt="2023-11-03T01:43:20.818" v="58950" actId="1076"/>
          <ac:spMkLst>
            <pc:docMk/>
            <pc:sldMk cId="2970111185" sldId="2147479593"/>
            <ac:spMk id="28" creationId="{FB9A1B67-063D-76B9-D25B-2634A0C29414}"/>
          </ac:spMkLst>
        </pc:spChg>
        <pc:spChg chg="mod">
          <ac:chgData name="Bob Ward" userId="6da7c2dd-8e2e-469f-a216-c384312e2a2d" providerId="ADAL" clId="{62870759-0822-402D-B25C-BB6298B1EE64}" dt="2023-11-03T01:43:20.818" v="58950" actId="1076"/>
          <ac:spMkLst>
            <pc:docMk/>
            <pc:sldMk cId="2970111185" sldId="2147479593"/>
            <ac:spMk id="29" creationId="{2FCAA57B-478C-5EE0-C0A8-4CEF1A9B42CC}"/>
          </ac:spMkLst>
        </pc:spChg>
        <pc:spChg chg="mod">
          <ac:chgData name="Bob Ward" userId="6da7c2dd-8e2e-469f-a216-c384312e2a2d" providerId="ADAL" clId="{62870759-0822-402D-B25C-BB6298B1EE64}" dt="2023-11-03T01:43:20.818" v="58950" actId="1076"/>
          <ac:spMkLst>
            <pc:docMk/>
            <pc:sldMk cId="2970111185" sldId="2147479593"/>
            <ac:spMk id="30" creationId="{C3F2B52E-2BBB-8080-D3BC-9F767FE636F5}"/>
          </ac:spMkLst>
        </pc:spChg>
        <pc:spChg chg="mod">
          <ac:chgData name="Bob Ward" userId="6da7c2dd-8e2e-469f-a216-c384312e2a2d" providerId="ADAL" clId="{62870759-0822-402D-B25C-BB6298B1EE64}" dt="2023-11-03T01:43:20.818" v="58950" actId="1076"/>
          <ac:spMkLst>
            <pc:docMk/>
            <pc:sldMk cId="2970111185" sldId="2147479593"/>
            <ac:spMk id="31" creationId="{FF9DA7CF-C9AC-8F44-C3BC-D046A306562C}"/>
          </ac:spMkLst>
        </pc:spChg>
        <pc:spChg chg="add del mod">
          <ac:chgData name="Bob Ward" userId="6da7c2dd-8e2e-469f-a216-c384312e2a2d" providerId="ADAL" clId="{62870759-0822-402D-B25C-BB6298B1EE64}" dt="2023-11-03T01:43:22.623" v="58951"/>
          <ac:spMkLst>
            <pc:docMk/>
            <pc:sldMk cId="2970111185" sldId="2147479593"/>
            <ac:spMk id="34" creationId="{59DEE29A-5FC5-44B5-C7F3-AC2AA59607C4}"/>
          </ac:spMkLst>
        </pc:spChg>
        <pc:spChg chg="add del mod">
          <ac:chgData name="Bob Ward" userId="6da7c2dd-8e2e-469f-a216-c384312e2a2d" providerId="ADAL" clId="{62870759-0822-402D-B25C-BB6298B1EE64}" dt="2023-11-03T01:43:22.623" v="58951"/>
          <ac:spMkLst>
            <pc:docMk/>
            <pc:sldMk cId="2970111185" sldId="2147479593"/>
            <ac:spMk id="37" creationId="{11820F61-31C7-E532-36A3-1F04103BF462}"/>
          </ac:spMkLst>
        </pc:spChg>
        <pc:spChg chg="add del mod">
          <ac:chgData name="Bob Ward" userId="6da7c2dd-8e2e-469f-a216-c384312e2a2d" providerId="ADAL" clId="{62870759-0822-402D-B25C-BB6298B1EE64}" dt="2023-11-03T01:43:22.623" v="58951"/>
          <ac:spMkLst>
            <pc:docMk/>
            <pc:sldMk cId="2970111185" sldId="2147479593"/>
            <ac:spMk id="38" creationId="{B8921097-66EA-1382-CED3-47E78EEC4B80}"/>
          </ac:spMkLst>
        </pc:spChg>
        <pc:spChg chg="add del mod">
          <ac:chgData name="Bob Ward" userId="6da7c2dd-8e2e-469f-a216-c384312e2a2d" providerId="ADAL" clId="{62870759-0822-402D-B25C-BB6298B1EE64}" dt="2023-11-03T01:43:22.623" v="58951"/>
          <ac:spMkLst>
            <pc:docMk/>
            <pc:sldMk cId="2970111185" sldId="2147479593"/>
            <ac:spMk id="39" creationId="{2143CA4C-A7E6-9FB3-94E3-36622E94F468}"/>
          </ac:spMkLst>
        </pc:spChg>
        <pc:spChg chg="add del mod">
          <ac:chgData name="Bob Ward" userId="6da7c2dd-8e2e-469f-a216-c384312e2a2d" providerId="ADAL" clId="{62870759-0822-402D-B25C-BB6298B1EE64}" dt="2023-11-03T01:43:22.623" v="58951"/>
          <ac:spMkLst>
            <pc:docMk/>
            <pc:sldMk cId="2970111185" sldId="2147479593"/>
            <ac:spMk id="40" creationId="{BAE95F7E-B371-07D1-9943-D319C49A3404}"/>
          </ac:spMkLst>
        </pc:spChg>
        <pc:spChg chg="add del mod">
          <ac:chgData name="Bob Ward" userId="6da7c2dd-8e2e-469f-a216-c384312e2a2d" providerId="ADAL" clId="{62870759-0822-402D-B25C-BB6298B1EE64}" dt="2023-11-03T01:43:22.623" v="58951"/>
          <ac:spMkLst>
            <pc:docMk/>
            <pc:sldMk cId="2970111185" sldId="2147479593"/>
            <ac:spMk id="41" creationId="{1CAB2F87-8671-362C-6D00-9F27E8A626BD}"/>
          </ac:spMkLst>
        </pc:spChg>
        <pc:spChg chg="mod">
          <ac:chgData name="Bob Ward" userId="6da7c2dd-8e2e-469f-a216-c384312e2a2d" providerId="ADAL" clId="{62870759-0822-402D-B25C-BB6298B1EE64}" dt="2023-11-03T01:43:20.818" v="58950" actId="1076"/>
          <ac:spMkLst>
            <pc:docMk/>
            <pc:sldMk cId="2970111185" sldId="2147479593"/>
            <ac:spMk id="50" creationId="{06374FD6-3528-A876-DEF9-D56401E3CE66}"/>
          </ac:spMkLst>
        </pc:spChg>
        <pc:spChg chg="mod">
          <ac:chgData name="Bob Ward" userId="6da7c2dd-8e2e-469f-a216-c384312e2a2d" providerId="ADAL" clId="{62870759-0822-402D-B25C-BB6298B1EE64}" dt="2023-11-03T01:43:20.818" v="58950" actId="1076"/>
          <ac:spMkLst>
            <pc:docMk/>
            <pc:sldMk cId="2970111185" sldId="2147479593"/>
            <ac:spMk id="51" creationId="{E4B60166-0250-C847-0317-130241833BF1}"/>
          </ac:spMkLst>
        </pc:spChg>
        <pc:spChg chg="mod">
          <ac:chgData name="Bob Ward" userId="6da7c2dd-8e2e-469f-a216-c384312e2a2d" providerId="ADAL" clId="{62870759-0822-402D-B25C-BB6298B1EE64}" dt="2023-11-03T01:43:20.818" v="58950" actId="1076"/>
          <ac:spMkLst>
            <pc:docMk/>
            <pc:sldMk cId="2970111185" sldId="2147479593"/>
            <ac:spMk id="58" creationId="{140EF81D-7DDF-647A-9E3D-0D5B726CCAB6}"/>
          </ac:spMkLst>
        </pc:spChg>
        <pc:spChg chg="mod">
          <ac:chgData name="Bob Ward" userId="6da7c2dd-8e2e-469f-a216-c384312e2a2d" providerId="ADAL" clId="{62870759-0822-402D-B25C-BB6298B1EE64}" dt="2023-11-03T01:43:20.818" v="58950" actId="1076"/>
          <ac:spMkLst>
            <pc:docMk/>
            <pc:sldMk cId="2970111185" sldId="2147479593"/>
            <ac:spMk id="59" creationId="{D896634C-E77F-2E7C-1716-DEF474F83E77}"/>
          </ac:spMkLst>
        </pc:spChg>
        <pc:spChg chg="mod">
          <ac:chgData name="Bob Ward" userId="6da7c2dd-8e2e-469f-a216-c384312e2a2d" providerId="ADAL" clId="{62870759-0822-402D-B25C-BB6298B1EE64}" dt="2023-11-03T01:43:20.818" v="58950" actId="1076"/>
          <ac:spMkLst>
            <pc:docMk/>
            <pc:sldMk cId="2970111185" sldId="2147479593"/>
            <ac:spMk id="61" creationId="{0F67C696-34B3-4933-2F43-9C225DE74B25}"/>
          </ac:spMkLst>
        </pc:spChg>
        <pc:spChg chg="mod">
          <ac:chgData name="Bob Ward" userId="6da7c2dd-8e2e-469f-a216-c384312e2a2d" providerId="ADAL" clId="{62870759-0822-402D-B25C-BB6298B1EE64}" dt="2023-11-03T01:43:20.818" v="58950" actId="1076"/>
          <ac:spMkLst>
            <pc:docMk/>
            <pc:sldMk cId="2970111185" sldId="2147479593"/>
            <ac:spMk id="62" creationId="{2395FBC5-1B4A-831F-CA59-C493393CA230}"/>
          </ac:spMkLst>
        </pc:spChg>
        <pc:spChg chg="mod">
          <ac:chgData name="Bob Ward" userId="6da7c2dd-8e2e-469f-a216-c384312e2a2d" providerId="ADAL" clId="{62870759-0822-402D-B25C-BB6298B1EE64}" dt="2023-11-03T01:43:20.818" v="58950" actId="1076"/>
          <ac:spMkLst>
            <pc:docMk/>
            <pc:sldMk cId="2970111185" sldId="2147479593"/>
            <ac:spMk id="63" creationId="{8F7443A4-4A39-DB92-A685-0D87C9CCC581}"/>
          </ac:spMkLst>
        </pc:spChg>
        <pc:spChg chg="mod">
          <ac:chgData name="Bob Ward" userId="6da7c2dd-8e2e-469f-a216-c384312e2a2d" providerId="ADAL" clId="{62870759-0822-402D-B25C-BB6298B1EE64}" dt="2023-11-03T01:43:20.818" v="58950" actId="1076"/>
          <ac:spMkLst>
            <pc:docMk/>
            <pc:sldMk cId="2970111185" sldId="2147479593"/>
            <ac:spMk id="65" creationId="{02E278CA-9F6E-3D5F-CBD0-314E4927503B}"/>
          </ac:spMkLst>
        </pc:spChg>
        <pc:spChg chg="add del mod">
          <ac:chgData name="Bob Ward" userId="6da7c2dd-8e2e-469f-a216-c384312e2a2d" providerId="ADAL" clId="{62870759-0822-402D-B25C-BB6298B1EE64}" dt="2023-11-03T01:43:22.623" v="58951"/>
          <ac:spMkLst>
            <pc:docMk/>
            <pc:sldMk cId="2970111185" sldId="2147479593"/>
            <ac:spMk id="70" creationId="{7C3E5A5C-5A43-2DBE-C0D1-DA1D8408AE41}"/>
          </ac:spMkLst>
        </pc:spChg>
        <pc:spChg chg="add del mod">
          <ac:chgData name="Bob Ward" userId="6da7c2dd-8e2e-469f-a216-c384312e2a2d" providerId="ADAL" clId="{62870759-0822-402D-B25C-BB6298B1EE64}" dt="2023-11-03T01:43:22.623" v="58951"/>
          <ac:spMkLst>
            <pc:docMk/>
            <pc:sldMk cId="2970111185" sldId="2147479593"/>
            <ac:spMk id="71" creationId="{5E13752C-075B-618A-6F00-61C80AC6A761}"/>
          </ac:spMkLst>
        </pc:spChg>
        <pc:spChg chg="add del mod">
          <ac:chgData name="Bob Ward" userId="6da7c2dd-8e2e-469f-a216-c384312e2a2d" providerId="ADAL" clId="{62870759-0822-402D-B25C-BB6298B1EE64}" dt="2023-11-03T01:43:22.623" v="58951"/>
          <ac:spMkLst>
            <pc:docMk/>
            <pc:sldMk cId="2970111185" sldId="2147479593"/>
            <ac:spMk id="72" creationId="{7682A51C-0116-4BCE-BC24-A9FCAA774DA7}"/>
          </ac:spMkLst>
        </pc:spChg>
        <pc:spChg chg="add del mod">
          <ac:chgData name="Bob Ward" userId="6da7c2dd-8e2e-469f-a216-c384312e2a2d" providerId="ADAL" clId="{62870759-0822-402D-B25C-BB6298B1EE64}" dt="2023-11-03T01:43:22.623" v="58951"/>
          <ac:spMkLst>
            <pc:docMk/>
            <pc:sldMk cId="2970111185" sldId="2147479593"/>
            <ac:spMk id="73" creationId="{FE167CFA-473C-A656-931F-BA4F15706F5E}"/>
          </ac:spMkLst>
        </pc:spChg>
        <pc:spChg chg="add del mod">
          <ac:chgData name="Bob Ward" userId="6da7c2dd-8e2e-469f-a216-c384312e2a2d" providerId="ADAL" clId="{62870759-0822-402D-B25C-BB6298B1EE64}" dt="2023-11-03T01:43:22.623" v="58951"/>
          <ac:spMkLst>
            <pc:docMk/>
            <pc:sldMk cId="2970111185" sldId="2147479593"/>
            <ac:spMk id="74" creationId="{E724F3F5-9A04-E1E9-69F6-073E620DFE0F}"/>
          </ac:spMkLst>
        </pc:spChg>
        <pc:spChg chg="add del mod">
          <ac:chgData name="Bob Ward" userId="6da7c2dd-8e2e-469f-a216-c384312e2a2d" providerId="ADAL" clId="{62870759-0822-402D-B25C-BB6298B1EE64}" dt="2023-11-03T01:43:22.623" v="58951"/>
          <ac:spMkLst>
            <pc:docMk/>
            <pc:sldMk cId="2970111185" sldId="2147479593"/>
            <ac:spMk id="75" creationId="{20D69601-B1C7-4FD7-47C6-7966C90CE440}"/>
          </ac:spMkLst>
        </pc:spChg>
        <pc:spChg chg="add del mod">
          <ac:chgData name="Bob Ward" userId="6da7c2dd-8e2e-469f-a216-c384312e2a2d" providerId="ADAL" clId="{62870759-0822-402D-B25C-BB6298B1EE64}" dt="2023-11-03T01:43:22.623" v="58951"/>
          <ac:spMkLst>
            <pc:docMk/>
            <pc:sldMk cId="2970111185" sldId="2147479593"/>
            <ac:spMk id="76" creationId="{A0936968-1764-85F8-C5DF-9625C382DDC1}"/>
          </ac:spMkLst>
        </pc:spChg>
        <pc:spChg chg="mod">
          <ac:chgData name="Bob Ward" userId="6da7c2dd-8e2e-469f-a216-c384312e2a2d" providerId="ADAL" clId="{62870759-0822-402D-B25C-BB6298B1EE64}" dt="2023-11-03T01:43:20.818" v="58950" actId="1076"/>
          <ac:spMkLst>
            <pc:docMk/>
            <pc:sldMk cId="2970111185" sldId="2147479593"/>
            <ac:spMk id="78" creationId="{482B80D0-3D5E-FF8D-F5F3-68E5C395C052}"/>
          </ac:spMkLst>
        </pc:spChg>
        <pc:spChg chg="mod">
          <ac:chgData name="Bob Ward" userId="6da7c2dd-8e2e-469f-a216-c384312e2a2d" providerId="ADAL" clId="{62870759-0822-402D-B25C-BB6298B1EE64}" dt="2023-11-03T01:43:20.818" v="58950" actId="1076"/>
          <ac:spMkLst>
            <pc:docMk/>
            <pc:sldMk cId="2970111185" sldId="2147479593"/>
            <ac:spMk id="79" creationId="{0A1034D3-5EE1-7D6E-7881-40D1B334C016}"/>
          </ac:spMkLst>
        </pc:spChg>
        <pc:spChg chg="mod">
          <ac:chgData name="Bob Ward" userId="6da7c2dd-8e2e-469f-a216-c384312e2a2d" providerId="ADAL" clId="{62870759-0822-402D-B25C-BB6298B1EE64}" dt="2023-11-03T01:43:20.818" v="58950" actId="1076"/>
          <ac:spMkLst>
            <pc:docMk/>
            <pc:sldMk cId="2970111185" sldId="2147479593"/>
            <ac:spMk id="80" creationId="{B491543A-8303-C80E-570C-EEEEAB0F3AAE}"/>
          </ac:spMkLst>
        </pc:spChg>
        <pc:spChg chg="add del mod">
          <ac:chgData name="Bob Ward" userId="6da7c2dd-8e2e-469f-a216-c384312e2a2d" providerId="ADAL" clId="{62870759-0822-402D-B25C-BB6298B1EE64}" dt="2023-11-03T01:43:22.623" v="58951"/>
          <ac:spMkLst>
            <pc:docMk/>
            <pc:sldMk cId="2970111185" sldId="2147479593"/>
            <ac:spMk id="83" creationId="{DABE59A8-AE67-0C80-0290-55FB699C1DC1}"/>
          </ac:spMkLst>
        </pc:spChg>
        <pc:spChg chg="mod">
          <ac:chgData name="Bob Ward" userId="6da7c2dd-8e2e-469f-a216-c384312e2a2d" providerId="ADAL" clId="{62870759-0822-402D-B25C-BB6298B1EE64}" dt="2023-11-03T01:43:20.818" v="58950" actId="1076"/>
          <ac:spMkLst>
            <pc:docMk/>
            <pc:sldMk cId="2970111185" sldId="2147479593"/>
            <ac:spMk id="85" creationId="{D8EBD74B-80D4-EBE1-1F48-374DBD7E3161}"/>
          </ac:spMkLst>
        </pc:spChg>
        <pc:spChg chg="mod">
          <ac:chgData name="Bob Ward" userId="6da7c2dd-8e2e-469f-a216-c384312e2a2d" providerId="ADAL" clId="{62870759-0822-402D-B25C-BB6298B1EE64}" dt="2023-11-03T01:43:20.818" v="58950" actId="1076"/>
          <ac:spMkLst>
            <pc:docMk/>
            <pc:sldMk cId="2970111185" sldId="2147479593"/>
            <ac:spMk id="88" creationId="{6A0DD77F-A94C-DF1A-8761-637B8CB7C0B9}"/>
          </ac:spMkLst>
        </pc:spChg>
        <pc:spChg chg="mod">
          <ac:chgData name="Bob Ward" userId="6da7c2dd-8e2e-469f-a216-c384312e2a2d" providerId="ADAL" clId="{62870759-0822-402D-B25C-BB6298B1EE64}" dt="2023-11-03T01:43:20.818" v="58950" actId="1076"/>
          <ac:spMkLst>
            <pc:docMk/>
            <pc:sldMk cId="2970111185" sldId="2147479593"/>
            <ac:spMk id="90" creationId="{58F6A694-E748-B5C6-E459-570633D75552}"/>
          </ac:spMkLst>
        </pc:spChg>
        <pc:spChg chg="mod">
          <ac:chgData name="Bob Ward" userId="6da7c2dd-8e2e-469f-a216-c384312e2a2d" providerId="ADAL" clId="{62870759-0822-402D-B25C-BB6298B1EE64}" dt="2023-11-03T01:43:20.818" v="58950" actId="1076"/>
          <ac:spMkLst>
            <pc:docMk/>
            <pc:sldMk cId="2970111185" sldId="2147479593"/>
            <ac:spMk id="91" creationId="{B9A0BF3A-A458-8705-6528-575F884A86CA}"/>
          </ac:spMkLst>
        </pc:spChg>
        <pc:spChg chg="mod">
          <ac:chgData name="Bob Ward" userId="6da7c2dd-8e2e-469f-a216-c384312e2a2d" providerId="ADAL" clId="{62870759-0822-402D-B25C-BB6298B1EE64}" dt="2023-11-03T01:43:20.818" v="58950" actId="1076"/>
          <ac:spMkLst>
            <pc:docMk/>
            <pc:sldMk cId="2970111185" sldId="2147479593"/>
            <ac:spMk id="92" creationId="{04E495D2-CEA6-B37D-D1CB-099B5EAC6310}"/>
          </ac:spMkLst>
        </pc:spChg>
        <pc:spChg chg="mod">
          <ac:chgData name="Bob Ward" userId="6da7c2dd-8e2e-469f-a216-c384312e2a2d" providerId="ADAL" clId="{62870759-0822-402D-B25C-BB6298B1EE64}" dt="2023-11-03T01:43:23.570" v="58952"/>
          <ac:spMkLst>
            <pc:docMk/>
            <pc:sldMk cId="2970111185" sldId="2147479593"/>
            <ac:spMk id="96" creationId="{F84BE9DB-F47B-370E-660D-EDBBA1A51DBA}"/>
          </ac:spMkLst>
        </pc:spChg>
        <pc:spChg chg="mod">
          <ac:chgData name="Bob Ward" userId="6da7c2dd-8e2e-469f-a216-c384312e2a2d" providerId="ADAL" clId="{62870759-0822-402D-B25C-BB6298B1EE64}" dt="2023-11-03T01:43:23.570" v="58952"/>
          <ac:spMkLst>
            <pc:docMk/>
            <pc:sldMk cId="2970111185" sldId="2147479593"/>
            <ac:spMk id="97" creationId="{732E6FF5-2CB2-FC2E-B231-81FD739A3413}"/>
          </ac:spMkLst>
        </pc:spChg>
        <pc:spChg chg="mod">
          <ac:chgData name="Bob Ward" userId="6da7c2dd-8e2e-469f-a216-c384312e2a2d" providerId="ADAL" clId="{62870759-0822-402D-B25C-BB6298B1EE64}" dt="2023-11-03T01:43:23.570" v="58952"/>
          <ac:spMkLst>
            <pc:docMk/>
            <pc:sldMk cId="2970111185" sldId="2147479593"/>
            <ac:spMk id="98" creationId="{B1049B2C-D371-65AD-9BE0-FF96EC844AA8}"/>
          </ac:spMkLst>
        </pc:spChg>
        <pc:spChg chg="mod">
          <ac:chgData name="Bob Ward" userId="6da7c2dd-8e2e-469f-a216-c384312e2a2d" providerId="ADAL" clId="{62870759-0822-402D-B25C-BB6298B1EE64}" dt="2023-11-03T01:43:23.570" v="58952"/>
          <ac:spMkLst>
            <pc:docMk/>
            <pc:sldMk cId="2970111185" sldId="2147479593"/>
            <ac:spMk id="99" creationId="{D993BE2D-5E64-9824-772D-284D7C2FA335}"/>
          </ac:spMkLst>
        </pc:spChg>
        <pc:spChg chg="mod">
          <ac:chgData name="Bob Ward" userId="6da7c2dd-8e2e-469f-a216-c384312e2a2d" providerId="ADAL" clId="{62870759-0822-402D-B25C-BB6298B1EE64}" dt="2023-11-03T01:43:23.570" v="58952"/>
          <ac:spMkLst>
            <pc:docMk/>
            <pc:sldMk cId="2970111185" sldId="2147479593"/>
            <ac:spMk id="100" creationId="{B2C7D9D8-1982-E991-7385-B8A159D9E93B}"/>
          </ac:spMkLst>
        </pc:spChg>
        <pc:spChg chg="mod">
          <ac:chgData name="Bob Ward" userId="6da7c2dd-8e2e-469f-a216-c384312e2a2d" providerId="ADAL" clId="{62870759-0822-402D-B25C-BB6298B1EE64}" dt="2023-11-03T01:43:23.570" v="58952"/>
          <ac:spMkLst>
            <pc:docMk/>
            <pc:sldMk cId="2970111185" sldId="2147479593"/>
            <ac:spMk id="101" creationId="{5DC661CC-907F-2C68-33F0-2E07B13495E1}"/>
          </ac:spMkLst>
        </pc:spChg>
        <pc:spChg chg="mod">
          <ac:chgData name="Bob Ward" userId="6da7c2dd-8e2e-469f-a216-c384312e2a2d" providerId="ADAL" clId="{62870759-0822-402D-B25C-BB6298B1EE64}" dt="2023-11-03T01:43:23.570" v="58952"/>
          <ac:spMkLst>
            <pc:docMk/>
            <pc:sldMk cId="2970111185" sldId="2147479593"/>
            <ac:spMk id="102" creationId="{8B1D9B48-F241-EFFD-F07D-8D10261B0C7A}"/>
          </ac:spMkLst>
        </pc:spChg>
        <pc:spChg chg="mod">
          <ac:chgData name="Bob Ward" userId="6da7c2dd-8e2e-469f-a216-c384312e2a2d" providerId="ADAL" clId="{62870759-0822-402D-B25C-BB6298B1EE64}" dt="2023-11-03T01:43:23.570" v="58952"/>
          <ac:spMkLst>
            <pc:docMk/>
            <pc:sldMk cId="2970111185" sldId="2147479593"/>
            <ac:spMk id="106" creationId="{96D790DD-743D-8312-23D6-7F3F93D72426}"/>
          </ac:spMkLst>
        </pc:spChg>
        <pc:spChg chg="mod">
          <ac:chgData name="Bob Ward" userId="6da7c2dd-8e2e-469f-a216-c384312e2a2d" providerId="ADAL" clId="{62870759-0822-402D-B25C-BB6298B1EE64}" dt="2023-11-03T01:43:23.570" v="58952"/>
          <ac:spMkLst>
            <pc:docMk/>
            <pc:sldMk cId="2970111185" sldId="2147479593"/>
            <ac:spMk id="108" creationId="{EE72CAFA-DAA7-DB76-0005-D5CE0E4C1AA4}"/>
          </ac:spMkLst>
        </pc:spChg>
        <pc:spChg chg="mod">
          <ac:chgData name="Bob Ward" userId="6da7c2dd-8e2e-469f-a216-c384312e2a2d" providerId="ADAL" clId="{62870759-0822-402D-B25C-BB6298B1EE64}" dt="2023-11-03T01:43:23.570" v="58952"/>
          <ac:spMkLst>
            <pc:docMk/>
            <pc:sldMk cId="2970111185" sldId="2147479593"/>
            <ac:spMk id="109" creationId="{087F57A1-1B22-C11D-EEEA-D7A04672C306}"/>
          </ac:spMkLst>
        </pc:spChg>
        <pc:spChg chg="mod">
          <ac:chgData name="Bob Ward" userId="6da7c2dd-8e2e-469f-a216-c384312e2a2d" providerId="ADAL" clId="{62870759-0822-402D-B25C-BB6298B1EE64}" dt="2023-11-03T01:43:23.570" v="58952"/>
          <ac:spMkLst>
            <pc:docMk/>
            <pc:sldMk cId="2970111185" sldId="2147479593"/>
            <ac:spMk id="110" creationId="{F5E74A73-E4BE-19AB-0850-56AC5C67D6CA}"/>
          </ac:spMkLst>
        </pc:spChg>
        <pc:spChg chg="mod">
          <ac:chgData name="Bob Ward" userId="6da7c2dd-8e2e-469f-a216-c384312e2a2d" providerId="ADAL" clId="{62870759-0822-402D-B25C-BB6298B1EE64}" dt="2023-11-03T01:43:23.570" v="58952"/>
          <ac:spMkLst>
            <pc:docMk/>
            <pc:sldMk cId="2970111185" sldId="2147479593"/>
            <ac:spMk id="111" creationId="{E89E0BD3-BE57-45C7-17E7-F199C095F99F}"/>
          </ac:spMkLst>
        </pc:spChg>
        <pc:spChg chg="mod">
          <ac:chgData name="Bob Ward" userId="6da7c2dd-8e2e-469f-a216-c384312e2a2d" providerId="ADAL" clId="{62870759-0822-402D-B25C-BB6298B1EE64}" dt="2023-11-03T01:43:23.570" v="58952"/>
          <ac:spMkLst>
            <pc:docMk/>
            <pc:sldMk cId="2970111185" sldId="2147479593"/>
            <ac:spMk id="112" creationId="{D3E41001-3730-8143-C361-64F96D3EFC5C}"/>
          </ac:spMkLst>
        </pc:spChg>
        <pc:spChg chg="mod">
          <ac:chgData name="Bob Ward" userId="6da7c2dd-8e2e-469f-a216-c384312e2a2d" providerId="ADAL" clId="{62870759-0822-402D-B25C-BB6298B1EE64}" dt="2023-11-03T01:43:23.570" v="58952"/>
          <ac:spMkLst>
            <pc:docMk/>
            <pc:sldMk cId="2970111185" sldId="2147479593"/>
            <ac:spMk id="114" creationId="{FCD93C2A-9552-804E-83DD-74156A818956}"/>
          </ac:spMkLst>
        </pc:spChg>
        <pc:spChg chg="mod">
          <ac:chgData name="Bob Ward" userId="6da7c2dd-8e2e-469f-a216-c384312e2a2d" providerId="ADAL" clId="{62870759-0822-402D-B25C-BB6298B1EE64}" dt="2023-11-03T01:43:23.570" v="58952"/>
          <ac:spMkLst>
            <pc:docMk/>
            <pc:sldMk cId="2970111185" sldId="2147479593"/>
            <ac:spMk id="115" creationId="{AFD8A3F7-42CD-BB6C-376B-1FA55A3EC7C4}"/>
          </ac:spMkLst>
        </pc:spChg>
        <pc:spChg chg="mod">
          <ac:chgData name="Bob Ward" userId="6da7c2dd-8e2e-469f-a216-c384312e2a2d" providerId="ADAL" clId="{62870759-0822-402D-B25C-BB6298B1EE64}" dt="2023-11-03T01:43:23.570" v="58952"/>
          <ac:spMkLst>
            <pc:docMk/>
            <pc:sldMk cId="2970111185" sldId="2147479593"/>
            <ac:spMk id="116" creationId="{F0CD98D1-44FB-F823-1598-046A3EF72087}"/>
          </ac:spMkLst>
        </pc:spChg>
        <pc:spChg chg="mod">
          <ac:chgData name="Bob Ward" userId="6da7c2dd-8e2e-469f-a216-c384312e2a2d" providerId="ADAL" clId="{62870759-0822-402D-B25C-BB6298B1EE64}" dt="2023-11-03T01:43:23.570" v="58952"/>
          <ac:spMkLst>
            <pc:docMk/>
            <pc:sldMk cId="2970111185" sldId="2147479593"/>
            <ac:spMk id="117" creationId="{8BA3D781-BCC4-232C-AC4D-548BE7393B04}"/>
          </ac:spMkLst>
        </pc:spChg>
        <pc:spChg chg="mod">
          <ac:chgData name="Bob Ward" userId="6da7c2dd-8e2e-469f-a216-c384312e2a2d" providerId="ADAL" clId="{62870759-0822-402D-B25C-BB6298B1EE64}" dt="2023-11-03T01:43:23.570" v="58952"/>
          <ac:spMkLst>
            <pc:docMk/>
            <pc:sldMk cId="2970111185" sldId="2147479593"/>
            <ac:spMk id="118" creationId="{7B8898F9-1A0D-D53D-8A5A-A310FA4FF962}"/>
          </ac:spMkLst>
        </pc:spChg>
        <pc:spChg chg="mod">
          <ac:chgData name="Bob Ward" userId="6da7c2dd-8e2e-469f-a216-c384312e2a2d" providerId="ADAL" clId="{62870759-0822-402D-B25C-BB6298B1EE64}" dt="2023-11-03T01:43:23.570" v="58952"/>
          <ac:spMkLst>
            <pc:docMk/>
            <pc:sldMk cId="2970111185" sldId="2147479593"/>
            <ac:spMk id="120" creationId="{98560F7C-7103-F969-4D1B-0BBBBFA87096}"/>
          </ac:spMkLst>
        </pc:spChg>
        <pc:spChg chg="mod">
          <ac:chgData name="Bob Ward" userId="6da7c2dd-8e2e-469f-a216-c384312e2a2d" providerId="ADAL" clId="{62870759-0822-402D-B25C-BB6298B1EE64}" dt="2023-11-03T01:43:23.570" v="58952"/>
          <ac:spMkLst>
            <pc:docMk/>
            <pc:sldMk cId="2970111185" sldId="2147479593"/>
            <ac:spMk id="121" creationId="{F2A0454C-5054-FD36-9C4E-D37949DE21DE}"/>
          </ac:spMkLst>
        </pc:spChg>
        <pc:spChg chg="mod">
          <ac:chgData name="Bob Ward" userId="6da7c2dd-8e2e-469f-a216-c384312e2a2d" providerId="ADAL" clId="{62870759-0822-402D-B25C-BB6298B1EE64}" dt="2023-11-03T01:43:23.570" v="58952"/>
          <ac:spMkLst>
            <pc:docMk/>
            <pc:sldMk cId="2970111185" sldId="2147479593"/>
            <ac:spMk id="122" creationId="{8596FDC3-DB23-C70C-AE4A-1D2C8043D0A6}"/>
          </ac:spMkLst>
        </pc:spChg>
        <pc:spChg chg="mod">
          <ac:chgData name="Bob Ward" userId="6da7c2dd-8e2e-469f-a216-c384312e2a2d" providerId="ADAL" clId="{62870759-0822-402D-B25C-BB6298B1EE64}" dt="2023-11-03T01:43:23.570" v="58952"/>
          <ac:spMkLst>
            <pc:docMk/>
            <pc:sldMk cId="2970111185" sldId="2147479593"/>
            <ac:spMk id="123" creationId="{1B585C46-4AEF-F254-96AA-049B1A42A621}"/>
          </ac:spMkLst>
        </pc:spChg>
        <pc:spChg chg="add del mod">
          <ac:chgData name="Bob Ward" userId="6da7c2dd-8e2e-469f-a216-c384312e2a2d" providerId="ADAL" clId="{62870759-0822-402D-B25C-BB6298B1EE64}" dt="2023-11-03T01:43:32.093" v="58953"/>
          <ac:spMkLst>
            <pc:docMk/>
            <pc:sldMk cId="2970111185" sldId="2147479593"/>
            <ac:spMk id="126" creationId="{E788D502-62AC-52AE-0BD7-5974595B07E4}"/>
          </ac:spMkLst>
        </pc:spChg>
        <pc:spChg chg="add del mod">
          <ac:chgData name="Bob Ward" userId="6da7c2dd-8e2e-469f-a216-c384312e2a2d" providerId="ADAL" clId="{62870759-0822-402D-B25C-BB6298B1EE64}" dt="2023-11-03T01:43:32.093" v="58953"/>
          <ac:spMkLst>
            <pc:docMk/>
            <pc:sldMk cId="2970111185" sldId="2147479593"/>
            <ac:spMk id="129" creationId="{E25A9974-847B-67A8-8F74-A2E78802ABDB}"/>
          </ac:spMkLst>
        </pc:spChg>
        <pc:spChg chg="add del mod">
          <ac:chgData name="Bob Ward" userId="6da7c2dd-8e2e-469f-a216-c384312e2a2d" providerId="ADAL" clId="{62870759-0822-402D-B25C-BB6298B1EE64}" dt="2023-11-03T01:43:32.093" v="58953"/>
          <ac:spMkLst>
            <pc:docMk/>
            <pc:sldMk cId="2970111185" sldId="2147479593"/>
            <ac:spMk id="130" creationId="{D0D630FD-73F9-3A1B-B66B-E02AAE031C71}"/>
          </ac:spMkLst>
        </pc:spChg>
        <pc:spChg chg="add del mod">
          <ac:chgData name="Bob Ward" userId="6da7c2dd-8e2e-469f-a216-c384312e2a2d" providerId="ADAL" clId="{62870759-0822-402D-B25C-BB6298B1EE64}" dt="2023-11-03T01:43:32.093" v="58953"/>
          <ac:spMkLst>
            <pc:docMk/>
            <pc:sldMk cId="2970111185" sldId="2147479593"/>
            <ac:spMk id="131" creationId="{9D68B878-B4F6-8F7A-1AF2-D828CCABFADD}"/>
          </ac:spMkLst>
        </pc:spChg>
        <pc:spChg chg="add del mod">
          <ac:chgData name="Bob Ward" userId="6da7c2dd-8e2e-469f-a216-c384312e2a2d" providerId="ADAL" clId="{62870759-0822-402D-B25C-BB6298B1EE64}" dt="2023-11-03T01:43:32.093" v="58953"/>
          <ac:spMkLst>
            <pc:docMk/>
            <pc:sldMk cId="2970111185" sldId="2147479593"/>
            <ac:spMk id="132" creationId="{F2661CCC-D777-819F-3FBB-7CE0AEA9DE07}"/>
          </ac:spMkLst>
        </pc:spChg>
        <pc:spChg chg="add del mod">
          <ac:chgData name="Bob Ward" userId="6da7c2dd-8e2e-469f-a216-c384312e2a2d" providerId="ADAL" clId="{62870759-0822-402D-B25C-BB6298B1EE64}" dt="2023-11-03T01:43:32.093" v="58953"/>
          <ac:spMkLst>
            <pc:docMk/>
            <pc:sldMk cId="2970111185" sldId="2147479593"/>
            <ac:spMk id="133" creationId="{099964B7-A823-A90E-47F3-CD2226C395EF}"/>
          </ac:spMkLst>
        </pc:spChg>
        <pc:spChg chg="mod">
          <ac:chgData name="Bob Ward" userId="6da7c2dd-8e2e-469f-a216-c384312e2a2d" providerId="ADAL" clId="{62870759-0822-402D-B25C-BB6298B1EE64}" dt="2023-11-03T01:43:23.570" v="58952"/>
          <ac:spMkLst>
            <pc:docMk/>
            <pc:sldMk cId="2970111185" sldId="2147479593"/>
            <ac:spMk id="142" creationId="{50133DED-DD6F-CF2B-2C82-B1F6A203FB9C}"/>
          </ac:spMkLst>
        </pc:spChg>
        <pc:spChg chg="mod">
          <ac:chgData name="Bob Ward" userId="6da7c2dd-8e2e-469f-a216-c384312e2a2d" providerId="ADAL" clId="{62870759-0822-402D-B25C-BB6298B1EE64}" dt="2023-11-03T01:43:23.570" v="58952"/>
          <ac:spMkLst>
            <pc:docMk/>
            <pc:sldMk cId="2970111185" sldId="2147479593"/>
            <ac:spMk id="143" creationId="{F8712018-43B4-5643-ED58-B8F74BE85361}"/>
          </ac:spMkLst>
        </pc:spChg>
        <pc:spChg chg="mod">
          <ac:chgData name="Bob Ward" userId="6da7c2dd-8e2e-469f-a216-c384312e2a2d" providerId="ADAL" clId="{62870759-0822-402D-B25C-BB6298B1EE64}" dt="2023-11-03T01:43:23.570" v="58952"/>
          <ac:spMkLst>
            <pc:docMk/>
            <pc:sldMk cId="2970111185" sldId="2147479593"/>
            <ac:spMk id="150" creationId="{A19F840E-7DAD-8819-9143-A5946233094A}"/>
          </ac:spMkLst>
        </pc:spChg>
        <pc:spChg chg="mod">
          <ac:chgData name="Bob Ward" userId="6da7c2dd-8e2e-469f-a216-c384312e2a2d" providerId="ADAL" clId="{62870759-0822-402D-B25C-BB6298B1EE64}" dt="2023-11-03T01:43:23.570" v="58952"/>
          <ac:spMkLst>
            <pc:docMk/>
            <pc:sldMk cId="2970111185" sldId="2147479593"/>
            <ac:spMk id="151" creationId="{8CCF6FD8-92DE-F55B-6D67-14A793BD994C}"/>
          </ac:spMkLst>
        </pc:spChg>
        <pc:spChg chg="mod">
          <ac:chgData name="Bob Ward" userId="6da7c2dd-8e2e-469f-a216-c384312e2a2d" providerId="ADAL" clId="{62870759-0822-402D-B25C-BB6298B1EE64}" dt="2023-11-03T01:43:23.570" v="58952"/>
          <ac:spMkLst>
            <pc:docMk/>
            <pc:sldMk cId="2970111185" sldId="2147479593"/>
            <ac:spMk id="153" creationId="{2F22567B-B953-E28F-1CA7-B4C6B8A1AE5B}"/>
          </ac:spMkLst>
        </pc:spChg>
        <pc:spChg chg="mod">
          <ac:chgData name="Bob Ward" userId="6da7c2dd-8e2e-469f-a216-c384312e2a2d" providerId="ADAL" clId="{62870759-0822-402D-B25C-BB6298B1EE64}" dt="2023-11-03T01:43:23.570" v="58952"/>
          <ac:spMkLst>
            <pc:docMk/>
            <pc:sldMk cId="2970111185" sldId="2147479593"/>
            <ac:spMk id="154" creationId="{4C0810F2-9086-276B-622A-89D6EBFF668C}"/>
          </ac:spMkLst>
        </pc:spChg>
        <pc:spChg chg="mod">
          <ac:chgData name="Bob Ward" userId="6da7c2dd-8e2e-469f-a216-c384312e2a2d" providerId="ADAL" clId="{62870759-0822-402D-B25C-BB6298B1EE64}" dt="2023-11-03T01:43:23.570" v="58952"/>
          <ac:spMkLst>
            <pc:docMk/>
            <pc:sldMk cId="2970111185" sldId="2147479593"/>
            <ac:spMk id="155" creationId="{C9B713BC-B02F-33F9-500B-E30EEEB055CA}"/>
          </ac:spMkLst>
        </pc:spChg>
        <pc:spChg chg="mod">
          <ac:chgData name="Bob Ward" userId="6da7c2dd-8e2e-469f-a216-c384312e2a2d" providerId="ADAL" clId="{62870759-0822-402D-B25C-BB6298B1EE64}" dt="2023-11-03T01:43:23.570" v="58952"/>
          <ac:spMkLst>
            <pc:docMk/>
            <pc:sldMk cId="2970111185" sldId="2147479593"/>
            <ac:spMk id="157" creationId="{9853BE3B-33AA-32F5-D0B1-A6344E17A8C9}"/>
          </ac:spMkLst>
        </pc:spChg>
        <pc:spChg chg="add del mod">
          <ac:chgData name="Bob Ward" userId="6da7c2dd-8e2e-469f-a216-c384312e2a2d" providerId="ADAL" clId="{62870759-0822-402D-B25C-BB6298B1EE64}" dt="2023-11-03T01:43:32.093" v="58953"/>
          <ac:spMkLst>
            <pc:docMk/>
            <pc:sldMk cId="2970111185" sldId="2147479593"/>
            <ac:spMk id="162" creationId="{B2943039-A5F6-5B03-1878-F019080A1B45}"/>
          </ac:spMkLst>
        </pc:spChg>
        <pc:spChg chg="add del mod">
          <ac:chgData name="Bob Ward" userId="6da7c2dd-8e2e-469f-a216-c384312e2a2d" providerId="ADAL" clId="{62870759-0822-402D-B25C-BB6298B1EE64}" dt="2023-11-03T01:43:32.093" v="58953"/>
          <ac:spMkLst>
            <pc:docMk/>
            <pc:sldMk cId="2970111185" sldId="2147479593"/>
            <ac:spMk id="163" creationId="{4762D764-0432-51F3-B4D7-8CCF386C4FDB}"/>
          </ac:spMkLst>
        </pc:spChg>
        <pc:spChg chg="add del mod">
          <ac:chgData name="Bob Ward" userId="6da7c2dd-8e2e-469f-a216-c384312e2a2d" providerId="ADAL" clId="{62870759-0822-402D-B25C-BB6298B1EE64}" dt="2023-11-03T01:43:32.093" v="58953"/>
          <ac:spMkLst>
            <pc:docMk/>
            <pc:sldMk cId="2970111185" sldId="2147479593"/>
            <ac:spMk id="164" creationId="{5EEA6602-7D6E-D2F9-5EEF-FBD925EC3111}"/>
          </ac:spMkLst>
        </pc:spChg>
        <pc:spChg chg="add del mod">
          <ac:chgData name="Bob Ward" userId="6da7c2dd-8e2e-469f-a216-c384312e2a2d" providerId="ADAL" clId="{62870759-0822-402D-B25C-BB6298B1EE64}" dt="2023-11-03T01:43:32.093" v="58953"/>
          <ac:spMkLst>
            <pc:docMk/>
            <pc:sldMk cId="2970111185" sldId="2147479593"/>
            <ac:spMk id="165" creationId="{658C6AC3-0C68-D02D-EAA2-9839B24D9A4B}"/>
          </ac:spMkLst>
        </pc:spChg>
        <pc:spChg chg="add del mod">
          <ac:chgData name="Bob Ward" userId="6da7c2dd-8e2e-469f-a216-c384312e2a2d" providerId="ADAL" clId="{62870759-0822-402D-B25C-BB6298B1EE64}" dt="2023-11-03T01:43:32.093" v="58953"/>
          <ac:spMkLst>
            <pc:docMk/>
            <pc:sldMk cId="2970111185" sldId="2147479593"/>
            <ac:spMk id="166" creationId="{F9AD1CE4-5DB8-ABCD-360D-E37D54C00C15}"/>
          </ac:spMkLst>
        </pc:spChg>
        <pc:spChg chg="add del mod">
          <ac:chgData name="Bob Ward" userId="6da7c2dd-8e2e-469f-a216-c384312e2a2d" providerId="ADAL" clId="{62870759-0822-402D-B25C-BB6298B1EE64}" dt="2023-11-03T01:43:32.093" v="58953"/>
          <ac:spMkLst>
            <pc:docMk/>
            <pc:sldMk cId="2970111185" sldId="2147479593"/>
            <ac:spMk id="167" creationId="{F45E0B24-72FA-78F0-C241-C5E6DD9AAD90}"/>
          </ac:spMkLst>
        </pc:spChg>
        <pc:spChg chg="add del mod">
          <ac:chgData name="Bob Ward" userId="6da7c2dd-8e2e-469f-a216-c384312e2a2d" providerId="ADAL" clId="{62870759-0822-402D-B25C-BB6298B1EE64}" dt="2023-11-03T01:43:32.093" v="58953"/>
          <ac:spMkLst>
            <pc:docMk/>
            <pc:sldMk cId="2970111185" sldId="2147479593"/>
            <ac:spMk id="168" creationId="{4D5019F4-419D-A8B4-BC49-343B83AD9632}"/>
          </ac:spMkLst>
        </pc:spChg>
        <pc:spChg chg="mod">
          <ac:chgData name="Bob Ward" userId="6da7c2dd-8e2e-469f-a216-c384312e2a2d" providerId="ADAL" clId="{62870759-0822-402D-B25C-BB6298B1EE64}" dt="2023-11-03T01:43:23.570" v="58952"/>
          <ac:spMkLst>
            <pc:docMk/>
            <pc:sldMk cId="2970111185" sldId="2147479593"/>
            <ac:spMk id="170" creationId="{CB507C05-76D5-CB99-E058-1E514D9C4C80}"/>
          </ac:spMkLst>
        </pc:spChg>
        <pc:spChg chg="mod">
          <ac:chgData name="Bob Ward" userId="6da7c2dd-8e2e-469f-a216-c384312e2a2d" providerId="ADAL" clId="{62870759-0822-402D-B25C-BB6298B1EE64}" dt="2023-11-03T01:43:23.570" v="58952"/>
          <ac:spMkLst>
            <pc:docMk/>
            <pc:sldMk cId="2970111185" sldId="2147479593"/>
            <ac:spMk id="171" creationId="{1D9E2486-68AE-78AC-6DC3-9A2D2445F4C3}"/>
          </ac:spMkLst>
        </pc:spChg>
        <pc:spChg chg="mod">
          <ac:chgData name="Bob Ward" userId="6da7c2dd-8e2e-469f-a216-c384312e2a2d" providerId="ADAL" clId="{62870759-0822-402D-B25C-BB6298B1EE64}" dt="2023-11-03T01:43:23.570" v="58952"/>
          <ac:spMkLst>
            <pc:docMk/>
            <pc:sldMk cId="2970111185" sldId="2147479593"/>
            <ac:spMk id="172" creationId="{2C3197C0-034E-8162-4D95-79F74BF209D4}"/>
          </ac:spMkLst>
        </pc:spChg>
        <pc:spChg chg="add del mod">
          <ac:chgData name="Bob Ward" userId="6da7c2dd-8e2e-469f-a216-c384312e2a2d" providerId="ADAL" clId="{62870759-0822-402D-B25C-BB6298B1EE64}" dt="2023-11-03T01:43:32.093" v="58953"/>
          <ac:spMkLst>
            <pc:docMk/>
            <pc:sldMk cId="2970111185" sldId="2147479593"/>
            <ac:spMk id="175" creationId="{6BC4E139-2B92-6EE9-0F5D-D65801A20281}"/>
          </ac:spMkLst>
        </pc:spChg>
        <pc:spChg chg="mod">
          <ac:chgData name="Bob Ward" userId="6da7c2dd-8e2e-469f-a216-c384312e2a2d" providerId="ADAL" clId="{62870759-0822-402D-B25C-BB6298B1EE64}" dt="2023-11-03T01:43:23.570" v="58952"/>
          <ac:spMkLst>
            <pc:docMk/>
            <pc:sldMk cId="2970111185" sldId="2147479593"/>
            <ac:spMk id="177" creationId="{AC407097-838F-A984-3B03-49CB46DEA130}"/>
          </ac:spMkLst>
        </pc:spChg>
        <pc:spChg chg="mod">
          <ac:chgData name="Bob Ward" userId="6da7c2dd-8e2e-469f-a216-c384312e2a2d" providerId="ADAL" clId="{62870759-0822-402D-B25C-BB6298B1EE64}" dt="2023-11-03T01:43:23.570" v="58952"/>
          <ac:spMkLst>
            <pc:docMk/>
            <pc:sldMk cId="2970111185" sldId="2147479593"/>
            <ac:spMk id="180" creationId="{297E78D0-BD4B-5464-FBD9-5128B6E44872}"/>
          </ac:spMkLst>
        </pc:spChg>
        <pc:spChg chg="mod">
          <ac:chgData name="Bob Ward" userId="6da7c2dd-8e2e-469f-a216-c384312e2a2d" providerId="ADAL" clId="{62870759-0822-402D-B25C-BB6298B1EE64}" dt="2023-11-03T01:43:23.570" v="58952"/>
          <ac:spMkLst>
            <pc:docMk/>
            <pc:sldMk cId="2970111185" sldId="2147479593"/>
            <ac:spMk id="182" creationId="{1A1F41F2-E298-AF96-E3D5-019B91BB1FFA}"/>
          </ac:spMkLst>
        </pc:spChg>
        <pc:spChg chg="mod">
          <ac:chgData name="Bob Ward" userId="6da7c2dd-8e2e-469f-a216-c384312e2a2d" providerId="ADAL" clId="{62870759-0822-402D-B25C-BB6298B1EE64}" dt="2023-11-03T01:43:23.570" v="58952"/>
          <ac:spMkLst>
            <pc:docMk/>
            <pc:sldMk cId="2970111185" sldId="2147479593"/>
            <ac:spMk id="183" creationId="{30B9723F-CC81-937E-2CD1-F6163D6C060F}"/>
          </ac:spMkLst>
        </pc:spChg>
        <pc:spChg chg="mod">
          <ac:chgData name="Bob Ward" userId="6da7c2dd-8e2e-469f-a216-c384312e2a2d" providerId="ADAL" clId="{62870759-0822-402D-B25C-BB6298B1EE64}" dt="2023-11-03T01:43:23.570" v="58952"/>
          <ac:spMkLst>
            <pc:docMk/>
            <pc:sldMk cId="2970111185" sldId="2147479593"/>
            <ac:spMk id="184" creationId="{91ED5E53-CD7B-B922-26A6-4D91CC1B051B}"/>
          </ac:spMkLst>
        </pc:spChg>
        <pc:grpChg chg="add del mod">
          <ac:chgData name="Bob Ward" userId="6da7c2dd-8e2e-469f-a216-c384312e2a2d" providerId="ADAL" clId="{62870759-0822-402D-B25C-BB6298B1EE64}" dt="2023-11-03T01:43:22.623" v="58951"/>
          <ac:grpSpMkLst>
            <pc:docMk/>
            <pc:sldMk cId="2970111185" sldId="2147479593"/>
            <ac:grpSpMk id="3" creationId="{0E9B8D21-C2E6-902F-178D-F07EEEB2C7C6}"/>
          </ac:grpSpMkLst>
        </pc:grpChg>
        <pc:grpChg chg="mod">
          <ac:chgData name="Bob Ward" userId="6da7c2dd-8e2e-469f-a216-c384312e2a2d" providerId="ADAL" clId="{62870759-0822-402D-B25C-BB6298B1EE64}" dt="2023-11-03T01:43:20.818" v="58950" actId="1076"/>
          <ac:grpSpMkLst>
            <pc:docMk/>
            <pc:sldMk cId="2970111185" sldId="2147479593"/>
            <ac:grpSpMk id="11" creationId="{804AFFB6-1EB0-3260-F5A4-D50D77D59B2E}"/>
          </ac:grpSpMkLst>
        </pc:grpChg>
        <pc:grpChg chg="mod">
          <ac:chgData name="Bob Ward" userId="6da7c2dd-8e2e-469f-a216-c384312e2a2d" providerId="ADAL" clId="{62870759-0822-402D-B25C-BB6298B1EE64}" dt="2023-11-03T01:43:20.818" v="58950" actId="1076"/>
          <ac:grpSpMkLst>
            <pc:docMk/>
            <pc:sldMk cId="2970111185" sldId="2147479593"/>
            <ac:grpSpMk id="12" creationId="{74B06227-0C01-C6AC-59C9-3040F674D022}"/>
          </ac:grpSpMkLst>
        </pc:grpChg>
        <pc:grpChg chg="mod">
          <ac:chgData name="Bob Ward" userId="6da7c2dd-8e2e-469f-a216-c384312e2a2d" providerId="ADAL" clId="{62870759-0822-402D-B25C-BB6298B1EE64}" dt="2023-11-03T01:43:20.818" v="58950" actId="1076"/>
          <ac:grpSpMkLst>
            <pc:docMk/>
            <pc:sldMk cId="2970111185" sldId="2147479593"/>
            <ac:grpSpMk id="13" creationId="{D70825A2-8F0B-2BA2-C9A7-7B3E09CB56FB}"/>
          </ac:grpSpMkLst>
        </pc:grpChg>
        <pc:grpChg chg="mod">
          <ac:chgData name="Bob Ward" userId="6da7c2dd-8e2e-469f-a216-c384312e2a2d" providerId="ADAL" clId="{62870759-0822-402D-B25C-BB6298B1EE64}" dt="2023-11-03T01:43:20.818" v="58950" actId="1076"/>
          <ac:grpSpMkLst>
            <pc:docMk/>
            <pc:sldMk cId="2970111185" sldId="2147479593"/>
            <ac:grpSpMk id="15" creationId="{5062B4E8-CEF9-B267-68C9-C27670E5E861}"/>
          </ac:grpSpMkLst>
        </pc:grpChg>
        <pc:grpChg chg="mod">
          <ac:chgData name="Bob Ward" userId="6da7c2dd-8e2e-469f-a216-c384312e2a2d" providerId="ADAL" clId="{62870759-0822-402D-B25C-BB6298B1EE64}" dt="2023-11-03T01:43:20.818" v="58950" actId="1076"/>
          <ac:grpSpMkLst>
            <pc:docMk/>
            <pc:sldMk cId="2970111185" sldId="2147479593"/>
            <ac:grpSpMk id="21" creationId="{4B0DFC92-AD24-12B1-16FE-E863F10613AF}"/>
          </ac:grpSpMkLst>
        </pc:grpChg>
        <pc:grpChg chg="mod">
          <ac:chgData name="Bob Ward" userId="6da7c2dd-8e2e-469f-a216-c384312e2a2d" providerId="ADAL" clId="{62870759-0822-402D-B25C-BB6298B1EE64}" dt="2023-11-03T01:43:20.818" v="58950" actId="1076"/>
          <ac:grpSpMkLst>
            <pc:docMk/>
            <pc:sldMk cId="2970111185" sldId="2147479593"/>
            <ac:grpSpMk id="27" creationId="{720E7B98-3F75-AAA1-D7EB-6B4EDD4F30E0}"/>
          </ac:grpSpMkLst>
        </pc:grpChg>
        <pc:grpChg chg="add del mod">
          <ac:chgData name="Bob Ward" userId="6da7c2dd-8e2e-469f-a216-c384312e2a2d" providerId="ADAL" clId="{62870759-0822-402D-B25C-BB6298B1EE64}" dt="2023-11-03T01:43:22.623" v="58951"/>
          <ac:grpSpMkLst>
            <pc:docMk/>
            <pc:sldMk cId="2970111185" sldId="2147479593"/>
            <ac:grpSpMk id="44" creationId="{EB409804-80A2-91A1-1182-2EE586F0A5CA}"/>
          </ac:grpSpMkLst>
        </pc:grpChg>
        <pc:grpChg chg="mod">
          <ac:chgData name="Bob Ward" userId="6da7c2dd-8e2e-469f-a216-c384312e2a2d" providerId="ADAL" clId="{62870759-0822-402D-B25C-BB6298B1EE64}" dt="2023-11-03T01:43:20.818" v="58950" actId="1076"/>
          <ac:grpSpMkLst>
            <pc:docMk/>
            <pc:sldMk cId="2970111185" sldId="2147479593"/>
            <ac:grpSpMk id="45" creationId="{9D8046B4-1EC7-8C6C-75B6-45349655201E}"/>
          </ac:grpSpMkLst>
        </pc:grpChg>
        <pc:grpChg chg="add del mod">
          <ac:chgData name="Bob Ward" userId="6da7c2dd-8e2e-469f-a216-c384312e2a2d" providerId="ADAL" clId="{62870759-0822-402D-B25C-BB6298B1EE64}" dt="2023-11-03T01:43:22.623" v="58951"/>
          <ac:grpSpMkLst>
            <pc:docMk/>
            <pc:sldMk cId="2970111185" sldId="2147479593"/>
            <ac:grpSpMk id="52" creationId="{4A88E824-69C7-15E7-9A13-2B942B0E667B}"/>
          </ac:grpSpMkLst>
        </pc:grpChg>
        <pc:grpChg chg="mod">
          <ac:chgData name="Bob Ward" userId="6da7c2dd-8e2e-469f-a216-c384312e2a2d" providerId="ADAL" clId="{62870759-0822-402D-B25C-BB6298B1EE64}" dt="2023-11-03T01:43:20.818" v="58950" actId="1076"/>
          <ac:grpSpMkLst>
            <pc:docMk/>
            <pc:sldMk cId="2970111185" sldId="2147479593"/>
            <ac:grpSpMk id="53" creationId="{8ED7877D-E9AF-7B28-AA18-729B202C8635}"/>
          </ac:grpSpMkLst>
        </pc:grpChg>
        <pc:grpChg chg="add del mod">
          <ac:chgData name="Bob Ward" userId="6da7c2dd-8e2e-469f-a216-c384312e2a2d" providerId="ADAL" clId="{62870759-0822-402D-B25C-BB6298B1EE64}" dt="2023-11-03T01:43:22.623" v="58951"/>
          <ac:grpSpMkLst>
            <pc:docMk/>
            <pc:sldMk cId="2970111185" sldId="2147479593"/>
            <ac:grpSpMk id="60" creationId="{E5E15332-C0EC-E0F9-0DD3-C2B21970D3D7}"/>
          </ac:grpSpMkLst>
        </pc:grpChg>
        <pc:grpChg chg="add del mod">
          <ac:chgData name="Bob Ward" userId="6da7c2dd-8e2e-469f-a216-c384312e2a2d" providerId="ADAL" clId="{62870759-0822-402D-B25C-BB6298B1EE64}" dt="2023-11-03T01:43:22.623" v="58951"/>
          <ac:grpSpMkLst>
            <pc:docMk/>
            <pc:sldMk cId="2970111185" sldId="2147479593"/>
            <ac:grpSpMk id="64" creationId="{FE6764ED-E741-F5C0-DACA-5D7175D6EAA0}"/>
          </ac:grpSpMkLst>
        </pc:grpChg>
        <pc:grpChg chg="add del mod">
          <ac:chgData name="Bob Ward" userId="6da7c2dd-8e2e-469f-a216-c384312e2a2d" providerId="ADAL" clId="{62870759-0822-402D-B25C-BB6298B1EE64}" dt="2023-11-03T01:43:22.623" v="58951"/>
          <ac:grpSpMkLst>
            <pc:docMk/>
            <pc:sldMk cId="2970111185" sldId="2147479593"/>
            <ac:grpSpMk id="77" creationId="{FADD1721-B34B-01E5-E400-BDB7641AEADE}"/>
          </ac:grpSpMkLst>
        </pc:grpChg>
        <pc:grpChg chg="add del mod">
          <ac:chgData name="Bob Ward" userId="6da7c2dd-8e2e-469f-a216-c384312e2a2d" providerId="ADAL" clId="{62870759-0822-402D-B25C-BB6298B1EE64}" dt="2023-11-03T01:43:22.623" v="58951"/>
          <ac:grpSpMkLst>
            <pc:docMk/>
            <pc:sldMk cId="2970111185" sldId="2147479593"/>
            <ac:grpSpMk id="84" creationId="{4E0CFBD7-7395-1528-D537-B7DEE912CB96}"/>
          </ac:grpSpMkLst>
        </pc:grpChg>
        <pc:grpChg chg="mod">
          <ac:chgData name="Bob Ward" userId="6da7c2dd-8e2e-469f-a216-c384312e2a2d" providerId="ADAL" clId="{62870759-0822-402D-B25C-BB6298B1EE64}" dt="2023-11-03T01:43:20.818" v="58950" actId="1076"/>
          <ac:grpSpMkLst>
            <pc:docMk/>
            <pc:sldMk cId="2970111185" sldId="2147479593"/>
            <ac:grpSpMk id="89" creationId="{6A18569E-46F6-533C-F140-4D67745752B8}"/>
          </ac:grpSpMkLst>
        </pc:grpChg>
        <pc:grpChg chg="add del mod">
          <ac:chgData name="Bob Ward" userId="6da7c2dd-8e2e-469f-a216-c384312e2a2d" providerId="ADAL" clId="{62870759-0822-402D-B25C-BB6298B1EE64}" dt="2023-11-03T01:43:32.093" v="58953"/>
          <ac:grpSpMkLst>
            <pc:docMk/>
            <pc:sldMk cId="2970111185" sldId="2147479593"/>
            <ac:grpSpMk id="95" creationId="{27415177-A84C-FEC6-D87E-D3C447B4CD2B}"/>
          </ac:grpSpMkLst>
        </pc:grpChg>
        <pc:grpChg chg="mod">
          <ac:chgData name="Bob Ward" userId="6da7c2dd-8e2e-469f-a216-c384312e2a2d" providerId="ADAL" clId="{62870759-0822-402D-B25C-BB6298B1EE64}" dt="2023-11-03T01:43:23.570" v="58952"/>
          <ac:grpSpMkLst>
            <pc:docMk/>
            <pc:sldMk cId="2970111185" sldId="2147479593"/>
            <ac:grpSpMk id="103" creationId="{83A5A03D-4243-7000-A35C-85B0B420FF2E}"/>
          </ac:grpSpMkLst>
        </pc:grpChg>
        <pc:grpChg chg="mod">
          <ac:chgData name="Bob Ward" userId="6da7c2dd-8e2e-469f-a216-c384312e2a2d" providerId="ADAL" clId="{62870759-0822-402D-B25C-BB6298B1EE64}" dt="2023-11-03T01:43:23.570" v="58952"/>
          <ac:grpSpMkLst>
            <pc:docMk/>
            <pc:sldMk cId="2970111185" sldId="2147479593"/>
            <ac:grpSpMk id="104" creationId="{7D854ABA-8D9F-2191-03BC-AEEA97819490}"/>
          </ac:grpSpMkLst>
        </pc:grpChg>
        <pc:grpChg chg="mod">
          <ac:chgData name="Bob Ward" userId="6da7c2dd-8e2e-469f-a216-c384312e2a2d" providerId="ADAL" clId="{62870759-0822-402D-B25C-BB6298B1EE64}" dt="2023-11-03T01:43:23.570" v="58952"/>
          <ac:grpSpMkLst>
            <pc:docMk/>
            <pc:sldMk cId="2970111185" sldId="2147479593"/>
            <ac:grpSpMk id="105" creationId="{E0133C18-CBBE-F0B1-22EE-5E12677F10FF}"/>
          </ac:grpSpMkLst>
        </pc:grpChg>
        <pc:grpChg chg="mod">
          <ac:chgData name="Bob Ward" userId="6da7c2dd-8e2e-469f-a216-c384312e2a2d" providerId="ADAL" clId="{62870759-0822-402D-B25C-BB6298B1EE64}" dt="2023-11-03T01:43:23.570" v="58952"/>
          <ac:grpSpMkLst>
            <pc:docMk/>
            <pc:sldMk cId="2970111185" sldId="2147479593"/>
            <ac:grpSpMk id="107" creationId="{70F4B75B-4E63-132F-35A8-2E3D2FAF0CCE}"/>
          </ac:grpSpMkLst>
        </pc:grpChg>
        <pc:grpChg chg="mod">
          <ac:chgData name="Bob Ward" userId="6da7c2dd-8e2e-469f-a216-c384312e2a2d" providerId="ADAL" clId="{62870759-0822-402D-B25C-BB6298B1EE64}" dt="2023-11-03T01:43:23.570" v="58952"/>
          <ac:grpSpMkLst>
            <pc:docMk/>
            <pc:sldMk cId="2970111185" sldId="2147479593"/>
            <ac:grpSpMk id="113" creationId="{FCDA37DB-A649-02C6-57AF-86BD451A7C26}"/>
          </ac:grpSpMkLst>
        </pc:grpChg>
        <pc:grpChg chg="mod">
          <ac:chgData name="Bob Ward" userId="6da7c2dd-8e2e-469f-a216-c384312e2a2d" providerId="ADAL" clId="{62870759-0822-402D-B25C-BB6298B1EE64}" dt="2023-11-03T01:43:23.570" v="58952"/>
          <ac:grpSpMkLst>
            <pc:docMk/>
            <pc:sldMk cId="2970111185" sldId="2147479593"/>
            <ac:grpSpMk id="119" creationId="{D49D32B9-DEDE-A819-A753-F592D9C836E3}"/>
          </ac:grpSpMkLst>
        </pc:grpChg>
        <pc:grpChg chg="add del mod">
          <ac:chgData name="Bob Ward" userId="6da7c2dd-8e2e-469f-a216-c384312e2a2d" providerId="ADAL" clId="{62870759-0822-402D-B25C-BB6298B1EE64}" dt="2023-11-03T01:43:32.093" v="58953"/>
          <ac:grpSpMkLst>
            <pc:docMk/>
            <pc:sldMk cId="2970111185" sldId="2147479593"/>
            <ac:grpSpMk id="136" creationId="{5DAECC34-2F05-843F-CC79-6472403BBCCE}"/>
          </ac:grpSpMkLst>
        </pc:grpChg>
        <pc:grpChg chg="mod">
          <ac:chgData name="Bob Ward" userId="6da7c2dd-8e2e-469f-a216-c384312e2a2d" providerId="ADAL" clId="{62870759-0822-402D-B25C-BB6298B1EE64}" dt="2023-11-03T01:43:23.570" v="58952"/>
          <ac:grpSpMkLst>
            <pc:docMk/>
            <pc:sldMk cId="2970111185" sldId="2147479593"/>
            <ac:grpSpMk id="137" creationId="{3BFEDC88-0C7E-25D8-1DAE-63B9A4AC3123}"/>
          </ac:grpSpMkLst>
        </pc:grpChg>
        <pc:grpChg chg="add del mod">
          <ac:chgData name="Bob Ward" userId="6da7c2dd-8e2e-469f-a216-c384312e2a2d" providerId="ADAL" clId="{62870759-0822-402D-B25C-BB6298B1EE64}" dt="2023-11-03T01:43:32.093" v="58953"/>
          <ac:grpSpMkLst>
            <pc:docMk/>
            <pc:sldMk cId="2970111185" sldId="2147479593"/>
            <ac:grpSpMk id="144" creationId="{E8E38DB4-1D73-9BF1-F1AE-421BCDC68BFA}"/>
          </ac:grpSpMkLst>
        </pc:grpChg>
        <pc:grpChg chg="mod">
          <ac:chgData name="Bob Ward" userId="6da7c2dd-8e2e-469f-a216-c384312e2a2d" providerId="ADAL" clId="{62870759-0822-402D-B25C-BB6298B1EE64}" dt="2023-11-03T01:43:23.570" v="58952"/>
          <ac:grpSpMkLst>
            <pc:docMk/>
            <pc:sldMk cId="2970111185" sldId="2147479593"/>
            <ac:grpSpMk id="145" creationId="{7F9D3615-EE5A-3B5C-F5D9-EF3A14DCD801}"/>
          </ac:grpSpMkLst>
        </pc:grpChg>
        <pc:grpChg chg="add del mod">
          <ac:chgData name="Bob Ward" userId="6da7c2dd-8e2e-469f-a216-c384312e2a2d" providerId="ADAL" clId="{62870759-0822-402D-B25C-BB6298B1EE64}" dt="2023-11-03T01:43:32.093" v="58953"/>
          <ac:grpSpMkLst>
            <pc:docMk/>
            <pc:sldMk cId="2970111185" sldId="2147479593"/>
            <ac:grpSpMk id="152" creationId="{C36367CB-8FFB-4C10-C2F4-A1DD0BB4EBAD}"/>
          </ac:grpSpMkLst>
        </pc:grpChg>
        <pc:grpChg chg="add del mod">
          <ac:chgData name="Bob Ward" userId="6da7c2dd-8e2e-469f-a216-c384312e2a2d" providerId="ADAL" clId="{62870759-0822-402D-B25C-BB6298B1EE64}" dt="2023-11-03T01:43:32.093" v="58953"/>
          <ac:grpSpMkLst>
            <pc:docMk/>
            <pc:sldMk cId="2970111185" sldId="2147479593"/>
            <ac:grpSpMk id="156" creationId="{E9F7897E-5D5C-423E-5462-9FD471E12BC0}"/>
          </ac:grpSpMkLst>
        </pc:grpChg>
        <pc:grpChg chg="add del mod">
          <ac:chgData name="Bob Ward" userId="6da7c2dd-8e2e-469f-a216-c384312e2a2d" providerId="ADAL" clId="{62870759-0822-402D-B25C-BB6298B1EE64}" dt="2023-11-03T01:43:32.093" v="58953"/>
          <ac:grpSpMkLst>
            <pc:docMk/>
            <pc:sldMk cId="2970111185" sldId="2147479593"/>
            <ac:grpSpMk id="169" creationId="{CD7E967E-4984-8C2E-77A5-1F0EBBDF0A96}"/>
          </ac:grpSpMkLst>
        </pc:grpChg>
        <pc:grpChg chg="add del mod">
          <ac:chgData name="Bob Ward" userId="6da7c2dd-8e2e-469f-a216-c384312e2a2d" providerId="ADAL" clId="{62870759-0822-402D-B25C-BB6298B1EE64}" dt="2023-11-03T01:43:32.093" v="58953"/>
          <ac:grpSpMkLst>
            <pc:docMk/>
            <pc:sldMk cId="2970111185" sldId="2147479593"/>
            <ac:grpSpMk id="176" creationId="{B870F6F1-75E2-2BF7-A5D2-B569589E57C3}"/>
          </ac:grpSpMkLst>
        </pc:grpChg>
        <pc:grpChg chg="mod">
          <ac:chgData name="Bob Ward" userId="6da7c2dd-8e2e-469f-a216-c384312e2a2d" providerId="ADAL" clId="{62870759-0822-402D-B25C-BB6298B1EE64}" dt="2023-11-03T01:43:23.570" v="58952"/>
          <ac:grpSpMkLst>
            <pc:docMk/>
            <pc:sldMk cId="2970111185" sldId="2147479593"/>
            <ac:grpSpMk id="181" creationId="{E83BDBFF-D761-5D21-A997-D5512043ED04}"/>
          </ac:grpSpMkLst>
        </pc:grpChg>
        <pc:picChg chg="add del mod">
          <ac:chgData name="Bob Ward" userId="6da7c2dd-8e2e-469f-a216-c384312e2a2d" providerId="ADAL" clId="{62870759-0822-402D-B25C-BB6298B1EE64}" dt="2023-11-03T01:43:22.623" v="58951"/>
          <ac:picMkLst>
            <pc:docMk/>
            <pc:sldMk cId="2970111185" sldId="2147479593"/>
            <ac:picMk id="35" creationId="{97E60C03-6F82-C2C1-46A7-70731C84AD17}"/>
          </ac:picMkLst>
        </pc:picChg>
        <pc:picChg chg="add del mod">
          <ac:chgData name="Bob Ward" userId="6da7c2dd-8e2e-469f-a216-c384312e2a2d" providerId="ADAL" clId="{62870759-0822-402D-B25C-BB6298B1EE64}" dt="2023-11-03T01:43:22.623" v="58951"/>
          <ac:picMkLst>
            <pc:docMk/>
            <pc:sldMk cId="2970111185" sldId="2147479593"/>
            <ac:picMk id="36" creationId="{E2C77920-9759-95FC-7801-E42B654C248B}"/>
          </ac:picMkLst>
        </pc:picChg>
        <pc:picChg chg="add del mod">
          <ac:chgData name="Bob Ward" userId="6da7c2dd-8e2e-469f-a216-c384312e2a2d" providerId="ADAL" clId="{62870759-0822-402D-B25C-BB6298B1EE64}" dt="2023-11-03T01:43:22.623" v="58951"/>
          <ac:picMkLst>
            <pc:docMk/>
            <pc:sldMk cId="2970111185" sldId="2147479593"/>
            <ac:picMk id="42" creationId="{860DE9F3-17DD-BCD0-1F7A-7D72C065ADDD}"/>
          </ac:picMkLst>
        </pc:picChg>
        <pc:picChg chg="add del mod">
          <ac:chgData name="Bob Ward" userId="6da7c2dd-8e2e-469f-a216-c384312e2a2d" providerId="ADAL" clId="{62870759-0822-402D-B25C-BB6298B1EE64}" dt="2023-11-03T01:43:22.623" v="58951"/>
          <ac:picMkLst>
            <pc:docMk/>
            <pc:sldMk cId="2970111185" sldId="2147479593"/>
            <ac:picMk id="43" creationId="{F6F5AD20-4217-B53A-AA4A-F2DD75CC9A6B}"/>
          </ac:picMkLst>
        </pc:picChg>
        <pc:picChg chg="add del mod">
          <ac:chgData name="Bob Ward" userId="6da7c2dd-8e2e-469f-a216-c384312e2a2d" providerId="ADAL" clId="{62870759-0822-402D-B25C-BB6298B1EE64}" dt="2023-11-03T01:43:32.093" v="58953"/>
          <ac:picMkLst>
            <pc:docMk/>
            <pc:sldMk cId="2970111185" sldId="2147479593"/>
            <ac:picMk id="127" creationId="{652EA25D-1F7D-B300-F88E-28802DF3D60A}"/>
          </ac:picMkLst>
        </pc:picChg>
        <pc:picChg chg="add del mod">
          <ac:chgData name="Bob Ward" userId="6da7c2dd-8e2e-469f-a216-c384312e2a2d" providerId="ADAL" clId="{62870759-0822-402D-B25C-BB6298B1EE64}" dt="2023-11-03T01:43:32.093" v="58953"/>
          <ac:picMkLst>
            <pc:docMk/>
            <pc:sldMk cId="2970111185" sldId="2147479593"/>
            <ac:picMk id="128" creationId="{9089738D-34EB-89EF-2741-CDCB600F137B}"/>
          </ac:picMkLst>
        </pc:picChg>
        <pc:picChg chg="add del mod">
          <ac:chgData name="Bob Ward" userId="6da7c2dd-8e2e-469f-a216-c384312e2a2d" providerId="ADAL" clId="{62870759-0822-402D-B25C-BB6298B1EE64}" dt="2023-11-03T01:43:32.093" v="58953"/>
          <ac:picMkLst>
            <pc:docMk/>
            <pc:sldMk cId="2970111185" sldId="2147479593"/>
            <ac:picMk id="134" creationId="{54AC3B4C-640E-FBFA-AF00-98BE5513BE8A}"/>
          </ac:picMkLst>
        </pc:picChg>
        <pc:picChg chg="add del mod">
          <ac:chgData name="Bob Ward" userId="6da7c2dd-8e2e-469f-a216-c384312e2a2d" providerId="ADAL" clId="{62870759-0822-402D-B25C-BB6298B1EE64}" dt="2023-11-03T01:43:32.093" v="58953"/>
          <ac:picMkLst>
            <pc:docMk/>
            <pc:sldMk cId="2970111185" sldId="2147479593"/>
            <ac:picMk id="135" creationId="{A69383DA-18BC-6F80-7DCE-4CB97D7C2AC6}"/>
          </ac:picMkLst>
        </pc:picChg>
        <pc:cxnChg chg="add del mod">
          <ac:chgData name="Bob Ward" userId="6da7c2dd-8e2e-469f-a216-c384312e2a2d" providerId="ADAL" clId="{62870759-0822-402D-B25C-BB6298B1EE64}" dt="2023-11-03T01:43:22.623" v="58951"/>
          <ac:cxnSpMkLst>
            <pc:docMk/>
            <pc:sldMk cId="2970111185" sldId="2147479593"/>
            <ac:cxnSpMk id="32" creationId="{49C4C446-1D8D-F372-C960-7339F27014BF}"/>
          </ac:cxnSpMkLst>
        </pc:cxnChg>
        <pc:cxnChg chg="add del mod">
          <ac:chgData name="Bob Ward" userId="6da7c2dd-8e2e-469f-a216-c384312e2a2d" providerId="ADAL" clId="{62870759-0822-402D-B25C-BB6298B1EE64}" dt="2023-11-03T01:43:22.623" v="58951"/>
          <ac:cxnSpMkLst>
            <pc:docMk/>
            <pc:sldMk cId="2970111185" sldId="2147479593"/>
            <ac:cxnSpMk id="33" creationId="{E787BD76-FEA4-CBB3-3669-69D9D08C72D7}"/>
          </ac:cxnSpMkLst>
        </pc:cxnChg>
        <pc:cxnChg chg="mod">
          <ac:chgData name="Bob Ward" userId="6da7c2dd-8e2e-469f-a216-c384312e2a2d" providerId="ADAL" clId="{62870759-0822-402D-B25C-BB6298B1EE64}" dt="2023-11-03T01:43:20.818" v="58950" actId="1076"/>
          <ac:cxnSpMkLst>
            <pc:docMk/>
            <pc:sldMk cId="2970111185" sldId="2147479593"/>
            <ac:cxnSpMk id="46" creationId="{DB1B3EAF-8ED6-0B1D-213E-9E0E670EA54B}"/>
          </ac:cxnSpMkLst>
        </pc:cxnChg>
        <pc:cxnChg chg="mod">
          <ac:chgData name="Bob Ward" userId="6da7c2dd-8e2e-469f-a216-c384312e2a2d" providerId="ADAL" clId="{62870759-0822-402D-B25C-BB6298B1EE64}" dt="2023-11-03T01:43:20.818" v="58950" actId="1076"/>
          <ac:cxnSpMkLst>
            <pc:docMk/>
            <pc:sldMk cId="2970111185" sldId="2147479593"/>
            <ac:cxnSpMk id="47" creationId="{8FD41367-E240-E58B-C714-9208AE22283E}"/>
          </ac:cxnSpMkLst>
        </pc:cxnChg>
        <pc:cxnChg chg="mod">
          <ac:chgData name="Bob Ward" userId="6da7c2dd-8e2e-469f-a216-c384312e2a2d" providerId="ADAL" clId="{62870759-0822-402D-B25C-BB6298B1EE64}" dt="2023-11-03T01:43:20.818" v="58950" actId="1076"/>
          <ac:cxnSpMkLst>
            <pc:docMk/>
            <pc:sldMk cId="2970111185" sldId="2147479593"/>
            <ac:cxnSpMk id="48" creationId="{B77322D7-CB3B-340B-2321-F610EA3D534B}"/>
          </ac:cxnSpMkLst>
        </pc:cxnChg>
        <pc:cxnChg chg="mod">
          <ac:chgData name="Bob Ward" userId="6da7c2dd-8e2e-469f-a216-c384312e2a2d" providerId="ADAL" clId="{62870759-0822-402D-B25C-BB6298B1EE64}" dt="2023-11-03T01:43:20.818" v="58950" actId="1076"/>
          <ac:cxnSpMkLst>
            <pc:docMk/>
            <pc:sldMk cId="2970111185" sldId="2147479593"/>
            <ac:cxnSpMk id="49" creationId="{30EFD01F-D638-18F2-91BC-69708FE8B9A8}"/>
          </ac:cxnSpMkLst>
        </pc:cxnChg>
        <pc:cxnChg chg="mod">
          <ac:chgData name="Bob Ward" userId="6da7c2dd-8e2e-469f-a216-c384312e2a2d" providerId="ADAL" clId="{62870759-0822-402D-B25C-BB6298B1EE64}" dt="2023-11-03T01:43:20.818" v="58950" actId="1076"/>
          <ac:cxnSpMkLst>
            <pc:docMk/>
            <pc:sldMk cId="2970111185" sldId="2147479593"/>
            <ac:cxnSpMk id="54" creationId="{DDA139F8-C2E5-CAE7-3D83-426568E42FA1}"/>
          </ac:cxnSpMkLst>
        </pc:cxnChg>
        <pc:cxnChg chg="mod">
          <ac:chgData name="Bob Ward" userId="6da7c2dd-8e2e-469f-a216-c384312e2a2d" providerId="ADAL" clId="{62870759-0822-402D-B25C-BB6298B1EE64}" dt="2023-11-03T01:43:20.818" v="58950" actId="1076"/>
          <ac:cxnSpMkLst>
            <pc:docMk/>
            <pc:sldMk cId="2970111185" sldId="2147479593"/>
            <ac:cxnSpMk id="55" creationId="{755F0FC1-2EC6-018C-0DCC-D4A1FA58197D}"/>
          </ac:cxnSpMkLst>
        </pc:cxnChg>
        <pc:cxnChg chg="mod">
          <ac:chgData name="Bob Ward" userId="6da7c2dd-8e2e-469f-a216-c384312e2a2d" providerId="ADAL" clId="{62870759-0822-402D-B25C-BB6298B1EE64}" dt="2023-11-03T01:43:20.818" v="58950" actId="1076"/>
          <ac:cxnSpMkLst>
            <pc:docMk/>
            <pc:sldMk cId="2970111185" sldId="2147479593"/>
            <ac:cxnSpMk id="56" creationId="{E76B7403-74B6-6B79-309F-156C59613A2B}"/>
          </ac:cxnSpMkLst>
        </pc:cxnChg>
        <pc:cxnChg chg="mod">
          <ac:chgData name="Bob Ward" userId="6da7c2dd-8e2e-469f-a216-c384312e2a2d" providerId="ADAL" clId="{62870759-0822-402D-B25C-BB6298B1EE64}" dt="2023-11-03T01:43:20.818" v="58950" actId="1076"/>
          <ac:cxnSpMkLst>
            <pc:docMk/>
            <pc:sldMk cId="2970111185" sldId="2147479593"/>
            <ac:cxnSpMk id="57" creationId="{AE8A9B89-FF7D-9B8A-0A9F-EF2BAC4C56C4}"/>
          </ac:cxnSpMkLst>
        </pc:cxnChg>
        <pc:cxnChg chg="mod">
          <ac:chgData name="Bob Ward" userId="6da7c2dd-8e2e-469f-a216-c384312e2a2d" providerId="ADAL" clId="{62870759-0822-402D-B25C-BB6298B1EE64}" dt="2023-11-03T01:43:20.818" v="58950" actId="1076"/>
          <ac:cxnSpMkLst>
            <pc:docMk/>
            <pc:sldMk cId="2970111185" sldId="2147479593"/>
            <ac:cxnSpMk id="66" creationId="{E0F84F6C-0513-7445-953F-478FE736AFF1}"/>
          </ac:cxnSpMkLst>
        </pc:cxnChg>
        <pc:cxnChg chg="mod">
          <ac:chgData name="Bob Ward" userId="6da7c2dd-8e2e-469f-a216-c384312e2a2d" providerId="ADAL" clId="{62870759-0822-402D-B25C-BB6298B1EE64}" dt="2023-11-03T01:43:20.818" v="58950" actId="1076"/>
          <ac:cxnSpMkLst>
            <pc:docMk/>
            <pc:sldMk cId="2970111185" sldId="2147479593"/>
            <ac:cxnSpMk id="67" creationId="{1B518BB1-A5D6-BA6A-A918-A41FD98823D8}"/>
          </ac:cxnSpMkLst>
        </pc:cxnChg>
        <pc:cxnChg chg="mod">
          <ac:chgData name="Bob Ward" userId="6da7c2dd-8e2e-469f-a216-c384312e2a2d" providerId="ADAL" clId="{62870759-0822-402D-B25C-BB6298B1EE64}" dt="2023-11-03T01:43:20.818" v="58950" actId="1076"/>
          <ac:cxnSpMkLst>
            <pc:docMk/>
            <pc:sldMk cId="2970111185" sldId="2147479593"/>
            <ac:cxnSpMk id="68" creationId="{AB8A90EC-BBD3-69C2-7165-13F2604CB37C}"/>
          </ac:cxnSpMkLst>
        </pc:cxnChg>
        <pc:cxnChg chg="mod">
          <ac:chgData name="Bob Ward" userId="6da7c2dd-8e2e-469f-a216-c384312e2a2d" providerId="ADAL" clId="{62870759-0822-402D-B25C-BB6298B1EE64}" dt="2023-11-03T01:43:20.818" v="58950" actId="1076"/>
          <ac:cxnSpMkLst>
            <pc:docMk/>
            <pc:sldMk cId="2970111185" sldId="2147479593"/>
            <ac:cxnSpMk id="69" creationId="{545A6977-B70B-6373-649D-F5145BA7F072}"/>
          </ac:cxnSpMkLst>
        </pc:cxnChg>
        <pc:cxnChg chg="add del mod">
          <ac:chgData name="Bob Ward" userId="6da7c2dd-8e2e-469f-a216-c384312e2a2d" providerId="ADAL" clId="{62870759-0822-402D-B25C-BB6298B1EE64}" dt="2023-11-03T01:43:22.623" v="58951"/>
          <ac:cxnSpMkLst>
            <pc:docMk/>
            <pc:sldMk cId="2970111185" sldId="2147479593"/>
            <ac:cxnSpMk id="81" creationId="{2366E08F-FE8E-B156-150F-29BC7A9E2FB3}"/>
          </ac:cxnSpMkLst>
        </pc:cxnChg>
        <pc:cxnChg chg="add del mod">
          <ac:chgData name="Bob Ward" userId="6da7c2dd-8e2e-469f-a216-c384312e2a2d" providerId="ADAL" clId="{62870759-0822-402D-B25C-BB6298B1EE64}" dt="2023-11-03T01:43:22.623" v="58951"/>
          <ac:cxnSpMkLst>
            <pc:docMk/>
            <pc:sldMk cId="2970111185" sldId="2147479593"/>
            <ac:cxnSpMk id="82" creationId="{3604F285-83D7-B3CE-16FE-3033EC5795F0}"/>
          </ac:cxnSpMkLst>
        </pc:cxnChg>
        <pc:cxnChg chg="mod">
          <ac:chgData name="Bob Ward" userId="6da7c2dd-8e2e-469f-a216-c384312e2a2d" providerId="ADAL" clId="{62870759-0822-402D-B25C-BB6298B1EE64}" dt="2023-11-03T01:43:20.818" v="58950" actId="1076"/>
          <ac:cxnSpMkLst>
            <pc:docMk/>
            <pc:sldMk cId="2970111185" sldId="2147479593"/>
            <ac:cxnSpMk id="86" creationId="{815898DF-2EDE-9143-2951-03675144F704}"/>
          </ac:cxnSpMkLst>
        </pc:cxnChg>
        <pc:cxnChg chg="mod">
          <ac:chgData name="Bob Ward" userId="6da7c2dd-8e2e-469f-a216-c384312e2a2d" providerId="ADAL" clId="{62870759-0822-402D-B25C-BB6298B1EE64}" dt="2023-11-03T01:43:20.818" v="58950" actId="1076"/>
          <ac:cxnSpMkLst>
            <pc:docMk/>
            <pc:sldMk cId="2970111185" sldId="2147479593"/>
            <ac:cxnSpMk id="87" creationId="{17BD8804-FA99-87F6-9185-E555DE434078}"/>
          </ac:cxnSpMkLst>
        </pc:cxnChg>
        <pc:cxnChg chg="add del mod">
          <ac:chgData name="Bob Ward" userId="6da7c2dd-8e2e-469f-a216-c384312e2a2d" providerId="ADAL" clId="{62870759-0822-402D-B25C-BB6298B1EE64}" dt="2023-11-03T01:43:22.623" v="58951"/>
          <ac:cxnSpMkLst>
            <pc:docMk/>
            <pc:sldMk cId="2970111185" sldId="2147479593"/>
            <ac:cxnSpMk id="93" creationId="{FF0FAECB-B664-4E47-4EC6-738B01998D98}"/>
          </ac:cxnSpMkLst>
        </pc:cxnChg>
        <pc:cxnChg chg="add del mod">
          <ac:chgData name="Bob Ward" userId="6da7c2dd-8e2e-469f-a216-c384312e2a2d" providerId="ADAL" clId="{62870759-0822-402D-B25C-BB6298B1EE64}" dt="2023-11-03T01:43:22.623" v="58951"/>
          <ac:cxnSpMkLst>
            <pc:docMk/>
            <pc:sldMk cId="2970111185" sldId="2147479593"/>
            <ac:cxnSpMk id="94" creationId="{71EB2824-E4F5-89E0-D4F6-E45BB84B0080}"/>
          </ac:cxnSpMkLst>
        </pc:cxnChg>
        <pc:cxnChg chg="add del mod">
          <ac:chgData name="Bob Ward" userId="6da7c2dd-8e2e-469f-a216-c384312e2a2d" providerId="ADAL" clId="{62870759-0822-402D-B25C-BB6298B1EE64}" dt="2023-11-03T01:43:32.093" v="58953"/>
          <ac:cxnSpMkLst>
            <pc:docMk/>
            <pc:sldMk cId="2970111185" sldId="2147479593"/>
            <ac:cxnSpMk id="124" creationId="{7A1BD919-1B20-72C3-BC1F-50FCB8FF2F6F}"/>
          </ac:cxnSpMkLst>
        </pc:cxnChg>
        <pc:cxnChg chg="add del mod">
          <ac:chgData name="Bob Ward" userId="6da7c2dd-8e2e-469f-a216-c384312e2a2d" providerId="ADAL" clId="{62870759-0822-402D-B25C-BB6298B1EE64}" dt="2023-11-03T01:43:32.093" v="58953"/>
          <ac:cxnSpMkLst>
            <pc:docMk/>
            <pc:sldMk cId="2970111185" sldId="2147479593"/>
            <ac:cxnSpMk id="125" creationId="{F49B210B-3619-C3E3-B568-DABF930DE97D}"/>
          </ac:cxnSpMkLst>
        </pc:cxnChg>
        <pc:cxnChg chg="mod">
          <ac:chgData name="Bob Ward" userId="6da7c2dd-8e2e-469f-a216-c384312e2a2d" providerId="ADAL" clId="{62870759-0822-402D-B25C-BB6298B1EE64}" dt="2023-11-03T01:43:23.570" v="58952"/>
          <ac:cxnSpMkLst>
            <pc:docMk/>
            <pc:sldMk cId="2970111185" sldId="2147479593"/>
            <ac:cxnSpMk id="138" creationId="{0464D704-7404-E24C-8199-FECBCCC01E84}"/>
          </ac:cxnSpMkLst>
        </pc:cxnChg>
        <pc:cxnChg chg="mod">
          <ac:chgData name="Bob Ward" userId="6da7c2dd-8e2e-469f-a216-c384312e2a2d" providerId="ADAL" clId="{62870759-0822-402D-B25C-BB6298B1EE64}" dt="2023-11-03T01:43:23.570" v="58952"/>
          <ac:cxnSpMkLst>
            <pc:docMk/>
            <pc:sldMk cId="2970111185" sldId="2147479593"/>
            <ac:cxnSpMk id="139" creationId="{493E61D0-3FDB-7E2C-C23B-4523B4C4099D}"/>
          </ac:cxnSpMkLst>
        </pc:cxnChg>
        <pc:cxnChg chg="mod">
          <ac:chgData name="Bob Ward" userId="6da7c2dd-8e2e-469f-a216-c384312e2a2d" providerId="ADAL" clId="{62870759-0822-402D-B25C-BB6298B1EE64}" dt="2023-11-03T01:43:23.570" v="58952"/>
          <ac:cxnSpMkLst>
            <pc:docMk/>
            <pc:sldMk cId="2970111185" sldId="2147479593"/>
            <ac:cxnSpMk id="140" creationId="{0309770A-E572-F9A6-349A-877901ECF130}"/>
          </ac:cxnSpMkLst>
        </pc:cxnChg>
        <pc:cxnChg chg="mod">
          <ac:chgData name="Bob Ward" userId="6da7c2dd-8e2e-469f-a216-c384312e2a2d" providerId="ADAL" clId="{62870759-0822-402D-B25C-BB6298B1EE64}" dt="2023-11-03T01:43:23.570" v="58952"/>
          <ac:cxnSpMkLst>
            <pc:docMk/>
            <pc:sldMk cId="2970111185" sldId="2147479593"/>
            <ac:cxnSpMk id="141" creationId="{33237C61-C98C-62AE-23D4-E9F29A872B91}"/>
          </ac:cxnSpMkLst>
        </pc:cxnChg>
        <pc:cxnChg chg="mod">
          <ac:chgData name="Bob Ward" userId="6da7c2dd-8e2e-469f-a216-c384312e2a2d" providerId="ADAL" clId="{62870759-0822-402D-B25C-BB6298B1EE64}" dt="2023-11-03T01:43:23.570" v="58952"/>
          <ac:cxnSpMkLst>
            <pc:docMk/>
            <pc:sldMk cId="2970111185" sldId="2147479593"/>
            <ac:cxnSpMk id="146" creationId="{48E8AD03-02CE-AC04-DFA1-37C6C9D01312}"/>
          </ac:cxnSpMkLst>
        </pc:cxnChg>
        <pc:cxnChg chg="mod">
          <ac:chgData name="Bob Ward" userId="6da7c2dd-8e2e-469f-a216-c384312e2a2d" providerId="ADAL" clId="{62870759-0822-402D-B25C-BB6298B1EE64}" dt="2023-11-03T01:43:23.570" v="58952"/>
          <ac:cxnSpMkLst>
            <pc:docMk/>
            <pc:sldMk cId="2970111185" sldId="2147479593"/>
            <ac:cxnSpMk id="147" creationId="{BAC75129-4F59-50F6-603A-2BC17E0FEA55}"/>
          </ac:cxnSpMkLst>
        </pc:cxnChg>
        <pc:cxnChg chg="mod">
          <ac:chgData name="Bob Ward" userId="6da7c2dd-8e2e-469f-a216-c384312e2a2d" providerId="ADAL" clId="{62870759-0822-402D-B25C-BB6298B1EE64}" dt="2023-11-03T01:43:23.570" v="58952"/>
          <ac:cxnSpMkLst>
            <pc:docMk/>
            <pc:sldMk cId="2970111185" sldId="2147479593"/>
            <ac:cxnSpMk id="148" creationId="{D2F36EA7-BBDD-DFEE-791B-102AECA88088}"/>
          </ac:cxnSpMkLst>
        </pc:cxnChg>
        <pc:cxnChg chg="mod">
          <ac:chgData name="Bob Ward" userId="6da7c2dd-8e2e-469f-a216-c384312e2a2d" providerId="ADAL" clId="{62870759-0822-402D-B25C-BB6298B1EE64}" dt="2023-11-03T01:43:23.570" v="58952"/>
          <ac:cxnSpMkLst>
            <pc:docMk/>
            <pc:sldMk cId="2970111185" sldId="2147479593"/>
            <ac:cxnSpMk id="149" creationId="{F258CE35-A7CA-CD16-C419-81DBAEF84AF5}"/>
          </ac:cxnSpMkLst>
        </pc:cxnChg>
        <pc:cxnChg chg="mod">
          <ac:chgData name="Bob Ward" userId="6da7c2dd-8e2e-469f-a216-c384312e2a2d" providerId="ADAL" clId="{62870759-0822-402D-B25C-BB6298B1EE64}" dt="2023-11-03T01:43:23.570" v="58952"/>
          <ac:cxnSpMkLst>
            <pc:docMk/>
            <pc:sldMk cId="2970111185" sldId="2147479593"/>
            <ac:cxnSpMk id="158" creationId="{D27B5CEB-260E-A1F5-99B3-22CC43D42C42}"/>
          </ac:cxnSpMkLst>
        </pc:cxnChg>
        <pc:cxnChg chg="mod">
          <ac:chgData name="Bob Ward" userId="6da7c2dd-8e2e-469f-a216-c384312e2a2d" providerId="ADAL" clId="{62870759-0822-402D-B25C-BB6298B1EE64}" dt="2023-11-03T01:43:23.570" v="58952"/>
          <ac:cxnSpMkLst>
            <pc:docMk/>
            <pc:sldMk cId="2970111185" sldId="2147479593"/>
            <ac:cxnSpMk id="159" creationId="{A021A7AB-A89D-4130-67BA-37A86FEDD8BD}"/>
          </ac:cxnSpMkLst>
        </pc:cxnChg>
        <pc:cxnChg chg="mod">
          <ac:chgData name="Bob Ward" userId="6da7c2dd-8e2e-469f-a216-c384312e2a2d" providerId="ADAL" clId="{62870759-0822-402D-B25C-BB6298B1EE64}" dt="2023-11-03T01:43:23.570" v="58952"/>
          <ac:cxnSpMkLst>
            <pc:docMk/>
            <pc:sldMk cId="2970111185" sldId="2147479593"/>
            <ac:cxnSpMk id="160" creationId="{533B569F-9755-B09F-6E0C-CCEEB803229F}"/>
          </ac:cxnSpMkLst>
        </pc:cxnChg>
        <pc:cxnChg chg="mod">
          <ac:chgData name="Bob Ward" userId="6da7c2dd-8e2e-469f-a216-c384312e2a2d" providerId="ADAL" clId="{62870759-0822-402D-B25C-BB6298B1EE64}" dt="2023-11-03T01:43:23.570" v="58952"/>
          <ac:cxnSpMkLst>
            <pc:docMk/>
            <pc:sldMk cId="2970111185" sldId="2147479593"/>
            <ac:cxnSpMk id="161" creationId="{62BA0348-297F-E13E-D1D2-B7C1DB77AE1F}"/>
          </ac:cxnSpMkLst>
        </pc:cxnChg>
        <pc:cxnChg chg="add del mod">
          <ac:chgData name="Bob Ward" userId="6da7c2dd-8e2e-469f-a216-c384312e2a2d" providerId="ADAL" clId="{62870759-0822-402D-B25C-BB6298B1EE64}" dt="2023-11-03T01:43:32.093" v="58953"/>
          <ac:cxnSpMkLst>
            <pc:docMk/>
            <pc:sldMk cId="2970111185" sldId="2147479593"/>
            <ac:cxnSpMk id="173" creationId="{CC31F17B-2473-103F-39B3-DF986D656222}"/>
          </ac:cxnSpMkLst>
        </pc:cxnChg>
        <pc:cxnChg chg="add del mod">
          <ac:chgData name="Bob Ward" userId="6da7c2dd-8e2e-469f-a216-c384312e2a2d" providerId="ADAL" clId="{62870759-0822-402D-B25C-BB6298B1EE64}" dt="2023-11-03T01:43:32.093" v="58953"/>
          <ac:cxnSpMkLst>
            <pc:docMk/>
            <pc:sldMk cId="2970111185" sldId="2147479593"/>
            <ac:cxnSpMk id="174" creationId="{B542AD12-B28A-D0D9-D99D-BA37A31B849C}"/>
          </ac:cxnSpMkLst>
        </pc:cxnChg>
        <pc:cxnChg chg="mod">
          <ac:chgData name="Bob Ward" userId="6da7c2dd-8e2e-469f-a216-c384312e2a2d" providerId="ADAL" clId="{62870759-0822-402D-B25C-BB6298B1EE64}" dt="2023-11-03T01:43:23.570" v="58952"/>
          <ac:cxnSpMkLst>
            <pc:docMk/>
            <pc:sldMk cId="2970111185" sldId="2147479593"/>
            <ac:cxnSpMk id="178" creationId="{50D9E8A9-DF3D-74E3-AFD1-40D20BCE7BE6}"/>
          </ac:cxnSpMkLst>
        </pc:cxnChg>
        <pc:cxnChg chg="mod">
          <ac:chgData name="Bob Ward" userId="6da7c2dd-8e2e-469f-a216-c384312e2a2d" providerId="ADAL" clId="{62870759-0822-402D-B25C-BB6298B1EE64}" dt="2023-11-03T01:43:23.570" v="58952"/>
          <ac:cxnSpMkLst>
            <pc:docMk/>
            <pc:sldMk cId="2970111185" sldId="2147479593"/>
            <ac:cxnSpMk id="179" creationId="{C97CA069-54A1-27C9-D702-DD52796BEBE2}"/>
          </ac:cxnSpMkLst>
        </pc:cxnChg>
        <pc:cxnChg chg="add del mod">
          <ac:chgData name="Bob Ward" userId="6da7c2dd-8e2e-469f-a216-c384312e2a2d" providerId="ADAL" clId="{62870759-0822-402D-B25C-BB6298B1EE64}" dt="2023-11-03T01:43:32.093" v="58953"/>
          <ac:cxnSpMkLst>
            <pc:docMk/>
            <pc:sldMk cId="2970111185" sldId="2147479593"/>
            <ac:cxnSpMk id="185" creationId="{9457CEFD-6543-DF8A-71BD-BBED39092E2F}"/>
          </ac:cxnSpMkLst>
        </pc:cxnChg>
        <pc:cxnChg chg="add del mod">
          <ac:chgData name="Bob Ward" userId="6da7c2dd-8e2e-469f-a216-c384312e2a2d" providerId="ADAL" clId="{62870759-0822-402D-B25C-BB6298B1EE64}" dt="2023-11-03T01:43:32.093" v="58953"/>
          <ac:cxnSpMkLst>
            <pc:docMk/>
            <pc:sldMk cId="2970111185" sldId="2147479593"/>
            <ac:cxnSpMk id="186" creationId="{F219D673-0DB9-C611-368A-201289F736B0}"/>
          </ac:cxnSpMkLst>
        </pc:cxnChg>
      </pc:sldChg>
      <pc:sldChg chg="delSp modSp new del mod">
        <pc:chgData name="Bob Ward" userId="6da7c2dd-8e2e-469f-a216-c384312e2a2d" providerId="ADAL" clId="{62870759-0822-402D-B25C-BB6298B1EE64}" dt="2023-11-03T02:29:41.611" v="59332" actId="47"/>
        <pc:sldMkLst>
          <pc:docMk/>
          <pc:sldMk cId="1069568102" sldId="2147479594"/>
        </pc:sldMkLst>
        <pc:spChg chg="mod">
          <ac:chgData name="Bob Ward" userId="6da7c2dd-8e2e-469f-a216-c384312e2a2d" providerId="ADAL" clId="{62870759-0822-402D-B25C-BB6298B1EE64}" dt="2023-11-03T01:55:21.062" v="59110" actId="20577"/>
          <ac:spMkLst>
            <pc:docMk/>
            <pc:sldMk cId="1069568102" sldId="2147479594"/>
            <ac:spMk id="2" creationId="{45A5F142-6CA1-7D71-0C02-8DB518D93033}"/>
          </ac:spMkLst>
        </pc:spChg>
        <pc:spChg chg="del">
          <ac:chgData name="Bob Ward" userId="6da7c2dd-8e2e-469f-a216-c384312e2a2d" providerId="ADAL" clId="{62870759-0822-402D-B25C-BB6298B1EE64}" dt="2023-11-03T01:55:25.486" v="59111" actId="478"/>
          <ac:spMkLst>
            <pc:docMk/>
            <pc:sldMk cId="1069568102" sldId="2147479594"/>
            <ac:spMk id="3" creationId="{DCC948E5-0E44-44F2-77BA-3A97DE035AB5}"/>
          </ac:spMkLst>
        </pc:spChg>
      </pc:sldChg>
      <pc:sldChg chg="modSp new del mod">
        <pc:chgData name="Bob Ward" userId="6da7c2dd-8e2e-469f-a216-c384312e2a2d" providerId="ADAL" clId="{62870759-0822-402D-B25C-BB6298B1EE64}" dt="2023-11-03T03:24:32.998" v="60228" actId="47"/>
        <pc:sldMkLst>
          <pc:docMk/>
          <pc:sldMk cId="866025999" sldId="2147479595"/>
        </pc:sldMkLst>
        <pc:spChg chg="mod">
          <ac:chgData name="Bob Ward" userId="6da7c2dd-8e2e-469f-a216-c384312e2a2d" providerId="ADAL" clId="{62870759-0822-402D-B25C-BB6298B1EE64}" dt="2023-11-03T03:16:53.404" v="60076" actId="20577"/>
          <ac:spMkLst>
            <pc:docMk/>
            <pc:sldMk cId="866025999" sldId="2147479595"/>
            <ac:spMk id="2" creationId="{4AED0757-30C7-CA6C-79FE-259CE5658CCE}"/>
          </ac:spMkLst>
        </pc:spChg>
      </pc:sldChg>
      <pc:sldChg chg="modSp new del mod ord">
        <pc:chgData name="Bob Ward" userId="6da7c2dd-8e2e-469f-a216-c384312e2a2d" providerId="ADAL" clId="{62870759-0822-402D-B25C-BB6298B1EE64}" dt="2023-11-03T02:59:15.332" v="59773" actId="47"/>
        <pc:sldMkLst>
          <pc:docMk/>
          <pc:sldMk cId="1815771823" sldId="2147479596"/>
        </pc:sldMkLst>
        <pc:spChg chg="mod">
          <ac:chgData name="Bob Ward" userId="6da7c2dd-8e2e-469f-a216-c384312e2a2d" providerId="ADAL" clId="{62870759-0822-402D-B25C-BB6298B1EE64}" dt="2023-11-03T01:57:30.409" v="59312" actId="20577"/>
          <ac:spMkLst>
            <pc:docMk/>
            <pc:sldMk cId="1815771823" sldId="2147479596"/>
            <ac:spMk id="2" creationId="{295209C0-51D1-0820-FD92-ECF48B4C2FDB}"/>
          </ac:spMkLst>
        </pc:spChg>
      </pc:sldChg>
      <pc:sldChg chg="add del">
        <pc:chgData name="Bob Ward" userId="6da7c2dd-8e2e-469f-a216-c384312e2a2d" providerId="ADAL" clId="{62870759-0822-402D-B25C-BB6298B1EE64}" dt="2023-11-03T02:06:11.960" v="59320"/>
        <pc:sldMkLst>
          <pc:docMk/>
          <pc:sldMk cId="917163949" sldId="2147479597"/>
        </pc:sldMkLst>
      </pc:sldChg>
      <pc:sldChg chg="addSp delSp modSp add mod modAnim modShow modNotesTx">
        <pc:chgData name="Bob Ward" userId="6da7c2dd-8e2e-469f-a216-c384312e2a2d" providerId="ADAL" clId="{62870759-0822-402D-B25C-BB6298B1EE64}" dt="2023-11-13T05:08:11.756" v="82594"/>
        <pc:sldMkLst>
          <pc:docMk/>
          <pc:sldMk cId="948597794" sldId="2147479597"/>
        </pc:sldMkLst>
        <pc:spChg chg="mod">
          <ac:chgData name="Bob Ward" userId="6da7c2dd-8e2e-469f-a216-c384312e2a2d" providerId="ADAL" clId="{62870759-0822-402D-B25C-BB6298B1EE64}" dt="2023-11-10T20:30:05.204" v="64282" actId="114"/>
          <ac:spMkLst>
            <pc:docMk/>
            <pc:sldMk cId="948597794" sldId="2147479597"/>
            <ac:spMk id="2" creationId="{10FB3983-74E9-6E42-BE24-9C07ABA15857}"/>
          </ac:spMkLst>
        </pc:spChg>
        <pc:spChg chg="add mod">
          <ac:chgData name="Bob Ward" userId="6da7c2dd-8e2e-469f-a216-c384312e2a2d" providerId="ADAL" clId="{62870759-0822-402D-B25C-BB6298B1EE64}" dt="2023-11-03T02:52:48.217" v="59501" actId="1076"/>
          <ac:spMkLst>
            <pc:docMk/>
            <pc:sldMk cId="948597794" sldId="2147479597"/>
            <ac:spMk id="3" creationId="{06C2D84C-2E59-3091-8E46-0D356E7AEB5A}"/>
          </ac:spMkLst>
        </pc:spChg>
        <pc:spChg chg="del">
          <ac:chgData name="Bob Ward" userId="6da7c2dd-8e2e-469f-a216-c384312e2a2d" providerId="ADAL" clId="{62870759-0822-402D-B25C-BB6298B1EE64}" dt="2023-11-03T02:27:58.748" v="59323" actId="478"/>
          <ac:spMkLst>
            <pc:docMk/>
            <pc:sldMk cId="948597794" sldId="2147479597"/>
            <ac:spMk id="5" creationId="{AC3FC994-3DDF-416E-A875-35E7864C0AA6}"/>
          </ac:spMkLst>
        </pc:spChg>
        <pc:spChg chg="add mod">
          <ac:chgData name="Bob Ward" userId="6da7c2dd-8e2e-469f-a216-c384312e2a2d" providerId="ADAL" clId="{62870759-0822-402D-B25C-BB6298B1EE64}" dt="2023-11-03T02:52:48.217" v="59501" actId="1076"/>
          <ac:spMkLst>
            <pc:docMk/>
            <pc:sldMk cId="948597794" sldId="2147479597"/>
            <ac:spMk id="6" creationId="{58096691-A1F3-5CC6-F225-93CA992654C9}"/>
          </ac:spMkLst>
        </pc:spChg>
        <pc:spChg chg="add mod">
          <ac:chgData name="Bob Ward" userId="6da7c2dd-8e2e-469f-a216-c384312e2a2d" providerId="ADAL" clId="{62870759-0822-402D-B25C-BB6298B1EE64}" dt="2023-11-03T02:52:48.217" v="59501" actId="1076"/>
          <ac:spMkLst>
            <pc:docMk/>
            <pc:sldMk cId="948597794" sldId="2147479597"/>
            <ac:spMk id="7" creationId="{F685BFDE-3A69-73FF-6D14-0B7533108017}"/>
          </ac:spMkLst>
        </pc:spChg>
        <pc:spChg chg="add mod">
          <ac:chgData name="Bob Ward" userId="6da7c2dd-8e2e-469f-a216-c384312e2a2d" providerId="ADAL" clId="{62870759-0822-402D-B25C-BB6298B1EE64}" dt="2023-11-03T02:52:48.217" v="59501" actId="1076"/>
          <ac:spMkLst>
            <pc:docMk/>
            <pc:sldMk cId="948597794" sldId="2147479597"/>
            <ac:spMk id="8" creationId="{26A0E10F-74C9-212D-DBE9-0BB53C97B270}"/>
          </ac:spMkLst>
        </pc:spChg>
        <pc:spChg chg="mod">
          <ac:chgData name="Bob Ward" userId="6da7c2dd-8e2e-469f-a216-c384312e2a2d" providerId="ADAL" clId="{62870759-0822-402D-B25C-BB6298B1EE64}" dt="2023-11-03T02:52:48.217" v="59501" actId="1076"/>
          <ac:spMkLst>
            <pc:docMk/>
            <pc:sldMk cId="948597794" sldId="2147479597"/>
            <ac:spMk id="10" creationId="{C0178CE4-1025-BD67-1AF9-32C566882CAD}"/>
          </ac:spMkLst>
        </pc:spChg>
        <pc:spChg chg="add mod">
          <ac:chgData name="Bob Ward" userId="6da7c2dd-8e2e-469f-a216-c384312e2a2d" providerId="ADAL" clId="{62870759-0822-402D-B25C-BB6298B1EE64}" dt="2023-11-03T02:52:48.217" v="59501" actId="1076"/>
          <ac:spMkLst>
            <pc:docMk/>
            <pc:sldMk cId="948597794" sldId="2147479597"/>
            <ac:spMk id="15" creationId="{DE96D9FD-1BE3-923E-5054-9EF2E2EE8E35}"/>
          </ac:spMkLst>
        </pc:spChg>
        <pc:spChg chg="mod">
          <ac:chgData name="Bob Ward" userId="6da7c2dd-8e2e-469f-a216-c384312e2a2d" providerId="ADAL" clId="{62870759-0822-402D-B25C-BB6298B1EE64}" dt="2023-11-03T02:52:48.217" v="59501" actId="1076"/>
          <ac:spMkLst>
            <pc:docMk/>
            <pc:sldMk cId="948597794" sldId="2147479597"/>
            <ac:spMk id="17" creationId="{80BE3E0D-A96E-255E-C0F1-BA4313A9961A}"/>
          </ac:spMkLst>
        </pc:spChg>
        <pc:spChg chg="mod">
          <ac:chgData name="Bob Ward" userId="6da7c2dd-8e2e-469f-a216-c384312e2a2d" providerId="ADAL" clId="{62870759-0822-402D-B25C-BB6298B1EE64}" dt="2023-11-03T02:52:48.217" v="59501" actId="1076"/>
          <ac:spMkLst>
            <pc:docMk/>
            <pc:sldMk cId="948597794" sldId="2147479597"/>
            <ac:spMk id="18" creationId="{14B45EF0-305B-D89D-6BBF-000E3A4527A0}"/>
          </ac:spMkLst>
        </pc:spChg>
        <pc:spChg chg="mod">
          <ac:chgData name="Bob Ward" userId="6da7c2dd-8e2e-469f-a216-c384312e2a2d" providerId="ADAL" clId="{62870759-0822-402D-B25C-BB6298B1EE64}" dt="2023-11-03T02:52:48.217" v="59501" actId="1076"/>
          <ac:spMkLst>
            <pc:docMk/>
            <pc:sldMk cId="948597794" sldId="2147479597"/>
            <ac:spMk id="19" creationId="{1DD6C71F-90D2-232D-E3E3-78BEF0DB993A}"/>
          </ac:spMkLst>
        </pc:spChg>
        <pc:spChg chg="mod">
          <ac:chgData name="Bob Ward" userId="6da7c2dd-8e2e-469f-a216-c384312e2a2d" providerId="ADAL" clId="{62870759-0822-402D-B25C-BB6298B1EE64}" dt="2023-11-03T02:52:48.217" v="59501" actId="1076"/>
          <ac:spMkLst>
            <pc:docMk/>
            <pc:sldMk cId="948597794" sldId="2147479597"/>
            <ac:spMk id="20" creationId="{C4CB79B6-561C-D48D-B255-477E7A52100A}"/>
          </ac:spMkLst>
        </pc:spChg>
        <pc:spChg chg="mod">
          <ac:chgData name="Bob Ward" userId="6da7c2dd-8e2e-469f-a216-c384312e2a2d" providerId="ADAL" clId="{62870759-0822-402D-B25C-BB6298B1EE64}" dt="2023-11-03T02:52:48.217" v="59501" actId="1076"/>
          <ac:spMkLst>
            <pc:docMk/>
            <pc:sldMk cId="948597794" sldId="2147479597"/>
            <ac:spMk id="21" creationId="{CAB4F740-388C-7E94-0CF3-C7354341F581}"/>
          </ac:spMkLst>
        </pc:spChg>
        <pc:spChg chg="mod">
          <ac:chgData name="Bob Ward" userId="6da7c2dd-8e2e-469f-a216-c384312e2a2d" providerId="ADAL" clId="{62870759-0822-402D-B25C-BB6298B1EE64}" dt="2023-11-03T02:52:48.217" v="59501" actId="1076"/>
          <ac:spMkLst>
            <pc:docMk/>
            <pc:sldMk cId="948597794" sldId="2147479597"/>
            <ac:spMk id="22" creationId="{219E3E8E-6A94-9405-E42B-F58A27111F7E}"/>
          </ac:spMkLst>
        </pc:spChg>
        <pc:spChg chg="mod">
          <ac:chgData name="Bob Ward" userId="6da7c2dd-8e2e-469f-a216-c384312e2a2d" providerId="ADAL" clId="{62870759-0822-402D-B25C-BB6298B1EE64}" dt="2023-11-03T02:52:48.217" v="59501" actId="1076"/>
          <ac:spMkLst>
            <pc:docMk/>
            <pc:sldMk cId="948597794" sldId="2147479597"/>
            <ac:spMk id="23" creationId="{F895926D-DD21-5E46-B7F1-1D4476F716B5}"/>
          </ac:spMkLst>
        </pc:spChg>
        <pc:spChg chg="mod">
          <ac:chgData name="Bob Ward" userId="6da7c2dd-8e2e-469f-a216-c384312e2a2d" providerId="ADAL" clId="{62870759-0822-402D-B25C-BB6298B1EE64}" dt="2023-11-03T02:52:48.217" v="59501" actId="1076"/>
          <ac:spMkLst>
            <pc:docMk/>
            <pc:sldMk cId="948597794" sldId="2147479597"/>
            <ac:spMk id="24" creationId="{C30DF2D9-2178-2B43-9689-EDA02DC5F208}"/>
          </ac:spMkLst>
        </pc:spChg>
        <pc:spChg chg="mod">
          <ac:chgData name="Bob Ward" userId="6da7c2dd-8e2e-469f-a216-c384312e2a2d" providerId="ADAL" clId="{62870759-0822-402D-B25C-BB6298B1EE64}" dt="2023-11-03T02:52:48.217" v="59501" actId="1076"/>
          <ac:spMkLst>
            <pc:docMk/>
            <pc:sldMk cId="948597794" sldId="2147479597"/>
            <ac:spMk id="25" creationId="{615E5C61-932C-4040-A381-2DD9493DC794}"/>
          </ac:spMkLst>
        </pc:spChg>
        <pc:spChg chg="mod">
          <ac:chgData name="Bob Ward" userId="6da7c2dd-8e2e-469f-a216-c384312e2a2d" providerId="ADAL" clId="{62870759-0822-402D-B25C-BB6298B1EE64}" dt="2023-11-03T02:52:48.217" v="59501" actId="1076"/>
          <ac:spMkLst>
            <pc:docMk/>
            <pc:sldMk cId="948597794" sldId="2147479597"/>
            <ac:spMk id="26" creationId="{56241EBB-11FE-BA4A-B295-EDD8BAEFF854}"/>
          </ac:spMkLst>
        </pc:spChg>
        <pc:spChg chg="mod">
          <ac:chgData name="Bob Ward" userId="6da7c2dd-8e2e-469f-a216-c384312e2a2d" providerId="ADAL" clId="{62870759-0822-402D-B25C-BB6298B1EE64}" dt="2023-11-03T02:52:48.217" v="59501" actId="1076"/>
          <ac:spMkLst>
            <pc:docMk/>
            <pc:sldMk cId="948597794" sldId="2147479597"/>
            <ac:spMk id="27" creationId="{07630FBC-41DD-DC46-8546-034EECD6F6B9}"/>
          </ac:spMkLst>
        </pc:spChg>
        <pc:spChg chg="mod">
          <ac:chgData name="Bob Ward" userId="6da7c2dd-8e2e-469f-a216-c384312e2a2d" providerId="ADAL" clId="{62870759-0822-402D-B25C-BB6298B1EE64}" dt="2023-11-03T02:52:48.217" v="59501" actId="1076"/>
          <ac:spMkLst>
            <pc:docMk/>
            <pc:sldMk cId="948597794" sldId="2147479597"/>
            <ac:spMk id="28" creationId="{E8D6A656-E9C2-6852-414A-A13DD79B51AE}"/>
          </ac:spMkLst>
        </pc:spChg>
        <pc:spChg chg="mod">
          <ac:chgData name="Bob Ward" userId="6da7c2dd-8e2e-469f-a216-c384312e2a2d" providerId="ADAL" clId="{62870759-0822-402D-B25C-BB6298B1EE64}" dt="2023-11-03T02:52:48.217" v="59501" actId="1076"/>
          <ac:spMkLst>
            <pc:docMk/>
            <pc:sldMk cId="948597794" sldId="2147479597"/>
            <ac:spMk id="29" creationId="{0885E805-8A5E-EB47-B49E-7A4D0B19799E}"/>
          </ac:spMkLst>
        </pc:spChg>
        <pc:spChg chg="mod">
          <ac:chgData name="Bob Ward" userId="6da7c2dd-8e2e-469f-a216-c384312e2a2d" providerId="ADAL" clId="{62870759-0822-402D-B25C-BB6298B1EE64}" dt="2023-11-03T02:52:48.217" v="59501" actId="1076"/>
          <ac:spMkLst>
            <pc:docMk/>
            <pc:sldMk cId="948597794" sldId="2147479597"/>
            <ac:spMk id="30" creationId="{23161305-3392-554B-89F8-265E31446D35}"/>
          </ac:spMkLst>
        </pc:spChg>
        <pc:spChg chg="mod">
          <ac:chgData name="Bob Ward" userId="6da7c2dd-8e2e-469f-a216-c384312e2a2d" providerId="ADAL" clId="{62870759-0822-402D-B25C-BB6298B1EE64}" dt="2023-11-03T02:52:48.217" v="59501" actId="1076"/>
          <ac:spMkLst>
            <pc:docMk/>
            <pc:sldMk cId="948597794" sldId="2147479597"/>
            <ac:spMk id="41" creationId="{926A6900-F56B-9F44-9882-9369DF79082B}"/>
          </ac:spMkLst>
        </pc:spChg>
        <pc:spChg chg="mod">
          <ac:chgData name="Bob Ward" userId="6da7c2dd-8e2e-469f-a216-c384312e2a2d" providerId="ADAL" clId="{62870759-0822-402D-B25C-BB6298B1EE64}" dt="2023-11-03T02:52:48.217" v="59501" actId="1076"/>
          <ac:spMkLst>
            <pc:docMk/>
            <pc:sldMk cId="948597794" sldId="2147479597"/>
            <ac:spMk id="42" creationId="{98229226-4805-CA4D-A820-F163AE0F92E2}"/>
          </ac:spMkLst>
        </pc:spChg>
        <pc:spChg chg="mod">
          <ac:chgData name="Bob Ward" userId="6da7c2dd-8e2e-469f-a216-c384312e2a2d" providerId="ADAL" clId="{62870759-0822-402D-B25C-BB6298B1EE64}" dt="2023-11-03T02:52:48.217" v="59501" actId="1076"/>
          <ac:spMkLst>
            <pc:docMk/>
            <pc:sldMk cId="948597794" sldId="2147479597"/>
            <ac:spMk id="48" creationId="{64C6C64C-B37F-0947-A525-640A6DE6683A}"/>
          </ac:spMkLst>
        </pc:spChg>
        <pc:spChg chg="mod">
          <ac:chgData name="Bob Ward" userId="6da7c2dd-8e2e-469f-a216-c384312e2a2d" providerId="ADAL" clId="{62870759-0822-402D-B25C-BB6298B1EE64}" dt="2023-11-03T02:52:48.217" v="59501" actId="1076"/>
          <ac:spMkLst>
            <pc:docMk/>
            <pc:sldMk cId="948597794" sldId="2147479597"/>
            <ac:spMk id="49" creationId="{9E41372D-D79C-5F4A-B5C1-015CF03924E0}"/>
          </ac:spMkLst>
        </pc:spChg>
        <pc:spChg chg="mod">
          <ac:chgData name="Bob Ward" userId="6da7c2dd-8e2e-469f-a216-c384312e2a2d" providerId="ADAL" clId="{62870759-0822-402D-B25C-BB6298B1EE64}" dt="2023-11-03T02:52:48.217" v="59501" actId="1076"/>
          <ac:spMkLst>
            <pc:docMk/>
            <pc:sldMk cId="948597794" sldId="2147479597"/>
            <ac:spMk id="51" creationId="{D80B75EC-3884-EF41-81CB-C2933801A571}"/>
          </ac:spMkLst>
        </pc:spChg>
        <pc:spChg chg="mod">
          <ac:chgData name="Bob Ward" userId="6da7c2dd-8e2e-469f-a216-c384312e2a2d" providerId="ADAL" clId="{62870759-0822-402D-B25C-BB6298B1EE64}" dt="2023-11-03T02:52:48.217" v="59501" actId="1076"/>
          <ac:spMkLst>
            <pc:docMk/>
            <pc:sldMk cId="948597794" sldId="2147479597"/>
            <ac:spMk id="52" creationId="{C040F6CB-7687-9446-99B4-2BE378C0FB5C}"/>
          </ac:spMkLst>
        </pc:spChg>
        <pc:spChg chg="mod">
          <ac:chgData name="Bob Ward" userId="6da7c2dd-8e2e-469f-a216-c384312e2a2d" providerId="ADAL" clId="{62870759-0822-402D-B25C-BB6298B1EE64}" dt="2023-11-03T02:52:48.217" v="59501" actId="1076"/>
          <ac:spMkLst>
            <pc:docMk/>
            <pc:sldMk cId="948597794" sldId="2147479597"/>
            <ac:spMk id="53" creationId="{1802195B-4754-BD40-BF09-AF37FC057C45}"/>
          </ac:spMkLst>
        </pc:spChg>
        <pc:spChg chg="mod">
          <ac:chgData name="Bob Ward" userId="6da7c2dd-8e2e-469f-a216-c384312e2a2d" providerId="ADAL" clId="{62870759-0822-402D-B25C-BB6298B1EE64}" dt="2023-11-03T02:52:48.217" v="59501" actId="1076"/>
          <ac:spMkLst>
            <pc:docMk/>
            <pc:sldMk cId="948597794" sldId="2147479597"/>
            <ac:spMk id="55" creationId="{93FE233F-3B62-7444-A56B-8EE3082D88F5}"/>
          </ac:spMkLst>
        </pc:spChg>
        <pc:spChg chg="mod">
          <ac:chgData name="Bob Ward" userId="6da7c2dd-8e2e-469f-a216-c384312e2a2d" providerId="ADAL" clId="{62870759-0822-402D-B25C-BB6298B1EE64}" dt="2023-11-03T02:52:48.217" v="59501" actId="1076"/>
          <ac:spMkLst>
            <pc:docMk/>
            <pc:sldMk cId="948597794" sldId="2147479597"/>
            <ac:spMk id="61" creationId="{45184968-8AAA-9A4D-BCBF-CD16E0F33B60}"/>
          </ac:spMkLst>
        </pc:spChg>
        <pc:spChg chg="mod">
          <ac:chgData name="Bob Ward" userId="6da7c2dd-8e2e-469f-a216-c384312e2a2d" providerId="ADAL" clId="{62870759-0822-402D-B25C-BB6298B1EE64}" dt="2023-11-03T02:52:48.217" v="59501" actId="1076"/>
          <ac:spMkLst>
            <pc:docMk/>
            <pc:sldMk cId="948597794" sldId="2147479597"/>
            <ac:spMk id="62" creationId="{B17871E2-DAD2-0448-B2C7-C5CCF2D6F796}"/>
          </ac:spMkLst>
        </pc:spChg>
        <pc:spChg chg="mod">
          <ac:chgData name="Bob Ward" userId="6da7c2dd-8e2e-469f-a216-c384312e2a2d" providerId="ADAL" clId="{62870759-0822-402D-B25C-BB6298B1EE64}" dt="2023-11-03T02:52:48.217" v="59501" actId="1076"/>
          <ac:spMkLst>
            <pc:docMk/>
            <pc:sldMk cId="948597794" sldId="2147479597"/>
            <ac:spMk id="63" creationId="{1266583B-857B-D74E-81D2-0ABE941EBBA9}"/>
          </ac:spMkLst>
        </pc:spChg>
        <pc:spChg chg="mod">
          <ac:chgData name="Bob Ward" userId="6da7c2dd-8e2e-469f-a216-c384312e2a2d" providerId="ADAL" clId="{62870759-0822-402D-B25C-BB6298B1EE64}" dt="2023-11-03T02:52:48.217" v="59501" actId="1076"/>
          <ac:spMkLst>
            <pc:docMk/>
            <pc:sldMk cId="948597794" sldId="2147479597"/>
            <ac:spMk id="67" creationId="{E4BA84F3-B118-3A4B-8DBE-96196DED89A0}"/>
          </ac:spMkLst>
        </pc:spChg>
        <pc:spChg chg="mod">
          <ac:chgData name="Bob Ward" userId="6da7c2dd-8e2e-469f-a216-c384312e2a2d" providerId="ADAL" clId="{62870759-0822-402D-B25C-BB6298B1EE64}" dt="2023-11-03T02:52:48.217" v="59501" actId="1076"/>
          <ac:spMkLst>
            <pc:docMk/>
            <pc:sldMk cId="948597794" sldId="2147479597"/>
            <ac:spMk id="69" creationId="{82F93830-07E5-6D47-A119-D7808BE38AF9}"/>
          </ac:spMkLst>
        </pc:spChg>
        <pc:spChg chg="mod">
          <ac:chgData name="Bob Ward" userId="6da7c2dd-8e2e-469f-a216-c384312e2a2d" providerId="ADAL" clId="{62870759-0822-402D-B25C-BB6298B1EE64}" dt="2023-11-03T02:52:48.217" v="59501" actId="1076"/>
          <ac:spMkLst>
            <pc:docMk/>
            <pc:sldMk cId="948597794" sldId="2147479597"/>
            <ac:spMk id="70" creationId="{499A04E5-DF9B-7E49-9616-D9B7483AA1CD}"/>
          </ac:spMkLst>
        </pc:spChg>
        <pc:spChg chg="mod">
          <ac:chgData name="Bob Ward" userId="6da7c2dd-8e2e-469f-a216-c384312e2a2d" providerId="ADAL" clId="{62870759-0822-402D-B25C-BB6298B1EE64}" dt="2023-11-03T02:52:48.217" v="59501" actId="1076"/>
          <ac:spMkLst>
            <pc:docMk/>
            <pc:sldMk cId="948597794" sldId="2147479597"/>
            <ac:spMk id="72" creationId="{421081FB-9D24-4495-0400-C7392D81F5E1}"/>
          </ac:spMkLst>
        </pc:spChg>
        <pc:spChg chg="mod">
          <ac:chgData name="Bob Ward" userId="6da7c2dd-8e2e-469f-a216-c384312e2a2d" providerId="ADAL" clId="{62870759-0822-402D-B25C-BB6298B1EE64}" dt="2023-11-03T02:52:48.217" v="59501" actId="1076"/>
          <ac:spMkLst>
            <pc:docMk/>
            <pc:sldMk cId="948597794" sldId="2147479597"/>
            <ac:spMk id="73" creationId="{642D2E80-5A90-2242-B8CA-668CCA4AAA97}"/>
          </ac:spMkLst>
        </pc:spChg>
        <pc:spChg chg="mod">
          <ac:chgData name="Bob Ward" userId="6da7c2dd-8e2e-469f-a216-c384312e2a2d" providerId="ADAL" clId="{62870759-0822-402D-B25C-BB6298B1EE64}" dt="2023-11-03T02:52:48.217" v="59501" actId="1076"/>
          <ac:spMkLst>
            <pc:docMk/>
            <pc:sldMk cId="948597794" sldId="2147479597"/>
            <ac:spMk id="74" creationId="{840800DD-3698-6248-9ED2-6CBA363EFBD0}"/>
          </ac:spMkLst>
        </pc:spChg>
        <pc:spChg chg="mod">
          <ac:chgData name="Bob Ward" userId="6da7c2dd-8e2e-469f-a216-c384312e2a2d" providerId="ADAL" clId="{62870759-0822-402D-B25C-BB6298B1EE64}" dt="2023-11-03T02:52:48.217" v="59501" actId="1076"/>
          <ac:spMkLst>
            <pc:docMk/>
            <pc:sldMk cId="948597794" sldId="2147479597"/>
            <ac:spMk id="77" creationId="{5D711D62-8A66-7B47-9694-8CCDAC801635}"/>
          </ac:spMkLst>
        </pc:spChg>
        <pc:spChg chg="mod">
          <ac:chgData name="Bob Ward" userId="6da7c2dd-8e2e-469f-a216-c384312e2a2d" providerId="ADAL" clId="{62870759-0822-402D-B25C-BB6298B1EE64}" dt="2023-11-03T02:52:48.217" v="59501" actId="1076"/>
          <ac:spMkLst>
            <pc:docMk/>
            <pc:sldMk cId="948597794" sldId="2147479597"/>
            <ac:spMk id="78" creationId="{2CD68D1A-12AB-594E-A4B4-C655F0FC4F7F}"/>
          </ac:spMkLst>
        </pc:spChg>
        <pc:spChg chg="mod">
          <ac:chgData name="Bob Ward" userId="6da7c2dd-8e2e-469f-a216-c384312e2a2d" providerId="ADAL" clId="{62870759-0822-402D-B25C-BB6298B1EE64}" dt="2023-11-03T02:52:48.217" v="59501" actId="1076"/>
          <ac:spMkLst>
            <pc:docMk/>
            <pc:sldMk cId="948597794" sldId="2147479597"/>
            <ac:spMk id="79" creationId="{1129E4F9-8671-1F4E-BE35-9A44BB65B766}"/>
          </ac:spMkLst>
        </pc:spChg>
        <pc:spChg chg="mod">
          <ac:chgData name="Bob Ward" userId="6da7c2dd-8e2e-469f-a216-c384312e2a2d" providerId="ADAL" clId="{62870759-0822-402D-B25C-BB6298B1EE64}" dt="2023-11-03T02:52:48.217" v="59501" actId="1076"/>
          <ac:spMkLst>
            <pc:docMk/>
            <pc:sldMk cId="948597794" sldId="2147479597"/>
            <ac:spMk id="80" creationId="{1C59A7BC-C015-5041-8134-B629FF75E8CB}"/>
          </ac:spMkLst>
        </pc:spChg>
        <pc:spChg chg="mod">
          <ac:chgData name="Bob Ward" userId="6da7c2dd-8e2e-469f-a216-c384312e2a2d" providerId="ADAL" clId="{62870759-0822-402D-B25C-BB6298B1EE64}" dt="2023-11-03T02:52:48.217" v="59501" actId="1076"/>
          <ac:spMkLst>
            <pc:docMk/>
            <pc:sldMk cId="948597794" sldId="2147479597"/>
            <ac:spMk id="81" creationId="{65A4ABFB-1EAE-8546-A4C4-64E0F1B70292}"/>
          </ac:spMkLst>
        </pc:spChg>
        <pc:spChg chg="mod">
          <ac:chgData name="Bob Ward" userId="6da7c2dd-8e2e-469f-a216-c384312e2a2d" providerId="ADAL" clId="{62870759-0822-402D-B25C-BB6298B1EE64}" dt="2023-11-03T02:52:48.217" v="59501" actId="1076"/>
          <ac:spMkLst>
            <pc:docMk/>
            <pc:sldMk cId="948597794" sldId="2147479597"/>
            <ac:spMk id="82" creationId="{153B47D2-87C2-0E4B-ABD8-3466F9AFAC01}"/>
          </ac:spMkLst>
        </pc:spChg>
        <pc:spChg chg="mod">
          <ac:chgData name="Bob Ward" userId="6da7c2dd-8e2e-469f-a216-c384312e2a2d" providerId="ADAL" clId="{62870759-0822-402D-B25C-BB6298B1EE64}" dt="2023-11-03T02:52:48.217" v="59501" actId="1076"/>
          <ac:spMkLst>
            <pc:docMk/>
            <pc:sldMk cId="948597794" sldId="2147479597"/>
            <ac:spMk id="83" creationId="{7A902C98-805A-2F40-A86F-D3AD64D028EA}"/>
          </ac:spMkLst>
        </pc:spChg>
        <pc:spChg chg="mod">
          <ac:chgData name="Bob Ward" userId="6da7c2dd-8e2e-469f-a216-c384312e2a2d" providerId="ADAL" clId="{62870759-0822-402D-B25C-BB6298B1EE64}" dt="2023-11-03T02:52:48.217" v="59501" actId="1076"/>
          <ac:spMkLst>
            <pc:docMk/>
            <pc:sldMk cId="948597794" sldId="2147479597"/>
            <ac:spMk id="87" creationId="{3EFB4B5C-D381-E3DB-9728-60D3D43911E9}"/>
          </ac:spMkLst>
        </pc:spChg>
        <pc:spChg chg="mod">
          <ac:chgData name="Bob Ward" userId="6da7c2dd-8e2e-469f-a216-c384312e2a2d" providerId="ADAL" clId="{62870759-0822-402D-B25C-BB6298B1EE64}" dt="2023-11-03T02:52:48.217" v="59501" actId="1076"/>
          <ac:spMkLst>
            <pc:docMk/>
            <pc:sldMk cId="948597794" sldId="2147479597"/>
            <ac:spMk id="88" creationId="{C8651297-03FC-164C-B0A7-9D183251EDDF}"/>
          </ac:spMkLst>
        </pc:spChg>
        <pc:spChg chg="mod">
          <ac:chgData name="Bob Ward" userId="6da7c2dd-8e2e-469f-a216-c384312e2a2d" providerId="ADAL" clId="{62870759-0822-402D-B25C-BB6298B1EE64}" dt="2023-11-03T02:52:48.217" v="59501" actId="1076"/>
          <ac:spMkLst>
            <pc:docMk/>
            <pc:sldMk cId="948597794" sldId="2147479597"/>
            <ac:spMk id="90" creationId="{1C23ABD5-8667-CD44-BB78-2ED6B738880D}"/>
          </ac:spMkLst>
        </pc:spChg>
        <pc:spChg chg="mod">
          <ac:chgData name="Bob Ward" userId="6da7c2dd-8e2e-469f-a216-c384312e2a2d" providerId="ADAL" clId="{62870759-0822-402D-B25C-BB6298B1EE64}" dt="2023-11-03T02:52:48.217" v="59501" actId="1076"/>
          <ac:spMkLst>
            <pc:docMk/>
            <pc:sldMk cId="948597794" sldId="2147479597"/>
            <ac:spMk id="91" creationId="{F20192E9-94D7-8146-A28E-BC184AA36016}"/>
          </ac:spMkLst>
        </pc:spChg>
        <pc:spChg chg="mod">
          <ac:chgData name="Bob Ward" userId="6da7c2dd-8e2e-469f-a216-c384312e2a2d" providerId="ADAL" clId="{62870759-0822-402D-B25C-BB6298B1EE64}" dt="2023-11-03T02:52:48.217" v="59501" actId="1076"/>
          <ac:spMkLst>
            <pc:docMk/>
            <pc:sldMk cId="948597794" sldId="2147479597"/>
            <ac:spMk id="92" creationId="{AE544E35-B0A7-5D46-82F6-05E065286F62}"/>
          </ac:spMkLst>
        </pc:spChg>
        <pc:spChg chg="mod">
          <ac:chgData name="Bob Ward" userId="6da7c2dd-8e2e-469f-a216-c384312e2a2d" providerId="ADAL" clId="{62870759-0822-402D-B25C-BB6298B1EE64}" dt="2023-11-03T02:52:48.217" v="59501" actId="1076"/>
          <ac:spMkLst>
            <pc:docMk/>
            <pc:sldMk cId="948597794" sldId="2147479597"/>
            <ac:spMk id="93" creationId="{1D4DC5C6-E338-E944-9D95-B39DAB031B11}"/>
          </ac:spMkLst>
        </pc:spChg>
        <pc:spChg chg="mod">
          <ac:chgData name="Bob Ward" userId="6da7c2dd-8e2e-469f-a216-c384312e2a2d" providerId="ADAL" clId="{62870759-0822-402D-B25C-BB6298B1EE64}" dt="2023-11-03T02:52:48.217" v="59501" actId="1076"/>
          <ac:spMkLst>
            <pc:docMk/>
            <pc:sldMk cId="948597794" sldId="2147479597"/>
            <ac:spMk id="94" creationId="{A1BD3E34-BB38-4547-BFCD-FC5A54672B13}"/>
          </ac:spMkLst>
        </pc:spChg>
        <pc:spChg chg="mod">
          <ac:chgData name="Bob Ward" userId="6da7c2dd-8e2e-469f-a216-c384312e2a2d" providerId="ADAL" clId="{62870759-0822-402D-B25C-BB6298B1EE64}" dt="2023-11-03T02:52:48.217" v="59501" actId="1076"/>
          <ac:spMkLst>
            <pc:docMk/>
            <pc:sldMk cId="948597794" sldId="2147479597"/>
            <ac:spMk id="96" creationId="{6D021827-A39C-5143-89AD-05D5EF782A38}"/>
          </ac:spMkLst>
        </pc:spChg>
        <pc:spChg chg="mod">
          <ac:chgData name="Bob Ward" userId="6da7c2dd-8e2e-469f-a216-c384312e2a2d" providerId="ADAL" clId="{62870759-0822-402D-B25C-BB6298B1EE64}" dt="2023-11-03T02:52:48.217" v="59501" actId="1076"/>
          <ac:spMkLst>
            <pc:docMk/>
            <pc:sldMk cId="948597794" sldId="2147479597"/>
            <ac:spMk id="97" creationId="{864B026D-B51A-334D-862B-15714C585310}"/>
          </ac:spMkLst>
        </pc:spChg>
        <pc:spChg chg="mod">
          <ac:chgData name="Bob Ward" userId="6da7c2dd-8e2e-469f-a216-c384312e2a2d" providerId="ADAL" clId="{62870759-0822-402D-B25C-BB6298B1EE64}" dt="2023-11-03T02:52:48.217" v="59501" actId="1076"/>
          <ac:spMkLst>
            <pc:docMk/>
            <pc:sldMk cId="948597794" sldId="2147479597"/>
            <ac:spMk id="98" creationId="{03E82CA1-5F7E-5B44-88A8-320E119FF958}"/>
          </ac:spMkLst>
        </pc:spChg>
        <pc:spChg chg="mod">
          <ac:chgData name="Bob Ward" userId="6da7c2dd-8e2e-469f-a216-c384312e2a2d" providerId="ADAL" clId="{62870759-0822-402D-B25C-BB6298B1EE64}" dt="2023-11-03T02:52:48.217" v="59501" actId="1076"/>
          <ac:spMkLst>
            <pc:docMk/>
            <pc:sldMk cId="948597794" sldId="2147479597"/>
            <ac:spMk id="99" creationId="{8AE01682-C5AC-4144-8F61-BBA10CD64594}"/>
          </ac:spMkLst>
        </pc:spChg>
        <pc:spChg chg="mod">
          <ac:chgData name="Bob Ward" userId="6da7c2dd-8e2e-469f-a216-c384312e2a2d" providerId="ADAL" clId="{62870759-0822-402D-B25C-BB6298B1EE64}" dt="2023-11-03T02:52:48.217" v="59501" actId="1076"/>
          <ac:spMkLst>
            <pc:docMk/>
            <pc:sldMk cId="948597794" sldId="2147479597"/>
            <ac:spMk id="100" creationId="{ABF60600-6DA7-4749-8A78-07CD4E6CD8E5}"/>
          </ac:spMkLst>
        </pc:spChg>
        <pc:spChg chg="mod">
          <ac:chgData name="Bob Ward" userId="6da7c2dd-8e2e-469f-a216-c384312e2a2d" providerId="ADAL" clId="{62870759-0822-402D-B25C-BB6298B1EE64}" dt="2023-11-03T02:52:48.217" v="59501" actId="1076"/>
          <ac:spMkLst>
            <pc:docMk/>
            <pc:sldMk cId="948597794" sldId="2147479597"/>
            <ac:spMk id="102" creationId="{8A7B32F8-A438-3A4E-96E6-E7F53C95D85C}"/>
          </ac:spMkLst>
        </pc:spChg>
        <pc:spChg chg="mod">
          <ac:chgData name="Bob Ward" userId="6da7c2dd-8e2e-469f-a216-c384312e2a2d" providerId="ADAL" clId="{62870759-0822-402D-B25C-BB6298B1EE64}" dt="2023-11-03T02:52:48.217" v="59501" actId="1076"/>
          <ac:spMkLst>
            <pc:docMk/>
            <pc:sldMk cId="948597794" sldId="2147479597"/>
            <ac:spMk id="103" creationId="{4B8BD096-A242-0C45-B3BE-BC88ED56FA04}"/>
          </ac:spMkLst>
        </pc:spChg>
        <pc:spChg chg="mod">
          <ac:chgData name="Bob Ward" userId="6da7c2dd-8e2e-469f-a216-c384312e2a2d" providerId="ADAL" clId="{62870759-0822-402D-B25C-BB6298B1EE64}" dt="2023-11-03T02:52:48.217" v="59501" actId="1076"/>
          <ac:spMkLst>
            <pc:docMk/>
            <pc:sldMk cId="948597794" sldId="2147479597"/>
            <ac:spMk id="104" creationId="{68B953C0-4752-A842-9803-9FC2E1F04B9F}"/>
          </ac:spMkLst>
        </pc:spChg>
        <pc:spChg chg="mod">
          <ac:chgData name="Bob Ward" userId="6da7c2dd-8e2e-469f-a216-c384312e2a2d" providerId="ADAL" clId="{62870759-0822-402D-B25C-BB6298B1EE64}" dt="2023-11-03T02:52:48.217" v="59501" actId="1076"/>
          <ac:spMkLst>
            <pc:docMk/>
            <pc:sldMk cId="948597794" sldId="2147479597"/>
            <ac:spMk id="105" creationId="{8EC69784-6C5C-4240-9082-80320818E309}"/>
          </ac:spMkLst>
        </pc:spChg>
        <pc:spChg chg="mod">
          <ac:chgData name="Bob Ward" userId="6da7c2dd-8e2e-469f-a216-c384312e2a2d" providerId="ADAL" clId="{62870759-0822-402D-B25C-BB6298B1EE64}" dt="2023-11-03T02:52:48.217" v="59501" actId="1076"/>
          <ac:spMkLst>
            <pc:docMk/>
            <pc:sldMk cId="948597794" sldId="2147479597"/>
            <ac:spMk id="106" creationId="{4E4EE495-92FF-FE4D-9605-BA3AC678AFA5}"/>
          </ac:spMkLst>
        </pc:spChg>
        <pc:spChg chg="mod">
          <ac:chgData name="Bob Ward" userId="6da7c2dd-8e2e-469f-a216-c384312e2a2d" providerId="ADAL" clId="{62870759-0822-402D-B25C-BB6298B1EE64}" dt="2023-11-03T02:52:48.217" v="59501" actId="1076"/>
          <ac:spMkLst>
            <pc:docMk/>
            <pc:sldMk cId="948597794" sldId="2147479597"/>
            <ac:spMk id="107" creationId="{69949680-F5E9-5142-A484-38A1660F11E9}"/>
          </ac:spMkLst>
        </pc:spChg>
        <pc:spChg chg="mod">
          <ac:chgData name="Bob Ward" userId="6da7c2dd-8e2e-469f-a216-c384312e2a2d" providerId="ADAL" clId="{62870759-0822-402D-B25C-BB6298B1EE64}" dt="2023-11-03T02:52:48.217" v="59501" actId="1076"/>
          <ac:spMkLst>
            <pc:docMk/>
            <pc:sldMk cId="948597794" sldId="2147479597"/>
            <ac:spMk id="108" creationId="{69C94765-17A5-1A00-DA0C-732844CCBAB8}"/>
          </ac:spMkLst>
        </pc:spChg>
        <pc:spChg chg="mod">
          <ac:chgData name="Bob Ward" userId="6da7c2dd-8e2e-469f-a216-c384312e2a2d" providerId="ADAL" clId="{62870759-0822-402D-B25C-BB6298B1EE64}" dt="2023-11-03T02:52:48.217" v="59501" actId="1076"/>
          <ac:spMkLst>
            <pc:docMk/>
            <pc:sldMk cId="948597794" sldId="2147479597"/>
            <ac:spMk id="109" creationId="{4C7A1F04-9642-4042-A9B7-6555FC13B4A2}"/>
          </ac:spMkLst>
        </pc:spChg>
        <pc:spChg chg="mod">
          <ac:chgData name="Bob Ward" userId="6da7c2dd-8e2e-469f-a216-c384312e2a2d" providerId="ADAL" clId="{62870759-0822-402D-B25C-BB6298B1EE64}" dt="2023-11-03T02:52:48.217" v="59501" actId="1076"/>
          <ac:spMkLst>
            <pc:docMk/>
            <pc:sldMk cId="948597794" sldId="2147479597"/>
            <ac:spMk id="110" creationId="{2E556BFA-A6CA-F348-9375-5E903FC05C70}"/>
          </ac:spMkLst>
        </pc:spChg>
        <pc:spChg chg="mod">
          <ac:chgData name="Bob Ward" userId="6da7c2dd-8e2e-469f-a216-c384312e2a2d" providerId="ADAL" clId="{62870759-0822-402D-B25C-BB6298B1EE64}" dt="2023-11-03T02:52:48.217" v="59501" actId="1076"/>
          <ac:spMkLst>
            <pc:docMk/>
            <pc:sldMk cId="948597794" sldId="2147479597"/>
            <ac:spMk id="111" creationId="{C086695A-C5AF-AB8B-75C1-2ADD509E1CB1}"/>
          </ac:spMkLst>
        </pc:spChg>
        <pc:spChg chg="mod">
          <ac:chgData name="Bob Ward" userId="6da7c2dd-8e2e-469f-a216-c384312e2a2d" providerId="ADAL" clId="{62870759-0822-402D-B25C-BB6298B1EE64}" dt="2023-11-03T02:52:48.217" v="59501" actId="1076"/>
          <ac:spMkLst>
            <pc:docMk/>
            <pc:sldMk cId="948597794" sldId="2147479597"/>
            <ac:spMk id="112" creationId="{024809EE-1F70-4250-ED83-66F54B72124C}"/>
          </ac:spMkLst>
        </pc:spChg>
        <pc:spChg chg="mod">
          <ac:chgData name="Bob Ward" userId="6da7c2dd-8e2e-469f-a216-c384312e2a2d" providerId="ADAL" clId="{62870759-0822-402D-B25C-BB6298B1EE64}" dt="2023-11-03T02:52:48.217" v="59501" actId="1076"/>
          <ac:spMkLst>
            <pc:docMk/>
            <pc:sldMk cId="948597794" sldId="2147479597"/>
            <ac:spMk id="113" creationId="{6954D506-77EC-7BA1-0006-B3188FEF118D}"/>
          </ac:spMkLst>
        </pc:spChg>
        <pc:spChg chg="mod">
          <ac:chgData name="Bob Ward" userId="6da7c2dd-8e2e-469f-a216-c384312e2a2d" providerId="ADAL" clId="{62870759-0822-402D-B25C-BB6298B1EE64}" dt="2023-11-03T02:52:48.217" v="59501" actId="1076"/>
          <ac:spMkLst>
            <pc:docMk/>
            <pc:sldMk cId="948597794" sldId="2147479597"/>
            <ac:spMk id="115" creationId="{DF7C7896-E9DA-07D0-68CB-66637FCD93DD}"/>
          </ac:spMkLst>
        </pc:spChg>
        <pc:spChg chg="mod">
          <ac:chgData name="Bob Ward" userId="6da7c2dd-8e2e-469f-a216-c384312e2a2d" providerId="ADAL" clId="{62870759-0822-402D-B25C-BB6298B1EE64}" dt="2023-11-03T02:52:48.217" v="59501" actId="1076"/>
          <ac:spMkLst>
            <pc:docMk/>
            <pc:sldMk cId="948597794" sldId="2147479597"/>
            <ac:spMk id="116" creationId="{FE4B37E1-D564-1288-B556-E6DE2978D6D0}"/>
          </ac:spMkLst>
        </pc:spChg>
        <pc:spChg chg="mod">
          <ac:chgData name="Bob Ward" userId="6da7c2dd-8e2e-469f-a216-c384312e2a2d" providerId="ADAL" clId="{62870759-0822-402D-B25C-BB6298B1EE64}" dt="2023-11-03T02:52:48.217" v="59501" actId="1076"/>
          <ac:spMkLst>
            <pc:docMk/>
            <pc:sldMk cId="948597794" sldId="2147479597"/>
            <ac:spMk id="118" creationId="{5C477431-D1AB-9148-9D36-34E3C455B49B}"/>
          </ac:spMkLst>
        </pc:spChg>
        <pc:spChg chg="mod">
          <ac:chgData name="Bob Ward" userId="6da7c2dd-8e2e-469f-a216-c384312e2a2d" providerId="ADAL" clId="{62870759-0822-402D-B25C-BB6298B1EE64}" dt="2023-11-03T02:52:48.217" v="59501" actId="1076"/>
          <ac:spMkLst>
            <pc:docMk/>
            <pc:sldMk cId="948597794" sldId="2147479597"/>
            <ac:spMk id="119" creationId="{F37EC9DA-22FD-4245-A662-C2B476F5A874}"/>
          </ac:spMkLst>
        </pc:spChg>
        <pc:spChg chg="mod">
          <ac:chgData name="Bob Ward" userId="6da7c2dd-8e2e-469f-a216-c384312e2a2d" providerId="ADAL" clId="{62870759-0822-402D-B25C-BB6298B1EE64}" dt="2023-11-03T02:52:48.217" v="59501" actId="1076"/>
          <ac:spMkLst>
            <pc:docMk/>
            <pc:sldMk cId="948597794" sldId="2147479597"/>
            <ac:spMk id="120" creationId="{4C5C020A-BE4E-CD42-8234-0DA27558C6C4}"/>
          </ac:spMkLst>
        </pc:spChg>
        <pc:spChg chg="mod">
          <ac:chgData name="Bob Ward" userId="6da7c2dd-8e2e-469f-a216-c384312e2a2d" providerId="ADAL" clId="{62870759-0822-402D-B25C-BB6298B1EE64}" dt="2023-11-03T02:52:48.217" v="59501" actId="1076"/>
          <ac:spMkLst>
            <pc:docMk/>
            <pc:sldMk cId="948597794" sldId="2147479597"/>
            <ac:spMk id="121" creationId="{2A8A8E96-6974-1749-A525-C21FB558C10A}"/>
          </ac:spMkLst>
        </pc:spChg>
        <pc:spChg chg="mod">
          <ac:chgData name="Bob Ward" userId="6da7c2dd-8e2e-469f-a216-c384312e2a2d" providerId="ADAL" clId="{62870759-0822-402D-B25C-BB6298B1EE64}" dt="2023-11-03T02:52:48.217" v="59501" actId="1076"/>
          <ac:spMkLst>
            <pc:docMk/>
            <pc:sldMk cId="948597794" sldId="2147479597"/>
            <ac:spMk id="122" creationId="{FFF60876-35A6-1940-AA6B-A01B34924169}"/>
          </ac:spMkLst>
        </pc:spChg>
        <pc:spChg chg="mod">
          <ac:chgData name="Bob Ward" userId="6da7c2dd-8e2e-469f-a216-c384312e2a2d" providerId="ADAL" clId="{62870759-0822-402D-B25C-BB6298B1EE64}" dt="2023-11-03T02:52:48.217" v="59501" actId="1076"/>
          <ac:spMkLst>
            <pc:docMk/>
            <pc:sldMk cId="948597794" sldId="2147479597"/>
            <ac:spMk id="123" creationId="{30A8E0AB-783F-2F49-9A9A-114EB3305DF5}"/>
          </ac:spMkLst>
        </pc:spChg>
        <pc:spChg chg="mod">
          <ac:chgData name="Bob Ward" userId="6da7c2dd-8e2e-469f-a216-c384312e2a2d" providerId="ADAL" clId="{62870759-0822-402D-B25C-BB6298B1EE64}" dt="2023-11-03T02:52:48.217" v="59501" actId="1076"/>
          <ac:spMkLst>
            <pc:docMk/>
            <pc:sldMk cId="948597794" sldId="2147479597"/>
            <ac:spMk id="124" creationId="{1E420951-92F8-004F-8C5D-4E0923FCCD96}"/>
          </ac:spMkLst>
        </pc:spChg>
        <pc:spChg chg="mod">
          <ac:chgData name="Bob Ward" userId="6da7c2dd-8e2e-469f-a216-c384312e2a2d" providerId="ADAL" clId="{62870759-0822-402D-B25C-BB6298B1EE64}" dt="2023-11-03T02:52:48.217" v="59501" actId="1076"/>
          <ac:spMkLst>
            <pc:docMk/>
            <pc:sldMk cId="948597794" sldId="2147479597"/>
            <ac:spMk id="128" creationId="{9CA91E30-13F6-C54B-92C1-F3FD788BB014}"/>
          </ac:spMkLst>
        </pc:spChg>
        <pc:spChg chg="mod">
          <ac:chgData name="Bob Ward" userId="6da7c2dd-8e2e-469f-a216-c384312e2a2d" providerId="ADAL" clId="{62870759-0822-402D-B25C-BB6298B1EE64}" dt="2023-11-03T02:52:48.217" v="59501" actId="1076"/>
          <ac:spMkLst>
            <pc:docMk/>
            <pc:sldMk cId="948597794" sldId="2147479597"/>
            <ac:spMk id="130" creationId="{B30D51BA-E5FE-AD42-8A37-2CDDB74DD8BB}"/>
          </ac:spMkLst>
        </pc:spChg>
        <pc:spChg chg="mod">
          <ac:chgData name="Bob Ward" userId="6da7c2dd-8e2e-469f-a216-c384312e2a2d" providerId="ADAL" clId="{62870759-0822-402D-B25C-BB6298B1EE64}" dt="2023-11-03T02:52:48.217" v="59501" actId="1076"/>
          <ac:spMkLst>
            <pc:docMk/>
            <pc:sldMk cId="948597794" sldId="2147479597"/>
            <ac:spMk id="131" creationId="{F1493A97-E00E-EA44-8331-2A7183207F87}"/>
          </ac:spMkLst>
        </pc:spChg>
        <pc:spChg chg="mod">
          <ac:chgData name="Bob Ward" userId="6da7c2dd-8e2e-469f-a216-c384312e2a2d" providerId="ADAL" clId="{62870759-0822-402D-B25C-BB6298B1EE64}" dt="2023-11-03T02:52:48.217" v="59501" actId="1076"/>
          <ac:spMkLst>
            <pc:docMk/>
            <pc:sldMk cId="948597794" sldId="2147479597"/>
            <ac:spMk id="132" creationId="{C77B1E47-458F-5244-AC88-9E8ACDAD579B}"/>
          </ac:spMkLst>
        </pc:spChg>
        <pc:spChg chg="mod">
          <ac:chgData name="Bob Ward" userId="6da7c2dd-8e2e-469f-a216-c384312e2a2d" providerId="ADAL" clId="{62870759-0822-402D-B25C-BB6298B1EE64}" dt="2023-11-03T02:52:48.217" v="59501" actId="1076"/>
          <ac:spMkLst>
            <pc:docMk/>
            <pc:sldMk cId="948597794" sldId="2147479597"/>
            <ac:spMk id="133" creationId="{87037962-C015-E947-9B84-4D039A3B59D0}"/>
          </ac:spMkLst>
        </pc:spChg>
        <pc:spChg chg="mod">
          <ac:chgData name="Bob Ward" userId="6da7c2dd-8e2e-469f-a216-c384312e2a2d" providerId="ADAL" clId="{62870759-0822-402D-B25C-BB6298B1EE64}" dt="2023-11-03T02:52:48.217" v="59501" actId="1076"/>
          <ac:spMkLst>
            <pc:docMk/>
            <pc:sldMk cId="948597794" sldId="2147479597"/>
            <ac:spMk id="134" creationId="{2C770039-1962-724D-98C8-F8940FE233E8}"/>
          </ac:spMkLst>
        </pc:spChg>
        <pc:spChg chg="mod">
          <ac:chgData name="Bob Ward" userId="6da7c2dd-8e2e-469f-a216-c384312e2a2d" providerId="ADAL" clId="{62870759-0822-402D-B25C-BB6298B1EE64}" dt="2023-11-03T02:52:48.217" v="59501" actId="1076"/>
          <ac:spMkLst>
            <pc:docMk/>
            <pc:sldMk cId="948597794" sldId="2147479597"/>
            <ac:spMk id="136" creationId="{236E660F-BE28-A44E-867A-073440B75C9F}"/>
          </ac:spMkLst>
        </pc:spChg>
        <pc:spChg chg="mod">
          <ac:chgData name="Bob Ward" userId="6da7c2dd-8e2e-469f-a216-c384312e2a2d" providerId="ADAL" clId="{62870759-0822-402D-B25C-BB6298B1EE64}" dt="2023-11-03T02:52:48.217" v="59501" actId="1076"/>
          <ac:spMkLst>
            <pc:docMk/>
            <pc:sldMk cId="948597794" sldId="2147479597"/>
            <ac:spMk id="137" creationId="{19140EE1-4C4B-C14D-A04C-C0824D86D28C}"/>
          </ac:spMkLst>
        </pc:spChg>
        <pc:spChg chg="mod">
          <ac:chgData name="Bob Ward" userId="6da7c2dd-8e2e-469f-a216-c384312e2a2d" providerId="ADAL" clId="{62870759-0822-402D-B25C-BB6298B1EE64}" dt="2023-11-03T02:52:48.217" v="59501" actId="1076"/>
          <ac:spMkLst>
            <pc:docMk/>
            <pc:sldMk cId="948597794" sldId="2147479597"/>
            <ac:spMk id="138" creationId="{E5C45C6C-9EED-8F46-8F99-182CF8EA9F0D}"/>
          </ac:spMkLst>
        </pc:spChg>
        <pc:spChg chg="mod">
          <ac:chgData name="Bob Ward" userId="6da7c2dd-8e2e-469f-a216-c384312e2a2d" providerId="ADAL" clId="{62870759-0822-402D-B25C-BB6298B1EE64}" dt="2023-11-03T02:52:48.217" v="59501" actId="1076"/>
          <ac:spMkLst>
            <pc:docMk/>
            <pc:sldMk cId="948597794" sldId="2147479597"/>
            <ac:spMk id="139" creationId="{0745770A-2459-2246-B03D-E10DBE21201E}"/>
          </ac:spMkLst>
        </pc:spChg>
        <pc:spChg chg="mod">
          <ac:chgData name="Bob Ward" userId="6da7c2dd-8e2e-469f-a216-c384312e2a2d" providerId="ADAL" clId="{62870759-0822-402D-B25C-BB6298B1EE64}" dt="2023-11-03T02:52:48.217" v="59501" actId="1076"/>
          <ac:spMkLst>
            <pc:docMk/>
            <pc:sldMk cId="948597794" sldId="2147479597"/>
            <ac:spMk id="140" creationId="{46199421-74AF-BB4A-84A0-6989F1A16E0C}"/>
          </ac:spMkLst>
        </pc:spChg>
        <pc:spChg chg="mod">
          <ac:chgData name="Bob Ward" userId="6da7c2dd-8e2e-469f-a216-c384312e2a2d" providerId="ADAL" clId="{62870759-0822-402D-B25C-BB6298B1EE64}" dt="2023-11-03T02:52:48.217" v="59501" actId="1076"/>
          <ac:spMkLst>
            <pc:docMk/>
            <pc:sldMk cId="948597794" sldId="2147479597"/>
            <ac:spMk id="142" creationId="{5AD021A1-418F-5B47-B194-34632AEAAEE8}"/>
          </ac:spMkLst>
        </pc:spChg>
        <pc:spChg chg="mod">
          <ac:chgData name="Bob Ward" userId="6da7c2dd-8e2e-469f-a216-c384312e2a2d" providerId="ADAL" clId="{62870759-0822-402D-B25C-BB6298B1EE64}" dt="2023-11-03T02:52:48.217" v="59501" actId="1076"/>
          <ac:spMkLst>
            <pc:docMk/>
            <pc:sldMk cId="948597794" sldId="2147479597"/>
            <ac:spMk id="143" creationId="{554C7123-2C0C-964B-9082-EDC6C67B490D}"/>
          </ac:spMkLst>
        </pc:spChg>
        <pc:spChg chg="mod">
          <ac:chgData name="Bob Ward" userId="6da7c2dd-8e2e-469f-a216-c384312e2a2d" providerId="ADAL" clId="{62870759-0822-402D-B25C-BB6298B1EE64}" dt="2023-11-03T02:52:48.217" v="59501" actId="1076"/>
          <ac:spMkLst>
            <pc:docMk/>
            <pc:sldMk cId="948597794" sldId="2147479597"/>
            <ac:spMk id="144" creationId="{4309533D-9B3A-D241-B768-5509BB65A40E}"/>
          </ac:spMkLst>
        </pc:spChg>
        <pc:spChg chg="mod">
          <ac:chgData name="Bob Ward" userId="6da7c2dd-8e2e-469f-a216-c384312e2a2d" providerId="ADAL" clId="{62870759-0822-402D-B25C-BB6298B1EE64}" dt="2023-11-03T02:52:48.217" v="59501" actId="1076"/>
          <ac:spMkLst>
            <pc:docMk/>
            <pc:sldMk cId="948597794" sldId="2147479597"/>
            <ac:spMk id="145" creationId="{EA5869FA-5EA3-8A4F-B2AA-D59785B7EF33}"/>
          </ac:spMkLst>
        </pc:spChg>
        <pc:spChg chg="mod">
          <ac:chgData name="Bob Ward" userId="6da7c2dd-8e2e-469f-a216-c384312e2a2d" providerId="ADAL" clId="{62870759-0822-402D-B25C-BB6298B1EE64}" dt="2023-11-03T02:52:48.217" v="59501" actId="1076"/>
          <ac:spMkLst>
            <pc:docMk/>
            <pc:sldMk cId="948597794" sldId="2147479597"/>
            <ac:spMk id="147" creationId="{2BC83719-8D9F-6041-BBD9-3E3F8B4E663C}"/>
          </ac:spMkLst>
        </pc:spChg>
        <pc:spChg chg="mod">
          <ac:chgData name="Bob Ward" userId="6da7c2dd-8e2e-469f-a216-c384312e2a2d" providerId="ADAL" clId="{62870759-0822-402D-B25C-BB6298B1EE64}" dt="2023-11-03T02:52:48.217" v="59501" actId="1076"/>
          <ac:spMkLst>
            <pc:docMk/>
            <pc:sldMk cId="948597794" sldId="2147479597"/>
            <ac:spMk id="148" creationId="{9723D8C7-ABD0-1A40-9CA4-38AA60F1F352}"/>
          </ac:spMkLst>
        </pc:spChg>
        <pc:spChg chg="mod">
          <ac:chgData name="Bob Ward" userId="6da7c2dd-8e2e-469f-a216-c384312e2a2d" providerId="ADAL" clId="{62870759-0822-402D-B25C-BB6298B1EE64}" dt="2023-11-03T02:52:48.217" v="59501" actId="1076"/>
          <ac:spMkLst>
            <pc:docMk/>
            <pc:sldMk cId="948597794" sldId="2147479597"/>
            <ac:spMk id="149" creationId="{AD96EBAD-6282-E841-B7FB-6D5093B83B2A}"/>
          </ac:spMkLst>
        </pc:spChg>
        <pc:spChg chg="mod">
          <ac:chgData name="Bob Ward" userId="6da7c2dd-8e2e-469f-a216-c384312e2a2d" providerId="ADAL" clId="{62870759-0822-402D-B25C-BB6298B1EE64}" dt="2023-11-03T02:52:48.217" v="59501" actId="1076"/>
          <ac:spMkLst>
            <pc:docMk/>
            <pc:sldMk cId="948597794" sldId="2147479597"/>
            <ac:spMk id="150" creationId="{7B8A0731-D69B-2D41-AA23-30BE757E1B53}"/>
          </ac:spMkLst>
        </pc:spChg>
        <pc:spChg chg="mod">
          <ac:chgData name="Bob Ward" userId="6da7c2dd-8e2e-469f-a216-c384312e2a2d" providerId="ADAL" clId="{62870759-0822-402D-B25C-BB6298B1EE64}" dt="2023-11-03T02:52:48.217" v="59501" actId="1076"/>
          <ac:spMkLst>
            <pc:docMk/>
            <pc:sldMk cId="948597794" sldId="2147479597"/>
            <ac:spMk id="151" creationId="{E3148104-9B07-1E40-A0EF-ED543405625A}"/>
          </ac:spMkLst>
        </pc:spChg>
        <pc:spChg chg="mod">
          <ac:chgData name="Bob Ward" userId="6da7c2dd-8e2e-469f-a216-c384312e2a2d" providerId="ADAL" clId="{62870759-0822-402D-B25C-BB6298B1EE64}" dt="2023-11-03T02:52:48.217" v="59501" actId="1076"/>
          <ac:spMkLst>
            <pc:docMk/>
            <pc:sldMk cId="948597794" sldId="2147479597"/>
            <ac:spMk id="152" creationId="{F6325A8B-2CCB-8345-9660-0DCB39EF6C59}"/>
          </ac:spMkLst>
        </pc:spChg>
        <pc:spChg chg="mod">
          <ac:chgData name="Bob Ward" userId="6da7c2dd-8e2e-469f-a216-c384312e2a2d" providerId="ADAL" clId="{62870759-0822-402D-B25C-BB6298B1EE64}" dt="2023-11-03T02:52:48.217" v="59501" actId="1076"/>
          <ac:spMkLst>
            <pc:docMk/>
            <pc:sldMk cId="948597794" sldId="2147479597"/>
            <ac:spMk id="153" creationId="{683226B1-7938-1A49-8AD1-452AA8DC6353}"/>
          </ac:spMkLst>
        </pc:spChg>
        <pc:spChg chg="mod">
          <ac:chgData name="Bob Ward" userId="6da7c2dd-8e2e-469f-a216-c384312e2a2d" providerId="ADAL" clId="{62870759-0822-402D-B25C-BB6298B1EE64}" dt="2023-11-03T02:52:48.217" v="59501" actId="1076"/>
          <ac:spMkLst>
            <pc:docMk/>
            <pc:sldMk cId="948597794" sldId="2147479597"/>
            <ac:spMk id="157" creationId="{5C187B93-8380-D945-B453-736B2EE73F70}"/>
          </ac:spMkLst>
        </pc:spChg>
        <pc:spChg chg="mod">
          <ac:chgData name="Bob Ward" userId="6da7c2dd-8e2e-469f-a216-c384312e2a2d" providerId="ADAL" clId="{62870759-0822-402D-B25C-BB6298B1EE64}" dt="2023-11-03T02:52:48.217" v="59501" actId="1076"/>
          <ac:spMkLst>
            <pc:docMk/>
            <pc:sldMk cId="948597794" sldId="2147479597"/>
            <ac:spMk id="159" creationId="{E6C5CDBB-FC37-D64D-96AD-D849620543D1}"/>
          </ac:spMkLst>
        </pc:spChg>
        <pc:spChg chg="mod">
          <ac:chgData name="Bob Ward" userId="6da7c2dd-8e2e-469f-a216-c384312e2a2d" providerId="ADAL" clId="{62870759-0822-402D-B25C-BB6298B1EE64}" dt="2023-11-03T02:52:48.217" v="59501" actId="1076"/>
          <ac:spMkLst>
            <pc:docMk/>
            <pc:sldMk cId="948597794" sldId="2147479597"/>
            <ac:spMk id="160" creationId="{F1FA4B80-50B9-5444-93CC-7935EEB77214}"/>
          </ac:spMkLst>
        </pc:spChg>
        <pc:spChg chg="mod">
          <ac:chgData name="Bob Ward" userId="6da7c2dd-8e2e-469f-a216-c384312e2a2d" providerId="ADAL" clId="{62870759-0822-402D-B25C-BB6298B1EE64}" dt="2023-11-03T02:52:48.217" v="59501" actId="1076"/>
          <ac:spMkLst>
            <pc:docMk/>
            <pc:sldMk cId="948597794" sldId="2147479597"/>
            <ac:spMk id="161" creationId="{EB0E2B68-9573-634B-BAC7-0D592A679DC6}"/>
          </ac:spMkLst>
        </pc:spChg>
        <pc:spChg chg="mod">
          <ac:chgData name="Bob Ward" userId="6da7c2dd-8e2e-469f-a216-c384312e2a2d" providerId="ADAL" clId="{62870759-0822-402D-B25C-BB6298B1EE64}" dt="2023-11-03T02:52:48.217" v="59501" actId="1076"/>
          <ac:spMkLst>
            <pc:docMk/>
            <pc:sldMk cId="948597794" sldId="2147479597"/>
            <ac:spMk id="162" creationId="{17E8593C-E88C-8641-AA7F-C9BFC556210E}"/>
          </ac:spMkLst>
        </pc:spChg>
        <pc:spChg chg="mod">
          <ac:chgData name="Bob Ward" userId="6da7c2dd-8e2e-469f-a216-c384312e2a2d" providerId="ADAL" clId="{62870759-0822-402D-B25C-BB6298B1EE64}" dt="2023-11-03T02:52:48.217" v="59501" actId="1076"/>
          <ac:spMkLst>
            <pc:docMk/>
            <pc:sldMk cId="948597794" sldId="2147479597"/>
            <ac:spMk id="163" creationId="{F0D84191-E0A0-884C-97F8-E062BAC75225}"/>
          </ac:spMkLst>
        </pc:spChg>
        <pc:spChg chg="mod">
          <ac:chgData name="Bob Ward" userId="6da7c2dd-8e2e-469f-a216-c384312e2a2d" providerId="ADAL" clId="{62870759-0822-402D-B25C-BB6298B1EE64}" dt="2023-11-03T02:52:48.217" v="59501" actId="1076"/>
          <ac:spMkLst>
            <pc:docMk/>
            <pc:sldMk cId="948597794" sldId="2147479597"/>
            <ac:spMk id="165" creationId="{B8B7412F-848C-B94F-A93E-9F8739564634}"/>
          </ac:spMkLst>
        </pc:spChg>
        <pc:spChg chg="mod">
          <ac:chgData name="Bob Ward" userId="6da7c2dd-8e2e-469f-a216-c384312e2a2d" providerId="ADAL" clId="{62870759-0822-402D-B25C-BB6298B1EE64}" dt="2023-11-03T02:52:48.217" v="59501" actId="1076"/>
          <ac:spMkLst>
            <pc:docMk/>
            <pc:sldMk cId="948597794" sldId="2147479597"/>
            <ac:spMk id="166" creationId="{FE5ACA94-BF07-644A-BDFB-FD7A9F0A9555}"/>
          </ac:spMkLst>
        </pc:spChg>
        <pc:spChg chg="mod">
          <ac:chgData name="Bob Ward" userId="6da7c2dd-8e2e-469f-a216-c384312e2a2d" providerId="ADAL" clId="{62870759-0822-402D-B25C-BB6298B1EE64}" dt="2023-11-03T02:52:48.217" v="59501" actId="1076"/>
          <ac:spMkLst>
            <pc:docMk/>
            <pc:sldMk cId="948597794" sldId="2147479597"/>
            <ac:spMk id="167" creationId="{C6026FC2-FFCE-0F47-9EF0-DE5BEFA4919C}"/>
          </ac:spMkLst>
        </pc:spChg>
        <pc:spChg chg="mod">
          <ac:chgData name="Bob Ward" userId="6da7c2dd-8e2e-469f-a216-c384312e2a2d" providerId="ADAL" clId="{62870759-0822-402D-B25C-BB6298B1EE64}" dt="2023-11-03T02:52:48.217" v="59501" actId="1076"/>
          <ac:spMkLst>
            <pc:docMk/>
            <pc:sldMk cId="948597794" sldId="2147479597"/>
            <ac:spMk id="168" creationId="{E9916D7A-3887-1B4F-9CE2-412A08F4A084}"/>
          </ac:spMkLst>
        </pc:spChg>
        <pc:spChg chg="mod">
          <ac:chgData name="Bob Ward" userId="6da7c2dd-8e2e-469f-a216-c384312e2a2d" providerId="ADAL" clId="{62870759-0822-402D-B25C-BB6298B1EE64}" dt="2023-11-03T02:52:48.217" v="59501" actId="1076"/>
          <ac:spMkLst>
            <pc:docMk/>
            <pc:sldMk cId="948597794" sldId="2147479597"/>
            <ac:spMk id="169" creationId="{14DF7D79-F3B7-AA4B-AA07-EFEDB6879E6B}"/>
          </ac:spMkLst>
        </pc:spChg>
        <pc:spChg chg="mod">
          <ac:chgData name="Bob Ward" userId="6da7c2dd-8e2e-469f-a216-c384312e2a2d" providerId="ADAL" clId="{62870759-0822-402D-B25C-BB6298B1EE64}" dt="2023-11-03T02:52:48.217" v="59501" actId="1076"/>
          <ac:spMkLst>
            <pc:docMk/>
            <pc:sldMk cId="948597794" sldId="2147479597"/>
            <ac:spMk id="171" creationId="{CD501186-5B44-6341-A610-5939740EBB3B}"/>
          </ac:spMkLst>
        </pc:spChg>
        <pc:spChg chg="mod">
          <ac:chgData name="Bob Ward" userId="6da7c2dd-8e2e-469f-a216-c384312e2a2d" providerId="ADAL" clId="{62870759-0822-402D-B25C-BB6298B1EE64}" dt="2023-11-03T02:52:48.217" v="59501" actId="1076"/>
          <ac:spMkLst>
            <pc:docMk/>
            <pc:sldMk cId="948597794" sldId="2147479597"/>
            <ac:spMk id="172" creationId="{E3AEA828-87BC-4341-920E-8D006E2E116A}"/>
          </ac:spMkLst>
        </pc:spChg>
        <pc:spChg chg="mod">
          <ac:chgData name="Bob Ward" userId="6da7c2dd-8e2e-469f-a216-c384312e2a2d" providerId="ADAL" clId="{62870759-0822-402D-B25C-BB6298B1EE64}" dt="2023-11-03T02:52:48.217" v="59501" actId="1076"/>
          <ac:spMkLst>
            <pc:docMk/>
            <pc:sldMk cId="948597794" sldId="2147479597"/>
            <ac:spMk id="173" creationId="{E5A4D36B-FC6A-7C46-BA54-200634EFBFE9}"/>
          </ac:spMkLst>
        </pc:spChg>
        <pc:spChg chg="mod">
          <ac:chgData name="Bob Ward" userId="6da7c2dd-8e2e-469f-a216-c384312e2a2d" providerId="ADAL" clId="{62870759-0822-402D-B25C-BB6298B1EE64}" dt="2023-11-03T02:52:48.217" v="59501" actId="1076"/>
          <ac:spMkLst>
            <pc:docMk/>
            <pc:sldMk cId="948597794" sldId="2147479597"/>
            <ac:spMk id="174" creationId="{72E30864-CCDB-A443-A22D-9E9B25A74FDE}"/>
          </ac:spMkLst>
        </pc:spChg>
        <pc:spChg chg="mod">
          <ac:chgData name="Bob Ward" userId="6da7c2dd-8e2e-469f-a216-c384312e2a2d" providerId="ADAL" clId="{62870759-0822-402D-B25C-BB6298B1EE64}" dt="2023-11-03T02:52:48.217" v="59501" actId="1076"/>
          <ac:spMkLst>
            <pc:docMk/>
            <pc:sldMk cId="948597794" sldId="2147479597"/>
            <ac:spMk id="175" creationId="{78AC5D48-6C13-F648-9B14-5AAC84D65CAA}"/>
          </ac:spMkLst>
        </pc:spChg>
        <pc:spChg chg="mod">
          <ac:chgData name="Bob Ward" userId="6da7c2dd-8e2e-469f-a216-c384312e2a2d" providerId="ADAL" clId="{62870759-0822-402D-B25C-BB6298B1EE64}" dt="2023-11-03T02:52:48.217" v="59501" actId="1076"/>
          <ac:spMkLst>
            <pc:docMk/>
            <pc:sldMk cId="948597794" sldId="2147479597"/>
            <ac:spMk id="176" creationId="{09D5280E-5226-1E2F-1194-2BBD6B2DF4FA}"/>
          </ac:spMkLst>
        </pc:spChg>
        <pc:spChg chg="mod">
          <ac:chgData name="Bob Ward" userId="6da7c2dd-8e2e-469f-a216-c384312e2a2d" providerId="ADAL" clId="{62870759-0822-402D-B25C-BB6298B1EE64}" dt="2023-11-03T02:52:48.217" v="59501" actId="1076"/>
          <ac:spMkLst>
            <pc:docMk/>
            <pc:sldMk cId="948597794" sldId="2147479597"/>
            <ac:spMk id="178" creationId="{AA223236-0464-87F6-B3B9-42DB5579CC74}"/>
          </ac:spMkLst>
        </pc:spChg>
        <pc:spChg chg="mod">
          <ac:chgData name="Bob Ward" userId="6da7c2dd-8e2e-469f-a216-c384312e2a2d" providerId="ADAL" clId="{62870759-0822-402D-B25C-BB6298B1EE64}" dt="2023-11-03T02:52:48.217" v="59501" actId="1076"/>
          <ac:spMkLst>
            <pc:docMk/>
            <pc:sldMk cId="948597794" sldId="2147479597"/>
            <ac:spMk id="179" creationId="{A5D35F09-5229-6B93-70BF-2997C8CEFB37}"/>
          </ac:spMkLst>
        </pc:spChg>
        <pc:spChg chg="mod">
          <ac:chgData name="Bob Ward" userId="6da7c2dd-8e2e-469f-a216-c384312e2a2d" providerId="ADAL" clId="{62870759-0822-402D-B25C-BB6298B1EE64}" dt="2023-11-03T02:52:48.217" v="59501" actId="1076"/>
          <ac:spMkLst>
            <pc:docMk/>
            <pc:sldMk cId="948597794" sldId="2147479597"/>
            <ac:spMk id="181" creationId="{94D05D99-5CF6-9F4A-A842-77909CB373B4}"/>
          </ac:spMkLst>
        </pc:spChg>
        <pc:spChg chg="mod">
          <ac:chgData name="Bob Ward" userId="6da7c2dd-8e2e-469f-a216-c384312e2a2d" providerId="ADAL" clId="{62870759-0822-402D-B25C-BB6298B1EE64}" dt="2023-11-03T02:52:48.217" v="59501" actId="1076"/>
          <ac:spMkLst>
            <pc:docMk/>
            <pc:sldMk cId="948597794" sldId="2147479597"/>
            <ac:spMk id="182" creationId="{25CD815D-11E1-6543-BF92-F62C68BD6C17}"/>
          </ac:spMkLst>
        </pc:spChg>
        <pc:spChg chg="mod">
          <ac:chgData name="Bob Ward" userId="6da7c2dd-8e2e-469f-a216-c384312e2a2d" providerId="ADAL" clId="{62870759-0822-402D-B25C-BB6298B1EE64}" dt="2023-11-03T02:52:48.217" v="59501" actId="1076"/>
          <ac:spMkLst>
            <pc:docMk/>
            <pc:sldMk cId="948597794" sldId="2147479597"/>
            <ac:spMk id="183" creationId="{5BD4F994-0723-164E-948F-0902648B29D2}"/>
          </ac:spMkLst>
        </pc:spChg>
        <pc:spChg chg="mod">
          <ac:chgData name="Bob Ward" userId="6da7c2dd-8e2e-469f-a216-c384312e2a2d" providerId="ADAL" clId="{62870759-0822-402D-B25C-BB6298B1EE64}" dt="2023-11-03T02:52:48.217" v="59501" actId="1076"/>
          <ac:spMkLst>
            <pc:docMk/>
            <pc:sldMk cId="948597794" sldId="2147479597"/>
            <ac:spMk id="185" creationId="{22F00724-CA1B-2FA5-3203-240C99B8724F}"/>
          </ac:spMkLst>
        </pc:spChg>
        <pc:spChg chg="mod">
          <ac:chgData name="Bob Ward" userId="6da7c2dd-8e2e-469f-a216-c384312e2a2d" providerId="ADAL" clId="{62870759-0822-402D-B25C-BB6298B1EE64}" dt="2023-11-03T02:52:48.217" v="59501" actId="1076"/>
          <ac:spMkLst>
            <pc:docMk/>
            <pc:sldMk cId="948597794" sldId="2147479597"/>
            <ac:spMk id="187" creationId="{0E44CF2F-548F-9C42-B46A-F2D7A82ED259}"/>
          </ac:spMkLst>
        </pc:spChg>
        <pc:spChg chg="mod">
          <ac:chgData name="Bob Ward" userId="6da7c2dd-8e2e-469f-a216-c384312e2a2d" providerId="ADAL" clId="{62870759-0822-402D-B25C-BB6298B1EE64}" dt="2023-11-03T02:52:48.217" v="59501" actId="1076"/>
          <ac:spMkLst>
            <pc:docMk/>
            <pc:sldMk cId="948597794" sldId="2147479597"/>
            <ac:spMk id="188" creationId="{37A21418-23F2-2A9C-6A65-141F2807A640}"/>
          </ac:spMkLst>
        </pc:spChg>
        <pc:spChg chg="mod">
          <ac:chgData name="Bob Ward" userId="6da7c2dd-8e2e-469f-a216-c384312e2a2d" providerId="ADAL" clId="{62870759-0822-402D-B25C-BB6298B1EE64}" dt="2023-11-03T02:52:48.217" v="59501" actId="1076"/>
          <ac:spMkLst>
            <pc:docMk/>
            <pc:sldMk cId="948597794" sldId="2147479597"/>
            <ac:spMk id="189" creationId="{E494FC77-BAD7-9B87-7499-61FCBC678F13}"/>
          </ac:spMkLst>
        </pc:spChg>
        <pc:spChg chg="mod">
          <ac:chgData name="Bob Ward" userId="6da7c2dd-8e2e-469f-a216-c384312e2a2d" providerId="ADAL" clId="{62870759-0822-402D-B25C-BB6298B1EE64}" dt="2023-11-03T02:52:48.217" v="59501" actId="1076"/>
          <ac:spMkLst>
            <pc:docMk/>
            <pc:sldMk cId="948597794" sldId="2147479597"/>
            <ac:spMk id="190" creationId="{C38ECCC4-A4F5-E704-E9ED-9A826FFDAFC9}"/>
          </ac:spMkLst>
        </pc:spChg>
        <pc:spChg chg="mod">
          <ac:chgData name="Bob Ward" userId="6da7c2dd-8e2e-469f-a216-c384312e2a2d" providerId="ADAL" clId="{62870759-0822-402D-B25C-BB6298B1EE64}" dt="2023-11-03T02:52:48.217" v="59501" actId="1076"/>
          <ac:spMkLst>
            <pc:docMk/>
            <pc:sldMk cId="948597794" sldId="2147479597"/>
            <ac:spMk id="192" creationId="{DE37578E-48AF-3DFE-59B5-01BDCD15CC0E}"/>
          </ac:spMkLst>
        </pc:spChg>
        <pc:spChg chg="mod">
          <ac:chgData name="Bob Ward" userId="6da7c2dd-8e2e-469f-a216-c384312e2a2d" providerId="ADAL" clId="{62870759-0822-402D-B25C-BB6298B1EE64}" dt="2023-11-03T02:52:48.217" v="59501" actId="1076"/>
          <ac:spMkLst>
            <pc:docMk/>
            <pc:sldMk cId="948597794" sldId="2147479597"/>
            <ac:spMk id="193" creationId="{16B93A01-0E7C-AD29-79B4-EF3D47BF08FC}"/>
          </ac:spMkLst>
        </pc:spChg>
        <pc:spChg chg="mod">
          <ac:chgData name="Bob Ward" userId="6da7c2dd-8e2e-469f-a216-c384312e2a2d" providerId="ADAL" clId="{62870759-0822-402D-B25C-BB6298B1EE64}" dt="2023-11-03T02:52:48.217" v="59501" actId="1076"/>
          <ac:spMkLst>
            <pc:docMk/>
            <pc:sldMk cId="948597794" sldId="2147479597"/>
            <ac:spMk id="194" creationId="{E886CD63-5520-E756-9C73-D8389FC7184B}"/>
          </ac:spMkLst>
        </pc:spChg>
        <pc:spChg chg="mod">
          <ac:chgData name="Bob Ward" userId="6da7c2dd-8e2e-469f-a216-c384312e2a2d" providerId="ADAL" clId="{62870759-0822-402D-B25C-BB6298B1EE64}" dt="2023-11-03T02:52:48.217" v="59501" actId="1076"/>
          <ac:spMkLst>
            <pc:docMk/>
            <pc:sldMk cId="948597794" sldId="2147479597"/>
            <ac:spMk id="195" creationId="{75081BDF-F9C8-C7AB-5229-9E8C7A6AB9AB}"/>
          </ac:spMkLst>
        </pc:spChg>
        <pc:spChg chg="mod">
          <ac:chgData name="Bob Ward" userId="6da7c2dd-8e2e-469f-a216-c384312e2a2d" providerId="ADAL" clId="{62870759-0822-402D-B25C-BB6298B1EE64}" dt="2023-11-03T02:52:48.217" v="59501" actId="1076"/>
          <ac:spMkLst>
            <pc:docMk/>
            <pc:sldMk cId="948597794" sldId="2147479597"/>
            <ac:spMk id="196" creationId="{1FCD84D1-A9E8-39BC-986B-4DE4CC9FC9F3}"/>
          </ac:spMkLst>
        </pc:spChg>
        <pc:spChg chg="mod">
          <ac:chgData name="Bob Ward" userId="6da7c2dd-8e2e-469f-a216-c384312e2a2d" providerId="ADAL" clId="{62870759-0822-402D-B25C-BB6298B1EE64}" dt="2023-11-03T02:52:48.217" v="59501" actId="1076"/>
          <ac:spMkLst>
            <pc:docMk/>
            <pc:sldMk cId="948597794" sldId="2147479597"/>
            <ac:spMk id="197" creationId="{37756A5F-1D73-95C3-CAA0-D140B1FE2900}"/>
          </ac:spMkLst>
        </pc:spChg>
        <pc:spChg chg="mod">
          <ac:chgData name="Bob Ward" userId="6da7c2dd-8e2e-469f-a216-c384312e2a2d" providerId="ADAL" clId="{62870759-0822-402D-B25C-BB6298B1EE64}" dt="2023-11-03T02:52:48.217" v="59501" actId="1076"/>
          <ac:spMkLst>
            <pc:docMk/>
            <pc:sldMk cId="948597794" sldId="2147479597"/>
            <ac:spMk id="198" creationId="{68592C80-6E36-E856-8DBC-C77788AFC17A}"/>
          </ac:spMkLst>
        </pc:spChg>
        <pc:spChg chg="mod">
          <ac:chgData name="Bob Ward" userId="6da7c2dd-8e2e-469f-a216-c384312e2a2d" providerId="ADAL" clId="{62870759-0822-402D-B25C-BB6298B1EE64}" dt="2023-11-03T02:52:48.217" v="59501" actId="1076"/>
          <ac:spMkLst>
            <pc:docMk/>
            <pc:sldMk cId="948597794" sldId="2147479597"/>
            <ac:spMk id="218" creationId="{F8E4FD49-700D-50B1-8AF4-0058ABF02DA3}"/>
          </ac:spMkLst>
        </pc:spChg>
        <pc:spChg chg="mod">
          <ac:chgData name="Bob Ward" userId="6da7c2dd-8e2e-469f-a216-c384312e2a2d" providerId="ADAL" clId="{62870759-0822-402D-B25C-BB6298B1EE64}" dt="2023-11-03T02:52:48.217" v="59501" actId="1076"/>
          <ac:spMkLst>
            <pc:docMk/>
            <pc:sldMk cId="948597794" sldId="2147479597"/>
            <ac:spMk id="220" creationId="{6153E9D2-6B42-CFAF-F27A-314442203CDD}"/>
          </ac:spMkLst>
        </pc:spChg>
        <pc:spChg chg="mod">
          <ac:chgData name="Bob Ward" userId="6da7c2dd-8e2e-469f-a216-c384312e2a2d" providerId="ADAL" clId="{62870759-0822-402D-B25C-BB6298B1EE64}" dt="2023-11-03T02:52:48.217" v="59501" actId="1076"/>
          <ac:spMkLst>
            <pc:docMk/>
            <pc:sldMk cId="948597794" sldId="2147479597"/>
            <ac:spMk id="221" creationId="{F777FC3D-FC70-F5F4-C61F-33132FDDD5AB}"/>
          </ac:spMkLst>
        </pc:spChg>
        <pc:spChg chg="mod">
          <ac:chgData name="Bob Ward" userId="6da7c2dd-8e2e-469f-a216-c384312e2a2d" providerId="ADAL" clId="{62870759-0822-402D-B25C-BB6298B1EE64}" dt="2023-11-03T02:52:48.217" v="59501" actId="1076"/>
          <ac:spMkLst>
            <pc:docMk/>
            <pc:sldMk cId="948597794" sldId="2147479597"/>
            <ac:spMk id="222" creationId="{4D33F280-0A26-03E6-CE73-B0D83ACE4BDE}"/>
          </ac:spMkLst>
        </pc:spChg>
        <pc:spChg chg="mod">
          <ac:chgData name="Bob Ward" userId="6da7c2dd-8e2e-469f-a216-c384312e2a2d" providerId="ADAL" clId="{62870759-0822-402D-B25C-BB6298B1EE64}" dt="2023-11-03T02:52:48.217" v="59501" actId="1076"/>
          <ac:spMkLst>
            <pc:docMk/>
            <pc:sldMk cId="948597794" sldId="2147479597"/>
            <ac:spMk id="223" creationId="{53301578-BFF0-5066-A055-F70807BEEFCD}"/>
          </ac:spMkLst>
        </pc:spChg>
        <pc:spChg chg="mod">
          <ac:chgData name="Bob Ward" userId="6da7c2dd-8e2e-469f-a216-c384312e2a2d" providerId="ADAL" clId="{62870759-0822-402D-B25C-BB6298B1EE64}" dt="2023-11-03T02:52:48.217" v="59501" actId="1076"/>
          <ac:spMkLst>
            <pc:docMk/>
            <pc:sldMk cId="948597794" sldId="2147479597"/>
            <ac:spMk id="224" creationId="{5F28879D-10B0-ED66-407C-433E20C90737}"/>
          </ac:spMkLst>
        </pc:spChg>
        <pc:spChg chg="mod">
          <ac:chgData name="Bob Ward" userId="6da7c2dd-8e2e-469f-a216-c384312e2a2d" providerId="ADAL" clId="{62870759-0822-402D-B25C-BB6298B1EE64}" dt="2023-11-03T02:52:48.217" v="59501" actId="1076"/>
          <ac:spMkLst>
            <pc:docMk/>
            <pc:sldMk cId="948597794" sldId="2147479597"/>
            <ac:spMk id="226" creationId="{57ACB01D-6177-D70B-02C3-BE97AE24034C}"/>
          </ac:spMkLst>
        </pc:spChg>
        <pc:spChg chg="mod">
          <ac:chgData name="Bob Ward" userId="6da7c2dd-8e2e-469f-a216-c384312e2a2d" providerId="ADAL" clId="{62870759-0822-402D-B25C-BB6298B1EE64}" dt="2023-11-03T02:52:48.217" v="59501" actId="1076"/>
          <ac:spMkLst>
            <pc:docMk/>
            <pc:sldMk cId="948597794" sldId="2147479597"/>
            <ac:spMk id="227" creationId="{E0C8A1E5-AF9F-B0D5-0FB8-7E3D5B693821}"/>
          </ac:spMkLst>
        </pc:spChg>
        <pc:spChg chg="mod">
          <ac:chgData name="Bob Ward" userId="6da7c2dd-8e2e-469f-a216-c384312e2a2d" providerId="ADAL" clId="{62870759-0822-402D-B25C-BB6298B1EE64}" dt="2023-11-03T02:52:48.217" v="59501" actId="1076"/>
          <ac:spMkLst>
            <pc:docMk/>
            <pc:sldMk cId="948597794" sldId="2147479597"/>
            <ac:spMk id="228" creationId="{1ACB2424-10EF-87E0-B901-D5D46895590E}"/>
          </ac:spMkLst>
        </pc:spChg>
        <pc:spChg chg="mod">
          <ac:chgData name="Bob Ward" userId="6da7c2dd-8e2e-469f-a216-c384312e2a2d" providerId="ADAL" clId="{62870759-0822-402D-B25C-BB6298B1EE64}" dt="2023-11-03T02:52:48.217" v="59501" actId="1076"/>
          <ac:spMkLst>
            <pc:docMk/>
            <pc:sldMk cId="948597794" sldId="2147479597"/>
            <ac:spMk id="229" creationId="{84E91382-798A-8741-67E7-E59A44E54628}"/>
          </ac:spMkLst>
        </pc:spChg>
        <pc:spChg chg="mod">
          <ac:chgData name="Bob Ward" userId="6da7c2dd-8e2e-469f-a216-c384312e2a2d" providerId="ADAL" clId="{62870759-0822-402D-B25C-BB6298B1EE64}" dt="2023-11-03T02:52:48.217" v="59501" actId="1076"/>
          <ac:spMkLst>
            <pc:docMk/>
            <pc:sldMk cId="948597794" sldId="2147479597"/>
            <ac:spMk id="230" creationId="{DB5319D2-82A0-FA7D-2F61-30766A835A1E}"/>
          </ac:spMkLst>
        </pc:spChg>
        <pc:spChg chg="mod">
          <ac:chgData name="Bob Ward" userId="6da7c2dd-8e2e-469f-a216-c384312e2a2d" providerId="ADAL" clId="{62870759-0822-402D-B25C-BB6298B1EE64}" dt="2023-11-03T02:52:48.217" v="59501" actId="1076"/>
          <ac:spMkLst>
            <pc:docMk/>
            <pc:sldMk cId="948597794" sldId="2147479597"/>
            <ac:spMk id="232" creationId="{3C50D4AE-980D-4FCD-66D3-8BD578C9E125}"/>
          </ac:spMkLst>
        </pc:spChg>
        <pc:spChg chg="mod">
          <ac:chgData name="Bob Ward" userId="6da7c2dd-8e2e-469f-a216-c384312e2a2d" providerId="ADAL" clId="{62870759-0822-402D-B25C-BB6298B1EE64}" dt="2023-11-03T02:52:48.217" v="59501" actId="1076"/>
          <ac:spMkLst>
            <pc:docMk/>
            <pc:sldMk cId="948597794" sldId="2147479597"/>
            <ac:spMk id="233" creationId="{359C541D-5038-2E3B-3166-CC3A2B0CFBE1}"/>
          </ac:spMkLst>
        </pc:spChg>
        <pc:spChg chg="mod">
          <ac:chgData name="Bob Ward" userId="6da7c2dd-8e2e-469f-a216-c384312e2a2d" providerId="ADAL" clId="{62870759-0822-402D-B25C-BB6298B1EE64}" dt="2023-11-03T02:52:48.217" v="59501" actId="1076"/>
          <ac:spMkLst>
            <pc:docMk/>
            <pc:sldMk cId="948597794" sldId="2147479597"/>
            <ac:spMk id="234" creationId="{33B9008F-5BEB-16AC-DE0E-C9094A0E1461}"/>
          </ac:spMkLst>
        </pc:spChg>
        <pc:spChg chg="mod">
          <ac:chgData name="Bob Ward" userId="6da7c2dd-8e2e-469f-a216-c384312e2a2d" providerId="ADAL" clId="{62870759-0822-402D-B25C-BB6298B1EE64}" dt="2023-11-03T02:52:48.217" v="59501" actId="1076"/>
          <ac:spMkLst>
            <pc:docMk/>
            <pc:sldMk cId="948597794" sldId="2147479597"/>
            <ac:spMk id="235" creationId="{B1F8657A-4856-52B1-7658-BF566350D6BD}"/>
          </ac:spMkLst>
        </pc:spChg>
        <pc:spChg chg="mod">
          <ac:chgData name="Bob Ward" userId="6da7c2dd-8e2e-469f-a216-c384312e2a2d" providerId="ADAL" clId="{62870759-0822-402D-B25C-BB6298B1EE64}" dt="2023-11-03T02:52:48.217" v="59501" actId="1076"/>
          <ac:spMkLst>
            <pc:docMk/>
            <pc:sldMk cId="948597794" sldId="2147479597"/>
            <ac:spMk id="237" creationId="{E2A2F067-DF06-2C9B-C63E-81E481BF7CB4}"/>
          </ac:spMkLst>
        </pc:spChg>
        <pc:spChg chg="mod">
          <ac:chgData name="Bob Ward" userId="6da7c2dd-8e2e-469f-a216-c384312e2a2d" providerId="ADAL" clId="{62870759-0822-402D-B25C-BB6298B1EE64}" dt="2023-11-03T02:52:48.217" v="59501" actId="1076"/>
          <ac:spMkLst>
            <pc:docMk/>
            <pc:sldMk cId="948597794" sldId="2147479597"/>
            <ac:spMk id="238" creationId="{266B8748-62BD-C8C0-2CB7-E4413253AF6B}"/>
          </ac:spMkLst>
        </pc:spChg>
        <pc:spChg chg="mod">
          <ac:chgData name="Bob Ward" userId="6da7c2dd-8e2e-469f-a216-c384312e2a2d" providerId="ADAL" clId="{62870759-0822-402D-B25C-BB6298B1EE64}" dt="2023-11-03T02:52:48.217" v="59501" actId="1076"/>
          <ac:spMkLst>
            <pc:docMk/>
            <pc:sldMk cId="948597794" sldId="2147479597"/>
            <ac:spMk id="239" creationId="{AEB2F0C0-1DF6-C437-ED1C-C9A752EFC32A}"/>
          </ac:spMkLst>
        </pc:spChg>
        <pc:spChg chg="mod">
          <ac:chgData name="Bob Ward" userId="6da7c2dd-8e2e-469f-a216-c384312e2a2d" providerId="ADAL" clId="{62870759-0822-402D-B25C-BB6298B1EE64}" dt="2023-11-03T02:52:48.217" v="59501" actId="1076"/>
          <ac:spMkLst>
            <pc:docMk/>
            <pc:sldMk cId="948597794" sldId="2147479597"/>
            <ac:spMk id="240" creationId="{14DA4905-D4CC-3B00-F8C2-8D8B2FC958DA}"/>
          </ac:spMkLst>
        </pc:spChg>
        <pc:spChg chg="mod">
          <ac:chgData name="Bob Ward" userId="6da7c2dd-8e2e-469f-a216-c384312e2a2d" providerId="ADAL" clId="{62870759-0822-402D-B25C-BB6298B1EE64}" dt="2023-11-03T02:52:48.217" v="59501" actId="1076"/>
          <ac:spMkLst>
            <pc:docMk/>
            <pc:sldMk cId="948597794" sldId="2147479597"/>
            <ac:spMk id="241" creationId="{9363FAC6-F876-B77F-CE8A-0464C22534FB}"/>
          </ac:spMkLst>
        </pc:spChg>
        <pc:spChg chg="mod">
          <ac:chgData name="Bob Ward" userId="6da7c2dd-8e2e-469f-a216-c384312e2a2d" providerId="ADAL" clId="{62870759-0822-402D-B25C-BB6298B1EE64}" dt="2023-11-03T02:52:48.217" v="59501" actId="1076"/>
          <ac:spMkLst>
            <pc:docMk/>
            <pc:sldMk cId="948597794" sldId="2147479597"/>
            <ac:spMk id="242" creationId="{77FBFE04-12C0-4DDE-C629-6E7FB543A472}"/>
          </ac:spMkLst>
        </pc:spChg>
        <pc:spChg chg="mod">
          <ac:chgData name="Bob Ward" userId="6da7c2dd-8e2e-469f-a216-c384312e2a2d" providerId="ADAL" clId="{62870759-0822-402D-B25C-BB6298B1EE64}" dt="2023-11-03T02:52:48.217" v="59501" actId="1076"/>
          <ac:spMkLst>
            <pc:docMk/>
            <pc:sldMk cId="948597794" sldId="2147479597"/>
            <ac:spMk id="243" creationId="{F806E978-8CD7-80D0-17A7-9E48819BE6E6}"/>
          </ac:spMkLst>
        </pc:spChg>
        <pc:spChg chg="mod">
          <ac:chgData name="Bob Ward" userId="6da7c2dd-8e2e-469f-a216-c384312e2a2d" providerId="ADAL" clId="{62870759-0822-402D-B25C-BB6298B1EE64}" dt="2023-11-03T02:52:48.217" v="59501" actId="1076"/>
          <ac:spMkLst>
            <pc:docMk/>
            <pc:sldMk cId="948597794" sldId="2147479597"/>
            <ac:spMk id="247" creationId="{865B5F8C-0281-0321-F879-1699B037AE8F}"/>
          </ac:spMkLst>
        </pc:spChg>
        <pc:spChg chg="mod">
          <ac:chgData name="Bob Ward" userId="6da7c2dd-8e2e-469f-a216-c384312e2a2d" providerId="ADAL" clId="{62870759-0822-402D-B25C-BB6298B1EE64}" dt="2023-11-03T02:52:48.217" v="59501" actId="1076"/>
          <ac:spMkLst>
            <pc:docMk/>
            <pc:sldMk cId="948597794" sldId="2147479597"/>
            <ac:spMk id="249" creationId="{7A911D11-EE49-7A52-20ED-3557D898AE7E}"/>
          </ac:spMkLst>
        </pc:spChg>
        <pc:spChg chg="mod">
          <ac:chgData name="Bob Ward" userId="6da7c2dd-8e2e-469f-a216-c384312e2a2d" providerId="ADAL" clId="{62870759-0822-402D-B25C-BB6298B1EE64}" dt="2023-11-03T02:52:48.217" v="59501" actId="1076"/>
          <ac:spMkLst>
            <pc:docMk/>
            <pc:sldMk cId="948597794" sldId="2147479597"/>
            <ac:spMk id="250" creationId="{3F84EA5C-733B-C632-F154-BA569ADEBE0D}"/>
          </ac:spMkLst>
        </pc:spChg>
        <pc:spChg chg="mod">
          <ac:chgData name="Bob Ward" userId="6da7c2dd-8e2e-469f-a216-c384312e2a2d" providerId="ADAL" clId="{62870759-0822-402D-B25C-BB6298B1EE64}" dt="2023-11-03T02:52:48.217" v="59501" actId="1076"/>
          <ac:spMkLst>
            <pc:docMk/>
            <pc:sldMk cId="948597794" sldId="2147479597"/>
            <ac:spMk id="251" creationId="{046471FD-2EDD-7E4F-1F41-E3DCAE3AD853}"/>
          </ac:spMkLst>
        </pc:spChg>
        <pc:spChg chg="mod">
          <ac:chgData name="Bob Ward" userId="6da7c2dd-8e2e-469f-a216-c384312e2a2d" providerId="ADAL" clId="{62870759-0822-402D-B25C-BB6298B1EE64}" dt="2023-11-03T02:52:48.217" v="59501" actId="1076"/>
          <ac:spMkLst>
            <pc:docMk/>
            <pc:sldMk cId="948597794" sldId="2147479597"/>
            <ac:spMk id="252" creationId="{D0FFE3D8-CF8E-E34B-5D4C-AB0808D9873F}"/>
          </ac:spMkLst>
        </pc:spChg>
        <pc:spChg chg="mod">
          <ac:chgData name="Bob Ward" userId="6da7c2dd-8e2e-469f-a216-c384312e2a2d" providerId="ADAL" clId="{62870759-0822-402D-B25C-BB6298B1EE64}" dt="2023-11-03T02:52:48.217" v="59501" actId="1076"/>
          <ac:spMkLst>
            <pc:docMk/>
            <pc:sldMk cId="948597794" sldId="2147479597"/>
            <ac:spMk id="253" creationId="{A04F0185-7696-9655-E0C2-C3987A96168E}"/>
          </ac:spMkLst>
        </pc:spChg>
        <pc:spChg chg="mod">
          <ac:chgData name="Bob Ward" userId="6da7c2dd-8e2e-469f-a216-c384312e2a2d" providerId="ADAL" clId="{62870759-0822-402D-B25C-BB6298B1EE64}" dt="2023-11-03T02:52:48.217" v="59501" actId="1076"/>
          <ac:spMkLst>
            <pc:docMk/>
            <pc:sldMk cId="948597794" sldId="2147479597"/>
            <ac:spMk id="255" creationId="{0C1DE734-11B2-6BDB-2A8B-EA7A86A165D7}"/>
          </ac:spMkLst>
        </pc:spChg>
        <pc:spChg chg="mod">
          <ac:chgData name="Bob Ward" userId="6da7c2dd-8e2e-469f-a216-c384312e2a2d" providerId="ADAL" clId="{62870759-0822-402D-B25C-BB6298B1EE64}" dt="2023-11-03T02:52:48.217" v="59501" actId="1076"/>
          <ac:spMkLst>
            <pc:docMk/>
            <pc:sldMk cId="948597794" sldId="2147479597"/>
            <ac:spMk id="256" creationId="{9F5CFEB5-22DC-AA7D-9BF1-13574B9FA4ED}"/>
          </ac:spMkLst>
        </pc:spChg>
        <pc:spChg chg="mod">
          <ac:chgData name="Bob Ward" userId="6da7c2dd-8e2e-469f-a216-c384312e2a2d" providerId="ADAL" clId="{62870759-0822-402D-B25C-BB6298B1EE64}" dt="2023-11-03T02:52:48.217" v="59501" actId="1076"/>
          <ac:spMkLst>
            <pc:docMk/>
            <pc:sldMk cId="948597794" sldId="2147479597"/>
            <ac:spMk id="257" creationId="{FE03EE09-627D-D9EB-16AA-50FDF4A44543}"/>
          </ac:spMkLst>
        </pc:spChg>
        <pc:spChg chg="mod">
          <ac:chgData name="Bob Ward" userId="6da7c2dd-8e2e-469f-a216-c384312e2a2d" providerId="ADAL" clId="{62870759-0822-402D-B25C-BB6298B1EE64}" dt="2023-11-03T02:52:48.217" v="59501" actId="1076"/>
          <ac:spMkLst>
            <pc:docMk/>
            <pc:sldMk cId="948597794" sldId="2147479597"/>
            <ac:spMk id="258" creationId="{EA7695EC-C613-B338-9170-87EE459FC983}"/>
          </ac:spMkLst>
        </pc:spChg>
        <pc:spChg chg="mod">
          <ac:chgData name="Bob Ward" userId="6da7c2dd-8e2e-469f-a216-c384312e2a2d" providerId="ADAL" clId="{62870759-0822-402D-B25C-BB6298B1EE64}" dt="2023-11-03T02:52:48.217" v="59501" actId="1076"/>
          <ac:spMkLst>
            <pc:docMk/>
            <pc:sldMk cId="948597794" sldId="2147479597"/>
            <ac:spMk id="259" creationId="{B55E62FA-FB29-D794-3FC6-F7FF4B2D981F}"/>
          </ac:spMkLst>
        </pc:spChg>
        <pc:spChg chg="mod">
          <ac:chgData name="Bob Ward" userId="6da7c2dd-8e2e-469f-a216-c384312e2a2d" providerId="ADAL" clId="{62870759-0822-402D-B25C-BB6298B1EE64}" dt="2023-11-03T02:52:48.217" v="59501" actId="1076"/>
          <ac:spMkLst>
            <pc:docMk/>
            <pc:sldMk cId="948597794" sldId="2147479597"/>
            <ac:spMk id="261" creationId="{0906003B-07FD-BDD1-9682-E9A7798DB44F}"/>
          </ac:spMkLst>
        </pc:spChg>
        <pc:spChg chg="mod">
          <ac:chgData name="Bob Ward" userId="6da7c2dd-8e2e-469f-a216-c384312e2a2d" providerId="ADAL" clId="{62870759-0822-402D-B25C-BB6298B1EE64}" dt="2023-11-03T02:52:48.217" v="59501" actId="1076"/>
          <ac:spMkLst>
            <pc:docMk/>
            <pc:sldMk cId="948597794" sldId="2147479597"/>
            <ac:spMk id="262" creationId="{3589B6A9-C82B-E5D4-3EFA-6C8EF2020562}"/>
          </ac:spMkLst>
        </pc:spChg>
        <pc:spChg chg="mod">
          <ac:chgData name="Bob Ward" userId="6da7c2dd-8e2e-469f-a216-c384312e2a2d" providerId="ADAL" clId="{62870759-0822-402D-B25C-BB6298B1EE64}" dt="2023-11-03T02:52:48.217" v="59501" actId="1076"/>
          <ac:spMkLst>
            <pc:docMk/>
            <pc:sldMk cId="948597794" sldId="2147479597"/>
            <ac:spMk id="263" creationId="{0CBD85A9-5BEC-FC94-1B32-4F375459EBB8}"/>
          </ac:spMkLst>
        </pc:spChg>
        <pc:spChg chg="mod">
          <ac:chgData name="Bob Ward" userId="6da7c2dd-8e2e-469f-a216-c384312e2a2d" providerId="ADAL" clId="{62870759-0822-402D-B25C-BB6298B1EE64}" dt="2023-11-03T02:52:48.217" v="59501" actId="1076"/>
          <ac:spMkLst>
            <pc:docMk/>
            <pc:sldMk cId="948597794" sldId="2147479597"/>
            <ac:spMk id="264" creationId="{ECD9078E-0CB8-3479-837C-0AD08AD0A773}"/>
          </ac:spMkLst>
        </pc:spChg>
        <pc:spChg chg="add mod">
          <ac:chgData name="Bob Ward" userId="6da7c2dd-8e2e-469f-a216-c384312e2a2d" providerId="ADAL" clId="{62870759-0822-402D-B25C-BB6298B1EE64}" dt="2023-11-03T02:52:48.217" v="59501" actId="1076"/>
          <ac:spMkLst>
            <pc:docMk/>
            <pc:sldMk cId="948597794" sldId="2147479597"/>
            <ac:spMk id="265" creationId="{B7A218DD-02B3-5279-6AC8-737DABEE5092}"/>
          </ac:spMkLst>
        </pc:spChg>
        <pc:spChg chg="add mod">
          <ac:chgData name="Bob Ward" userId="6da7c2dd-8e2e-469f-a216-c384312e2a2d" providerId="ADAL" clId="{62870759-0822-402D-B25C-BB6298B1EE64}" dt="2023-11-03T02:52:48.217" v="59501" actId="1076"/>
          <ac:spMkLst>
            <pc:docMk/>
            <pc:sldMk cId="948597794" sldId="2147479597"/>
            <ac:spMk id="268" creationId="{1BF3E9B4-9D23-09D2-24A0-AF5F368A02EA}"/>
          </ac:spMkLst>
        </pc:spChg>
        <pc:spChg chg="add mod">
          <ac:chgData name="Bob Ward" userId="6da7c2dd-8e2e-469f-a216-c384312e2a2d" providerId="ADAL" clId="{62870759-0822-402D-B25C-BB6298B1EE64}" dt="2023-11-03T02:52:48.217" v="59501" actId="1076"/>
          <ac:spMkLst>
            <pc:docMk/>
            <pc:sldMk cId="948597794" sldId="2147479597"/>
            <ac:spMk id="269" creationId="{F2D66027-9411-5136-F33C-3F5B6D92E3A7}"/>
          </ac:spMkLst>
        </pc:spChg>
        <pc:spChg chg="add mod">
          <ac:chgData name="Bob Ward" userId="6da7c2dd-8e2e-469f-a216-c384312e2a2d" providerId="ADAL" clId="{62870759-0822-402D-B25C-BB6298B1EE64}" dt="2023-11-03T02:52:48.217" v="59501" actId="1076"/>
          <ac:spMkLst>
            <pc:docMk/>
            <pc:sldMk cId="948597794" sldId="2147479597"/>
            <ac:spMk id="270" creationId="{8FD8816A-852A-1113-1695-CFEDBF4142FE}"/>
          </ac:spMkLst>
        </pc:spChg>
        <pc:spChg chg="add mod">
          <ac:chgData name="Bob Ward" userId="6da7c2dd-8e2e-469f-a216-c384312e2a2d" providerId="ADAL" clId="{62870759-0822-402D-B25C-BB6298B1EE64}" dt="2023-11-03T02:52:48.217" v="59501" actId="1076"/>
          <ac:spMkLst>
            <pc:docMk/>
            <pc:sldMk cId="948597794" sldId="2147479597"/>
            <ac:spMk id="271" creationId="{F8678C5D-6F8F-7ADB-C103-54D41A73B55D}"/>
          </ac:spMkLst>
        </pc:spChg>
        <pc:spChg chg="add mod">
          <ac:chgData name="Bob Ward" userId="6da7c2dd-8e2e-469f-a216-c384312e2a2d" providerId="ADAL" clId="{62870759-0822-402D-B25C-BB6298B1EE64}" dt="2023-11-03T02:52:48.217" v="59501" actId="1076"/>
          <ac:spMkLst>
            <pc:docMk/>
            <pc:sldMk cId="948597794" sldId="2147479597"/>
            <ac:spMk id="273" creationId="{F0FC7CBB-4EEA-D6F4-3AD0-241E6AFEE191}"/>
          </ac:spMkLst>
        </pc:spChg>
        <pc:spChg chg="add mod">
          <ac:chgData name="Bob Ward" userId="6da7c2dd-8e2e-469f-a216-c384312e2a2d" providerId="ADAL" clId="{62870759-0822-402D-B25C-BB6298B1EE64}" dt="2023-11-03T02:52:48.217" v="59501" actId="1076"/>
          <ac:spMkLst>
            <pc:docMk/>
            <pc:sldMk cId="948597794" sldId="2147479597"/>
            <ac:spMk id="274" creationId="{AB90707F-2F4D-EA1B-9AFB-272C1F9DF3A8}"/>
          </ac:spMkLst>
        </pc:spChg>
        <pc:spChg chg="add mod">
          <ac:chgData name="Bob Ward" userId="6da7c2dd-8e2e-469f-a216-c384312e2a2d" providerId="ADAL" clId="{62870759-0822-402D-B25C-BB6298B1EE64}" dt="2023-11-03T02:52:48.217" v="59501" actId="1076"/>
          <ac:spMkLst>
            <pc:docMk/>
            <pc:sldMk cId="948597794" sldId="2147479597"/>
            <ac:spMk id="275" creationId="{30468356-6A51-16A2-BC69-BF14616598B2}"/>
          </ac:spMkLst>
        </pc:spChg>
        <pc:spChg chg="mod">
          <ac:chgData name="Bob Ward" userId="6da7c2dd-8e2e-469f-a216-c384312e2a2d" providerId="ADAL" clId="{62870759-0822-402D-B25C-BB6298B1EE64}" dt="2023-11-03T02:52:48.217" v="59501" actId="1076"/>
          <ac:spMkLst>
            <pc:docMk/>
            <pc:sldMk cId="948597794" sldId="2147479597"/>
            <ac:spMk id="284" creationId="{F678B294-7021-CC2C-7CA6-323C6A279958}"/>
          </ac:spMkLst>
        </pc:spChg>
        <pc:spChg chg="mod">
          <ac:chgData name="Bob Ward" userId="6da7c2dd-8e2e-469f-a216-c384312e2a2d" providerId="ADAL" clId="{62870759-0822-402D-B25C-BB6298B1EE64}" dt="2023-11-03T02:52:48.217" v="59501" actId="1076"/>
          <ac:spMkLst>
            <pc:docMk/>
            <pc:sldMk cId="948597794" sldId="2147479597"/>
            <ac:spMk id="285" creationId="{0C099506-6A77-E5CE-8B2A-E4DA100B0A77}"/>
          </ac:spMkLst>
        </pc:spChg>
        <pc:spChg chg="mod">
          <ac:chgData name="Bob Ward" userId="6da7c2dd-8e2e-469f-a216-c384312e2a2d" providerId="ADAL" clId="{62870759-0822-402D-B25C-BB6298B1EE64}" dt="2023-11-03T02:52:48.217" v="59501" actId="1076"/>
          <ac:spMkLst>
            <pc:docMk/>
            <pc:sldMk cId="948597794" sldId="2147479597"/>
            <ac:spMk id="287" creationId="{F1EE049C-89D1-E1FA-0771-6C8BC9CC391C}"/>
          </ac:spMkLst>
        </pc:spChg>
        <pc:spChg chg="mod">
          <ac:chgData name="Bob Ward" userId="6da7c2dd-8e2e-469f-a216-c384312e2a2d" providerId="ADAL" clId="{62870759-0822-402D-B25C-BB6298B1EE64}" dt="2023-11-03T02:52:48.217" v="59501" actId="1076"/>
          <ac:spMkLst>
            <pc:docMk/>
            <pc:sldMk cId="948597794" sldId="2147479597"/>
            <ac:spMk id="288" creationId="{8910A18C-82DE-2FE2-D771-05F59EFBE4FF}"/>
          </ac:spMkLst>
        </pc:spChg>
        <pc:spChg chg="mod">
          <ac:chgData name="Bob Ward" userId="6da7c2dd-8e2e-469f-a216-c384312e2a2d" providerId="ADAL" clId="{62870759-0822-402D-B25C-BB6298B1EE64}" dt="2023-11-03T02:52:48.217" v="59501" actId="1076"/>
          <ac:spMkLst>
            <pc:docMk/>
            <pc:sldMk cId="948597794" sldId="2147479597"/>
            <ac:spMk id="289" creationId="{7D528341-77B0-195A-AAC9-AF3D952B70FD}"/>
          </ac:spMkLst>
        </pc:spChg>
        <pc:spChg chg="add mod">
          <ac:chgData name="Bob Ward" userId="6da7c2dd-8e2e-469f-a216-c384312e2a2d" providerId="ADAL" clId="{62870759-0822-402D-B25C-BB6298B1EE64}" dt="2023-11-03T02:52:48.217" v="59501" actId="1076"/>
          <ac:spMkLst>
            <pc:docMk/>
            <pc:sldMk cId="948597794" sldId="2147479597"/>
            <ac:spMk id="290" creationId="{BC9F01D9-31D2-0EF9-E634-5712D58DBBE3}"/>
          </ac:spMkLst>
        </pc:spChg>
        <pc:spChg chg="add mod">
          <ac:chgData name="Bob Ward" userId="6da7c2dd-8e2e-469f-a216-c384312e2a2d" providerId="ADAL" clId="{62870759-0822-402D-B25C-BB6298B1EE64}" dt="2023-11-03T02:52:48.217" v="59501" actId="1076"/>
          <ac:spMkLst>
            <pc:docMk/>
            <pc:sldMk cId="948597794" sldId="2147479597"/>
            <ac:spMk id="291" creationId="{8F8C6ADB-D8E9-67C5-1EA3-3AE08B020E6D}"/>
          </ac:spMkLst>
        </pc:spChg>
        <pc:spChg chg="add mod">
          <ac:chgData name="Bob Ward" userId="6da7c2dd-8e2e-469f-a216-c384312e2a2d" providerId="ADAL" clId="{62870759-0822-402D-B25C-BB6298B1EE64}" dt="2023-11-03T02:52:48.217" v="59501" actId="1076"/>
          <ac:spMkLst>
            <pc:docMk/>
            <pc:sldMk cId="948597794" sldId="2147479597"/>
            <ac:spMk id="292" creationId="{89C1B01E-CC25-B079-19BE-AEC253BF1CDA}"/>
          </ac:spMkLst>
        </pc:spChg>
        <pc:spChg chg="add mod">
          <ac:chgData name="Bob Ward" userId="6da7c2dd-8e2e-469f-a216-c384312e2a2d" providerId="ADAL" clId="{62870759-0822-402D-B25C-BB6298B1EE64}" dt="2023-11-03T02:52:48.217" v="59501" actId="1076"/>
          <ac:spMkLst>
            <pc:docMk/>
            <pc:sldMk cId="948597794" sldId="2147479597"/>
            <ac:spMk id="293" creationId="{54618973-4F96-58C5-D5BE-A3E7BAD4491C}"/>
          </ac:spMkLst>
        </pc:spChg>
        <pc:spChg chg="add mod">
          <ac:chgData name="Bob Ward" userId="6da7c2dd-8e2e-469f-a216-c384312e2a2d" providerId="ADAL" clId="{62870759-0822-402D-B25C-BB6298B1EE64}" dt="2023-11-03T02:52:48.217" v="59501" actId="1076"/>
          <ac:spMkLst>
            <pc:docMk/>
            <pc:sldMk cId="948597794" sldId="2147479597"/>
            <ac:spMk id="294" creationId="{F73689EF-A50E-6C4C-AFC8-2613A2D7D899}"/>
          </ac:spMkLst>
        </pc:spChg>
        <pc:spChg chg="add mod">
          <ac:chgData name="Bob Ward" userId="6da7c2dd-8e2e-469f-a216-c384312e2a2d" providerId="ADAL" clId="{62870759-0822-402D-B25C-BB6298B1EE64}" dt="2023-11-03T02:52:48.217" v="59501" actId="1076"/>
          <ac:spMkLst>
            <pc:docMk/>
            <pc:sldMk cId="948597794" sldId="2147479597"/>
            <ac:spMk id="295" creationId="{21152A12-E066-AB88-D640-1F40649E036A}"/>
          </ac:spMkLst>
        </pc:spChg>
        <pc:spChg chg="mod">
          <ac:chgData name="Bob Ward" userId="6da7c2dd-8e2e-469f-a216-c384312e2a2d" providerId="ADAL" clId="{62870759-0822-402D-B25C-BB6298B1EE64}" dt="2023-11-03T02:52:48.217" v="59501" actId="1076"/>
          <ac:spMkLst>
            <pc:docMk/>
            <pc:sldMk cId="948597794" sldId="2147479597"/>
            <ac:spMk id="297" creationId="{33977E05-CC1A-5D89-62F2-1339C130C2CB}"/>
          </ac:spMkLst>
        </pc:spChg>
        <pc:spChg chg="mod">
          <ac:chgData name="Bob Ward" userId="6da7c2dd-8e2e-469f-a216-c384312e2a2d" providerId="ADAL" clId="{62870759-0822-402D-B25C-BB6298B1EE64}" dt="2023-11-03T02:52:48.217" v="59501" actId="1076"/>
          <ac:spMkLst>
            <pc:docMk/>
            <pc:sldMk cId="948597794" sldId="2147479597"/>
            <ac:spMk id="298" creationId="{1DCCA78C-44E5-A2CC-9E39-5624A34C1EEF}"/>
          </ac:spMkLst>
        </pc:spChg>
        <pc:spChg chg="mod">
          <ac:chgData name="Bob Ward" userId="6da7c2dd-8e2e-469f-a216-c384312e2a2d" providerId="ADAL" clId="{62870759-0822-402D-B25C-BB6298B1EE64}" dt="2023-11-03T02:52:48.217" v="59501" actId="1076"/>
          <ac:spMkLst>
            <pc:docMk/>
            <pc:sldMk cId="948597794" sldId="2147479597"/>
            <ac:spMk id="299" creationId="{3552BF05-5D62-80E7-3ADD-9D214D6E61A5}"/>
          </ac:spMkLst>
        </pc:spChg>
        <pc:spChg chg="add mod">
          <ac:chgData name="Bob Ward" userId="6da7c2dd-8e2e-469f-a216-c384312e2a2d" providerId="ADAL" clId="{62870759-0822-402D-B25C-BB6298B1EE64}" dt="2023-11-03T02:52:48.217" v="59501" actId="1076"/>
          <ac:spMkLst>
            <pc:docMk/>
            <pc:sldMk cId="948597794" sldId="2147479597"/>
            <ac:spMk id="302" creationId="{07A86CEF-B6FF-EE55-71AE-954F8D8F3023}"/>
          </ac:spMkLst>
        </pc:spChg>
        <pc:spChg chg="mod">
          <ac:chgData name="Bob Ward" userId="6da7c2dd-8e2e-469f-a216-c384312e2a2d" providerId="ADAL" clId="{62870759-0822-402D-B25C-BB6298B1EE64}" dt="2023-11-03T02:52:48.217" v="59501" actId="1076"/>
          <ac:spMkLst>
            <pc:docMk/>
            <pc:sldMk cId="948597794" sldId="2147479597"/>
            <ac:spMk id="304" creationId="{798E8359-DD83-1C0A-DD4F-C0116D318A82}"/>
          </ac:spMkLst>
        </pc:spChg>
        <pc:spChg chg="mod">
          <ac:chgData name="Bob Ward" userId="6da7c2dd-8e2e-469f-a216-c384312e2a2d" providerId="ADAL" clId="{62870759-0822-402D-B25C-BB6298B1EE64}" dt="2023-11-03T02:52:48.217" v="59501" actId="1076"/>
          <ac:spMkLst>
            <pc:docMk/>
            <pc:sldMk cId="948597794" sldId="2147479597"/>
            <ac:spMk id="307" creationId="{3FD334FF-91D4-09A7-B693-7C646797CFAD}"/>
          </ac:spMkLst>
        </pc:spChg>
        <pc:spChg chg="mod">
          <ac:chgData name="Bob Ward" userId="6da7c2dd-8e2e-469f-a216-c384312e2a2d" providerId="ADAL" clId="{62870759-0822-402D-B25C-BB6298B1EE64}" dt="2023-11-03T02:52:48.217" v="59501" actId="1076"/>
          <ac:spMkLst>
            <pc:docMk/>
            <pc:sldMk cId="948597794" sldId="2147479597"/>
            <ac:spMk id="309" creationId="{8A2F4D40-F4BC-91F0-C3EE-70C36C89FE0E}"/>
          </ac:spMkLst>
        </pc:spChg>
        <pc:spChg chg="mod">
          <ac:chgData name="Bob Ward" userId="6da7c2dd-8e2e-469f-a216-c384312e2a2d" providerId="ADAL" clId="{62870759-0822-402D-B25C-BB6298B1EE64}" dt="2023-11-03T02:52:48.217" v="59501" actId="1076"/>
          <ac:spMkLst>
            <pc:docMk/>
            <pc:sldMk cId="948597794" sldId="2147479597"/>
            <ac:spMk id="310" creationId="{B8A2D91F-3324-B1A6-5E8B-5903A266A45F}"/>
          </ac:spMkLst>
        </pc:spChg>
        <pc:spChg chg="mod">
          <ac:chgData name="Bob Ward" userId="6da7c2dd-8e2e-469f-a216-c384312e2a2d" providerId="ADAL" clId="{62870759-0822-402D-B25C-BB6298B1EE64}" dt="2023-11-03T02:52:48.217" v="59501" actId="1076"/>
          <ac:spMkLst>
            <pc:docMk/>
            <pc:sldMk cId="948597794" sldId="2147479597"/>
            <ac:spMk id="311" creationId="{BC4D1C81-2D7C-6E11-D50E-3B32D5063E5D}"/>
          </ac:spMkLst>
        </pc:spChg>
        <pc:spChg chg="add mod">
          <ac:chgData name="Bob Ward" userId="6da7c2dd-8e2e-469f-a216-c384312e2a2d" providerId="ADAL" clId="{62870759-0822-402D-B25C-BB6298B1EE64}" dt="2023-11-03T02:52:48.217" v="59501" actId="1076"/>
          <ac:spMkLst>
            <pc:docMk/>
            <pc:sldMk cId="948597794" sldId="2147479597"/>
            <ac:spMk id="315" creationId="{7B49980C-2A58-1846-73D4-933F20E8CC20}"/>
          </ac:spMkLst>
        </pc:spChg>
        <pc:spChg chg="add mod">
          <ac:chgData name="Bob Ward" userId="6da7c2dd-8e2e-469f-a216-c384312e2a2d" providerId="ADAL" clId="{62870759-0822-402D-B25C-BB6298B1EE64}" dt="2023-11-03T02:52:48.217" v="59501" actId="1076"/>
          <ac:spMkLst>
            <pc:docMk/>
            <pc:sldMk cId="948597794" sldId="2147479597"/>
            <ac:spMk id="317" creationId="{D60E5710-A0CC-AE99-FEA3-5F38ACB7B686}"/>
          </ac:spMkLst>
        </pc:spChg>
        <pc:spChg chg="add mod">
          <ac:chgData name="Bob Ward" userId="6da7c2dd-8e2e-469f-a216-c384312e2a2d" providerId="ADAL" clId="{62870759-0822-402D-B25C-BB6298B1EE64}" dt="2023-11-03T02:52:48.217" v="59501" actId="1076"/>
          <ac:spMkLst>
            <pc:docMk/>
            <pc:sldMk cId="948597794" sldId="2147479597"/>
            <ac:spMk id="318" creationId="{FF55BEFB-27AC-48F0-F1A5-81605E47F577}"/>
          </ac:spMkLst>
        </pc:spChg>
        <pc:spChg chg="add mod">
          <ac:chgData name="Bob Ward" userId="6da7c2dd-8e2e-469f-a216-c384312e2a2d" providerId="ADAL" clId="{62870759-0822-402D-B25C-BB6298B1EE64}" dt="2023-11-03T02:53:10.900" v="59550" actId="1076"/>
          <ac:spMkLst>
            <pc:docMk/>
            <pc:sldMk cId="948597794" sldId="2147479597"/>
            <ac:spMk id="320" creationId="{7AF099BE-B80E-87B0-B650-BD9CD9EAB064}"/>
          </ac:spMkLst>
        </pc:spChg>
        <pc:spChg chg="add mod">
          <ac:chgData name="Bob Ward" userId="6da7c2dd-8e2e-469f-a216-c384312e2a2d" providerId="ADAL" clId="{62870759-0822-402D-B25C-BB6298B1EE64}" dt="2023-11-03T03:57:21.164" v="60798" actId="6549"/>
          <ac:spMkLst>
            <pc:docMk/>
            <pc:sldMk cId="948597794" sldId="2147479597"/>
            <ac:spMk id="321" creationId="{7039B132-ECC8-AA12-0D6F-E1906706C9E5}"/>
          </ac:spMkLst>
        </pc:spChg>
        <pc:spChg chg="add del mod">
          <ac:chgData name="Bob Ward" userId="6da7c2dd-8e2e-469f-a216-c384312e2a2d" providerId="ADAL" clId="{62870759-0822-402D-B25C-BB6298B1EE64}" dt="2023-11-03T16:21:15.205" v="61327" actId="478"/>
          <ac:spMkLst>
            <pc:docMk/>
            <pc:sldMk cId="948597794" sldId="2147479597"/>
            <ac:spMk id="322" creationId="{0AB2077E-872E-9C74-1299-5A08FA0F8648}"/>
          </ac:spMkLst>
        </pc:spChg>
        <pc:spChg chg="add mod">
          <ac:chgData name="Bob Ward" userId="6da7c2dd-8e2e-469f-a216-c384312e2a2d" providerId="ADAL" clId="{62870759-0822-402D-B25C-BB6298B1EE64}" dt="2023-11-03T16:21:21.908" v="61329" actId="1076"/>
          <ac:spMkLst>
            <pc:docMk/>
            <pc:sldMk cId="948597794" sldId="2147479597"/>
            <ac:spMk id="323" creationId="{AB935BBA-DA24-02B4-0F3F-33BD445CFB18}"/>
          </ac:spMkLst>
        </pc:spChg>
        <pc:grpChg chg="mod">
          <ac:chgData name="Bob Ward" userId="6da7c2dd-8e2e-469f-a216-c384312e2a2d" providerId="ADAL" clId="{62870759-0822-402D-B25C-BB6298B1EE64}" dt="2023-11-03T02:52:48.217" v="59501" actId="1076"/>
          <ac:grpSpMkLst>
            <pc:docMk/>
            <pc:sldMk cId="948597794" sldId="2147479597"/>
            <ac:grpSpMk id="4" creationId="{A1CE25D9-645A-8A47-84DC-1E4456F889A5}"/>
          </ac:grpSpMkLst>
        </pc:grpChg>
        <pc:grpChg chg="add mod">
          <ac:chgData name="Bob Ward" userId="6da7c2dd-8e2e-469f-a216-c384312e2a2d" providerId="ADAL" clId="{62870759-0822-402D-B25C-BB6298B1EE64}" dt="2023-11-03T02:52:48.217" v="59501" actId="1076"/>
          <ac:grpSpMkLst>
            <pc:docMk/>
            <pc:sldMk cId="948597794" sldId="2147479597"/>
            <ac:grpSpMk id="9" creationId="{DDE53DA9-6326-5B4C-B6CF-4C48C6E8FF9D}"/>
          </ac:grpSpMkLst>
        </pc:grpChg>
        <pc:grpChg chg="add mod">
          <ac:chgData name="Bob Ward" userId="6da7c2dd-8e2e-469f-a216-c384312e2a2d" providerId="ADAL" clId="{62870759-0822-402D-B25C-BB6298B1EE64}" dt="2023-11-03T02:52:48.217" v="59501" actId="1076"/>
          <ac:grpSpMkLst>
            <pc:docMk/>
            <pc:sldMk cId="948597794" sldId="2147479597"/>
            <ac:grpSpMk id="16" creationId="{2719D81C-2167-B042-B366-29D9F56AD9BA}"/>
          </ac:grpSpMkLst>
        </pc:grpChg>
        <pc:grpChg chg="mod">
          <ac:chgData name="Bob Ward" userId="6da7c2dd-8e2e-469f-a216-c384312e2a2d" providerId="ADAL" clId="{62870759-0822-402D-B25C-BB6298B1EE64}" dt="2023-11-03T02:52:48.217" v="59501" actId="1076"/>
          <ac:grpSpMkLst>
            <pc:docMk/>
            <pc:sldMk cId="948597794" sldId="2147479597"/>
            <ac:grpSpMk id="33" creationId="{2D6B19B8-62A5-2644-8770-34E316C70C79}"/>
          </ac:grpSpMkLst>
        </pc:grpChg>
        <pc:grpChg chg="mod">
          <ac:chgData name="Bob Ward" userId="6da7c2dd-8e2e-469f-a216-c384312e2a2d" providerId="ADAL" clId="{62870759-0822-402D-B25C-BB6298B1EE64}" dt="2023-11-03T02:52:48.217" v="59501" actId="1076"/>
          <ac:grpSpMkLst>
            <pc:docMk/>
            <pc:sldMk cId="948597794" sldId="2147479597"/>
            <ac:grpSpMk id="34" creationId="{7ABED663-6858-7F48-BEA5-C1ABC147D046}"/>
          </ac:grpSpMkLst>
        </pc:grpChg>
        <pc:grpChg chg="mod">
          <ac:chgData name="Bob Ward" userId="6da7c2dd-8e2e-469f-a216-c384312e2a2d" providerId="ADAL" clId="{62870759-0822-402D-B25C-BB6298B1EE64}" dt="2023-11-03T02:52:48.217" v="59501" actId="1076"/>
          <ac:grpSpMkLst>
            <pc:docMk/>
            <pc:sldMk cId="948597794" sldId="2147479597"/>
            <ac:grpSpMk id="35" creationId="{C576DA1C-2605-B947-94E8-630D0E9C40DF}"/>
          </ac:grpSpMkLst>
        </pc:grpChg>
        <pc:grpChg chg="mod">
          <ac:chgData name="Bob Ward" userId="6da7c2dd-8e2e-469f-a216-c384312e2a2d" providerId="ADAL" clId="{62870759-0822-402D-B25C-BB6298B1EE64}" dt="2023-11-03T02:52:48.217" v="59501" actId="1076"/>
          <ac:grpSpMkLst>
            <pc:docMk/>
            <pc:sldMk cId="948597794" sldId="2147479597"/>
            <ac:grpSpMk id="36" creationId="{A51B71D8-115B-D84E-9AF1-8C27EB8171B8}"/>
          </ac:grpSpMkLst>
        </pc:grpChg>
        <pc:grpChg chg="mod">
          <ac:chgData name="Bob Ward" userId="6da7c2dd-8e2e-469f-a216-c384312e2a2d" providerId="ADAL" clId="{62870759-0822-402D-B25C-BB6298B1EE64}" dt="2023-11-03T02:52:48.217" v="59501" actId="1076"/>
          <ac:grpSpMkLst>
            <pc:docMk/>
            <pc:sldMk cId="948597794" sldId="2147479597"/>
            <ac:grpSpMk id="43" creationId="{694D8971-8F12-6D42-A3CA-A7C17259A22B}"/>
          </ac:grpSpMkLst>
        </pc:grpChg>
        <pc:grpChg chg="mod">
          <ac:chgData name="Bob Ward" userId="6da7c2dd-8e2e-469f-a216-c384312e2a2d" providerId="ADAL" clId="{62870759-0822-402D-B25C-BB6298B1EE64}" dt="2023-11-03T02:52:48.217" v="59501" actId="1076"/>
          <ac:grpSpMkLst>
            <pc:docMk/>
            <pc:sldMk cId="948597794" sldId="2147479597"/>
            <ac:grpSpMk id="50" creationId="{5A27F9AC-7EE1-F748-A6EF-2B3F47C6A613}"/>
          </ac:grpSpMkLst>
        </pc:grpChg>
        <pc:grpChg chg="mod">
          <ac:chgData name="Bob Ward" userId="6da7c2dd-8e2e-469f-a216-c384312e2a2d" providerId="ADAL" clId="{62870759-0822-402D-B25C-BB6298B1EE64}" dt="2023-11-03T02:52:48.217" v="59501" actId="1076"/>
          <ac:grpSpMkLst>
            <pc:docMk/>
            <pc:sldMk cId="948597794" sldId="2147479597"/>
            <ac:grpSpMk id="54" creationId="{4A7749DD-C3A6-A041-A1EE-48CBBA329757}"/>
          </ac:grpSpMkLst>
        </pc:grpChg>
        <pc:grpChg chg="mod">
          <ac:chgData name="Bob Ward" userId="6da7c2dd-8e2e-469f-a216-c384312e2a2d" providerId="ADAL" clId="{62870759-0822-402D-B25C-BB6298B1EE64}" dt="2023-11-03T02:52:48.217" v="59501" actId="1076"/>
          <ac:grpSpMkLst>
            <pc:docMk/>
            <pc:sldMk cId="948597794" sldId="2147479597"/>
            <ac:grpSpMk id="60" creationId="{B19F754D-40E7-AFE7-B57A-9B6456B3CA18}"/>
          </ac:grpSpMkLst>
        </pc:grpChg>
        <pc:grpChg chg="mod">
          <ac:chgData name="Bob Ward" userId="6da7c2dd-8e2e-469f-a216-c384312e2a2d" providerId="ADAL" clId="{62870759-0822-402D-B25C-BB6298B1EE64}" dt="2023-11-03T02:52:48.217" v="59501" actId="1076"/>
          <ac:grpSpMkLst>
            <pc:docMk/>
            <pc:sldMk cId="948597794" sldId="2147479597"/>
            <ac:grpSpMk id="64" creationId="{B9C38920-5393-659E-9396-57A0492E845E}"/>
          </ac:grpSpMkLst>
        </pc:grpChg>
        <pc:grpChg chg="mod">
          <ac:chgData name="Bob Ward" userId="6da7c2dd-8e2e-469f-a216-c384312e2a2d" providerId="ADAL" clId="{62870759-0822-402D-B25C-BB6298B1EE64}" dt="2023-11-03T02:52:48.217" v="59501" actId="1076"/>
          <ac:grpSpMkLst>
            <pc:docMk/>
            <pc:sldMk cId="948597794" sldId="2147479597"/>
            <ac:grpSpMk id="68" creationId="{D3235F85-CC42-D4C1-4F4C-FD359B18087E}"/>
          </ac:grpSpMkLst>
        </pc:grpChg>
        <pc:grpChg chg="mod">
          <ac:chgData name="Bob Ward" userId="6da7c2dd-8e2e-469f-a216-c384312e2a2d" providerId="ADAL" clId="{62870759-0822-402D-B25C-BB6298B1EE64}" dt="2023-11-03T02:52:48.217" v="59501" actId="1076"/>
          <ac:grpSpMkLst>
            <pc:docMk/>
            <pc:sldMk cId="948597794" sldId="2147479597"/>
            <ac:grpSpMk id="76" creationId="{4EE5C72D-9B51-EAA7-84F5-859DBB5327A1}"/>
          </ac:grpSpMkLst>
        </pc:grpChg>
        <pc:grpChg chg="mod">
          <ac:chgData name="Bob Ward" userId="6da7c2dd-8e2e-469f-a216-c384312e2a2d" providerId="ADAL" clId="{62870759-0822-402D-B25C-BB6298B1EE64}" dt="2023-11-03T02:52:48.217" v="59501" actId="1076"/>
          <ac:grpSpMkLst>
            <pc:docMk/>
            <pc:sldMk cId="948597794" sldId="2147479597"/>
            <ac:grpSpMk id="84" creationId="{65310411-9EFD-0442-A26E-E450B0448FAF}"/>
          </ac:grpSpMkLst>
        </pc:grpChg>
        <pc:grpChg chg="mod">
          <ac:chgData name="Bob Ward" userId="6da7c2dd-8e2e-469f-a216-c384312e2a2d" providerId="ADAL" clId="{62870759-0822-402D-B25C-BB6298B1EE64}" dt="2023-11-03T02:52:48.217" v="59501" actId="1076"/>
          <ac:grpSpMkLst>
            <pc:docMk/>
            <pc:sldMk cId="948597794" sldId="2147479597"/>
            <ac:grpSpMk id="85" creationId="{495C07D3-000C-F94F-802E-55DEC91000F6}"/>
          </ac:grpSpMkLst>
        </pc:grpChg>
        <pc:grpChg chg="mod">
          <ac:chgData name="Bob Ward" userId="6da7c2dd-8e2e-469f-a216-c384312e2a2d" providerId="ADAL" clId="{62870759-0822-402D-B25C-BB6298B1EE64}" dt="2023-11-03T02:52:48.217" v="59501" actId="1076"/>
          <ac:grpSpMkLst>
            <pc:docMk/>
            <pc:sldMk cId="948597794" sldId="2147479597"/>
            <ac:grpSpMk id="86" creationId="{D71DA13D-34BA-9941-936D-10E0CE575917}"/>
          </ac:grpSpMkLst>
        </pc:grpChg>
        <pc:grpChg chg="mod">
          <ac:chgData name="Bob Ward" userId="6da7c2dd-8e2e-469f-a216-c384312e2a2d" providerId="ADAL" clId="{62870759-0822-402D-B25C-BB6298B1EE64}" dt="2023-11-03T02:52:48.217" v="59501" actId="1076"/>
          <ac:grpSpMkLst>
            <pc:docMk/>
            <pc:sldMk cId="948597794" sldId="2147479597"/>
            <ac:grpSpMk id="89" creationId="{0CFB6FCF-F502-7D42-974C-93040C16ABA6}"/>
          </ac:grpSpMkLst>
        </pc:grpChg>
        <pc:grpChg chg="mod">
          <ac:chgData name="Bob Ward" userId="6da7c2dd-8e2e-469f-a216-c384312e2a2d" providerId="ADAL" clId="{62870759-0822-402D-B25C-BB6298B1EE64}" dt="2023-11-03T02:52:48.217" v="59501" actId="1076"/>
          <ac:grpSpMkLst>
            <pc:docMk/>
            <pc:sldMk cId="948597794" sldId="2147479597"/>
            <ac:grpSpMk id="95" creationId="{9AAAA5A1-6A40-044D-A9D5-81685DFEA316}"/>
          </ac:grpSpMkLst>
        </pc:grpChg>
        <pc:grpChg chg="mod">
          <ac:chgData name="Bob Ward" userId="6da7c2dd-8e2e-469f-a216-c384312e2a2d" providerId="ADAL" clId="{62870759-0822-402D-B25C-BB6298B1EE64}" dt="2023-11-03T02:52:48.217" v="59501" actId="1076"/>
          <ac:grpSpMkLst>
            <pc:docMk/>
            <pc:sldMk cId="948597794" sldId="2147479597"/>
            <ac:grpSpMk id="101" creationId="{B758FBEA-1536-9F4F-AEA7-5A425F3A5AEF}"/>
          </ac:grpSpMkLst>
        </pc:grpChg>
        <pc:grpChg chg="mod">
          <ac:chgData name="Bob Ward" userId="6da7c2dd-8e2e-469f-a216-c384312e2a2d" providerId="ADAL" clId="{62870759-0822-402D-B25C-BB6298B1EE64}" dt="2023-11-03T02:52:48.217" v="59501" actId="1076"/>
          <ac:grpSpMkLst>
            <pc:docMk/>
            <pc:sldMk cId="948597794" sldId="2147479597"/>
            <ac:grpSpMk id="114" creationId="{6F12151E-EE96-61F3-8C32-4857C1117776}"/>
          </ac:grpSpMkLst>
        </pc:grpChg>
        <pc:grpChg chg="mod">
          <ac:chgData name="Bob Ward" userId="6da7c2dd-8e2e-469f-a216-c384312e2a2d" providerId="ADAL" clId="{62870759-0822-402D-B25C-BB6298B1EE64}" dt="2023-11-03T02:52:48.217" v="59501" actId="1076"/>
          <ac:grpSpMkLst>
            <pc:docMk/>
            <pc:sldMk cId="948597794" sldId="2147479597"/>
            <ac:grpSpMk id="117" creationId="{EC539C04-AA86-6F4F-B194-19A1ACEE109C}"/>
          </ac:grpSpMkLst>
        </pc:grpChg>
        <pc:grpChg chg="mod">
          <ac:chgData name="Bob Ward" userId="6da7c2dd-8e2e-469f-a216-c384312e2a2d" providerId="ADAL" clId="{62870759-0822-402D-B25C-BB6298B1EE64}" dt="2023-11-03T02:52:48.217" v="59501" actId="1076"/>
          <ac:grpSpMkLst>
            <pc:docMk/>
            <pc:sldMk cId="948597794" sldId="2147479597"/>
            <ac:grpSpMk id="125" creationId="{36719804-92AB-EE4E-B251-383C14D6BD8B}"/>
          </ac:grpSpMkLst>
        </pc:grpChg>
        <pc:grpChg chg="mod">
          <ac:chgData name="Bob Ward" userId="6da7c2dd-8e2e-469f-a216-c384312e2a2d" providerId="ADAL" clId="{62870759-0822-402D-B25C-BB6298B1EE64}" dt="2023-11-03T02:52:48.217" v="59501" actId="1076"/>
          <ac:grpSpMkLst>
            <pc:docMk/>
            <pc:sldMk cId="948597794" sldId="2147479597"/>
            <ac:grpSpMk id="126" creationId="{56805750-7177-3743-B8AF-6C915331B094}"/>
          </ac:grpSpMkLst>
        </pc:grpChg>
        <pc:grpChg chg="mod">
          <ac:chgData name="Bob Ward" userId="6da7c2dd-8e2e-469f-a216-c384312e2a2d" providerId="ADAL" clId="{62870759-0822-402D-B25C-BB6298B1EE64}" dt="2023-11-03T02:52:48.217" v="59501" actId="1076"/>
          <ac:grpSpMkLst>
            <pc:docMk/>
            <pc:sldMk cId="948597794" sldId="2147479597"/>
            <ac:grpSpMk id="127" creationId="{E46F4EDE-A621-AF42-A59E-F6C8003156FC}"/>
          </ac:grpSpMkLst>
        </pc:grpChg>
        <pc:grpChg chg="mod">
          <ac:chgData name="Bob Ward" userId="6da7c2dd-8e2e-469f-a216-c384312e2a2d" providerId="ADAL" clId="{62870759-0822-402D-B25C-BB6298B1EE64}" dt="2023-11-03T02:52:48.217" v="59501" actId="1076"/>
          <ac:grpSpMkLst>
            <pc:docMk/>
            <pc:sldMk cId="948597794" sldId="2147479597"/>
            <ac:grpSpMk id="129" creationId="{C3D05FC8-BDB5-E04E-9B52-7F3451065DB8}"/>
          </ac:grpSpMkLst>
        </pc:grpChg>
        <pc:grpChg chg="mod">
          <ac:chgData name="Bob Ward" userId="6da7c2dd-8e2e-469f-a216-c384312e2a2d" providerId="ADAL" clId="{62870759-0822-402D-B25C-BB6298B1EE64}" dt="2023-11-03T02:52:48.217" v="59501" actId="1076"/>
          <ac:grpSpMkLst>
            <pc:docMk/>
            <pc:sldMk cId="948597794" sldId="2147479597"/>
            <ac:grpSpMk id="135" creationId="{7B9646DD-1D34-D144-BE54-2000DE2E0907}"/>
          </ac:grpSpMkLst>
        </pc:grpChg>
        <pc:grpChg chg="mod">
          <ac:chgData name="Bob Ward" userId="6da7c2dd-8e2e-469f-a216-c384312e2a2d" providerId="ADAL" clId="{62870759-0822-402D-B25C-BB6298B1EE64}" dt="2023-11-03T02:52:48.217" v="59501" actId="1076"/>
          <ac:grpSpMkLst>
            <pc:docMk/>
            <pc:sldMk cId="948597794" sldId="2147479597"/>
            <ac:grpSpMk id="141" creationId="{8EE9241E-07F4-B643-A5E4-2B6639A88AD9}"/>
          </ac:grpSpMkLst>
        </pc:grpChg>
        <pc:grpChg chg="mod">
          <ac:chgData name="Bob Ward" userId="6da7c2dd-8e2e-469f-a216-c384312e2a2d" providerId="ADAL" clId="{62870759-0822-402D-B25C-BB6298B1EE64}" dt="2023-11-03T02:52:48.217" v="59501" actId="1076"/>
          <ac:grpSpMkLst>
            <pc:docMk/>
            <pc:sldMk cId="948597794" sldId="2147479597"/>
            <ac:grpSpMk id="146" creationId="{0B72F872-9EFB-FB4B-9D11-7E72F89C1510}"/>
          </ac:grpSpMkLst>
        </pc:grpChg>
        <pc:grpChg chg="mod">
          <ac:chgData name="Bob Ward" userId="6da7c2dd-8e2e-469f-a216-c384312e2a2d" providerId="ADAL" clId="{62870759-0822-402D-B25C-BB6298B1EE64}" dt="2023-11-03T02:52:48.217" v="59501" actId="1076"/>
          <ac:grpSpMkLst>
            <pc:docMk/>
            <pc:sldMk cId="948597794" sldId="2147479597"/>
            <ac:grpSpMk id="154" creationId="{A5481BAE-EBF7-E347-86E7-C20A683CA0C9}"/>
          </ac:grpSpMkLst>
        </pc:grpChg>
        <pc:grpChg chg="mod">
          <ac:chgData name="Bob Ward" userId="6da7c2dd-8e2e-469f-a216-c384312e2a2d" providerId="ADAL" clId="{62870759-0822-402D-B25C-BB6298B1EE64}" dt="2023-11-03T02:52:48.217" v="59501" actId="1076"/>
          <ac:grpSpMkLst>
            <pc:docMk/>
            <pc:sldMk cId="948597794" sldId="2147479597"/>
            <ac:grpSpMk id="155" creationId="{13689815-0CD2-7146-B9EB-ACDC02D695A2}"/>
          </ac:grpSpMkLst>
        </pc:grpChg>
        <pc:grpChg chg="mod">
          <ac:chgData name="Bob Ward" userId="6da7c2dd-8e2e-469f-a216-c384312e2a2d" providerId="ADAL" clId="{62870759-0822-402D-B25C-BB6298B1EE64}" dt="2023-11-03T02:52:48.217" v="59501" actId="1076"/>
          <ac:grpSpMkLst>
            <pc:docMk/>
            <pc:sldMk cId="948597794" sldId="2147479597"/>
            <ac:grpSpMk id="156" creationId="{A33AEF15-7063-DD41-AFD5-F0C7AC36F2C9}"/>
          </ac:grpSpMkLst>
        </pc:grpChg>
        <pc:grpChg chg="mod">
          <ac:chgData name="Bob Ward" userId="6da7c2dd-8e2e-469f-a216-c384312e2a2d" providerId="ADAL" clId="{62870759-0822-402D-B25C-BB6298B1EE64}" dt="2023-11-03T02:52:48.217" v="59501" actId="1076"/>
          <ac:grpSpMkLst>
            <pc:docMk/>
            <pc:sldMk cId="948597794" sldId="2147479597"/>
            <ac:grpSpMk id="158" creationId="{64E1198B-5862-AE44-A8B0-CAF01FC639CF}"/>
          </ac:grpSpMkLst>
        </pc:grpChg>
        <pc:grpChg chg="mod">
          <ac:chgData name="Bob Ward" userId="6da7c2dd-8e2e-469f-a216-c384312e2a2d" providerId="ADAL" clId="{62870759-0822-402D-B25C-BB6298B1EE64}" dt="2023-11-03T02:52:48.217" v="59501" actId="1076"/>
          <ac:grpSpMkLst>
            <pc:docMk/>
            <pc:sldMk cId="948597794" sldId="2147479597"/>
            <ac:grpSpMk id="164" creationId="{3D99F4AE-73A0-2647-B44F-A4045D110F67}"/>
          </ac:grpSpMkLst>
        </pc:grpChg>
        <pc:grpChg chg="mod">
          <ac:chgData name="Bob Ward" userId="6da7c2dd-8e2e-469f-a216-c384312e2a2d" providerId="ADAL" clId="{62870759-0822-402D-B25C-BB6298B1EE64}" dt="2023-11-03T02:52:48.217" v="59501" actId="1076"/>
          <ac:grpSpMkLst>
            <pc:docMk/>
            <pc:sldMk cId="948597794" sldId="2147479597"/>
            <ac:grpSpMk id="170" creationId="{0C68D612-E0C0-9641-88C1-025A2F78D002}"/>
          </ac:grpSpMkLst>
        </pc:grpChg>
        <pc:grpChg chg="mod">
          <ac:chgData name="Bob Ward" userId="6da7c2dd-8e2e-469f-a216-c384312e2a2d" providerId="ADAL" clId="{62870759-0822-402D-B25C-BB6298B1EE64}" dt="2023-11-03T02:52:48.217" v="59501" actId="1076"/>
          <ac:grpSpMkLst>
            <pc:docMk/>
            <pc:sldMk cId="948597794" sldId="2147479597"/>
            <ac:grpSpMk id="184" creationId="{15CA3018-77AE-DFCF-6A83-0FE4E5E19B56}"/>
          </ac:grpSpMkLst>
        </pc:grpChg>
        <pc:grpChg chg="add mod">
          <ac:chgData name="Bob Ward" userId="6da7c2dd-8e2e-469f-a216-c384312e2a2d" providerId="ADAL" clId="{62870759-0822-402D-B25C-BB6298B1EE64}" dt="2023-11-03T02:52:48.217" v="59501" actId="1076"/>
          <ac:grpSpMkLst>
            <pc:docMk/>
            <pc:sldMk cId="948597794" sldId="2147479597"/>
            <ac:grpSpMk id="191" creationId="{FA034A99-5026-9BAA-950C-16B6712C9B80}"/>
          </ac:grpSpMkLst>
        </pc:grpChg>
        <pc:grpChg chg="del">
          <ac:chgData name="Bob Ward" userId="6da7c2dd-8e2e-469f-a216-c384312e2a2d" providerId="ADAL" clId="{62870759-0822-402D-B25C-BB6298B1EE64}" dt="2023-11-03T02:28:02.491" v="59324" actId="478"/>
          <ac:grpSpMkLst>
            <pc:docMk/>
            <pc:sldMk cId="948597794" sldId="2147479597"/>
            <ac:grpSpMk id="199" creationId="{54E1B0EF-C022-477B-8E7F-F92D1795325E}"/>
          </ac:grpSpMkLst>
        </pc:grpChg>
        <pc:grpChg chg="mod">
          <ac:chgData name="Bob Ward" userId="6da7c2dd-8e2e-469f-a216-c384312e2a2d" providerId="ADAL" clId="{62870759-0822-402D-B25C-BB6298B1EE64}" dt="2023-11-03T02:52:48.217" v="59501" actId="1076"/>
          <ac:grpSpMkLst>
            <pc:docMk/>
            <pc:sldMk cId="948597794" sldId="2147479597"/>
            <ac:grpSpMk id="215" creationId="{BD57B3F5-D401-5B6F-B790-4785FB8456EC}"/>
          </ac:grpSpMkLst>
        </pc:grpChg>
        <pc:grpChg chg="mod">
          <ac:chgData name="Bob Ward" userId="6da7c2dd-8e2e-469f-a216-c384312e2a2d" providerId="ADAL" clId="{62870759-0822-402D-B25C-BB6298B1EE64}" dt="2023-11-03T02:52:48.217" v="59501" actId="1076"/>
          <ac:grpSpMkLst>
            <pc:docMk/>
            <pc:sldMk cId="948597794" sldId="2147479597"/>
            <ac:grpSpMk id="216" creationId="{F0F307AB-E3B4-0C5E-8FCE-E14B690DC684}"/>
          </ac:grpSpMkLst>
        </pc:grpChg>
        <pc:grpChg chg="mod">
          <ac:chgData name="Bob Ward" userId="6da7c2dd-8e2e-469f-a216-c384312e2a2d" providerId="ADAL" clId="{62870759-0822-402D-B25C-BB6298B1EE64}" dt="2023-11-03T02:52:48.217" v="59501" actId="1076"/>
          <ac:grpSpMkLst>
            <pc:docMk/>
            <pc:sldMk cId="948597794" sldId="2147479597"/>
            <ac:grpSpMk id="217" creationId="{08DCB212-154B-AF44-79BE-607166C13801}"/>
          </ac:grpSpMkLst>
        </pc:grpChg>
        <pc:grpChg chg="mod">
          <ac:chgData name="Bob Ward" userId="6da7c2dd-8e2e-469f-a216-c384312e2a2d" providerId="ADAL" clId="{62870759-0822-402D-B25C-BB6298B1EE64}" dt="2023-11-03T02:52:48.217" v="59501" actId="1076"/>
          <ac:grpSpMkLst>
            <pc:docMk/>
            <pc:sldMk cId="948597794" sldId="2147479597"/>
            <ac:grpSpMk id="219" creationId="{145CFE36-ED3C-5350-7BCE-8DAF9A0E412D}"/>
          </ac:grpSpMkLst>
        </pc:grpChg>
        <pc:grpChg chg="mod">
          <ac:chgData name="Bob Ward" userId="6da7c2dd-8e2e-469f-a216-c384312e2a2d" providerId="ADAL" clId="{62870759-0822-402D-B25C-BB6298B1EE64}" dt="2023-11-03T02:52:48.217" v="59501" actId="1076"/>
          <ac:grpSpMkLst>
            <pc:docMk/>
            <pc:sldMk cId="948597794" sldId="2147479597"/>
            <ac:grpSpMk id="225" creationId="{6608AB4C-A410-9393-240E-A747C543843C}"/>
          </ac:grpSpMkLst>
        </pc:grpChg>
        <pc:grpChg chg="mod">
          <ac:chgData name="Bob Ward" userId="6da7c2dd-8e2e-469f-a216-c384312e2a2d" providerId="ADAL" clId="{62870759-0822-402D-B25C-BB6298B1EE64}" dt="2023-11-03T02:52:48.217" v="59501" actId="1076"/>
          <ac:grpSpMkLst>
            <pc:docMk/>
            <pc:sldMk cId="948597794" sldId="2147479597"/>
            <ac:grpSpMk id="231" creationId="{D41F771D-06F8-88A7-A2B5-24DD38F7D8E5}"/>
          </ac:grpSpMkLst>
        </pc:grpChg>
        <pc:grpChg chg="add mod">
          <ac:chgData name="Bob Ward" userId="6da7c2dd-8e2e-469f-a216-c384312e2a2d" providerId="ADAL" clId="{62870759-0822-402D-B25C-BB6298B1EE64}" dt="2023-11-03T02:52:48.217" v="59501" actId="1076"/>
          <ac:grpSpMkLst>
            <pc:docMk/>
            <pc:sldMk cId="948597794" sldId="2147479597"/>
            <ac:grpSpMk id="236" creationId="{9B6EFB5C-56D6-BF3F-BC5B-8D413FDD138F}"/>
          </ac:grpSpMkLst>
        </pc:grpChg>
        <pc:grpChg chg="mod">
          <ac:chgData name="Bob Ward" userId="6da7c2dd-8e2e-469f-a216-c384312e2a2d" providerId="ADAL" clId="{62870759-0822-402D-B25C-BB6298B1EE64}" dt="2023-11-03T02:52:48.217" v="59501" actId="1076"/>
          <ac:grpSpMkLst>
            <pc:docMk/>
            <pc:sldMk cId="948597794" sldId="2147479597"/>
            <ac:grpSpMk id="244" creationId="{A57C6BBD-693D-4834-5E6E-35611E98252B}"/>
          </ac:grpSpMkLst>
        </pc:grpChg>
        <pc:grpChg chg="mod">
          <ac:chgData name="Bob Ward" userId="6da7c2dd-8e2e-469f-a216-c384312e2a2d" providerId="ADAL" clId="{62870759-0822-402D-B25C-BB6298B1EE64}" dt="2023-11-03T02:52:48.217" v="59501" actId="1076"/>
          <ac:grpSpMkLst>
            <pc:docMk/>
            <pc:sldMk cId="948597794" sldId="2147479597"/>
            <ac:grpSpMk id="245" creationId="{16B0D566-FCE6-7EA3-C06E-1AC62BA13A71}"/>
          </ac:grpSpMkLst>
        </pc:grpChg>
        <pc:grpChg chg="mod">
          <ac:chgData name="Bob Ward" userId="6da7c2dd-8e2e-469f-a216-c384312e2a2d" providerId="ADAL" clId="{62870759-0822-402D-B25C-BB6298B1EE64}" dt="2023-11-03T02:52:48.217" v="59501" actId="1076"/>
          <ac:grpSpMkLst>
            <pc:docMk/>
            <pc:sldMk cId="948597794" sldId="2147479597"/>
            <ac:grpSpMk id="246" creationId="{CC9F6C86-D930-DBA8-7623-C8E3433F4ED5}"/>
          </ac:grpSpMkLst>
        </pc:grpChg>
        <pc:grpChg chg="mod">
          <ac:chgData name="Bob Ward" userId="6da7c2dd-8e2e-469f-a216-c384312e2a2d" providerId="ADAL" clId="{62870759-0822-402D-B25C-BB6298B1EE64}" dt="2023-11-03T02:52:48.217" v="59501" actId="1076"/>
          <ac:grpSpMkLst>
            <pc:docMk/>
            <pc:sldMk cId="948597794" sldId="2147479597"/>
            <ac:grpSpMk id="248" creationId="{C6104760-BD20-4630-AE1D-DFE78F537AD6}"/>
          </ac:grpSpMkLst>
        </pc:grpChg>
        <pc:grpChg chg="mod">
          <ac:chgData name="Bob Ward" userId="6da7c2dd-8e2e-469f-a216-c384312e2a2d" providerId="ADAL" clId="{62870759-0822-402D-B25C-BB6298B1EE64}" dt="2023-11-03T02:52:48.217" v="59501" actId="1076"/>
          <ac:grpSpMkLst>
            <pc:docMk/>
            <pc:sldMk cId="948597794" sldId="2147479597"/>
            <ac:grpSpMk id="254" creationId="{19C8CF63-3028-AD9A-EB0A-F1C5443DEDE1}"/>
          </ac:grpSpMkLst>
        </pc:grpChg>
        <pc:grpChg chg="mod">
          <ac:chgData name="Bob Ward" userId="6da7c2dd-8e2e-469f-a216-c384312e2a2d" providerId="ADAL" clId="{62870759-0822-402D-B25C-BB6298B1EE64}" dt="2023-11-03T02:52:48.217" v="59501" actId="1076"/>
          <ac:grpSpMkLst>
            <pc:docMk/>
            <pc:sldMk cId="948597794" sldId="2147479597"/>
            <ac:grpSpMk id="260" creationId="{F26A0D9A-080B-4CE6-205E-B362073EA886}"/>
          </ac:grpSpMkLst>
        </pc:grpChg>
        <pc:grpChg chg="add mod">
          <ac:chgData name="Bob Ward" userId="6da7c2dd-8e2e-469f-a216-c384312e2a2d" providerId="ADAL" clId="{62870759-0822-402D-B25C-BB6298B1EE64}" dt="2023-11-03T02:52:48.217" v="59501" actId="1076"/>
          <ac:grpSpMkLst>
            <pc:docMk/>
            <pc:sldMk cId="948597794" sldId="2147479597"/>
            <ac:grpSpMk id="278" creationId="{5D458FE5-027C-1522-2E09-B7E0C039C462}"/>
          </ac:grpSpMkLst>
        </pc:grpChg>
        <pc:grpChg chg="mod">
          <ac:chgData name="Bob Ward" userId="6da7c2dd-8e2e-469f-a216-c384312e2a2d" providerId="ADAL" clId="{62870759-0822-402D-B25C-BB6298B1EE64}" dt="2023-11-03T02:52:48.217" v="59501" actId="1076"/>
          <ac:grpSpMkLst>
            <pc:docMk/>
            <pc:sldMk cId="948597794" sldId="2147479597"/>
            <ac:grpSpMk id="279" creationId="{602C7A6F-4C96-C0EC-3A24-DE26AD6DFF75}"/>
          </ac:grpSpMkLst>
        </pc:grpChg>
        <pc:grpChg chg="add mod">
          <ac:chgData name="Bob Ward" userId="6da7c2dd-8e2e-469f-a216-c384312e2a2d" providerId="ADAL" clId="{62870759-0822-402D-B25C-BB6298B1EE64}" dt="2023-11-03T02:52:48.217" v="59501" actId="1076"/>
          <ac:grpSpMkLst>
            <pc:docMk/>
            <pc:sldMk cId="948597794" sldId="2147479597"/>
            <ac:grpSpMk id="286" creationId="{80B665CF-FDD3-087A-D3DD-6D2348037099}"/>
          </ac:grpSpMkLst>
        </pc:grpChg>
        <pc:grpChg chg="add mod">
          <ac:chgData name="Bob Ward" userId="6da7c2dd-8e2e-469f-a216-c384312e2a2d" providerId="ADAL" clId="{62870759-0822-402D-B25C-BB6298B1EE64}" dt="2023-11-03T02:52:48.217" v="59501" actId="1076"/>
          <ac:grpSpMkLst>
            <pc:docMk/>
            <pc:sldMk cId="948597794" sldId="2147479597"/>
            <ac:grpSpMk id="296" creationId="{E947BA83-F000-5530-216F-F4E955ADF42B}"/>
          </ac:grpSpMkLst>
        </pc:grpChg>
        <pc:grpChg chg="add mod">
          <ac:chgData name="Bob Ward" userId="6da7c2dd-8e2e-469f-a216-c384312e2a2d" providerId="ADAL" clId="{62870759-0822-402D-B25C-BB6298B1EE64}" dt="2023-11-03T02:52:48.217" v="59501" actId="1076"/>
          <ac:grpSpMkLst>
            <pc:docMk/>
            <pc:sldMk cId="948597794" sldId="2147479597"/>
            <ac:grpSpMk id="303" creationId="{EB458215-F0AF-2C79-7E73-EA0BB0BDAA8E}"/>
          </ac:grpSpMkLst>
        </pc:grpChg>
        <pc:grpChg chg="mod">
          <ac:chgData name="Bob Ward" userId="6da7c2dd-8e2e-469f-a216-c384312e2a2d" providerId="ADAL" clId="{62870759-0822-402D-B25C-BB6298B1EE64}" dt="2023-11-03T02:52:48.217" v="59501" actId="1076"/>
          <ac:grpSpMkLst>
            <pc:docMk/>
            <pc:sldMk cId="948597794" sldId="2147479597"/>
            <ac:grpSpMk id="308" creationId="{3EFD1B97-03E1-E260-67B6-DA6A23121E22}"/>
          </ac:grpSpMkLst>
        </pc:grpChg>
        <pc:picChg chg="mod">
          <ac:chgData name="Bob Ward" userId="6da7c2dd-8e2e-469f-a216-c384312e2a2d" providerId="ADAL" clId="{62870759-0822-402D-B25C-BB6298B1EE64}" dt="2023-11-03T02:52:48.217" v="59501" actId="1076"/>
          <ac:picMkLst>
            <pc:docMk/>
            <pc:sldMk cId="948597794" sldId="2147479597"/>
            <ac:picMk id="31" creationId="{270FC0EC-A1D2-3547-9076-12075F2ABEBD}"/>
          </ac:picMkLst>
        </pc:picChg>
        <pc:picChg chg="mod">
          <ac:chgData name="Bob Ward" userId="6da7c2dd-8e2e-469f-a216-c384312e2a2d" providerId="ADAL" clId="{62870759-0822-402D-B25C-BB6298B1EE64}" dt="2023-11-03T02:52:48.217" v="59501" actId="1076"/>
          <ac:picMkLst>
            <pc:docMk/>
            <pc:sldMk cId="948597794" sldId="2147479597"/>
            <ac:picMk id="32" creationId="{FB48C2BB-74AB-D144-AFB4-97E354A1E7AD}"/>
          </ac:picMkLst>
        </pc:picChg>
        <pc:picChg chg="mod">
          <ac:chgData name="Bob Ward" userId="6da7c2dd-8e2e-469f-a216-c384312e2a2d" providerId="ADAL" clId="{62870759-0822-402D-B25C-BB6298B1EE64}" dt="2023-11-03T02:52:48.217" v="59501" actId="1076"/>
          <ac:picMkLst>
            <pc:docMk/>
            <pc:sldMk cId="948597794" sldId="2147479597"/>
            <ac:picMk id="71" creationId="{8B88DF98-407A-3B45-9DAF-FE73C02AD939}"/>
          </ac:picMkLst>
        </pc:picChg>
        <pc:picChg chg="mod">
          <ac:chgData name="Bob Ward" userId="6da7c2dd-8e2e-469f-a216-c384312e2a2d" providerId="ADAL" clId="{62870759-0822-402D-B25C-BB6298B1EE64}" dt="2023-11-03T02:52:48.217" v="59501" actId="1076"/>
          <ac:picMkLst>
            <pc:docMk/>
            <pc:sldMk cId="948597794" sldId="2147479597"/>
            <ac:picMk id="75" creationId="{276FF561-A687-9144-A471-D6FFA19F8FB2}"/>
          </ac:picMkLst>
        </pc:picChg>
        <pc:picChg chg="add mod">
          <ac:chgData name="Bob Ward" userId="6da7c2dd-8e2e-469f-a216-c384312e2a2d" providerId="ADAL" clId="{62870759-0822-402D-B25C-BB6298B1EE64}" dt="2023-11-03T02:52:48.217" v="59501" actId="1076"/>
          <ac:picMkLst>
            <pc:docMk/>
            <pc:sldMk cId="948597794" sldId="2147479597"/>
            <ac:picMk id="276" creationId="{74596108-20C2-A99E-16B2-E9957B0A47FA}"/>
          </ac:picMkLst>
        </pc:picChg>
        <pc:picChg chg="add mod">
          <ac:chgData name="Bob Ward" userId="6da7c2dd-8e2e-469f-a216-c384312e2a2d" providerId="ADAL" clId="{62870759-0822-402D-B25C-BB6298B1EE64}" dt="2023-11-03T02:52:48.217" v="59501" actId="1076"/>
          <ac:picMkLst>
            <pc:docMk/>
            <pc:sldMk cId="948597794" sldId="2147479597"/>
            <ac:picMk id="277" creationId="{496795F9-BE93-85B4-420E-F888F73178B3}"/>
          </ac:picMkLst>
        </pc:picChg>
        <pc:picChg chg="add mod">
          <ac:chgData name="Bob Ward" userId="6da7c2dd-8e2e-469f-a216-c384312e2a2d" providerId="ADAL" clId="{62870759-0822-402D-B25C-BB6298B1EE64}" dt="2023-11-03T02:52:48.217" v="59501" actId="1076"/>
          <ac:picMkLst>
            <pc:docMk/>
            <pc:sldMk cId="948597794" sldId="2147479597"/>
            <ac:picMk id="316" creationId="{A520834E-A575-FCD9-9763-59A3448FECB7}"/>
          </ac:picMkLst>
        </pc:picChg>
        <pc:cxnChg chg="mod">
          <ac:chgData name="Bob Ward" userId="6da7c2dd-8e2e-469f-a216-c384312e2a2d" providerId="ADAL" clId="{62870759-0822-402D-B25C-BB6298B1EE64}" dt="2023-11-03T02:52:48.217" v="59501" actId="1076"/>
          <ac:cxnSpMkLst>
            <pc:docMk/>
            <pc:sldMk cId="948597794" sldId="2147479597"/>
            <ac:cxnSpMk id="11" creationId="{8A0A2F5A-2A8F-BC0A-A7C1-6FA9C4ABB875}"/>
          </ac:cxnSpMkLst>
        </pc:cxnChg>
        <pc:cxnChg chg="mod">
          <ac:chgData name="Bob Ward" userId="6da7c2dd-8e2e-469f-a216-c384312e2a2d" providerId="ADAL" clId="{62870759-0822-402D-B25C-BB6298B1EE64}" dt="2023-11-03T02:52:48.217" v="59501" actId="1076"/>
          <ac:cxnSpMkLst>
            <pc:docMk/>
            <pc:sldMk cId="948597794" sldId="2147479597"/>
            <ac:cxnSpMk id="12" creationId="{BA5ECCAC-AF63-B2F7-CA75-FEFAB984672A}"/>
          </ac:cxnSpMkLst>
        </pc:cxnChg>
        <pc:cxnChg chg="mod">
          <ac:chgData name="Bob Ward" userId="6da7c2dd-8e2e-469f-a216-c384312e2a2d" providerId="ADAL" clId="{62870759-0822-402D-B25C-BB6298B1EE64}" dt="2023-11-03T02:52:48.217" v="59501" actId="1076"/>
          <ac:cxnSpMkLst>
            <pc:docMk/>
            <pc:sldMk cId="948597794" sldId="2147479597"/>
            <ac:cxnSpMk id="13" creationId="{53CBC1C9-5ECE-0A62-1050-674E406F51CC}"/>
          </ac:cxnSpMkLst>
        </pc:cxnChg>
        <pc:cxnChg chg="mod">
          <ac:chgData name="Bob Ward" userId="6da7c2dd-8e2e-469f-a216-c384312e2a2d" providerId="ADAL" clId="{62870759-0822-402D-B25C-BB6298B1EE64}" dt="2023-11-03T02:52:48.217" v="59501" actId="1076"/>
          <ac:cxnSpMkLst>
            <pc:docMk/>
            <pc:sldMk cId="948597794" sldId="2147479597"/>
            <ac:cxnSpMk id="14" creationId="{E9E3D015-D962-DCDD-6A73-6B364FEEC96D}"/>
          </ac:cxnSpMkLst>
        </pc:cxnChg>
        <pc:cxnChg chg="mod">
          <ac:chgData name="Bob Ward" userId="6da7c2dd-8e2e-469f-a216-c384312e2a2d" providerId="ADAL" clId="{62870759-0822-402D-B25C-BB6298B1EE64}" dt="2023-11-03T02:52:48.217" v="59501" actId="1076"/>
          <ac:cxnSpMkLst>
            <pc:docMk/>
            <pc:sldMk cId="948597794" sldId="2147479597"/>
            <ac:cxnSpMk id="37" creationId="{0298BA37-4BAB-FB4C-B38E-F9CB76E0D81A}"/>
          </ac:cxnSpMkLst>
        </pc:cxnChg>
        <pc:cxnChg chg="mod">
          <ac:chgData name="Bob Ward" userId="6da7c2dd-8e2e-469f-a216-c384312e2a2d" providerId="ADAL" clId="{62870759-0822-402D-B25C-BB6298B1EE64}" dt="2023-11-03T02:52:48.217" v="59501" actId="1076"/>
          <ac:cxnSpMkLst>
            <pc:docMk/>
            <pc:sldMk cId="948597794" sldId="2147479597"/>
            <ac:cxnSpMk id="38" creationId="{B6D2E334-6185-BD4A-8283-F565D92623B4}"/>
          </ac:cxnSpMkLst>
        </pc:cxnChg>
        <pc:cxnChg chg="mod">
          <ac:chgData name="Bob Ward" userId="6da7c2dd-8e2e-469f-a216-c384312e2a2d" providerId="ADAL" clId="{62870759-0822-402D-B25C-BB6298B1EE64}" dt="2023-11-03T02:52:48.217" v="59501" actId="1076"/>
          <ac:cxnSpMkLst>
            <pc:docMk/>
            <pc:sldMk cId="948597794" sldId="2147479597"/>
            <ac:cxnSpMk id="39" creationId="{37F40CDE-547A-B342-8AA8-03741AEE343A}"/>
          </ac:cxnSpMkLst>
        </pc:cxnChg>
        <pc:cxnChg chg="mod">
          <ac:chgData name="Bob Ward" userId="6da7c2dd-8e2e-469f-a216-c384312e2a2d" providerId="ADAL" clId="{62870759-0822-402D-B25C-BB6298B1EE64}" dt="2023-11-03T02:52:48.217" v="59501" actId="1076"/>
          <ac:cxnSpMkLst>
            <pc:docMk/>
            <pc:sldMk cId="948597794" sldId="2147479597"/>
            <ac:cxnSpMk id="40" creationId="{8866D28C-7A96-C445-BF22-AE9BBA99D4EA}"/>
          </ac:cxnSpMkLst>
        </pc:cxnChg>
        <pc:cxnChg chg="mod">
          <ac:chgData name="Bob Ward" userId="6da7c2dd-8e2e-469f-a216-c384312e2a2d" providerId="ADAL" clId="{62870759-0822-402D-B25C-BB6298B1EE64}" dt="2023-11-03T02:52:48.217" v="59501" actId="1076"/>
          <ac:cxnSpMkLst>
            <pc:docMk/>
            <pc:sldMk cId="948597794" sldId="2147479597"/>
            <ac:cxnSpMk id="44" creationId="{B9F2426B-DB00-D34C-9E13-7F2FCF544B35}"/>
          </ac:cxnSpMkLst>
        </pc:cxnChg>
        <pc:cxnChg chg="mod">
          <ac:chgData name="Bob Ward" userId="6da7c2dd-8e2e-469f-a216-c384312e2a2d" providerId="ADAL" clId="{62870759-0822-402D-B25C-BB6298B1EE64}" dt="2023-11-03T02:52:48.217" v="59501" actId="1076"/>
          <ac:cxnSpMkLst>
            <pc:docMk/>
            <pc:sldMk cId="948597794" sldId="2147479597"/>
            <ac:cxnSpMk id="45" creationId="{DE0A45F7-1ADC-0848-B9C8-745A3944F9EA}"/>
          </ac:cxnSpMkLst>
        </pc:cxnChg>
        <pc:cxnChg chg="mod">
          <ac:chgData name="Bob Ward" userId="6da7c2dd-8e2e-469f-a216-c384312e2a2d" providerId="ADAL" clId="{62870759-0822-402D-B25C-BB6298B1EE64}" dt="2023-11-03T02:52:48.217" v="59501" actId="1076"/>
          <ac:cxnSpMkLst>
            <pc:docMk/>
            <pc:sldMk cId="948597794" sldId="2147479597"/>
            <ac:cxnSpMk id="46" creationId="{76E128EC-4BA5-3449-A1E6-9ABA039C7D1D}"/>
          </ac:cxnSpMkLst>
        </pc:cxnChg>
        <pc:cxnChg chg="mod">
          <ac:chgData name="Bob Ward" userId="6da7c2dd-8e2e-469f-a216-c384312e2a2d" providerId="ADAL" clId="{62870759-0822-402D-B25C-BB6298B1EE64}" dt="2023-11-03T02:52:48.217" v="59501" actId="1076"/>
          <ac:cxnSpMkLst>
            <pc:docMk/>
            <pc:sldMk cId="948597794" sldId="2147479597"/>
            <ac:cxnSpMk id="47" creationId="{0F571A4B-5E7C-D74C-9067-0E4A80F0BEB9}"/>
          </ac:cxnSpMkLst>
        </pc:cxnChg>
        <pc:cxnChg chg="mod">
          <ac:chgData name="Bob Ward" userId="6da7c2dd-8e2e-469f-a216-c384312e2a2d" providerId="ADAL" clId="{62870759-0822-402D-B25C-BB6298B1EE64}" dt="2023-11-03T02:52:48.217" v="59501" actId="1076"/>
          <ac:cxnSpMkLst>
            <pc:docMk/>
            <pc:sldMk cId="948597794" sldId="2147479597"/>
            <ac:cxnSpMk id="56" creationId="{864349F0-7881-DC4E-BCEC-77BB1097A419}"/>
          </ac:cxnSpMkLst>
        </pc:cxnChg>
        <pc:cxnChg chg="mod">
          <ac:chgData name="Bob Ward" userId="6da7c2dd-8e2e-469f-a216-c384312e2a2d" providerId="ADAL" clId="{62870759-0822-402D-B25C-BB6298B1EE64}" dt="2023-11-03T02:52:48.217" v="59501" actId="1076"/>
          <ac:cxnSpMkLst>
            <pc:docMk/>
            <pc:sldMk cId="948597794" sldId="2147479597"/>
            <ac:cxnSpMk id="57" creationId="{54185002-494D-C145-BD8C-2472E4432329}"/>
          </ac:cxnSpMkLst>
        </pc:cxnChg>
        <pc:cxnChg chg="mod">
          <ac:chgData name="Bob Ward" userId="6da7c2dd-8e2e-469f-a216-c384312e2a2d" providerId="ADAL" clId="{62870759-0822-402D-B25C-BB6298B1EE64}" dt="2023-11-03T02:52:48.217" v="59501" actId="1076"/>
          <ac:cxnSpMkLst>
            <pc:docMk/>
            <pc:sldMk cId="948597794" sldId="2147479597"/>
            <ac:cxnSpMk id="58" creationId="{83B83270-5232-9742-BE10-77CCCE25F3F5}"/>
          </ac:cxnSpMkLst>
        </pc:cxnChg>
        <pc:cxnChg chg="mod">
          <ac:chgData name="Bob Ward" userId="6da7c2dd-8e2e-469f-a216-c384312e2a2d" providerId="ADAL" clId="{62870759-0822-402D-B25C-BB6298B1EE64}" dt="2023-11-03T02:52:48.217" v="59501" actId="1076"/>
          <ac:cxnSpMkLst>
            <pc:docMk/>
            <pc:sldMk cId="948597794" sldId="2147479597"/>
            <ac:cxnSpMk id="59" creationId="{6E655ABE-BF2F-D842-89F2-9FD89A967989}"/>
          </ac:cxnSpMkLst>
        </pc:cxnChg>
        <pc:cxnChg chg="mod">
          <ac:chgData name="Bob Ward" userId="6da7c2dd-8e2e-469f-a216-c384312e2a2d" providerId="ADAL" clId="{62870759-0822-402D-B25C-BB6298B1EE64}" dt="2023-11-03T02:52:48.217" v="59501" actId="1076"/>
          <ac:cxnSpMkLst>
            <pc:docMk/>
            <pc:sldMk cId="948597794" sldId="2147479597"/>
            <ac:cxnSpMk id="65" creationId="{881D3CC5-2CC9-5F45-A770-6C54BE89D0A7}"/>
          </ac:cxnSpMkLst>
        </pc:cxnChg>
        <pc:cxnChg chg="mod">
          <ac:chgData name="Bob Ward" userId="6da7c2dd-8e2e-469f-a216-c384312e2a2d" providerId="ADAL" clId="{62870759-0822-402D-B25C-BB6298B1EE64}" dt="2023-11-03T02:52:48.217" v="59501" actId="1076"/>
          <ac:cxnSpMkLst>
            <pc:docMk/>
            <pc:sldMk cId="948597794" sldId="2147479597"/>
            <ac:cxnSpMk id="66" creationId="{B88B1C76-F1FF-5649-9518-CB08C6D9D7B5}"/>
          </ac:cxnSpMkLst>
        </pc:cxnChg>
        <pc:cxnChg chg="mod">
          <ac:chgData name="Bob Ward" userId="6da7c2dd-8e2e-469f-a216-c384312e2a2d" providerId="ADAL" clId="{62870759-0822-402D-B25C-BB6298B1EE64}" dt="2023-11-03T02:52:48.217" v="59501" actId="1076"/>
          <ac:cxnSpMkLst>
            <pc:docMk/>
            <pc:sldMk cId="948597794" sldId="2147479597"/>
            <ac:cxnSpMk id="177" creationId="{618F38D8-1BFB-0342-B163-8D4AE12514D6}"/>
          </ac:cxnSpMkLst>
        </pc:cxnChg>
        <pc:cxnChg chg="mod">
          <ac:chgData name="Bob Ward" userId="6da7c2dd-8e2e-469f-a216-c384312e2a2d" providerId="ADAL" clId="{62870759-0822-402D-B25C-BB6298B1EE64}" dt="2023-11-03T02:52:48.217" v="59501" actId="1076"/>
          <ac:cxnSpMkLst>
            <pc:docMk/>
            <pc:sldMk cId="948597794" sldId="2147479597"/>
            <ac:cxnSpMk id="180" creationId="{778B41D7-2BE8-9448-ACC5-7006A2B93DC0}"/>
          </ac:cxnSpMkLst>
        </pc:cxnChg>
        <pc:cxnChg chg="mod">
          <ac:chgData name="Bob Ward" userId="6da7c2dd-8e2e-469f-a216-c384312e2a2d" providerId="ADAL" clId="{62870759-0822-402D-B25C-BB6298B1EE64}" dt="2023-11-03T02:52:48.217" v="59501" actId="1076"/>
          <ac:cxnSpMkLst>
            <pc:docMk/>
            <pc:sldMk cId="948597794" sldId="2147479597"/>
            <ac:cxnSpMk id="186" creationId="{897B3B60-6E1A-8A4E-96E0-FA5F45F15D7A}"/>
          </ac:cxnSpMkLst>
        </pc:cxnChg>
        <pc:cxnChg chg="add mod">
          <ac:chgData name="Bob Ward" userId="6da7c2dd-8e2e-469f-a216-c384312e2a2d" providerId="ADAL" clId="{62870759-0822-402D-B25C-BB6298B1EE64}" dt="2023-11-03T02:52:48.217" v="59501" actId="1076"/>
          <ac:cxnSpMkLst>
            <pc:docMk/>
            <pc:sldMk cId="948597794" sldId="2147479597"/>
            <ac:cxnSpMk id="266" creationId="{A52350DC-4A9A-5656-F488-6E3B65D30474}"/>
          </ac:cxnSpMkLst>
        </pc:cxnChg>
        <pc:cxnChg chg="add mod">
          <ac:chgData name="Bob Ward" userId="6da7c2dd-8e2e-469f-a216-c384312e2a2d" providerId="ADAL" clId="{62870759-0822-402D-B25C-BB6298B1EE64}" dt="2023-11-03T02:52:48.217" v="59501" actId="1076"/>
          <ac:cxnSpMkLst>
            <pc:docMk/>
            <pc:sldMk cId="948597794" sldId="2147479597"/>
            <ac:cxnSpMk id="267" creationId="{43851CD1-D8CB-C946-16B2-11FE37E6B2BA}"/>
          </ac:cxnSpMkLst>
        </pc:cxnChg>
        <pc:cxnChg chg="add mod">
          <ac:chgData name="Bob Ward" userId="6da7c2dd-8e2e-469f-a216-c384312e2a2d" providerId="ADAL" clId="{62870759-0822-402D-B25C-BB6298B1EE64}" dt="2023-11-03T02:52:48.217" v="59501" actId="1076"/>
          <ac:cxnSpMkLst>
            <pc:docMk/>
            <pc:sldMk cId="948597794" sldId="2147479597"/>
            <ac:cxnSpMk id="272" creationId="{C8ED860B-4DB4-70CD-58D4-C142E3F0A5C7}"/>
          </ac:cxnSpMkLst>
        </pc:cxnChg>
        <pc:cxnChg chg="mod">
          <ac:chgData name="Bob Ward" userId="6da7c2dd-8e2e-469f-a216-c384312e2a2d" providerId="ADAL" clId="{62870759-0822-402D-B25C-BB6298B1EE64}" dt="2023-11-03T02:52:48.217" v="59501" actId="1076"/>
          <ac:cxnSpMkLst>
            <pc:docMk/>
            <pc:sldMk cId="948597794" sldId="2147479597"/>
            <ac:cxnSpMk id="280" creationId="{2DC3DD0E-65CF-53EE-C45E-1A7C107C4696}"/>
          </ac:cxnSpMkLst>
        </pc:cxnChg>
        <pc:cxnChg chg="mod">
          <ac:chgData name="Bob Ward" userId="6da7c2dd-8e2e-469f-a216-c384312e2a2d" providerId="ADAL" clId="{62870759-0822-402D-B25C-BB6298B1EE64}" dt="2023-11-03T02:52:48.217" v="59501" actId="1076"/>
          <ac:cxnSpMkLst>
            <pc:docMk/>
            <pc:sldMk cId="948597794" sldId="2147479597"/>
            <ac:cxnSpMk id="281" creationId="{27D862F0-4611-29C7-53C9-9AD74BD167D2}"/>
          </ac:cxnSpMkLst>
        </pc:cxnChg>
        <pc:cxnChg chg="mod">
          <ac:chgData name="Bob Ward" userId="6da7c2dd-8e2e-469f-a216-c384312e2a2d" providerId="ADAL" clId="{62870759-0822-402D-B25C-BB6298B1EE64}" dt="2023-11-03T02:52:48.217" v="59501" actId="1076"/>
          <ac:cxnSpMkLst>
            <pc:docMk/>
            <pc:sldMk cId="948597794" sldId="2147479597"/>
            <ac:cxnSpMk id="282" creationId="{576F96C5-8F59-27DA-C6F7-B040AB187923}"/>
          </ac:cxnSpMkLst>
        </pc:cxnChg>
        <pc:cxnChg chg="mod">
          <ac:chgData name="Bob Ward" userId="6da7c2dd-8e2e-469f-a216-c384312e2a2d" providerId="ADAL" clId="{62870759-0822-402D-B25C-BB6298B1EE64}" dt="2023-11-03T02:52:48.217" v="59501" actId="1076"/>
          <ac:cxnSpMkLst>
            <pc:docMk/>
            <pc:sldMk cId="948597794" sldId="2147479597"/>
            <ac:cxnSpMk id="283" creationId="{F1BFE2D7-F98B-A535-19A3-3D3503BB8660}"/>
          </ac:cxnSpMkLst>
        </pc:cxnChg>
        <pc:cxnChg chg="add mod">
          <ac:chgData name="Bob Ward" userId="6da7c2dd-8e2e-469f-a216-c384312e2a2d" providerId="ADAL" clId="{62870759-0822-402D-B25C-BB6298B1EE64}" dt="2023-11-03T02:52:48.217" v="59501" actId="1076"/>
          <ac:cxnSpMkLst>
            <pc:docMk/>
            <pc:sldMk cId="948597794" sldId="2147479597"/>
            <ac:cxnSpMk id="300" creationId="{7DE6AE81-6C35-FC64-83ED-2A5270639976}"/>
          </ac:cxnSpMkLst>
        </pc:cxnChg>
        <pc:cxnChg chg="add mod">
          <ac:chgData name="Bob Ward" userId="6da7c2dd-8e2e-469f-a216-c384312e2a2d" providerId="ADAL" clId="{62870759-0822-402D-B25C-BB6298B1EE64}" dt="2023-11-03T02:52:48.217" v="59501" actId="1076"/>
          <ac:cxnSpMkLst>
            <pc:docMk/>
            <pc:sldMk cId="948597794" sldId="2147479597"/>
            <ac:cxnSpMk id="301" creationId="{32C0B0DD-FE16-2872-AA55-DD7DB1010CE7}"/>
          </ac:cxnSpMkLst>
        </pc:cxnChg>
        <pc:cxnChg chg="mod">
          <ac:chgData name="Bob Ward" userId="6da7c2dd-8e2e-469f-a216-c384312e2a2d" providerId="ADAL" clId="{62870759-0822-402D-B25C-BB6298B1EE64}" dt="2023-11-03T02:52:48.217" v="59501" actId="1076"/>
          <ac:cxnSpMkLst>
            <pc:docMk/>
            <pc:sldMk cId="948597794" sldId="2147479597"/>
            <ac:cxnSpMk id="305" creationId="{73D36CBB-382C-BFDE-17FB-168C2E18B52F}"/>
          </ac:cxnSpMkLst>
        </pc:cxnChg>
        <pc:cxnChg chg="mod">
          <ac:chgData name="Bob Ward" userId="6da7c2dd-8e2e-469f-a216-c384312e2a2d" providerId="ADAL" clId="{62870759-0822-402D-B25C-BB6298B1EE64}" dt="2023-11-03T02:52:48.217" v="59501" actId="1076"/>
          <ac:cxnSpMkLst>
            <pc:docMk/>
            <pc:sldMk cId="948597794" sldId="2147479597"/>
            <ac:cxnSpMk id="306" creationId="{2B91903D-99C0-D696-210F-F50B6201CBFA}"/>
          </ac:cxnSpMkLst>
        </pc:cxnChg>
        <pc:cxnChg chg="add mod">
          <ac:chgData name="Bob Ward" userId="6da7c2dd-8e2e-469f-a216-c384312e2a2d" providerId="ADAL" clId="{62870759-0822-402D-B25C-BB6298B1EE64}" dt="2023-11-03T02:52:48.217" v="59501" actId="1076"/>
          <ac:cxnSpMkLst>
            <pc:docMk/>
            <pc:sldMk cId="948597794" sldId="2147479597"/>
            <ac:cxnSpMk id="312" creationId="{62856D78-AB37-6AA0-ED27-0B5F7593EC62}"/>
          </ac:cxnSpMkLst>
        </pc:cxnChg>
        <pc:cxnChg chg="add mod">
          <ac:chgData name="Bob Ward" userId="6da7c2dd-8e2e-469f-a216-c384312e2a2d" providerId="ADAL" clId="{62870759-0822-402D-B25C-BB6298B1EE64}" dt="2023-11-03T02:52:48.217" v="59501" actId="1076"/>
          <ac:cxnSpMkLst>
            <pc:docMk/>
            <pc:sldMk cId="948597794" sldId="2147479597"/>
            <ac:cxnSpMk id="313" creationId="{71754A56-2EF3-B71A-5256-7B0718F40E4B}"/>
          </ac:cxnSpMkLst>
        </pc:cxnChg>
        <pc:cxnChg chg="add mod">
          <ac:chgData name="Bob Ward" userId="6da7c2dd-8e2e-469f-a216-c384312e2a2d" providerId="ADAL" clId="{62870759-0822-402D-B25C-BB6298B1EE64}" dt="2023-11-03T02:52:48.217" v="59501" actId="1076"/>
          <ac:cxnSpMkLst>
            <pc:docMk/>
            <pc:sldMk cId="948597794" sldId="2147479597"/>
            <ac:cxnSpMk id="314" creationId="{D4589330-94F7-EFFD-1649-A98448E71669}"/>
          </ac:cxnSpMkLst>
        </pc:cxnChg>
        <pc:cxnChg chg="add mod">
          <ac:chgData name="Bob Ward" userId="6da7c2dd-8e2e-469f-a216-c384312e2a2d" providerId="ADAL" clId="{62870759-0822-402D-B25C-BB6298B1EE64}" dt="2023-11-03T02:52:48.217" v="59501" actId="1076"/>
          <ac:cxnSpMkLst>
            <pc:docMk/>
            <pc:sldMk cId="948597794" sldId="2147479597"/>
            <ac:cxnSpMk id="319" creationId="{36F732C5-508F-E651-0642-7CC40357C3D7}"/>
          </ac:cxnSpMkLst>
        </pc:cxnChg>
      </pc:sldChg>
      <pc:sldChg chg="modSp add mod ord modAnim modShow modNotesTx">
        <pc:chgData name="Bob Ward" userId="6da7c2dd-8e2e-469f-a216-c384312e2a2d" providerId="ADAL" clId="{62870759-0822-402D-B25C-BB6298B1EE64}" dt="2023-11-14T23:12:00.927" v="83761" actId="729"/>
        <pc:sldMkLst>
          <pc:docMk/>
          <pc:sldMk cId="1277461554" sldId="2147479598"/>
        </pc:sldMkLst>
        <pc:spChg chg="mod">
          <ac:chgData name="Bob Ward" userId="6da7c2dd-8e2e-469f-a216-c384312e2a2d" providerId="ADAL" clId="{62870759-0822-402D-B25C-BB6298B1EE64}" dt="2023-11-03T16:24:17.555" v="61461" actId="1076"/>
          <ac:spMkLst>
            <pc:docMk/>
            <pc:sldMk cId="1277461554" sldId="2147479598"/>
            <ac:spMk id="12" creationId="{8A0E5BFD-985A-5492-C4F9-3F7CCE652EB6}"/>
          </ac:spMkLst>
        </pc:spChg>
        <pc:graphicFrameChg chg="mod">
          <ac:chgData name="Bob Ward" userId="6da7c2dd-8e2e-469f-a216-c384312e2a2d" providerId="ADAL" clId="{62870759-0822-402D-B25C-BB6298B1EE64}" dt="2023-11-03T16:20:16.220" v="61285" actId="20577"/>
          <ac:graphicFrameMkLst>
            <pc:docMk/>
            <pc:sldMk cId="1277461554" sldId="2147479598"/>
            <ac:graphicFrameMk id="3" creationId="{882B29AA-E8A8-6AD0-F4AF-5B7732AD18FA}"/>
          </ac:graphicFrameMkLst>
        </pc:graphicFrameChg>
        <pc:graphicFrameChg chg="mod">
          <ac:chgData name="Bob Ward" userId="6da7c2dd-8e2e-469f-a216-c384312e2a2d" providerId="ADAL" clId="{62870759-0822-402D-B25C-BB6298B1EE64}" dt="2023-11-03T16:20:28.741" v="61288" actId="20577"/>
          <ac:graphicFrameMkLst>
            <pc:docMk/>
            <pc:sldMk cId="1277461554" sldId="2147479598"/>
            <ac:graphicFrameMk id="11" creationId="{281D61AF-09AD-34AF-E5B9-FC97E9630703}"/>
          </ac:graphicFrameMkLst>
        </pc:graphicFrameChg>
      </pc:sldChg>
      <pc:sldChg chg="add del">
        <pc:chgData name="Bob Ward" userId="6da7c2dd-8e2e-469f-a216-c384312e2a2d" providerId="ADAL" clId="{62870759-0822-402D-B25C-BB6298B1EE64}" dt="2023-11-07T18:58:05.241" v="63106" actId="47"/>
        <pc:sldMkLst>
          <pc:docMk/>
          <pc:sldMk cId="1565592647" sldId="2147479599"/>
        </pc:sldMkLst>
      </pc:sldChg>
      <pc:sldChg chg="add del">
        <pc:chgData name="Bob Ward" userId="6da7c2dd-8e2e-469f-a216-c384312e2a2d" providerId="ADAL" clId="{62870759-0822-402D-B25C-BB6298B1EE64}" dt="2023-10-27T14:50:21.946" v="22334" actId="47"/>
        <pc:sldMkLst>
          <pc:docMk/>
          <pc:sldMk cId="1965287323" sldId="2147481364"/>
        </pc:sldMkLst>
      </pc:sldChg>
      <pc:sldChg chg="add del">
        <pc:chgData name="Bob Ward" userId="6da7c2dd-8e2e-469f-a216-c384312e2a2d" providerId="ADAL" clId="{62870759-0822-402D-B25C-BB6298B1EE64}" dt="2023-11-12T03:40:29.695" v="66783" actId="47"/>
        <pc:sldMkLst>
          <pc:docMk/>
          <pc:sldMk cId="3844247966" sldId="2147481887"/>
        </pc:sldMkLst>
      </pc:sldChg>
      <pc:sldChg chg="addSp modSp new mod">
        <pc:chgData name="Bob Ward" userId="6da7c2dd-8e2e-469f-a216-c384312e2a2d" providerId="ADAL" clId="{62870759-0822-402D-B25C-BB6298B1EE64}" dt="2023-11-13T03:14:38.777" v="80838" actId="122"/>
        <pc:sldMkLst>
          <pc:docMk/>
          <pc:sldMk cId="4102787304" sldId="2147481888"/>
        </pc:sldMkLst>
        <pc:spChg chg="mod">
          <ac:chgData name="Bob Ward" userId="6da7c2dd-8e2e-469f-a216-c384312e2a2d" providerId="ADAL" clId="{62870759-0822-402D-B25C-BB6298B1EE64}" dt="2023-11-12T03:00:12.899" v="65245" actId="20577"/>
          <ac:spMkLst>
            <pc:docMk/>
            <pc:sldMk cId="4102787304" sldId="2147481888"/>
            <ac:spMk id="2" creationId="{E0D9BD7F-89DF-45F3-E726-68107A37A942}"/>
          </ac:spMkLst>
        </pc:spChg>
        <pc:spChg chg="add mod">
          <ac:chgData name="Bob Ward" userId="6da7c2dd-8e2e-469f-a216-c384312e2a2d" providerId="ADAL" clId="{62870759-0822-402D-B25C-BB6298B1EE64}" dt="2023-11-12T03:09:54.631" v="65534" actId="1076"/>
          <ac:spMkLst>
            <pc:docMk/>
            <pc:sldMk cId="4102787304" sldId="2147481888"/>
            <ac:spMk id="4" creationId="{FF2EF458-0AE9-9F29-8EAA-0D842F982D10}"/>
          </ac:spMkLst>
        </pc:spChg>
        <pc:spChg chg="add mod">
          <ac:chgData name="Bob Ward" userId="6da7c2dd-8e2e-469f-a216-c384312e2a2d" providerId="ADAL" clId="{62870759-0822-402D-B25C-BB6298B1EE64}" dt="2023-11-13T03:14:38.777" v="80838" actId="122"/>
          <ac:spMkLst>
            <pc:docMk/>
            <pc:sldMk cId="4102787304" sldId="2147481888"/>
            <ac:spMk id="6" creationId="{CF6CCAF2-BF49-2E72-5253-0D70030E7295}"/>
          </ac:spMkLst>
        </pc:spChg>
      </pc:sldChg>
      <pc:sldChg chg="addSp delSp modSp new mod">
        <pc:chgData name="Bob Ward" userId="6da7c2dd-8e2e-469f-a216-c384312e2a2d" providerId="ADAL" clId="{62870759-0822-402D-B25C-BB6298B1EE64}" dt="2023-11-12T03:27:31.356" v="66311" actId="14100"/>
        <pc:sldMkLst>
          <pc:docMk/>
          <pc:sldMk cId="3399665628" sldId="2147481889"/>
        </pc:sldMkLst>
        <pc:spChg chg="del">
          <ac:chgData name="Bob Ward" userId="6da7c2dd-8e2e-469f-a216-c384312e2a2d" providerId="ADAL" clId="{62870759-0822-402D-B25C-BB6298B1EE64}" dt="2023-11-12T03:11:28.851" v="65540" actId="478"/>
          <ac:spMkLst>
            <pc:docMk/>
            <pc:sldMk cId="3399665628" sldId="2147481889"/>
            <ac:spMk id="2" creationId="{AC02EA5D-C6FD-1241-6218-18B85E35BAAF}"/>
          </ac:spMkLst>
        </pc:spChg>
        <pc:spChg chg="add mod">
          <ac:chgData name="Bob Ward" userId="6da7c2dd-8e2e-469f-a216-c384312e2a2d" providerId="ADAL" clId="{62870759-0822-402D-B25C-BB6298B1EE64}" dt="2023-11-12T03:27:23.702" v="66310" actId="20577"/>
          <ac:spMkLst>
            <pc:docMk/>
            <pc:sldMk cId="3399665628" sldId="2147481889"/>
            <ac:spMk id="10" creationId="{D30BFDA7-35A9-20E5-683B-5AFB18CA1168}"/>
          </ac:spMkLst>
        </pc:spChg>
        <pc:spChg chg="add mod">
          <ac:chgData name="Bob Ward" userId="6da7c2dd-8e2e-469f-a216-c384312e2a2d" providerId="ADAL" clId="{62870759-0822-402D-B25C-BB6298B1EE64}" dt="2023-11-12T03:13:23.312" v="65678" actId="1076"/>
          <ac:spMkLst>
            <pc:docMk/>
            <pc:sldMk cId="3399665628" sldId="2147481889"/>
            <ac:spMk id="13" creationId="{13E7C859-1744-50E0-56F0-5F4DA54F0241}"/>
          </ac:spMkLst>
        </pc:spChg>
        <pc:spChg chg="add mod">
          <ac:chgData name="Bob Ward" userId="6da7c2dd-8e2e-469f-a216-c384312e2a2d" providerId="ADAL" clId="{62870759-0822-402D-B25C-BB6298B1EE64}" dt="2023-11-12T03:14:46.120" v="65742" actId="1076"/>
          <ac:spMkLst>
            <pc:docMk/>
            <pc:sldMk cId="3399665628" sldId="2147481889"/>
            <ac:spMk id="17" creationId="{DD552028-A895-5657-7F24-24A81B88253E}"/>
          </ac:spMkLst>
        </pc:spChg>
        <pc:spChg chg="add mod">
          <ac:chgData name="Bob Ward" userId="6da7c2dd-8e2e-469f-a216-c384312e2a2d" providerId="ADAL" clId="{62870759-0822-402D-B25C-BB6298B1EE64}" dt="2023-11-12T03:16:54.939" v="65810" actId="1076"/>
          <ac:spMkLst>
            <pc:docMk/>
            <pc:sldMk cId="3399665628" sldId="2147481889"/>
            <ac:spMk id="19" creationId="{271ADC7F-6B19-ED00-4BF4-BE444F658669}"/>
          </ac:spMkLst>
        </pc:spChg>
        <pc:picChg chg="add mod">
          <ac:chgData name="Bob Ward" userId="6da7c2dd-8e2e-469f-a216-c384312e2a2d" providerId="ADAL" clId="{62870759-0822-402D-B25C-BB6298B1EE64}" dt="2023-11-12T03:13:15.406" v="65677" actId="1076"/>
          <ac:picMkLst>
            <pc:docMk/>
            <pc:sldMk cId="3399665628" sldId="2147481889"/>
            <ac:picMk id="4" creationId="{A529F957-0E2D-804D-8322-32136F8FA7AB}"/>
          </ac:picMkLst>
        </pc:picChg>
        <pc:cxnChg chg="add mod">
          <ac:chgData name="Bob Ward" userId="6da7c2dd-8e2e-469f-a216-c384312e2a2d" providerId="ADAL" clId="{62870759-0822-402D-B25C-BB6298B1EE64}" dt="2023-11-12T03:11:59.248" v="65550" actId="1582"/>
          <ac:cxnSpMkLst>
            <pc:docMk/>
            <pc:sldMk cId="3399665628" sldId="2147481889"/>
            <ac:cxnSpMk id="6" creationId="{98315CEB-91A9-5F2B-1896-B29FA57EAC0F}"/>
          </ac:cxnSpMkLst>
        </pc:cxnChg>
        <pc:cxnChg chg="add mod">
          <ac:chgData name="Bob Ward" userId="6da7c2dd-8e2e-469f-a216-c384312e2a2d" providerId="ADAL" clId="{62870759-0822-402D-B25C-BB6298B1EE64}" dt="2023-11-12T03:27:31.356" v="66311" actId="14100"/>
          <ac:cxnSpMkLst>
            <pc:docMk/>
            <pc:sldMk cId="3399665628" sldId="2147481889"/>
            <ac:cxnSpMk id="11" creationId="{5587DF7A-7107-6D08-62EE-E5FF00A2A857}"/>
          </ac:cxnSpMkLst>
        </pc:cxnChg>
        <pc:cxnChg chg="add del mod">
          <ac:chgData name="Bob Ward" userId="6da7c2dd-8e2e-469f-a216-c384312e2a2d" providerId="ADAL" clId="{62870759-0822-402D-B25C-BB6298B1EE64}" dt="2023-11-12T03:13:32.465" v="65683" actId="478"/>
          <ac:cxnSpMkLst>
            <pc:docMk/>
            <pc:sldMk cId="3399665628" sldId="2147481889"/>
            <ac:cxnSpMk id="14" creationId="{58A49A2C-07E1-0F90-46C5-615CE184BA79}"/>
          </ac:cxnSpMkLst>
        </pc:cxnChg>
        <pc:cxnChg chg="add mod">
          <ac:chgData name="Bob Ward" userId="6da7c2dd-8e2e-469f-a216-c384312e2a2d" providerId="ADAL" clId="{62870759-0822-402D-B25C-BB6298B1EE64}" dt="2023-11-12T03:16:41.372" v="65792" actId="1076"/>
          <ac:cxnSpMkLst>
            <pc:docMk/>
            <pc:sldMk cId="3399665628" sldId="2147481889"/>
            <ac:cxnSpMk id="18" creationId="{B9165716-EB18-6202-2A4E-35AE17E098FF}"/>
          </ac:cxnSpMkLst>
        </pc:cxnChg>
      </pc:sldChg>
      <pc:sldChg chg="addSp delSp modSp new mod">
        <pc:chgData name="Bob Ward" userId="6da7c2dd-8e2e-469f-a216-c384312e2a2d" providerId="ADAL" clId="{62870759-0822-402D-B25C-BB6298B1EE64}" dt="2023-11-12T03:29:34.048" v="66461" actId="113"/>
        <pc:sldMkLst>
          <pc:docMk/>
          <pc:sldMk cId="2064617206" sldId="2147481890"/>
        </pc:sldMkLst>
        <pc:spChg chg="del">
          <ac:chgData name="Bob Ward" userId="6da7c2dd-8e2e-469f-a216-c384312e2a2d" providerId="ADAL" clId="{62870759-0822-402D-B25C-BB6298B1EE64}" dt="2023-11-12T03:15:28.152" v="65744" actId="478"/>
          <ac:spMkLst>
            <pc:docMk/>
            <pc:sldMk cId="2064617206" sldId="2147481890"/>
            <ac:spMk id="2" creationId="{EBA9D6FA-BE45-4AD5-324A-553A31227B1F}"/>
          </ac:spMkLst>
        </pc:spChg>
        <pc:spChg chg="add mod">
          <ac:chgData name="Bob Ward" userId="6da7c2dd-8e2e-469f-a216-c384312e2a2d" providerId="ADAL" clId="{62870759-0822-402D-B25C-BB6298B1EE64}" dt="2023-11-12T03:19:41.861" v="65938" actId="122"/>
          <ac:spMkLst>
            <pc:docMk/>
            <pc:sldMk cId="2064617206" sldId="2147481890"/>
            <ac:spMk id="10" creationId="{C6970143-146A-58CE-DE2F-79C9F1E0BD26}"/>
          </ac:spMkLst>
        </pc:spChg>
        <pc:spChg chg="add mod">
          <ac:chgData name="Bob Ward" userId="6da7c2dd-8e2e-469f-a216-c384312e2a2d" providerId="ADAL" clId="{62870759-0822-402D-B25C-BB6298B1EE64}" dt="2023-11-12T03:29:34.048" v="66461" actId="113"/>
          <ac:spMkLst>
            <pc:docMk/>
            <pc:sldMk cId="2064617206" sldId="2147481890"/>
            <ac:spMk id="11" creationId="{92C335AC-8637-9FBD-7EB5-9E186F94CBF2}"/>
          </ac:spMkLst>
        </pc:spChg>
        <pc:picChg chg="add mod">
          <ac:chgData name="Bob Ward" userId="6da7c2dd-8e2e-469f-a216-c384312e2a2d" providerId="ADAL" clId="{62870759-0822-402D-B25C-BB6298B1EE64}" dt="2023-11-12T03:19:30.144" v="65934" actId="14100"/>
          <ac:picMkLst>
            <pc:docMk/>
            <pc:sldMk cId="2064617206" sldId="2147481890"/>
            <ac:picMk id="4" creationId="{90A0C627-C0AE-33FF-E7BD-83D10A4264FB}"/>
          </ac:picMkLst>
        </pc:picChg>
        <pc:cxnChg chg="add mod">
          <ac:chgData name="Bob Ward" userId="6da7c2dd-8e2e-469f-a216-c384312e2a2d" providerId="ADAL" clId="{62870759-0822-402D-B25C-BB6298B1EE64}" dt="2023-11-12T03:27:55.561" v="66313" actId="1582"/>
          <ac:cxnSpMkLst>
            <pc:docMk/>
            <pc:sldMk cId="2064617206" sldId="2147481890"/>
            <ac:cxnSpMk id="6" creationId="{F68B149D-41DE-7B17-2864-675BFBD2EB31}"/>
          </ac:cxnSpMkLst>
        </pc:cxnChg>
      </pc:sldChg>
      <pc:sldChg chg="addSp delSp modSp add mod">
        <pc:chgData name="Bob Ward" userId="6da7c2dd-8e2e-469f-a216-c384312e2a2d" providerId="ADAL" clId="{62870759-0822-402D-B25C-BB6298B1EE64}" dt="2023-11-12T03:25:23.879" v="66253" actId="1076"/>
        <pc:sldMkLst>
          <pc:docMk/>
          <pc:sldMk cId="2011075109" sldId="2147481891"/>
        </pc:sldMkLst>
        <pc:spChg chg="add mod">
          <ac:chgData name="Bob Ward" userId="6da7c2dd-8e2e-469f-a216-c384312e2a2d" providerId="ADAL" clId="{62870759-0822-402D-B25C-BB6298B1EE64}" dt="2023-11-12T03:18:39.212" v="65933" actId="1076"/>
          <ac:spMkLst>
            <pc:docMk/>
            <pc:sldMk cId="2011075109" sldId="2147481891"/>
            <ac:spMk id="8" creationId="{1D1BAC8D-8D8B-595F-36D1-B3AFFAEC0F1C}"/>
          </ac:spMkLst>
        </pc:spChg>
        <pc:spChg chg="add mod">
          <ac:chgData name="Bob Ward" userId="6da7c2dd-8e2e-469f-a216-c384312e2a2d" providerId="ADAL" clId="{62870759-0822-402D-B25C-BB6298B1EE64}" dt="2023-11-12T03:25:23.879" v="66253" actId="1076"/>
          <ac:spMkLst>
            <pc:docMk/>
            <pc:sldMk cId="2011075109" sldId="2147481891"/>
            <ac:spMk id="9" creationId="{BD1946FC-83F5-8CA5-B2FD-D898200E436B}"/>
          </ac:spMkLst>
        </pc:spChg>
        <pc:spChg chg="mod">
          <ac:chgData name="Bob Ward" userId="6da7c2dd-8e2e-469f-a216-c384312e2a2d" providerId="ADAL" clId="{62870759-0822-402D-B25C-BB6298B1EE64}" dt="2023-11-12T03:22:37.892" v="66034" actId="1076"/>
          <ac:spMkLst>
            <pc:docMk/>
            <pc:sldMk cId="2011075109" sldId="2147481891"/>
            <ac:spMk id="10" creationId="{C6970143-146A-58CE-DE2F-79C9F1E0BD26}"/>
          </ac:spMkLst>
        </pc:spChg>
        <pc:cxnChg chg="add mod">
          <ac:chgData name="Bob Ward" userId="6da7c2dd-8e2e-469f-a216-c384312e2a2d" providerId="ADAL" clId="{62870759-0822-402D-B25C-BB6298B1EE64}" dt="2023-11-12T03:18:17.800" v="65894" actId="14100"/>
          <ac:cxnSpMkLst>
            <pc:docMk/>
            <pc:sldMk cId="2011075109" sldId="2147481891"/>
            <ac:cxnSpMk id="2" creationId="{EA437E61-D06B-4C7D-D5E9-E666DF5D4EB5}"/>
          </ac:cxnSpMkLst>
        </pc:cxnChg>
        <pc:cxnChg chg="mod">
          <ac:chgData name="Bob Ward" userId="6da7c2dd-8e2e-469f-a216-c384312e2a2d" providerId="ADAL" clId="{62870759-0822-402D-B25C-BB6298B1EE64}" dt="2023-11-12T03:17:46.811" v="65812" actId="1076"/>
          <ac:cxnSpMkLst>
            <pc:docMk/>
            <pc:sldMk cId="2011075109" sldId="2147481891"/>
            <ac:cxnSpMk id="6" creationId="{F68B149D-41DE-7B17-2864-675BFBD2EB31}"/>
          </ac:cxnSpMkLst>
        </pc:cxnChg>
        <pc:cxnChg chg="add del mod">
          <ac:chgData name="Bob Ward" userId="6da7c2dd-8e2e-469f-a216-c384312e2a2d" providerId="ADAL" clId="{62870759-0822-402D-B25C-BB6298B1EE64}" dt="2023-11-12T03:18:21.861" v="65896"/>
          <ac:cxnSpMkLst>
            <pc:docMk/>
            <pc:sldMk cId="2011075109" sldId="2147481891"/>
            <ac:cxnSpMk id="7" creationId="{22F7BB48-D13C-F325-F2DB-71D5089F71E0}"/>
          </ac:cxnSpMkLst>
        </pc:cxnChg>
      </pc:sldChg>
      <pc:sldChg chg="delSp new del mod">
        <pc:chgData name="Bob Ward" userId="6da7c2dd-8e2e-469f-a216-c384312e2a2d" providerId="ADAL" clId="{62870759-0822-402D-B25C-BB6298B1EE64}" dt="2023-11-12T03:53:57.288" v="67109" actId="47"/>
        <pc:sldMkLst>
          <pc:docMk/>
          <pc:sldMk cId="4016302285" sldId="2147481892"/>
        </pc:sldMkLst>
        <pc:spChg chg="del">
          <ac:chgData name="Bob Ward" userId="6da7c2dd-8e2e-469f-a216-c384312e2a2d" providerId="ADAL" clId="{62870759-0822-402D-B25C-BB6298B1EE64}" dt="2023-11-12T03:23:06.555" v="66038" actId="478"/>
          <ac:spMkLst>
            <pc:docMk/>
            <pc:sldMk cId="4016302285" sldId="2147481892"/>
            <ac:spMk id="2" creationId="{50F4FC11-C75F-24EC-A88B-4B5DFFED2A4A}"/>
          </ac:spMkLst>
        </pc:spChg>
      </pc:sldChg>
      <pc:sldChg chg="addSp modSp add mod ord">
        <pc:chgData name="Bob Ward" userId="6da7c2dd-8e2e-469f-a216-c384312e2a2d" providerId="ADAL" clId="{62870759-0822-402D-B25C-BB6298B1EE64}" dt="2023-11-13T02:44:33.966" v="79416"/>
        <pc:sldMkLst>
          <pc:docMk/>
          <pc:sldMk cId="2690578552" sldId="2147481893"/>
        </pc:sldMkLst>
        <pc:spChg chg="mod">
          <ac:chgData name="Bob Ward" userId="6da7c2dd-8e2e-469f-a216-c384312e2a2d" providerId="ADAL" clId="{62870759-0822-402D-B25C-BB6298B1EE64}" dt="2023-11-12T03:24:51.002" v="66190" actId="1076"/>
          <ac:spMkLst>
            <pc:docMk/>
            <pc:sldMk cId="2690578552" sldId="2147481893"/>
            <ac:spMk id="8" creationId="{1D1BAC8D-8D8B-595F-36D1-B3AFFAEC0F1C}"/>
          </ac:spMkLst>
        </pc:spChg>
        <pc:spChg chg="mod">
          <ac:chgData name="Bob Ward" userId="6da7c2dd-8e2e-469f-a216-c384312e2a2d" providerId="ADAL" clId="{62870759-0822-402D-B25C-BB6298B1EE64}" dt="2023-11-12T03:23:59.192" v="66111" actId="1076"/>
          <ac:spMkLst>
            <pc:docMk/>
            <pc:sldMk cId="2690578552" sldId="2147481893"/>
            <ac:spMk id="10" creationId="{C6970143-146A-58CE-DE2F-79C9F1E0BD26}"/>
          </ac:spMkLst>
        </pc:spChg>
        <pc:spChg chg="add mod">
          <ac:chgData name="Bob Ward" userId="6da7c2dd-8e2e-469f-a216-c384312e2a2d" providerId="ADAL" clId="{62870759-0822-402D-B25C-BB6298B1EE64}" dt="2023-11-12T03:25:06.723" v="66251" actId="1076"/>
          <ac:spMkLst>
            <pc:docMk/>
            <pc:sldMk cId="2690578552" sldId="2147481893"/>
            <ac:spMk id="12" creationId="{67DCF255-B52B-5273-33BE-5FFA46D10ADE}"/>
          </ac:spMkLst>
        </pc:spChg>
        <pc:picChg chg="mod">
          <ac:chgData name="Bob Ward" userId="6da7c2dd-8e2e-469f-a216-c384312e2a2d" providerId="ADAL" clId="{62870759-0822-402D-B25C-BB6298B1EE64}" dt="2023-11-12T03:23:46.719" v="66107" actId="14100"/>
          <ac:picMkLst>
            <pc:docMk/>
            <pc:sldMk cId="2690578552" sldId="2147481893"/>
            <ac:picMk id="4" creationId="{90A0C627-C0AE-33FF-E7BD-83D10A4264FB}"/>
          </ac:picMkLst>
        </pc:picChg>
        <pc:cxnChg chg="mod">
          <ac:chgData name="Bob Ward" userId="6da7c2dd-8e2e-469f-a216-c384312e2a2d" providerId="ADAL" clId="{62870759-0822-402D-B25C-BB6298B1EE64}" dt="2023-11-12T03:24:04.023" v="66112" actId="1076"/>
          <ac:cxnSpMkLst>
            <pc:docMk/>
            <pc:sldMk cId="2690578552" sldId="2147481893"/>
            <ac:cxnSpMk id="2" creationId="{EA437E61-D06B-4C7D-D5E9-E666DF5D4EB5}"/>
          </ac:cxnSpMkLst>
        </pc:cxnChg>
        <pc:cxnChg chg="add mod">
          <ac:chgData name="Bob Ward" userId="6da7c2dd-8e2e-469f-a216-c384312e2a2d" providerId="ADAL" clId="{62870759-0822-402D-B25C-BB6298B1EE64}" dt="2023-11-12T03:24:49.374" v="66189" actId="14100"/>
          <ac:cxnSpMkLst>
            <pc:docMk/>
            <pc:sldMk cId="2690578552" sldId="2147481893"/>
            <ac:cxnSpMk id="5" creationId="{75257BE5-50A3-CD4D-51F0-1958862D8403}"/>
          </ac:cxnSpMkLst>
        </pc:cxnChg>
        <pc:cxnChg chg="mod">
          <ac:chgData name="Bob Ward" userId="6da7c2dd-8e2e-469f-a216-c384312e2a2d" providerId="ADAL" clId="{62870759-0822-402D-B25C-BB6298B1EE64}" dt="2023-11-12T03:23:49.038" v="66108" actId="1076"/>
          <ac:cxnSpMkLst>
            <pc:docMk/>
            <pc:sldMk cId="2690578552" sldId="2147481893"/>
            <ac:cxnSpMk id="6" creationId="{F68B149D-41DE-7B17-2864-675BFBD2EB31}"/>
          </ac:cxnSpMkLst>
        </pc:cxnChg>
      </pc:sldChg>
      <pc:sldChg chg="addSp delSp modSp new mod modShow">
        <pc:chgData name="Bob Ward" userId="6da7c2dd-8e2e-469f-a216-c384312e2a2d" providerId="ADAL" clId="{62870759-0822-402D-B25C-BB6298B1EE64}" dt="2023-11-13T20:41:39.713" v="82915" actId="729"/>
        <pc:sldMkLst>
          <pc:docMk/>
          <pc:sldMk cId="1563097322" sldId="2147481894"/>
        </pc:sldMkLst>
        <pc:spChg chg="mod">
          <ac:chgData name="Bob Ward" userId="6da7c2dd-8e2e-469f-a216-c384312e2a2d" providerId="ADAL" clId="{62870759-0822-402D-B25C-BB6298B1EE64}" dt="2023-11-12T03:33:30.321" v="66743" actId="20577"/>
          <ac:spMkLst>
            <pc:docMk/>
            <pc:sldMk cId="1563097322" sldId="2147481894"/>
            <ac:spMk id="2" creationId="{E6A2ECA8-37D6-C2C6-7BFD-3A48EAC56448}"/>
          </ac:spMkLst>
        </pc:spChg>
        <pc:spChg chg="add del mod">
          <ac:chgData name="Bob Ward" userId="6da7c2dd-8e2e-469f-a216-c384312e2a2d" providerId="ADAL" clId="{62870759-0822-402D-B25C-BB6298B1EE64}" dt="2023-11-12T03:33:54.336" v="66745"/>
          <ac:spMkLst>
            <pc:docMk/>
            <pc:sldMk cId="1563097322" sldId="2147481894"/>
            <ac:spMk id="3" creationId="{F523F0AA-63A4-7BA1-45BA-9A2AEE3CF461}"/>
          </ac:spMkLst>
        </pc:spChg>
        <pc:spChg chg="add del mod">
          <ac:chgData name="Bob Ward" userId="6da7c2dd-8e2e-469f-a216-c384312e2a2d" providerId="ADAL" clId="{62870759-0822-402D-B25C-BB6298B1EE64}" dt="2023-11-12T03:33:54.336" v="66745"/>
          <ac:spMkLst>
            <pc:docMk/>
            <pc:sldMk cId="1563097322" sldId="2147481894"/>
            <ac:spMk id="4" creationId="{EE49E1B6-3709-738A-F92D-07001C9BB837}"/>
          </ac:spMkLst>
        </pc:spChg>
        <pc:spChg chg="add del mod">
          <ac:chgData name="Bob Ward" userId="6da7c2dd-8e2e-469f-a216-c384312e2a2d" providerId="ADAL" clId="{62870759-0822-402D-B25C-BB6298B1EE64}" dt="2023-11-12T03:33:54.336" v="66745"/>
          <ac:spMkLst>
            <pc:docMk/>
            <pc:sldMk cId="1563097322" sldId="2147481894"/>
            <ac:spMk id="5" creationId="{2FDD2131-A217-E2CC-D812-13F2924B4D36}"/>
          </ac:spMkLst>
        </pc:spChg>
        <pc:spChg chg="add mod">
          <ac:chgData name="Bob Ward" userId="6da7c2dd-8e2e-469f-a216-c384312e2a2d" providerId="ADAL" clId="{62870759-0822-402D-B25C-BB6298B1EE64}" dt="2023-11-12T03:34:15.374" v="66750" actId="5793"/>
          <ac:spMkLst>
            <pc:docMk/>
            <pc:sldMk cId="1563097322" sldId="2147481894"/>
            <ac:spMk id="7" creationId="{F98EAB87-0903-9DB5-F763-8AA4A84066ED}"/>
          </ac:spMkLst>
        </pc:spChg>
        <pc:spChg chg="add mod">
          <ac:chgData name="Bob Ward" userId="6da7c2dd-8e2e-469f-a216-c384312e2a2d" providerId="ADAL" clId="{62870759-0822-402D-B25C-BB6298B1EE64}" dt="2023-11-12T03:34:35.141" v="66775" actId="2711"/>
          <ac:spMkLst>
            <pc:docMk/>
            <pc:sldMk cId="1563097322" sldId="2147481894"/>
            <ac:spMk id="9" creationId="{FC18968E-40CE-4AF1-A750-1C3285956C39}"/>
          </ac:spMkLst>
        </pc:spChg>
        <pc:picChg chg="add del mod">
          <ac:chgData name="Bob Ward" userId="6da7c2dd-8e2e-469f-a216-c384312e2a2d" providerId="ADAL" clId="{62870759-0822-402D-B25C-BB6298B1EE64}" dt="2023-11-12T03:33:54.336" v="66745"/>
          <ac:picMkLst>
            <pc:docMk/>
            <pc:sldMk cId="1563097322" sldId="2147481894"/>
            <ac:picMk id="6" creationId="{7B60F14F-07CF-D285-FE60-80C5FC2E1CDA}"/>
          </ac:picMkLst>
        </pc:picChg>
        <pc:picChg chg="add mod">
          <ac:chgData name="Bob Ward" userId="6da7c2dd-8e2e-469f-a216-c384312e2a2d" providerId="ADAL" clId="{62870759-0822-402D-B25C-BB6298B1EE64}" dt="2023-11-12T03:34:07.048" v="66747" actId="1076"/>
          <ac:picMkLst>
            <pc:docMk/>
            <pc:sldMk cId="1563097322" sldId="2147481894"/>
            <ac:picMk id="8" creationId="{430AAEE9-61CE-5570-7DF1-5BC2E97331BE}"/>
          </ac:picMkLst>
        </pc:picChg>
      </pc:sldChg>
      <pc:sldChg chg="add del">
        <pc:chgData name="Bob Ward" userId="6da7c2dd-8e2e-469f-a216-c384312e2a2d" providerId="ADAL" clId="{62870759-0822-402D-B25C-BB6298B1EE64}" dt="2023-11-12T03:32:19.504" v="66648" actId="47"/>
        <pc:sldMkLst>
          <pc:docMk/>
          <pc:sldMk cId="1797122952" sldId="2147481894"/>
        </pc:sldMkLst>
      </pc:sldChg>
      <pc:sldChg chg="modSp add mod modAnim modShow">
        <pc:chgData name="Bob Ward" userId="6da7c2dd-8e2e-469f-a216-c384312e2a2d" providerId="ADAL" clId="{62870759-0822-402D-B25C-BB6298B1EE64}" dt="2023-11-14T23:11:44.728" v="83760" actId="729"/>
        <pc:sldMkLst>
          <pc:docMk/>
          <pc:sldMk cId="1157866603" sldId="2147481969"/>
        </pc:sldMkLst>
        <pc:spChg chg="mod">
          <ac:chgData name="Bob Ward" userId="6da7c2dd-8e2e-469f-a216-c384312e2a2d" providerId="ADAL" clId="{62870759-0822-402D-B25C-BB6298B1EE64}" dt="2023-11-13T20:50:08.382" v="82979" actId="20577"/>
          <ac:spMkLst>
            <pc:docMk/>
            <pc:sldMk cId="1157866603" sldId="2147481969"/>
            <ac:spMk id="41" creationId="{FE957EE0-6038-E55E-BC6A-1B0E7389DD88}"/>
          </ac:spMkLst>
        </pc:spChg>
      </pc:sldChg>
      <pc:sldChg chg="modSp add mod modAnim">
        <pc:chgData name="Bob Ward" userId="6da7c2dd-8e2e-469f-a216-c384312e2a2d" providerId="ADAL" clId="{62870759-0822-402D-B25C-BB6298B1EE64}" dt="2023-11-12T03:46:41.765" v="67105" actId="20577"/>
        <pc:sldMkLst>
          <pc:docMk/>
          <pc:sldMk cId="2691885927" sldId="2147481970"/>
        </pc:sldMkLst>
        <pc:spChg chg="mod">
          <ac:chgData name="Bob Ward" userId="6da7c2dd-8e2e-469f-a216-c384312e2a2d" providerId="ADAL" clId="{62870759-0822-402D-B25C-BB6298B1EE64}" dt="2023-11-12T03:44:34.615" v="67059" actId="20577"/>
          <ac:spMkLst>
            <pc:docMk/>
            <pc:sldMk cId="2691885927" sldId="2147481970"/>
            <ac:spMk id="2" creationId="{9075B099-5211-3CA3-EFEF-317E761671B2}"/>
          </ac:spMkLst>
        </pc:spChg>
        <pc:spChg chg="mod">
          <ac:chgData name="Bob Ward" userId="6da7c2dd-8e2e-469f-a216-c384312e2a2d" providerId="ADAL" clId="{62870759-0822-402D-B25C-BB6298B1EE64}" dt="2023-11-12T03:46:41.765" v="67105" actId="20577"/>
          <ac:spMkLst>
            <pc:docMk/>
            <pc:sldMk cId="2691885927" sldId="2147481970"/>
            <ac:spMk id="3" creationId="{8B354098-0896-483B-29C7-B14CE0B0144E}"/>
          </ac:spMkLst>
        </pc:spChg>
      </pc:sldChg>
      <pc:sldChg chg="modSp add mod modAnim">
        <pc:chgData name="Bob Ward" userId="6da7c2dd-8e2e-469f-a216-c384312e2a2d" providerId="ADAL" clId="{62870759-0822-402D-B25C-BB6298B1EE64}" dt="2023-11-13T05:02:57.670" v="82453" actId="6549"/>
        <pc:sldMkLst>
          <pc:docMk/>
          <pc:sldMk cId="1986501555" sldId="2147481971"/>
        </pc:sldMkLst>
        <pc:spChg chg="mod">
          <ac:chgData name="Bob Ward" userId="6da7c2dd-8e2e-469f-a216-c384312e2a2d" providerId="ADAL" clId="{62870759-0822-402D-B25C-BB6298B1EE64}" dt="2023-11-13T02:19:09.562" v="76739" actId="20577"/>
          <ac:spMkLst>
            <pc:docMk/>
            <pc:sldMk cId="1986501555" sldId="2147481971"/>
            <ac:spMk id="9" creationId="{EFCDA649-226B-4F14-4513-38E2DED66D1C}"/>
          </ac:spMkLst>
        </pc:spChg>
        <pc:spChg chg="mod">
          <ac:chgData name="Bob Ward" userId="6da7c2dd-8e2e-469f-a216-c384312e2a2d" providerId="ADAL" clId="{62870759-0822-402D-B25C-BB6298B1EE64}" dt="2023-11-13T02:06:22.387" v="75844" actId="20577"/>
          <ac:spMkLst>
            <pc:docMk/>
            <pc:sldMk cId="1986501555" sldId="2147481971"/>
            <ac:spMk id="13" creationId="{098E3A23-85E9-DC84-EB52-0EA5CB022B12}"/>
          </ac:spMkLst>
        </pc:spChg>
        <pc:spChg chg="mod">
          <ac:chgData name="Bob Ward" userId="6da7c2dd-8e2e-469f-a216-c384312e2a2d" providerId="ADAL" clId="{62870759-0822-402D-B25C-BB6298B1EE64}" dt="2023-11-13T05:02:47.231" v="82452" actId="6549"/>
          <ac:spMkLst>
            <pc:docMk/>
            <pc:sldMk cId="1986501555" sldId="2147481971"/>
            <ac:spMk id="15" creationId="{F4C90C68-B90B-ADFC-460C-F4CE83E432DB}"/>
          </ac:spMkLst>
        </pc:spChg>
        <pc:spChg chg="mod">
          <ac:chgData name="Bob Ward" userId="6da7c2dd-8e2e-469f-a216-c384312e2a2d" providerId="ADAL" clId="{62870759-0822-402D-B25C-BB6298B1EE64}" dt="2023-11-13T05:02:57.670" v="82453" actId="6549"/>
          <ac:spMkLst>
            <pc:docMk/>
            <pc:sldMk cId="1986501555" sldId="2147481971"/>
            <ac:spMk id="16" creationId="{1C865BD0-6E71-2CC2-7AF2-2F9C02965C85}"/>
          </ac:spMkLst>
        </pc:spChg>
        <pc:spChg chg="mod">
          <ac:chgData name="Bob Ward" userId="6da7c2dd-8e2e-469f-a216-c384312e2a2d" providerId="ADAL" clId="{62870759-0822-402D-B25C-BB6298B1EE64}" dt="2023-11-13T02:06:03.087" v="75777" actId="1076"/>
          <ac:spMkLst>
            <pc:docMk/>
            <pc:sldMk cId="1986501555" sldId="2147481971"/>
            <ac:spMk id="19" creationId="{CF38ABBC-3265-0775-B7B2-8E23F8F389B5}"/>
          </ac:spMkLst>
        </pc:spChg>
      </pc:sldChg>
      <pc:sldChg chg="add del">
        <pc:chgData name="Bob Ward" userId="6da7c2dd-8e2e-469f-a216-c384312e2a2d" providerId="ADAL" clId="{62870759-0822-402D-B25C-BB6298B1EE64}" dt="2023-11-12T04:48:36.875" v="69361" actId="47"/>
        <pc:sldMkLst>
          <pc:docMk/>
          <pc:sldMk cId="2102782897" sldId="2147481971"/>
        </pc:sldMkLst>
      </pc:sldChg>
      <pc:sldChg chg="delSp modSp add mod modAnim modNotesTx">
        <pc:chgData name="Bob Ward" userId="6da7c2dd-8e2e-469f-a216-c384312e2a2d" providerId="ADAL" clId="{62870759-0822-402D-B25C-BB6298B1EE64}" dt="2023-11-13T02:19:38.792" v="76740" actId="1076"/>
        <pc:sldMkLst>
          <pc:docMk/>
          <pc:sldMk cId="3120994831" sldId="2147481972"/>
        </pc:sldMkLst>
        <pc:spChg chg="mod">
          <ac:chgData name="Bob Ward" userId="6da7c2dd-8e2e-469f-a216-c384312e2a2d" providerId="ADAL" clId="{62870759-0822-402D-B25C-BB6298B1EE64}" dt="2023-11-13T02:19:38.792" v="76740" actId="1076"/>
          <ac:spMkLst>
            <pc:docMk/>
            <pc:sldMk cId="3120994831" sldId="2147481972"/>
            <ac:spMk id="3" creationId="{79A289DC-0D2F-12FF-7DB8-DC716343717B}"/>
          </ac:spMkLst>
        </pc:spChg>
        <pc:spChg chg="del">
          <ac:chgData name="Bob Ward" userId="6da7c2dd-8e2e-469f-a216-c384312e2a2d" providerId="ADAL" clId="{62870759-0822-402D-B25C-BB6298B1EE64}" dt="2023-11-13T01:39:46.754" v="75426" actId="478"/>
          <ac:spMkLst>
            <pc:docMk/>
            <pc:sldMk cId="3120994831" sldId="2147481972"/>
            <ac:spMk id="4" creationId="{81FCBC4B-86C2-F9DD-B755-B802845CBB4D}"/>
          </ac:spMkLst>
        </pc:spChg>
        <pc:spChg chg="mod">
          <ac:chgData name="Bob Ward" userId="6da7c2dd-8e2e-469f-a216-c384312e2a2d" providerId="ADAL" clId="{62870759-0822-402D-B25C-BB6298B1EE64}" dt="2023-11-13T02:09:29.085" v="75847" actId="313"/>
          <ac:spMkLst>
            <pc:docMk/>
            <pc:sldMk cId="3120994831" sldId="2147481972"/>
            <ac:spMk id="9" creationId="{EFCDA649-226B-4F14-4513-38E2DED66D1C}"/>
          </ac:spMkLst>
        </pc:spChg>
        <pc:spChg chg="mod">
          <ac:chgData name="Bob Ward" userId="6da7c2dd-8e2e-469f-a216-c384312e2a2d" providerId="ADAL" clId="{62870759-0822-402D-B25C-BB6298B1EE64}" dt="2023-11-13T01:40:43.494" v="75632" actId="20577"/>
          <ac:spMkLst>
            <pc:docMk/>
            <pc:sldMk cId="3120994831" sldId="2147481972"/>
            <ac:spMk id="13" creationId="{098E3A23-85E9-DC84-EB52-0EA5CB022B12}"/>
          </ac:spMkLst>
        </pc:spChg>
        <pc:spChg chg="mod">
          <ac:chgData name="Bob Ward" userId="6da7c2dd-8e2e-469f-a216-c384312e2a2d" providerId="ADAL" clId="{62870759-0822-402D-B25C-BB6298B1EE64}" dt="2023-11-13T01:38:06.167" v="75184" actId="20577"/>
          <ac:spMkLst>
            <pc:docMk/>
            <pc:sldMk cId="3120994831" sldId="2147481972"/>
            <ac:spMk id="15" creationId="{F4C90C68-B90B-ADFC-460C-F4CE83E432DB}"/>
          </ac:spMkLst>
        </pc:spChg>
        <pc:spChg chg="mod">
          <ac:chgData name="Bob Ward" userId="6da7c2dd-8e2e-469f-a216-c384312e2a2d" providerId="ADAL" clId="{62870759-0822-402D-B25C-BB6298B1EE64}" dt="2023-11-13T01:40:11.324" v="75535" actId="20577"/>
          <ac:spMkLst>
            <pc:docMk/>
            <pc:sldMk cId="3120994831" sldId="2147481972"/>
            <ac:spMk id="16" creationId="{1C865BD0-6E71-2CC2-7AF2-2F9C02965C85}"/>
          </ac:spMkLst>
        </pc:spChg>
        <pc:spChg chg="mod">
          <ac:chgData name="Bob Ward" userId="6da7c2dd-8e2e-469f-a216-c384312e2a2d" providerId="ADAL" clId="{62870759-0822-402D-B25C-BB6298B1EE64}" dt="2023-11-13T01:40:47.513" v="75633" actId="1076"/>
          <ac:spMkLst>
            <pc:docMk/>
            <pc:sldMk cId="3120994831" sldId="2147481972"/>
            <ac:spMk id="19" creationId="{CF38ABBC-3265-0775-B7B2-8E23F8F389B5}"/>
          </ac:spMkLst>
        </pc:spChg>
      </pc:sldChg>
      <pc:sldChg chg="addSp delSp modSp add mod addAnim delAnim modAnim">
        <pc:chgData name="Bob Ward" userId="6da7c2dd-8e2e-469f-a216-c384312e2a2d" providerId="ADAL" clId="{62870759-0822-402D-B25C-BB6298B1EE64}" dt="2023-11-13T05:14:02.107" v="82863" actId="6549"/>
        <pc:sldMkLst>
          <pc:docMk/>
          <pc:sldMk cId="600933461" sldId="2147481973"/>
        </pc:sldMkLst>
        <pc:spChg chg="mod">
          <ac:chgData name="Bob Ward" userId="6da7c2dd-8e2e-469f-a216-c384312e2a2d" providerId="ADAL" clId="{62870759-0822-402D-B25C-BB6298B1EE64}" dt="2023-11-13T02:28:17.005" v="77539" actId="1076"/>
          <ac:spMkLst>
            <pc:docMk/>
            <pc:sldMk cId="600933461" sldId="2147481973"/>
            <ac:spMk id="3" creationId="{79A289DC-0D2F-12FF-7DB8-DC716343717B}"/>
          </ac:spMkLst>
        </pc:spChg>
        <pc:spChg chg="del">
          <ac:chgData name="Bob Ward" userId="6da7c2dd-8e2e-469f-a216-c384312e2a2d" providerId="ADAL" clId="{62870759-0822-402D-B25C-BB6298B1EE64}" dt="2023-11-13T02:25:41.097" v="77331" actId="478"/>
          <ac:spMkLst>
            <pc:docMk/>
            <pc:sldMk cId="600933461" sldId="2147481973"/>
            <ac:spMk id="4" creationId="{81FCBC4B-86C2-F9DD-B755-B802845CBB4D}"/>
          </ac:spMkLst>
        </pc:spChg>
        <pc:spChg chg="mod">
          <ac:chgData name="Bob Ward" userId="6da7c2dd-8e2e-469f-a216-c384312e2a2d" providerId="ADAL" clId="{62870759-0822-402D-B25C-BB6298B1EE64}" dt="2023-11-13T02:28:23.059" v="77568" actId="20577"/>
          <ac:spMkLst>
            <pc:docMk/>
            <pc:sldMk cId="600933461" sldId="2147481973"/>
            <ac:spMk id="9" creationId="{EFCDA649-226B-4F14-4513-38E2DED66D1C}"/>
          </ac:spMkLst>
        </pc:spChg>
        <pc:spChg chg="add del mod">
          <ac:chgData name="Bob Ward" userId="6da7c2dd-8e2e-469f-a216-c384312e2a2d" providerId="ADAL" clId="{62870759-0822-402D-B25C-BB6298B1EE64}" dt="2023-11-13T05:14:02.107" v="82863" actId="6549"/>
          <ac:spMkLst>
            <pc:docMk/>
            <pc:sldMk cId="600933461" sldId="2147481973"/>
            <ac:spMk id="13" creationId="{098E3A23-85E9-DC84-EB52-0EA5CB022B12}"/>
          </ac:spMkLst>
        </pc:spChg>
        <pc:spChg chg="mod">
          <ac:chgData name="Bob Ward" userId="6da7c2dd-8e2e-469f-a216-c384312e2a2d" providerId="ADAL" clId="{62870759-0822-402D-B25C-BB6298B1EE64}" dt="2023-11-13T02:27:32.920" v="77470" actId="313"/>
          <ac:spMkLst>
            <pc:docMk/>
            <pc:sldMk cId="600933461" sldId="2147481973"/>
            <ac:spMk id="15" creationId="{F4C90C68-B90B-ADFC-460C-F4CE83E432DB}"/>
          </ac:spMkLst>
        </pc:spChg>
        <pc:spChg chg="mod">
          <ac:chgData name="Bob Ward" userId="6da7c2dd-8e2e-469f-a216-c384312e2a2d" providerId="ADAL" clId="{62870759-0822-402D-B25C-BB6298B1EE64}" dt="2023-11-13T02:32:46.012" v="78395" actId="20577"/>
          <ac:spMkLst>
            <pc:docMk/>
            <pc:sldMk cId="600933461" sldId="2147481973"/>
            <ac:spMk id="16" creationId="{1C865BD0-6E71-2CC2-7AF2-2F9C02965C85}"/>
          </ac:spMkLst>
        </pc:spChg>
        <pc:spChg chg="mod">
          <ac:chgData name="Bob Ward" userId="6da7c2dd-8e2e-469f-a216-c384312e2a2d" providerId="ADAL" clId="{62870759-0822-402D-B25C-BB6298B1EE64}" dt="2023-11-13T02:32:23.540" v="78361" actId="1076"/>
          <ac:spMkLst>
            <pc:docMk/>
            <pc:sldMk cId="600933461" sldId="2147481973"/>
            <ac:spMk id="19" creationId="{CF38ABBC-3265-0775-B7B2-8E23F8F389B5}"/>
          </ac:spMkLst>
        </pc:spChg>
      </pc:sldChg>
      <pc:sldChg chg="modSp add mod">
        <pc:chgData name="Bob Ward" userId="6da7c2dd-8e2e-469f-a216-c384312e2a2d" providerId="ADAL" clId="{62870759-0822-402D-B25C-BB6298B1EE64}" dt="2023-11-13T02:46:32.868" v="79751" actId="1076"/>
        <pc:sldMkLst>
          <pc:docMk/>
          <pc:sldMk cId="4041423071" sldId="2147481974"/>
        </pc:sldMkLst>
        <pc:spChg chg="mod">
          <ac:chgData name="Bob Ward" userId="6da7c2dd-8e2e-469f-a216-c384312e2a2d" providerId="ADAL" clId="{62870759-0822-402D-B25C-BB6298B1EE64}" dt="2023-11-13T02:46:32.868" v="79751" actId="1076"/>
          <ac:spMkLst>
            <pc:docMk/>
            <pc:sldMk cId="4041423071" sldId="2147481974"/>
            <ac:spMk id="3" creationId="{92F4FE1E-CB6B-F94B-9107-4277CD2661E1}"/>
          </ac:spMkLst>
        </pc:spChg>
      </pc:sldChg>
      <pc:sldMasterChg chg="delSldLayout">
        <pc:chgData name="Bob Ward" userId="6da7c2dd-8e2e-469f-a216-c384312e2a2d" providerId="ADAL" clId="{62870759-0822-402D-B25C-BB6298B1EE64}" dt="2023-10-30T02:26:34.508" v="38255" actId="47"/>
        <pc:sldMasterMkLst>
          <pc:docMk/>
          <pc:sldMasterMk cId="1011453131" sldId="2147485372"/>
        </pc:sldMasterMkLst>
        <pc:sldLayoutChg chg="del">
          <pc:chgData name="Bob Ward" userId="6da7c2dd-8e2e-469f-a216-c384312e2a2d" providerId="ADAL" clId="{62870759-0822-402D-B25C-BB6298B1EE64}" dt="2023-10-27T14:50:21.946" v="22334" actId="47"/>
          <pc:sldLayoutMkLst>
            <pc:docMk/>
            <pc:sldMasterMk cId="1011453131" sldId="2147485372"/>
            <pc:sldLayoutMk cId="838533537" sldId="2147485472"/>
          </pc:sldLayoutMkLst>
        </pc:sldLayoutChg>
        <pc:sldLayoutChg chg="del">
          <pc:chgData name="Bob Ward" userId="6da7c2dd-8e2e-469f-a216-c384312e2a2d" providerId="ADAL" clId="{62870759-0822-402D-B25C-BB6298B1EE64}" dt="2023-10-28T18:43:57.478" v="26011" actId="47"/>
          <pc:sldLayoutMkLst>
            <pc:docMk/>
            <pc:sldMasterMk cId="1011453131" sldId="2147485372"/>
            <pc:sldLayoutMk cId="2515406268" sldId="2147485472"/>
          </pc:sldLayoutMkLst>
        </pc:sldLayoutChg>
        <pc:sldLayoutChg chg="del">
          <pc:chgData name="Bob Ward" userId="6da7c2dd-8e2e-469f-a216-c384312e2a2d" providerId="ADAL" clId="{62870759-0822-402D-B25C-BB6298B1EE64}" dt="2023-10-29T04:21:15.389" v="28892" actId="47"/>
          <pc:sldLayoutMkLst>
            <pc:docMk/>
            <pc:sldMasterMk cId="1011453131" sldId="2147485372"/>
            <pc:sldLayoutMk cId="2056766629" sldId="2147485483"/>
          </pc:sldLayoutMkLst>
        </pc:sldLayoutChg>
        <pc:sldLayoutChg chg="del">
          <pc:chgData name="Bob Ward" userId="6da7c2dd-8e2e-469f-a216-c384312e2a2d" providerId="ADAL" clId="{62870759-0822-402D-B25C-BB6298B1EE64}" dt="2023-10-30T02:26:34.508" v="38255" actId="47"/>
          <pc:sldLayoutMkLst>
            <pc:docMk/>
            <pc:sldMasterMk cId="1011453131" sldId="2147485372"/>
            <pc:sldLayoutMk cId="2033906994" sldId="2147485538"/>
          </pc:sldLayoutMkLst>
        </pc:sldLayoutChg>
      </pc:sldMasterChg>
      <pc:sldMasterChg chg="delSldLayout">
        <pc:chgData name="Bob Ward" userId="6da7c2dd-8e2e-469f-a216-c384312e2a2d" providerId="ADAL" clId="{62870759-0822-402D-B25C-BB6298B1EE64}" dt="2023-11-02T00:26:41.302" v="55771" actId="47"/>
        <pc:sldMasterMkLst>
          <pc:docMk/>
          <pc:sldMasterMk cId="2825169327" sldId="2147485459"/>
        </pc:sldMasterMkLst>
        <pc:sldLayoutChg chg="del">
          <pc:chgData name="Bob Ward" userId="6da7c2dd-8e2e-469f-a216-c384312e2a2d" providerId="ADAL" clId="{62870759-0822-402D-B25C-BB6298B1EE64}" dt="2023-11-02T00:26:41.302" v="55771" actId="47"/>
          <pc:sldLayoutMkLst>
            <pc:docMk/>
            <pc:sldMasterMk cId="2825169327" sldId="2147485459"/>
            <pc:sldLayoutMk cId="4246208759" sldId="2147485540"/>
          </pc:sldLayoutMkLst>
        </pc:sldLayoutChg>
      </pc:sldMasterChg>
      <pc:sldMasterChg chg="del delSldLayout">
        <pc:chgData name="Bob Ward" userId="6da7c2dd-8e2e-469f-a216-c384312e2a2d" providerId="ADAL" clId="{62870759-0822-402D-B25C-BB6298B1EE64}" dt="2023-11-12T03:34:39.430" v="66776" actId="47"/>
        <pc:sldMasterMkLst>
          <pc:docMk/>
          <pc:sldMasterMk cId="3164980561" sldId="2147485524"/>
        </pc:sldMasterMkLst>
        <pc:sldLayoutChg chg="del">
          <pc:chgData name="Bob Ward" userId="6da7c2dd-8e2e-469f-a216-c384312e2a2d" providerId="ADAL" clId="{62870759-0822-402D-B25C-BB6298B1EE64}" dt="2023-11-12T03:34:39.430" v="66776" actId="47"/>
          <pc:sldLayoutMkLst>
            <pc:docMk/>
            <pc:sldMasterMk cId="3164980561" sldId="2147485524"/>
            <pc:sldLayoutMk cId="4080055516" sldId="2147485525"/>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791111917" sldId="2147485526"/>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662260480" sldId="2147485527"/>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485499598" sldId="2147485528"/>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0924493" sldId="2147485529"/>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2119370561" sldId="2147485530"/>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398479156" sldId="2147485531"/>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638031440" sldId="2147485532"/>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131302135" sldId="2147485533"/>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3143701301" sldId="2147485534"/>
          </pc:sldLayoutMkLst>
        </pc:sldLayoutChg>
        <pc:sldLayoutChg chg="del">
          <pc:chgData name="Bob Ward" userId="6da7c2dd-8e2e-469f-a216-c384312e2a2d" providerId="ADAL" clId="{62870759-0822-402D-B25C-BB6298B1EE64}" dt="2023-11-12T03:34:39.430" v="66776" actId="47"/>
          <pc:sldLayoutMkLst>
            <pc:docMk/>
            <pc:sldMasterMk cId="3164980561" sldId="2147485524"/>
            <pc:sldLayoutMk cId="1636207365" sldId="2147485535"/>
          </pc:sldLayoutMkLst>
        </pc:sldLayoutChg>
      </pc:sldMasterChg>
      <pc:sldMasterChg chg="del delSldLayout">
        <pc:chgData name="Bob Ward" userId="6da7c2dd-8e2e-469f-a216-c384312e2a2d" providerId="ADAL" clId="{62870759-0822-402D-B25C-BB6298B1EE64}" dt="2023-11-02T22:02:09.007" v="56467" actId="47"/>
        <pc:sldMasterMkLst>
          <pc:docMk/>
          <pc:sldMasterMk cId="3618406481" sldId="2147485541"/>
        </pc:sldMasterMkLst>
        <pc:sldLayoutChg chg="del">
          <pc:chgData name="Bob Ward" userId="6da7c2dd-8e2e-469f-a216-c384312e2a2d" providerId="ADAL" clId="{62870759-0822-402D-B25C-BB6298B1EE64}" dt="2023-11-02T22:02:09.007" v="56467" actId="47"/>
          <pc:sldLayoutMkLst>
            <pc:docMk/>
            <pc:sldMasterMk cId="3618406481" sldId="2147485541"/>
            <pc:sldLayoutMk cId="3051309926" sldId="2147485542"/>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7865937" sldId="2147485543"/>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156213617" sldId="2147485544"/>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643642101" sldId="2147485545"/>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00144024" sldId="2147485546"/>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181250108" sldId="2147485547"/>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998144363" sldId="2147485548"/>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3321244951" sldId="2147485549"/>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2064806566" sldId="2147485550"/>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1427913832" sldId="2147485551"/>
          </pc:sldLayoutMkLst>
        </pc:sldLayoutChg>
        <pc:sldLayoutChg chg="del">
          <pc:chgData name="Bob Ward" userId="6da7c2dd-8e2e-469f-a216-c384312e2a2d" providerId="ADAL" clId="{62870759-0822-402D-B25C-BB6298B1EE64}" dt="2023-11-02T22:02:09.007" v="56467" actId="47"/>
          <pc:sldLayoutMkLst>
            <pc:docMk/>
            <pc:sldMasterMk cId="3618406481" sldId="2147485541"/>
            <pc:sldLayoutMk cId="490032793" sldId="2147485552"/>
          </pc:sldLayoutMkLst>
        </pc:sldLayoutChg>
      </pc:sldMasterChg>
    </pc:docChg>
  </pc:docChgLst>
  <pc:docChgLst>
    <pc:chgData name="Bob Ward" userId="6da7c2dd-8e2e-469f-a216-c384312e2a2d" providerId="ADAL" clId="{7B9476D5-90B1-49B7-924F-585D35D41B5B}"/>
    <pc:docChg chg="undo custSel addSld delSld modSld delSection modSection">
      <pc:chgData name="Bob Ward" userId="6da7c2dd-8e2e-469f-a216-c384312e2a2d" providerId="ADAL" clId="{7B9476D5-90B1-49B7-924F-585D35D41B5B}" dt="2023-06-14T20:25:49.240" v="418" actId="20577"/>
      <pc:docMkLst>
        <pc:docMk/>
      </pc:docMkLst>
      <pc:sldChg chg="modSp mod">
        <pc:chgData name="Bob Ward" userId="6da7c2dd-8e2e-469f-a216-c384312e2a2d" providerId="ADAL" clId="{7B9476D5-90B1-49B7-924F-585D35D41B5B}" dt="2023-06-14T20:25:49.240" v="418" actId="20577"/>
        <pc:sldMkLst>
          <pc:docMk/>
          <pc:sldMk cId="1074979928" sldId="2076136683"/>
        </pc:sldMkLst>
        <pc:spChg chg="mod">
          <ac:chgData name="Bob Ward" userId="6da7c2dd-8e2e-469f-a216-c384312e2a2d" providerId="ADAL" clId="{7B9476D5-90B1-49B7-924F-585D35D41B5B}" dt="2023-06-14T20:25:49.240" v="418" actId="20577"/>
          <ac:spMkLst>
            <pc:docMk/>
            <pc:sldMk cId="1074979928" sldId="2076136683"/>
            <ac:spMk id="4" creationId="{00000000-0000-0000-0000-000000000000}"/>
          </ac:spMkLst>
        </pc:spChg>
      </pc:sldChg>
      <pc:sldChg chg="modSp mod">
        <pc:chgData name="Bob Ward" userId="6da7c2dd-8e2e-469f-a216-c384312e2a2d" providerId="ADAL" clId="{7B9476D5-90B1-49B7-924F-585D35D41B5B}" dt="2023-06-14T20:25:43.391" v="407" actId="20577"/>
        <pc:sldMkLst>
          <pc:docMk/>
          <pc:sldMk cId="3361306358" sldId="2076137339"/>
        </pc:sldMkLst>
        <pc:spChg chg="mod">
          <ac:chgData name="Bob Ward" userId="6da7c2dd-8e2e-469f-a216-c384312e2a2d" providerId="ADAL" clId="{7B9476D5-90B1-49B7-924F-585D35D41B5B}" dt="2023-06-14T20:25:43.391" v="407" actId="20577"/>
          <ac:spMkLst>
            <pc:docMk/>
            <pc:sldMk cId="3361306358" sldId="2076137339"/>
            <ac:spMk id="11" creationId="{9C409991-DBD2-4E9D-830D-A6790320A566}"/>
          </ac:spMkLst>
        </pc:spChg>
      </pc:sldChg>
      <pc:sldChg chg="addSp delSp modSp mod">
        <pc:chgData name="Bob Ward" userId="6da7c2dd-8e2e-469f-a216-c384312e2a2d" providerId="ADAL" clId="{7B9476D5-90B1-49B7-924F-585D35D41B5B}" dt="2023-06-14T19:35:31.136" v="46" actId="1076"/>
        <pc:sldMkLst>
          <pc:docMk/>
          <pc:sldMk cId="2651755647" sldId="2076138386"/>
        </pc:sldMkLst>
        <pc:spChg chg="mod">
          <ac:chgData name="Bob Ward" userId="6da7c2dd-8e2e-469f-a216-c384312e2a2d" providerId="ADAL" clId="{7B9476D5-90B1-49B7-924F-585D35D41B5B}" dt="2023-06-14T19:33:57.005" v="40" actId="20577"/>
          <ac:spMkLst>
            <pc:docMk/>
            <pc:sldMk cId="2651755647" sldId="2076138386"/>
            <ac:spMk id="2" creationId="{F11C841D-C464-7FE0-0FE1-2D51F47B4A9C}"/>
          </ac:spMkLst>
        </pc:spChg>
        <pc:spChg chg="mod">
          <ac:chgData name="Bob Ward" userId="6da7c2dd-8e2e-469f-a216-c384312e2a2d" providerId="ADAL" clId="{7B9476D5-90B1-49B7-924F-585D35D41B5B}" dt="2023-06-14T19:34:05.986" v="43" actId="1076"/>
          <ac:spMkLst>
            <pc:docMk/>
            <pc:sldMk cId="2651755647" sldId="2076138386"/>
            <ac:spMk id="7" creationId="{367500EF-1F79-46EB-8D50-D12A6C3E3133}"/>
          </ac:spMkLst>
        </pc:spChg>
        <pc:spChg chg="mod">
          <ac:chgData name="Bob Ward" userId="6da7c2dd-8e2e-469f-a216-c384312e2a2d" providerId="ADAL" clId="{7B9476D5-90B1-49B7-924F-585D35D41B5B}" dt="2023-06-14T19:35:31.136" v="46" actId="1076"/>
          <ac:spMkLst>
            <pc:docMk/>
            <pc:sldMk cId="2651755647" sldId="2076138386"/>
            <ac:spMk id="9" creationId="{9847646C-445D-A515-1469-680ADE5A7E7A}"/>
          </ac:spMkLst>
        </pc:spChg>
        <pc:spChg chg="mod">
          <ac:chgData name="Bob Ward" userId="6da7c2dd-8e2e-469f-a216-c384312e2a2d" providerId="ADAL" clId="{7B9476D5-90B1-49B7-924F-585D35D41B5B}" dt="2023-06-14T19:35:31.136" v="46" actId="1076"/>
          <ac:spMkLst>
            <pc:docMk/>
            <pc:sldMk cId="2651755647" sldId="2076138386"/>
            <ac:spMk id="10" creationId="{69D1E5B4-E376-0DC6-C926-1C136A0CC85B}"/>
          </ac:spMkLst>
        </pc:spChg>
        <pc:spChg chg="mod">
          <ac:chgData name="Bob Ward" userId="6da7c2dd-8e2e-469f-a216-c384312e2a2d" providerId="ADAL" clId="{7B9476D5-90B1-49B7-924F-585D35D41B5B}" dt="2023-06-14T19:35:31.136" v="46" actId="1076"/>
          <ac:spMkLst>
            <pc:docMk/>
            <pc:sldMk cId="2651755647" sldId="2076138386"/>
            <ac:spMk id="11" creationId="{BBA394C5-361C-98E5-9A0E-49F76E39D54A}"/>
          </ac:spMkLst>
        </pc:spChg>
        <pc:spChg chg="mod">
          <ac:chgData name="Bob Ward" userId="6da7c2dd-8e2e-469f-a216-c384312e2a2d" providerId="ADAL" clId="{7B9476D5-90B1-49B7-924F-585D35D41B5B}" dt="2023-06-14T19:35:31.136" v="46" actId="1076"/>
          <ac:spMkLst>
            <pc:docMk/>
            <pc:sldMk cId="2651755647" sldId="2076138386"/>
            <ac:spMk id="12" creationId="{E762A821-39CA-A25D-AAD2-17A3A86DFF2B}"/>
          </ac:spMkLst>
        </pc:spChg>
        <pc:spChg chg="mod">
          <ac:chgData name="Bob Ward" userId="6da7c2dd-8e2e-469f-a216-c384312e2a2d" providerId="ADAL" clId="{7B9476D5-90B1-49B7-924F-585D35D41B5B}" dt="2023-06-14T19:35:31.136" v="46" actId="1076"/>
          <ac:spMkLst>
            <pc:docMk/>
            <pc:sldMk cId="2651755647" sldId="2076138386"/>
            <ac:spMk id="13" creationId="{1747118F-F829-DFFC-F68B-CC3DEEEB8553}"/>
          </ac:spMkLst>
        </pc:spChg>
        <pc:grpChg chg="add mod">
          <ac:chgData name="Bob Ward" userId="6da7c2dd-8e2e-469f-a216-c384312e2a2d" providerId="ADAL" clId="{7B9476D5-90B1-49B7-924F-585D35D41B5B}" dt="2023-06-14T19:35:31.136" v="46" actId="1076"/>
          <ac:grpSpMkLst>
            <pc:docMk/>
            <pc:sldMk cId="2651755647" sldId="2076138386"/>
            <ac:grpSpMk id="6" creationId="{94068F91-01F5-1752-4E57-DC6214C3278B}"/>
          </ac:grpSpMkLst>
        </pc:grpChg>
        <pc:grpChg chg="mod">
          <ac:chgData name="Bob Ward" userId="6da7c2dd-8e2e-469f-a216-c384312e2a2d" providerId="ADAL" clId="{7B9476D5-90B1-49B7-924F-585D35D41B5B}" dt="2023-06-14T19:35:31.136" v="46" actId="1076"/>
          <ac:grpSpMkLst>
            <pc:docMk/>
            <pc:sldMk cId="2651755647" sldId="2076138386"/>
            <ac:grpSpMk id="8" creationId="{ECFDCF5E-2493-0A09-3224-1AD1C6ACF321}"/>
          </ac:grpSpMkLst>
        </pc:grpChg>
        <pc:picChg chg="del">
          <ac:chgData name="Bob Ward" userId="6da7c2dd-8e2e-469f-a216-c384312e2a2d" providerId="ADAL" clId="{7B9476D5-90B1-49B7-924F-585D35D41B5B}" dt="2023-06-14T19:34:07.895" v="44" actId="478"/>
          <ac:picMkLst>
            <pc:docMk/>
            <pc:sldMk cId="2651755647" sldId="2076138386"/>
            <ac:picMk id="4" creationId="{56C97C44-84CA-26B8-4874-3AB979146838}"/>
          </ac:picMkLst>
        </pc:picChg>
      </pc:sldChg>
      <pc:sldChg chg="del">
        <pc:chgData name="Bob Ward" userId="6da7c2dd-8e2e-469f-a216-c384312e2a2d" providerId="ADAL" clId="{7B9476D5-90B1-49B7-924F-585D35D41B5B}" dt="2023-06-14T19:35:49.092" v="50" actId="47"/>
        <pc:sldMkLst>
          <pc:docMk/>
          <pc:sldMk cId="357198375" sldId="2147470468"/>
        </pc:sldMkLst>
      </pc:sldChg>
      <pc:sldChg chg="del">
        <pc:chgData name="Bob Ward" userId="6da7c2dd-8e2e-469f-a216-c384312e2a2d" providerId="ADAL" clId="{7B9476D5-90B1-49B7-924F-585D35D41B5B}" dt="2023-06-14T19:35:46.634" v="49" actId="47"/>
        <pc:sldMkLst>
          <pc:docMk/>
          <pc:sldMk cId="4239681225" sldId="2147470513"/>
        </pc:sldMkLst>
      </pc:sldChg>
      <pc:sldChg chg="del">
        <pc:chgData name="Bob Ward" userId="6da7c2dd-8e2e-469f-a216-c384312e2a2d" providerId="ADAL" clId="{7B9476D5-90B1-49B7-924F-585D35D41B5B}" dt="2023-06-14T20:02:42.597" v="271" actId="47"/>
        <pc:sldMkLst>
          <pc:docMk/>
          <pc:sldMk cId="2427722686" sldId="2147477321"/>
        </pc:sldMkLst>
      </pc:sldChg>
      <pc:sldChg chg="del">
        <pc:chgData name="Bob Ward" userId="6da7c2dd-8e2e-469f-a216-c384312e2a2d" providerId="ADAL" clId="{7B9476D5-90B1-49B7-924F-585D35D41B5B}" dt="2023-06-14T20:02:44.479" v="273" actId="47"/>
        <pc:sldMkLst>
          <pc:docMk/>
          <pc:sldMk cId="3246108082" sldId="2147477322"/>
        </pc:sldMkLst>
      </pc:sldChg>
      <pc:sldChg chg="del">
        <pc:chgData name="Bob Ward" userId="6da7c2dd-8e2e-469f-a216-c384312e2a2d" providerId="ADAL" clId="{7B9476D5-90B1-49B7-924F-585D35D41B5B}" dt="2023-06-14T20:02:45.975" v="274" actId="47"/>
        <pc:sldMkLst>
          <pc:docMk/>
          <pc:sldMk cId="3526375400" sldId="2147477323"/>
        </pc:sldMkLst>
      </pc:sldChg>
      <pc:sldChg chg="del">
        <pc:chgData name="Bob Ward" userId="6da7c2dd-8e2e-469f-a216-c384312e2a2d" providerId="ADAL" clId="{7B9476D5-90B1-49B7-924F-585D35D41B5B}" dt="2023-06-14T20:02:39.171" v="268" actId="47"/>
        <pc:sldMkLst>
          <pc:docMk/>
          <pc:sldMk cId="3473562780" sldId="2147477372"/>
        </pc:sldMkLst>
      </pc:sldChg>
      <pc:sldChg chg="del">
        <pc:chgData name="Bob Ward" userId="6da7c2dd-8e2e-469f-a216-c384312e2a2d" providerId="ADAL" clId="{7B9476D5-90B1-49B7-924F-585D35D41B5B}" dt="2023-06-14T20:02:40.863" v="269" actId="47"/>
        <pc:sldMkLst>
          <pc:docMk/>
          <pc:sldMk cId="4138828345" sldId="2147477385"/>
        </pc:sldMkLst>
      </pc:sldChg>
      <pc:sldChg chg="del">
        <pc:chgData name="Bob Ward" userId="6da7c2dd-8e2e-469f-a216-c384312e2a2d" providerId="ADAL" clId="{7B9476D5-90B1-49B7-924F-585D35D41B5B}" dt="2023-06-14T20:02:43.229" v="272" actId="47"/>
        <pc:sldMkLst>
          <pc:docMk/>
          <pc:sldMk cId="727889510" sldId="2147478835"/>
        </pc:sldMkLst>
      </pc:sldChg>
      <pc:sldChg chg="del">
        <pc:chgData name="Bob Ward" userId="6da7c2dd-8e2e-469f-a216-c384312e2a2d" providerId="ADAL" clId="{7B9476D5-90B1-49B7-924F-585D35D41B5B}" dt="2023-06-14T20:02:38.093" v="267" actId="47"/>
        <pc:sldMkLst>
          <pc:docMk/>
          <pc:sldMk cId="2445104643" sldId="2147478837"/>
        </pc:sldMkLst>
      </pc:sldChg>
      <pc:sldChg chg="del">
        <pc:chgData name="Bob Ward" userId="6da7c2dd-8e2e-469f-a216-c384312e2a2d" providerId="ADAL" clId="{7B9476D5-90B1-49B7-924F-585D35D41B5B}" dt="2023-06-14T20:02:41.749" v="270" actId="47"/>
        <pc:sldMkLst>
          <pc:docMk/>
          <pc:sldMk cId="3111093952" sldId="2147478845"/>
        </pc:sldMkLst>
      </pc:sldChg>
      <pc:sldChg chg="new del">
        <pc:chgData name="Bob Ward" userId="6da7c2dd-8e2e-469f-a216-c384312e2a2d" providerId="ADAL" clId="{7B9476D5-90B1-49B7-924F-585D35D41B5B}" dt="2023-06-14T19:35:56.621" v="52" actId="680"/>
        <pc:sldMkLst>
          <pc:docMk/>
          <pc:sldMk cId="457333048" sldId="2147478887"/>
        </pc:sldMkLst>
      </pc:sldChg>
      <pc:sldChg chg="new del">
        <pc:chgData name="Bob Ward" userId="6da7c2dd-8e2e-469f-a216-c384312e2a2d" providerId="ADAL" clId="{7B9476D5-90B1-49B7-924F-585D35D41B5B}" dt="2023-06-14T19:35:38.034" v="48" actId="680"/>
        <pc:sldMkLst>
          <pc:docMk/>
          <pc:sldMk cId="1211257197" sldId="2147478887"/>
        </pc:sldMkLst>
      </pc:sldChg>
      <pc:sldChg chg="addSp delSp modSp add mod addAnim delAnim modAnim">
        <pc:chgData name="Bob Ward" userId="6da7c2dd-8e2e-469f-a216-c384312e2a2d" providerId="ADAL" clId="{7B9476D5-90B1-49B7-924F-585D35D41B5B}" dt="2023-06-14T20:24:45.142" v="371" actId="1076"/>
        <pc:sldMkLst>
          <pc:docMk/>
          <pc:sldMk cId="2604694217" sldId="2147478887"/>
        </pc:sldMkLst>
        <pc:spChg chg="mod">
          <ac:chgData name="Bob Ward" userId="6da7c2dd-8e2e-469f-a216-c384312e2a2d" providerId="ADAL" clId="{7B9476D5-90B1-49B7-924F-585D35D41B5B}" dt="2023-06-14T19:45:10.240" v="168" actId="1076"/>
          <ac:spMkLst>
            <pc:docMk/>
            <pc:sldMk cId="2604694217" sldId="2147478887"/>
            <ac:spMk id="2" creationId="{F04635EE-06BD-4E27-93F2-EA3B1C167955}"/>
          </ac:spMkLst>
        </pc:spChg>
        <pc:spChg chg="del">
          <ac:chgData name="Bob Ward" userId="6da7c2dd-8e2e-469f-a216-c384312e2a2d" providerId="ADAL" clId="{7B9476D5-90B1-49B7-924F-585D35D41B5B}" dt="2023-06-14T19:36:17.319" v="78" actId="478"/>
          <ac:spMkLst>
            <pc:docMk/>
            <pc:sldMk cId="2604694217" sldId="2147478887"/>
            <ac:spMk id="3" creationId="{108CC9E2-1CDF-4D96-A5DC-A5DA4DC48C4E}"/>
          </ac:spMkLst>
        </pc:spChg>
        <pc:spChg chg="del">
          <ac:chgData name="Bob Ward" userId="6da7c2dd-8e2e-469f-a216-c384312e2a2d" providerId="ADAL" clId="{7B9476D5-90B1-49B7-924F-585D35D41B5B}" dt="2023-06-14T19:36:17.319" v="78" actId="478"/>
          <ac:spMkLst>
            <pc:docMk/>
            <pc:sldMk cId="2604694217" sldId="2147478887"/>
            <ac:spMk id="4" creationId="{7DE37387-33E6-4F54-A65F-028260C90448}"/>
          </ac:spMkLst>
        </pc:spChg>
        <pc:spChg chg="del">
          <ac:chgData name="Bob Ward" userId="6da7c2dd-8e2e-469f-a216-c384312e2a2d" providerId="ADAL" clId="{7B9476D5-90B1-49B7-924F-585D35D41B5B}" dt="2023-06-14T19:36:17.319" v="78" actId="478"/>
          <ac:spMkLst>
            <pc:docMk/>
            <pc:sldMk cId="2604694217" sldId="2147478887"/>
            <ac:spMk id="6" creationId="{F2EAE15A-0CFA-459F-A177-ACEDB5B03773}"/>
          </ac:spMkLst>
        </pc:spChg>
        <pc:spChg chg="del">
          <ac:chgData name="Bob Ward" userId="6da7c2dd-8e2e-469f-a216-c384312e2a2d" providerId="ADAL" clId="{7B9476D5-90B1-49B7-924F-585D35D41B5B}" dt="2023-06-14T19:36:17.319" v="78" actId="478"/>
          <ac:spMkLst>
            <pc:docMk/>
            <pc:sldMk cId="2604694217" sldId="2147478887"/>
            <ac:spMk id="7" creationId="{9F844003-9271-4690-9997-D39FCB1F4ECB}"/>
          </ac:spMkLst>
        </pc:spChg>
        <pc:spChg chg="del">
          <ac:chgData name="Bob Ward" userId="6da7c2dd-8e2e-469f-a216-c384312e2a2d" providerId="ADAL" clId="{7B9476D5-90B1-49B7-924F-585D35D41B5B}" dt="2023-06-14T19:36:17.319" v="78" actId="478"/>
          <ac:spMkLst>
            <pc:docMk/>
            <pc:sldMk cId="2604694217" sldId="2147478887"/>
            <ac:spMk id="9" creationId="{00E8489A-0BDB-450B-B130-253FB29BD405}"/>
          </ac:spMkLst>
        </pc:spChg>
        <pc:spChg chg="add mod">
          <ac:chgData name="Bob Ward" userId="6da7c2dd-8e2e-469f-a216-c384312e2a2d" providerId="ADAL" clId="{7B9476D5-90B1-49B7-924F-585D35D41B5B}" dt="2023-06-14T19:42:53.710" v="145" actId="14100"/>
          <ac:spMkLst>
            <pc:docMk/>
            <pc:sldMk cId="2604694217" sldId="2147478887"/>
            <ac:spMk id="11" creationId="{C5139B30-A74C-181C-DDD2-7DD43DF1BB5E}"/>
          </ac:spMkLst>
        </pc:spChg>
        <pc:spChg chg="del">
          <ac:chgData name="Bob Ward" userId="6da7c2dd-8e2e-469f-a216-c384312e2a2d" providerId="ADAL" clId="{7B9476D5-90B1-49B7-924F-585D35D41B5B}" dt="2023-06-14T19:36:17.319" v="78" actId="478"/>
          <ac:spMkLst>
            <pc:docMk/>
            <pc:sldMk cId="2604694217" sldId="2147478887"/>
            <ac:spMk id="12" creationId="{4CCCB1FB-AA2F-4EF0-B163-8263868F86BB}"/>
          </ac:spMkLst>
        </pc:spChg>
        <pc:spChg chg="del">
          <ac:chgData name="Bob Ward" userId="6da7c2dd-8e2e-469f-a216-c384312e2a2d" providerId="ADAL" clId="{7B9476D5-90B1-49B7-924F-585D35D41B5B}" dt="2023-06-14T19:36:17.319" v="78" actId="478"/>
          <ac:spMkLst>
            <pc:docMk/>
            <pc:sldMk cId="2604694217" sldId="2147478887"/>
            <ac:spMk id="14" creationId="{5BC46055-6C7B-D017-9243-1AF477213911}"/>
          </ac:spMkLst>
        </pc:spChg>
        <pc:spChg chg="del">
          <ac:chgData name="Bob Ward" userId="6da7c2dd-8e2e-469f-a216-c384312e2a2d" providerId="ADAL" clId="{7B9476D5-90B1-49B7-924F-585D35D41B5B}" dt="2023-06-14T19:36:17.319" v="78" actId="478"/>
          <ac:spMkLst>
            <pc:docMk/>
            <pc:sldMk cId="2604694217" sldId="2147478887"/>
            <ac:spMk id="15" creationId="{CA747D3F-A9D9-45EF-9346-0A3904F97A51}"/>
          </ac:spMkLst>
        </pc:spChg>
        <pc:spChg chg="del">
          <ac:chgData name="Bob Ward" userId="6da7c2dd-8e2e-469f-a216-c384312e2a2d" providerId="ADAL" clId="{7B9476D5-90B1-49B7-924F-585D35D41B5B}" dt="2023-06-14T19:36:17.319" v="78" actId="478"/>
          <ac:spMkLst>
            <pc:docMk/>
            <pc:sldMk cId="2604694217" sldId="2147478887"/>
            <ac:spMk id="16" creationId="{0D11F661-86DC-19CC-9C3B-2CD87114349A}"/>
          </ac:spMkLst>
        </pc:spChg>
        <pc:spChg chg="del">
          <ac:chgData name="Bob Ward" userId="6da7c2dd-8e2e-469f-a216-c384312e2a2d" providerId="ADAL" clId="{7B9476D5-90B1-49B7-924F-585D35D41B5B}" dt="2023-06-14T19:36:17.319" v="78" actId="478"/>
          <ac:spMkLst>
            <pc:docMk/>
            <pc:sldMk cId="2604694217" sldId="2147478887"/>
            <ac:spMk id="17" creationId="{99E26C00-FCE9-B348-0AD2-18484E8D8ED5}"/>
          </ac:spMkLst>
        </pc:spChg>
        <pc:spChg chg="del">
          <ac:chgData name="Bob Ward" userId="6da7c2dd-8e2e-469f-a216-c384312e2a2d" providerId="ADAL" clId="{7B9476D5-90B1-49B7-924F-585D35D41B5B}" dt="2023-06-14T19:36:17.319" v="78" actId="478"/>
          <ac:spMkLst>
            <pc:docMk/>
            <pc:sldMk cId="2604694217" sldId="2147478887"/>
            <ac:spMk id="18" creationId="{D05568FB-D2DF-4145-B47F-6AA359636A0A}"/>
          </ac:spMkLst>
        </pc:spChg>
        <pc:spChg chg="del">
          <ac:chgData name="Bob Ward" userId="6da7c2dd-8e2e-469f-a216-c384312e2a2d" providerId="ADAL" clId="{7B9476D5-90B1-49B7-924F-585D35D41B5B}" dt="2023-06-14T19:36:17.319" v="78" actId="478"/>
          <ac:spMkLst>
            <pc:docMk/>
            <pc:sldMk cId="2604694217" sldId="2147478887"/>
            <ac:spMk id="19" creationId="{C8BF84AA-56A0-E32A-75BD-3833CF9B6217}"/>
          </ac:spMkLst>
        </pc:spChg>
        <pc:spChg chg="add mod">
          <ac:chgData name="Bob Ward" userId="6da7c2dd-8e2e-469f-a216-c384312e2a2d" providerId="ADAL" clId="{7B9476D5-90B1-49B7-924F-585D35D41B5B}" dt="2023-06-14T19:42:49.294" v="144" actId="14100"/>
          <ac:spMkLst>
            <pc:docMk/>
            <pc:sldMk cId="2604694217" sldId="2147478887"/>
            <ac:spMk id="20" creationId="{B033F62F-A3D5-C4A7-6BDE-59594C2034A9}"/>
          </ac:spMkLst>
        </pc:spChg>
        <pc:spChg chg="del">
          <ac:chgData name="Bob Ward" userId="6da7c2dd-8e2e-469f-a216-c384312e2a2d" providerId="ADAL" clId="{7B9476D5-90B1-49B7-924F-585D35D41B5B}" dt="2023-06-14T19:36:17.319" v="78" actId="478"/>
          <ac:spMkLst>
            <pc:docMk/>
            <pc:sldMk cId="2604694217" sldId="2147478887"/>
            <ac:spMk id="21" creationId="{AA0C3D64-8302-4C16-8CD3-A6BDB56BE34F}"/>
          </ac:spMkLst>
        </pc:spChg>
        <pc:spChg chg="del">
          <ac:chgData name="Bob Ward" userId="6da7c2dd-8e2e-469f-a216-c384312e2a2d" providerId="ADAL" clId="{7B9476D5-90B1-49B7-924F-585D35D41B5B}" dt="2023-06-14T19:36:17.319" v="78" actId="478"/>
          <ac:spMkLst>
            <pc:docMk/>
            <pc:sldMk cId="2604694217" sldId="2147478887"/>
            <ac:spMk id="23" creationId="{3B8A5E87-481D-4876-8AC6-E9285C888044}"/>
          </ac:spMkLst>
        </pc:spChg>
        <pc:spChg chg="del">
          <ac:chgData name="Bob Ward" userId="6da7c2dd-8e2e-469f-a216-c384312e2a2d" providerId="ADAL" clId="{7B9476D5-90B1-49B7-924F-585D35D41B5B}" dt="2023-06-14T19:36:17.319" v="78" actId="478"/>
          <ac:spMkLst>
            <pc:docMk/>
            <pc:sldMk cId="2604694217" sldId="2147478887"/>
            <ac:spMk id="24" creationId="{E0A149BA-9F65-49DA-989C-D46F35144750}"/>
          </ac:spMkLst>
        </pc:spChg>
        <pc:spChg chg="del">
          <ac:chgData name="Bob Ward" userId="6da7c2dd-8e2e-469f-a216-c384312e2a2d" providerId="ADAL" clId="{7B9476D5-90B1-49B7-924F-585D35D41B5B}" dt="2023-06-14T19:36:17.319" v="78" actId="478"/>
          <ac:spMkLst>
            <pc:docMk/>
            <pc:sldMk cId="2604694217" sldId="2147478887"/>
            <ac:spMk id="25" creationId="{2ECE7F67-C361-43A6-B3FB-DC2AC38C882C}"/>
          </ac:spMkLst>
        </pc:spChg>
        <pc:spChg chg="del">
          <ac:chgData name="Bob Ward" userId="6da7c2dd-8e2e-469f-a216-c384312e2a2d" providerId="ADAL" clId="{7B9476D5-90B1-49B7-924F-585D35D41B5B}" dt="2023-06-14T19:36:17.319" v="78" actId="478"/>
          <ac:spMkLst>
            <pc:docMk/>
            <pc:sldMk cId="2604694217" sldId="2147478887"/>
            <ac:spMk id="26" creationId="{D902586B-3767-45F0-AD89-EA1AC340C45A}"/>
          </ac:spMkLst>
        </pc:spChg>
        <pc:spChg chg="del">
          <ac:chgData name="Bob Ward" userId="6da7c2dd-8e2e-469f-a216-c384312e2a2d" providerId="ADAL" clId="{7B9476D5-90B1-49B7-924F-585D35D41B5B}" dt="2023-06-14T19:36:17.319" v="78" actId="478"/>
          <ac:spMkLst>
            <pc:docMk/>
            <pc:sldMk cId="2604694217" sldId="2147478887"/>
            <ac:spMk id="27" creationId="{2F044E76-B260-4EF6-9C06-10E7AE8F6647}"/>
          </ac:spMkLst>
        </pc:spChg>
        <pc:spChg chg="del">
          <ac:chgData name="Bob Ward" userId="6da7c2dd-8e2e-469f-a216-c384312e2a2d" providerId="ADAL" clId="{7B9476D5-90B1-49B7-924F-585D35D41B5B}" dt="2023-06-14T19:36:17.319" v="78" actId="478"/>
          <ac:spMkLst>
            <pc:docMk/>
            <pc:sldMk cId="2604694217" sldId="2147478887"/>
            <ac:spMk id="34" creationId="{A54A841E-5D86-4B48-9231-85F92BCBD650}"/>
          </ac:spMkLst>
        </pc:spChg>
        <pc:spChg chg="del">
          <ac:chgData name="Bob Ward" userId="6da7c2dd-8e2e-469f-a216-c384312e2a2d" providerId="ADAL" clId="{7B9476D5-90B1-49B7-924F-585D35D41B5B}" dt="2023-06-14T19:36:17.319" v="78" actId="478"/>
          <ac:spMkLst>
            <pc:docMk/>
            <pc:sldMk cId="2604694217" sldId="2147478887"/>
            <ac:spMk id="36" creationId="{2BD4470D-AE97-40C4-A10E-059ED2BBEF2B}"/>
          </ac:spMkLst>
        </pc:spChg>
        <pc:spChg chg="del">
          <ac:chgData name="Bob Ward" userId="6da7c2dd-8e2e-469f-a216-c384312e2a2d" providerId="ADAL" clId="{7B9476D5-90B1-49B7-924F-585D35D41B5B}" dt="2023-06-14T19:36:17.319" v="78" actId="478"/>
          <ac:spMkLst>
            <pc:docMk/>
            <pc:sldMk cId="2604694217" sldId="2147478887"/>
            <ac:spMk id="48" creationId="{BDACAE13-14D1-4C85-A7EC-FFE18A338C6B}"/>
          </ac:spMkLst>
        </pc:spChg>
        <pc:spChg chg="del">
          <ac:chgData name="Bob Ward" userId="6da7c2dd-8e2e-469f-a216-c384312e2a2d" providerId="ADAL" clId="{7B9476D5-90B1-49B7-924F-585D35D41B5B}" dt="2023-06-14T19:36:17.319" v="78" actId="478"/>
          <ac:spMkLst>
            <pc:docMk/>
            <pc:sldMk cId="2604694217" sldId="2147478887"/>
            <ac:spMk id="61" creationId="{91D1FFBD-7CBE-4FAA-B8EE-79387F7AD81B}"/>
          </ac:spMkLst>
        </pc:spChg>
        <pc:spChg chg="del">
          <ac:chgData name="Bob Ward" userId="6da7c2dd-8e2e-469f-a216-c384312e2a2d" providerId="ADAL" clId="{7B9476D5-90B1-49B7-924F-585D35D41B5B}" dt="2023-06-14T19:36:17.319" v="78" actId="478"/>
          <ac:spMkLst>
            <pc:docMk/>
            <pc:sldMk cId="2604694217" sldId="2147478887"/>
            <ac:spMk id="63" creationId="{34AC0ECA-2632-730D-BA4D-63BFE592F113}"/>
          </ac:spMkLst>
        </pc:spChg>
        <pc:spChg chg="del">
          <ac:chgData name="Bob Ward" userId="6da7c2dd-8e2e-469f-a216-c384312e2a2d" providerId="ADAL" clId="{7B9476D5-90B1-49B7-924F-585D35D41B5B}" dt="2023-06-14T19:36:17.319" v="78" actId="478"/>
          <ac:spMkLst>
            <pc:docMk/>
            <pc:sldMk cId="2604694217" sldId="2147478887"/>
            <ac:spMk id="65" creationId="{89C6A83E-D4BA-16D3-B03E-14BAAA293DF2}"/>
          </ac:spMkLst>
        </pc:spChg>
        <pc:spChg chg="add del mod">
          <ac:chgData name="Bob Ward" userId="6da7c2dd-8e2e-469f-a216-c384312e2a2d" providerId="ADAL" clId="{7B9476D5-90B1-49B7-924F-585D35D41B5B}" dt="2023-06-14T19:39:09.383" v="115" actId="478"/>
          <ac:spMkLst>
            <pc:docMk/>
            <pc:sldMk cId="2604694217" sldId="2147478887"/>
            <ac:spMk id="86" creationId="{072CA2F6-5739-298C-8CF6-62A1596BD8A4}"/>
          </ac:spMkLst>
        </pc:spChg>
        <pc:spChg chg="add del mod">
          <ac:chgData name="Bob Ward" userId="6da7c2dd-8e2e-469f-a216-c384312e2a2d" providerId="ADAL" clId="{7B9476D5-90B1-49B7-924F-585D35D41B5B}" dt="2023-06-14T19:37:36.501" v="92" actId="478"/>
          <ac:spMkLst>
            <pc:docMk/>
            <pc:sldMk cId="2604694217" sldId="2147478887"/>
            <ac:spMk id="87" creationId="{26924AC7-B6BF-1516-DC9E-54AF551D1025}"/>
          </ac:spMkLst>
        </pc:spChg>
        <pc:spChg chg="del">
          <ac:chgData name="Bob Ward" userId="6da7c2dd-8e2e-469f-a216-c384312e2a2d" providerId="ADAL" clId="{7B9476D5-90B1-49B7-924F-585D35D41B5B}" dt="2023-06-14T19:36:17.319" v="78" actId="478"/>
          <ac:spMkLst>
            <pc:docMk/>
            <pc:sldMk cId="2604694217" sldId="2147478887"/>
            <ac:spMk id="88" creationId="{1C26128F-1D8A-43C6-BB57-BD35A08AB5C9}"/>
          </ac:spMkLst>
        </pc:spChg>
        <pc:spChg chg="add mod">
          <ac:chgData name="Bob Ward" userId="6da7c2dd-8e2e-469f-a216-c384312e2a2d" providerId="ADAL" clId="{7B9476D5-90B1-49B7-924F-585D35D41B5B}" dt="2023-06-14T19:38:09.859" v="102" actId="1076"/>
          <ac:spMkLst>
            <pc:docMk/>
            <pc:sldMk cId="2604694217" sldId="2147478887"/>
            <ac:spMk id="90" creationId="{BBE48EBD-6D7E-23AB-7F36-24AEE59867B6}"/>
          </ac:spMkLst>
        </pc:spChg>
        <pc:spChg chg="add del mod">
          <ac:chgData name="Bob Ward" userId="6da7c2dd-8e2e-469f-a216-c384312e2a2d" providerId="ADAL" clId="{7B9476D5-90B1-49B7-924F-585D35D41B5B}" dt="2023-06-14T19:39:37.821" v="122" actId="478"/>
          <ac:spMkLst>
            <pc:docMk/>
            <pc:sldMk cId="2604694217" sldId="2147478887"/>
            <ac:spMk id="91" creationId="{FDA7AA92-420A-0F9E-AA4C-C2579E3DF027}"/>
          </ac:spMkLst>
        </pc:spChg>
        <pc:spChg chg="del">
          <ac:chgData name="Bob Ward" userId="6da7c2dd-8e2e-469f-a216-c384312e2a2d" providerId="ADAL" clId="{7B9476D5-90B1-49B7-924F-585D35D41B5B}" dt="2023-06-14T19:36:17.319" v="78" actId="478"/>
          <ac:spMkLst>
            <pc:docMk/>
            <pc:sldMk cId="2604694217" sldId="2147478887"/>
            <ac:spMk id="94" creationId="{FAAEEBF4-F9F9-4019-96BC-E35762F1985C}"/>
          </ac:spMkLst>
        </pc:spChg>
        <pc:spChg chg="add mod">
          <ac:chgData name="Bob Ward" userId="6da7c2dd-8e2e-469f-a216-c384312e2a2d" providerId="ADAL" clId="{7B9476D5-90B1-49B7-924F-585D35D41B5B}" dt="2023-06-14T19:39:46.510" v="125" actId="1076"/>
          <ac:spMkLst>
            <pc:docMk/>
            <pc:sldMk cId="2604694217" sldId="2147478887"/>
            <ac:spMk id="95" creationId="{91D539A1-6EDE-7F1C-2553-80A023D55326}"/>
          </ac:spMkLst>
        </pc:spChg>
        <pc:spChg chg="del">
          <ac:chgData name="Bob Ward" userId="6da7c2dd-8e2e-469f-a216-c384312e2a2d" providerId="ADAL" clId="{7B9476D5-90B1-49B7-924F-585D35D41B5B}" dt="2023-06-14T19:36:17.319" v="78" actId="478"/>
          <ac:spMkLst>
            <pc:docMk/>
            <pc:sldMk cId="2604694217" sldId="2147478887"/>
            <ac:spMk id="96" creationId="{2F91859C-2D72-4F5C-866D-8CE1AD601A15}"/>
          </ac:spMkLst>
        </pc:spChg>
        <pc:spChg chg="del">
          <ac:chgData name="Bob Ward" userId="6da7c2dd-8e2e-469f-a216-c384312e2a2d" providerId="ADAL" clId="{7B9476D5-90B1-49B7-924F-585D35D41B5B}" dt="2023-06-14T19:36:17.319" v="78" actId="478"/>
          <ac:spMkLst>
            <pc:docMk/>
            <pc:sldMk cId="2604694217" sldId="2147478887"/>
            <ac:spMk id="97" creationId="{E779A2FD-36E0-49BF-A521-F81D2EF6BFCA}"/>
          </ac:spMkLst>
        </pc:spChg>
        <pc:spChg chg="add mod">
          <ac:chgData name="Bob Ward" userId="6da7c2dd-8e2e-469f-a216-c384312e2a2d" providerId="ADAL" clId="{7B9476D5-90B1-49B7-924F-585D35D41B5B}" dt="2023-06-14T19:39:44.869" v="124" actId="1076"/>
          <ac:spMkLst>
            <pc:docMk/>
            <pc:sldMk cId="2604694217" sldId="2147478887"/>
            <ac:spMk id="98" creationId="{1ED3A196-8731-3A4B-5990-BBC467328040}"/>
          </ac:spMkLst>
        </pc:spChg>
        <pc:spChg chg="add mod">
          <ac:chgData name="Bob Ward" userId="6da7c2dd-8e2e-469f-a216-c384312e2a2d" providerId="ADAL" clId="{7B9476D5-90B1-49B7-924F-585D35D41B5B}" dt="2023-06-14T19:47:57.696" v="181" actId="1076"/>
          <ac:spMkLst>
            <pc:docMk/>
            <pc:sldMk cId="2604694217" sldId="2147478887"/>
            <ac:spMk id="99" creationId="{E4CD640D-B526-45CC-BADF-E22D93E04DFD}"/>
          </ac:spMkLst>
        </pc:spChg>
        <pc:spChg chg="add del mod">
          <ac:chgData name="Bob Ward" userId="6da7c2dd-8e2e-469f-a216-c384312e2a2d" providerId="ADAL" clId="{7B9476D5-90B1-49B7-924F-585D35D41B5B}" dt="2023-06-14T19:47:40.143" v="179" actId="478"/>
          <ac:spMkLst>
            <pc:docMk/>
            <pc:sldMk cId="2604694217" sldId="2147478887"/>
            <ac:spMk id="101" creationId="{C4EA3956-0FA1-05A5-E9AD-59AE2F962A74}"/>
          </ac:spMkLst>
        </pc:spChg>
        <pc:spChg chg="add del mod">
          <ac:chgData name="Bob Ward" userId="6da7c2dd-8e2e-469f-a216-c384312e2a2d" providerId="ADAL" clId="{7B9476D5-90B1-49B7-924F-585D35D41B5B}" dt="2023-06-14T19:47:36.817" v="178" actId="478"/>
          <ac:spMkLst>
            <pc:docMk/>
            <pc:sldMk cId="2604694217" sldId="2147478887"/>
            <ac:spMk id="102" creationId="{F2B9B5C5-2126-5F1F-B8A6-0E9B5CF30A1D}"/>
          </ac:spMkLst>
        </pc:spChg>
        <pc:spChg chg="add del mod">
          <ac:chgData name="Bob Ward" userId="6da7c2dd-8e2e-469f-a216-c384312e2a2d" providerId="ADAL" clId="{7B9476D5-90B1-49B7-924F-585D35D41B5B}" dt="2023-06-14T19:47:36.817" v="178" actId="478"/>
          <ac:spMkLst>
            <pc:docMk/>
            <pc:sldMk cId="2604694217" sldId="2147478887"/>
            <ac:spMk id="103" creationId="{7E20F471-2E93-5B05-7CC4-8940C14E5DAB}"/>
          </ac:spMkLst>
        </pc:spChg>
        <pc:spChg chg="add mod topLvl">
          <ac:chgData name="Bob Ward" userId="6da7c2dd-8e2e-469f-a216-c384312e2a2d" providerId="ADAL" clId="{7B9476D5-90B1-49B7-924F-585D35D41B5B}" dt="2023-06-14T19:53:17.306" v="221" actId="164"/>
          <ac:spMkLst>
            <pc:docMk/>
            <pc:sldMk cId="2604694217" sldId="2147478887"/>
            <ac:spMk id="105" creationId="{BA27C84F-FB56-0C74-4053-D7B7BBDF6EE0}"/>
          </ac:spMkLst>
        </pc:spChg>
        <pc:spChg chg="add del mod">
          <ac:chgData name="Bob Ward" userId="6da7c2dd-8e2e-469f-a216-c384312e2a2d" providerId="ADAL" clId="{7B9476D5-90B1-49B7-924F-585D35D41B5B}" dt="2023-06-14T19:49:17.190" v="193" actId="478"/>
          <ac:spMkLst>
            <pc:docMk/>
            <pc:sldMk cId="2604694217" sldId="2147478887"/>
            <ac:spMk id="107" creationId="{22422F21-CDFC-E32F-B070-B6C4D8D22161}"/>
          </ac:spMkLst>
        </pc:spChg>
        <pc:spChg chg="add del mod">
          <ac:chgData name="Bob Ward" userId="6da7c2dd-8e2e-469f-a216-c384312e2a2d" providerId="ADAL" clId="{7B9476D5-90B1-49B7-924F-585D35D41B5B}" dt="2023-06-14T19:49:17.190" v="193" actId="478"/>
          <ac:spMkLst>
            <pc:docMk/>
            <pc:sldMk cId="2604694217" sldId="2147478887"/>
            <ac:spMk id="108" creationId="{E75FFFC7-A6FD-335F-708C-670A1947A7B8}"/>
          </ac:spMkLst>
        </pc:spChg>
        <pc:spChg chg="add del mod">
          <ac:chgData name="Bob Ward" userId="6da7c2dd-8e2e-469f-a216-c384312e2a2d" providerId="ADAL" clId="{7B9476D5-90B1-49B7-924F-585D35D41B5B}" dt="2023-06-14T19:49:17.190" v="193" actId="478"/>
          <ac:spMkLst>
            <pc:docMk/>
            <pc:sldMk cId="2604694217" sldId="2147478887"/>
            <ac:spMk id="109" creationId="{BEE92C91-9475-FFF2-B4EC-94D2E123F5C1}"/>
          </ac:spMkLst>
        </pc:spChg>
        <pc:spChg chg="add del mod">
          <ac:chgData name="Bob Ward" userId="6da7c2dd-8e2e-469f-a216-c384312e2a2d" providerId="ADAL" clId="{7B9476D5-90B1-49B7-924F-585D35D41B5B}" dt="2023-06-14T19:48:37.056" v="185" actId="478"/>
          <ac:spMkLst>
            <pc:docMk/>
            <pc:sldMk cId="2604694217" sldId="2147478887"/>
            <ac:spMk id="112" creationId="{DAA293CF-3909-D08C-A520-31C20921A0F1}"/>
          </ac:spMkLst>
        </pc:spChg>
        <pc:spChg chg="del">
          <ac:chgData name="Bob Ward" userId="6da7c2dd-8e2e-469f-a216-c384312e2a2d" providerId="ADAL" clId="{7B9476D5-90B1-49B7-924F-585D35D41B5B}" dt="2023-06-14T19:36:17.319" v="78" actId="478"/>
          <ac:spMkLst>
            <pc:docMk/>
            <pc:sldMk cId="2604694217" sldId="2147478887"/>
            <ac:spMk id="113" creationId="{778A8C90-6E17-4466-82BD-B73FD5CDFCC2}"/>
          </ac:spMkLst>
        </pc:spChg>
        <pc:spChg chg="add del mod">
          <ac:chgData name="Bob Ward" userId="6da7c2dd-8e2e-469f-a216-c384312e2a2d" providerId="ADAL" clId="{7B9476D5-90B1-49B7-924F-585D35D41B5B}" dt="2023-06-14T19:48:37.056" v="185" actId="478"/>
          <ac:spMkLst>
            <pc:docMk/>
            <pc:sldMk cId="2604694217" sldId="2147478887"/>
            <ac:spMk id="114" creationId="{9808046F-2F82-CE0E-ACED-411140B62097}"/>
          </ac:spMkLst>
        </pc:spChg>
        <pc:spChg chg="add del mod">
          <ac:chgData name="Bob Ward" userId="6da7c2dd-8e2e-469f-a216-c384312e2a2d" providerId="ADAL" clId="{7B9476D5-90B1-49B7-924F-585D35D41B5B}" dt="2023-06-14T19:48:37.056" v="185" actId="478"/>
          <ac:spMkLst>
            <pc:docMk/>
            <pc:sldMk cId="2604694217" sldId="2147478887"/>
            <ac:spMk id="115" creationId="{2E6C769D-88D5-8415-61D6-C75BA67E5D4C}"/>
          </ac:spMkLst>
        </pc:spChg>
        <pc:spChg chg="add del mod">
          <ac:chgData name="Bob Ward" userId="6da7c2dd-8e2e-469f-a216-c384312e2a2d" providerId="ADAL" clId="{7B9476D5-90B1-49B7-924F-585D35D41B5B}" dt="2023-06-14T19:52:53.132" v="218" actId="478"/>
          <ac:spMkLst>
            <pc:docMk/>
            <pc:sldMk cId="2604694217" sldId="2147478887"/>
            <ac:spMk id="116" creationId="{0AF8602B-0FFC-5763-FB42-5895CDCED0EC}"/>
          </ac:spMkLst>
        </pc:spChg>
        <pc:spChg chg="add del mod">
          <ac:chgData name="Bob Ward" userId="6da7c2dd-8e2e-469f-a216-c384312e2a2d" providerId="ADAL" clId="{7B9476D5-90B1-49B7-924F-585D35D41B5B}" dt="2023-06-14T19:52:55.942" v="219" actId="478"/>
          <ac:spMkLst>
            <pc:docMk/>
            <pc:sldMk cId="2604694217" sldId="2147478887"/>
            <ac:spMk id="118" creationId="{4A191E64-93C1-8CD4-DECB-E4DA94CDE958}"/>
          </ac:spMkLst>
        </pc:spChg>
        <pc:spChg chg="add del mod">
          <ac:chgData name="Bob Ward" userId="6da7c2dd-8e2e-469f-a216-c384312e2a2d" providerId="ADAL" clId="{7B9476D5-90B1-49B7-924F-585D35D41B5B}" dt="2023-06-14T19:52:55.942" v="219" actId="478"/>
          <ac:spMkLst>
            <pc:docMk/>
            <pc:sldMk cId="2604694217" sldId="2147478887"/>
            <ac:spMk id="119" creationId="{4E84B734-5F2F-943D-907D-A7B2F81B02FC}"/>
          </ac:spMkLst>
        </pc:spChg>
        <pc:spChg chg="add del mod">
          <ac:chgData name="Bob Ward" userId="6da7c2dd-8e2e-469f-a216-c384312e2a2d" providerId="ADAL" clId="{7B9476D5-90B1-49B7-924F-585D35D41B5B}" dt="2023-06-14T19:52:55.942" v="219" actId="478"/>
          <ac:spMkLst>
            <pc:docMk/>
            <pc:sldMk cId="2604694217" sldId="2147478887"/>
            <ac:spMk id="120" creationId="{D992B1A2-0995-95D1-93E7-C752ED209B45}"/>
          </ac:spMkLst>
        </pc:spChg>
        <pc:spChg chg="add mod">
          <ac:chgData name="Bob Ward" userId="6da7c2dd-8e2e-469f-a216-c384312e2a2d" providerId="ADAL" clId="{7B9476D5-90B1-49B7-924F-585D35D41B5B}" dt="2023-06-14T19:43:53.052" v="152" actId="1076"/>
          <ac:spMkLst>
            <pc:docMk/>
            <pc:sldMk cId="2604694217" sldId="2147478887"/>
            <ac:spMk id="122" creationId="{69603B57-6AF7-E66B-3B5A-ADB3E61271E2}"/>
          </ac:spMkLst>
        </pc:spChg>
        <pc:spChg chg="add mod">
          <ac:chgData name="Bob Ward" userId="6da7c2dd-8e2e-469f-a216-c384312e2a2d" providerId="ADAL" clId="{7B9476D5-90B1-49B7-924F-585D35D41B5B}" dt="2023-06-14T20:17:11.759" v="348" actId="1076"/>
          <ac:spMkLst>
            <pc:docMk/>
            <pc:sldMk cId="2604694217" sldId="2147478887"/>
            <ac:spMk id="124" creationId="{F80AD1A3-D6EB-E746-F764-C39EDFB3B877}"/>
          </ac:spMkLst>
        </pc:spChg>
        <pc:spChg chg="add del mod">
          <ac:chgData name="Bob Ward" userId="6da7c2dd-8e2e-469f-a216-c384312e2a2d" providerId="ADAL" clId="{7B9476D5-90B1-49B7-924F-585D35D41B5B}" dt="2023-06-14T19:57:59.454" v="241" actId="478"/>
          <ac:spMkLst>
            <pc:docMk/>
            <pc:sldMk cId="2604694217" sldId="2147478887"/>
            <ac:spMk id="126" creationId="{00E190B0-3140-C510-CFCF-523E2F09A61C}"/>
          </ac:spMkLst>
        </pc:spChg>
        <pc:spChg chg="add del mod">
          <ac:chgData name="Bob Ward" userId="6da7c2dd-8e2e-469f-a216-c384312e2a2d" providerId="ADAL" clId="{7B9476D5-90B1-49B7-924F-585D35D41B5B}" dt="2023-06-14T19:57:59.454" v="241" actId="478"/>
          <ac:spMkLst>
            <pc:docMk/>
            <pc:sldMk cId="2604694217" sldId="2147478887"/>
            <ac:spMk id="127" creationId="{20A7D4B9-5211-EE2A-F93F-A52284F699C6}"/>
          </ac:spMkLst>
        </pc:spChg>
        <pc:spChg chg="add del mod">
          <ac:chgData name="Bob Ward" userId="6da7c2dd-8e2e-469f-a216-c384312e2a2d" providerId="ADAL" clId="{7B9476D5-90B1-49B7-924F-585D35D41B5B}" dt="2023-06-14T19:57:59.454" v="241" actId="478"/>
          <ac:spMkLst>
            <pc:docMk/>
            <pc:sldMk cId="2604694217" sldId="2147478887"/>
            <ac:spMk id="128" creationId="{D00FFADB-2DBB-811D-99FA-953BE53BC7B3}"/>
          </ac:spMkLst>
        </pc:spChg>
        <pc:spChg chg="add mod">
          <ac:chgData name="Bob Ward" userId="6da7c2dd-8e2e-469f-a216-c384312e2a2d" providerId="ADAL" clId="{7B9476D5-90B1-49B7-924F-585D35D41B5B}" dt="2023-06-14T20:24:45.142" v="371" actId="1076"/>
          <ac:spMkLst>
            <pc:docMk/>
            <pc:sldMk cId="2604694217" sldId="2147478887"/>
            <ac:spMk id="129" creationId="{6E2FD61B-A21B-CC79-FD8D-C97BAE9AC469}"/>
          </ac:spMkLst>
        </pc:spChg>
        <pc:spChg chg="add mod">
          <ac:chgData name="Bob Ward" userId="6da7c2dd-8e2e-469f-a216-c384312e2a2d" providerId="ADAL" clId="{7B9476D5-90B1-49B7-924F-585D35D41B5B}" dt="2023-06-14T20:24:45.142" v="371" actId="1076"/>
          <ac:spMkLst>
            <pc:docMk/>
            <pc:sldMk cId="2604694217" sldId="2147478887"/>
            <ac:spMk id="131" creationId="{49354701-F871-B131-1E06-FC08B8143668}"/>
          </ac:spMkLst>
        </pc:spChg>
        <pc:spChg chg="add del mod">
          <ac:chgData name="Bob Ward" userId="6da7c2dd-8e2e-469f-a216-c384312e2a2d" providerId="ADAL" clId="{7B9476D5-90B1-49B7-924F-585D35D41B5B}" dt="2023-06-14T20:00:17.176" v="259" actId="21"/>
          <ac:spMkLst>
            <pc:docMk/>
            <pc:sldMk cId="2604694217" sldId="2147478887"/>
            <ac:spMk id="132" creationId="{D6ACD71A-3ECD-9A7D-34F3-29CA0CE5BB27}"/>
          </ac:spMkLst>
        </pc:spChg>
        <pc:spChg chg="add del mod">
          <ac:chgData name="Bob Ward" userId="6da7c2dd-8e2e-469f-a216-c384312e2a2d" providerId="ADAL" clId="{7B9476D5-90B1-49B7-924F-585D35D41B5B}" dt="2023-06-14T20:00:15.698" v="258" actId="478"/>
          <ac:spMkLst>
            <pc:docMk/>
            <pc:sldMk cId="2604694217" sldId="2147478887"/>
            <ac:spMk id="133" creationId="{EE5EDF35-89EF-2B51-2156-49ADA2F8B90E}"/>
          </ac:spMkLst>
        </pc:spChg>
        <pc:spChg chg="add mod">
          <ac:chgData name="Bob Ward" userId="6da7c2dd-8e2e-469f-a216-c384312e2a2d" providerId="ADAL" clId="{7B9476D5-90B1-49B7-924F-585D35D41B5B}" dt="2023-06-14T19:44:55.122" v="164" actId="1076"/>
          <ac:spMkLst>
            <pc:docMk/>
            <pc:sldMk cId="2604694217" sldId="2147478887"/>
            <ac:spMk id="134" creationId="{28201783-B2CE-0543-1EFE-848A64FC38B9}"/>
          </ac:spMkLst>
        </pc:spChg>
        <pc:spChg chg="add mod">
          <ac:chgData name="Bob Ward" userId="6da7c2dd-8e2e-469f-a216-c384312e2a2d" providerId="ADAL" clId="{7B9476D5-90B1-49B7-924F-585D35D41B5B}" dt="2023-06-14T19:44:55.122" v="164" actId="1076"/>
          <ac:spMkLst>
            <pc:docMk/>
            <pc:sldMk cId="2604694217" sldId="2147478887"/>
            <ac:spMk id="136" creationId="{E2DAAA58-A837-357C-E0A8-BBC1707CE77E}"/>
          </ac:spMkLst>
        </pc:spChg>
        <pc:spChg chg="add del mod">
          <ac:chgData name="Bob Ward" userId="6da7c2dd-8e2e-469f-a216-c384312e2a2d" providerId="ADAL" clId="{7B9476D5-90B1-49B7-924F-585D35D41B5B}" dt="2023-06-14T19:47:36.817" v="178" actId="478"/>
          <ac:spMkLst>
            <pc:docMk/>
            <pc:sldMk cId="2604694217" sldId="2147478887"/>
            <ac:spMk id="155" creationId="{97965EB8-8379-AE50-F165-7EA519DAA271}"/>
          </ac:spMkLst>
        </pc:spChg>
        <pc:spChg chg="mod">
          <ac:chgData name="Bob Ward" userId="6da7c2dd-8e2e-469f-a216-c384312e2a2d" providerId="ADAL" clId="{7B9476D5-90B1-49B7-924F-585D35D41B5B}" dt="2023-06-14T19:48:39.459" v="186"/>
          <ac:spMkLst>
            <pc:docMk/>
            <pc:sldMk cId="2604694217" sldId="2147478887"/>
            <ac:spMk id="158" creationId="{569C32F5-BB2A-8E44-A879-3B3D303D4DE8}"/>
          </ac:spMkLst>
        </pc:spChg>
        <pc:spChg chg="mod">
          <ac:chgData name="Bob Ward" userId="6da7c2dd-8e2e-469f-a216-c384312e2a2d" providerId="ADAL" clId="{7B9476D5-90B1-49B7-924F-585D35D41B5B}" dt="2023-06-14T19:48:39.459" v="186"/>
          <ac:spMkLst>
            <pc:docMk/>
            <pc:sldMk cId="2604694217" sldId="2147478887"/>
            <ac:spMk id="159" creationId="{FE0D5E4A-C247-96D5-5374-0CB5541D747D}"/>
          </ac:spMkLst>
        </pc:spChg>
        <pc:spChg chg="mod">
          <ac:chgData name="Bob Ward" userId="6da7c2dd-8e2e-469f-a216-c384312e2a2d" providerId="ADAL" clId="{7B9476D5-90B1-49B7-924F-585D35D41B5B}" dt="2023-06-14T19:48:39.459" v="186"/>
          <ac:spMkLst>
            <pc:docMk/>
            <pc:sldMk cId="2604694217" sldId="2147478887"/>
            <ac:spMk id="160" creationId="{59563C71-6E11-03B0-5AB9-EC8D0A405173}"/>
          </ac:spMkLst>
        </pc:spChg>
        <pc:spChg chg="mod topLvl">
          <ac:chgData name="Bob Ward" userId="6da7c2dd-8e2e-469f-a216-c384312e2a2d" providerId="ADAL" clId="{7B9476D5-90B1-49B7-924F-585D35D41B5B}" dt="2023-06-14T20:00:39.440" v="263" actId="165"/>
          <ac:spMkLst>
            <pc:docMk/>
            <pc:sldMk cId="2604694217" sldId="2147478887"/>
            <ac:spMk id="163" creationId="{753F1D20-011F-1AA5-3DCE-D25CB607A1BC}"/>
          </ac:spMkLst>
        </pc:spChg>
        <pc:spChg chg="mod topLvl">
          <ac:chgData name="Bob Ward" userId="6da7c2dd-8e2e-469f-a216-c384312e2a2d" providerId="ADAL" clId="{7B9476D5-90B1-49B7-924F-585D35D41B5B}" dt="2023-06-14T20:00:39.440" v="263" actId="165"/>
          <ac:spMkLst>
            <pc:docMk/>
            <pc:sldMk cId="2604694217" sldId="2147478887"/>
            <ac:spMk id="164" creationId="{2A17822E-67DC-24DC-1B3A-AC0F887BBAD0}"/>
          </ac:spMkLst>
        </pc:spChg>
        <pc:spChg chg="mod topLvl">
          <ac:chgData name="Bob Ward" userId="6da7c2dd-8e2e-469f-a216-c384312e2a2d" providerId="ADAL" clId="{7B9476D5-90B1-49B7-924F-585D35D41B5B}" dt="2023-06-14T20:00:39.440" v="263" actId="165"/>
          <ac:spMkLst>
            <pc:docMk/>
            <pc:sldMk cId="2604694217" sldId="2147478887"/>
            <ac:spMk id="165" creationId="{AF6DD17B-DE4E-A167-7F5B-9AB5CD14B58E}"/>
          </ac:spMkLst>
        </pc:spChg>
        <pc:spChg chg="del">
          <ac:chgData name="Bob Ward" userId="6da7c2dd-8e2e-469f-a216-c384312e2a2d" providerId="ADAL" clId="{7B9476D5-90B1-49B7-924F-585D35D41B5B}" dt="2023-06-14T19:36:17.319" v="78" actId="478"/>
          <ac:spMkLst>
            <pc:docMk/>
            <pc:sldMk cId="2604694217" sldId="2147478887"/>
            <ac:spMk id="183" creationId="{CC6D8FEC-A600-ED1F-78D3-59DE69ABC60F}"/>
          </ac:spMkLst>
        </pc:spChg>
        <pc:grpChg chg="del">
          <ac:chgData name="Bob Ward" userId="6da7c2dd-8e2e-469f-a216-c384312e2a2d" providerId="ADAL" clId="{7B9476D5-90B1-49B7-924F-585D35D41B5B}" dt="2023-06-14T19:36:17.319" v="78" actId="478"/>
          <ac:grpSpMkLst>
            <pc:docMk/>
            <pc:sldMk cId="2604694217" sldId="2147478887"/>
            <ac:grpSpMk id="22" creationId="{A8B18C57-C0F7-15AD-6C52-0C3611F048BB}"/>
          </ac:grpSpMkLst>
        </pc:grpChg>
        <pc:grpChg chg="del">
          <ac:chgData name="Bob Ward" userId="6da7c2dd-8e2e-469f-a216-c384312e2a2d" providerId="ADAL" clId="{7B9476D5-90B1-49B7-924F-585D35D41B5B}" dt="2023-06-14T19:36:17.319" v="78" actId="478"/>
          <ac:grpSpMkLst>
            <pc:docMk/>
            <pc:sldMk cId="2604694217" sldId="2147478887"/>
            <ac:grpSpMk id="35" creationId="{BCA07F2B-E92E-4C34-AA0F-0A92D78C1138}"/>
          </ac:grpSpMkLst>
        </pc:grpChg>
        <pc:grpChg chg="del">
          <ac:chgData name="Bob Ward" userId="6da7c2dd-8e2e-469f-a216-c384312e2a2d" providerId="ADAL" clId="{7B9476D5-90B1-49B7-924F-585D35D41B5B}" dt="2023-06-14T19:36:17.319" v="78" actId="478"/>
          <ac:grpSpMkLst>
            <pc:docMk/>
            <pc:sldMk cId="2604694217" sldId="2147478887"/>
            <ac:grpSpMk id="49" creationId="{1442918A-55C5-425C-802B-2D650A602093}"/>
          </ac:grpSpMkLst>
        </pc:grpChg>
        <pc:grpChg chg="add mod">
          <ac:chgData name="Bob Ward" userId="6da7c2dd-8e2e-469f-a216-c384312e2a2d" providerId="ADAL" clId="{7B9476D5-90B1-49B7-924F-585D35D41B5B}" dt="2023-06-14T19:48:44.952" v="187" actId="1076"/>
          <ac:grpSpMkLst>
            <pc:docMk/>
            <pc:sldMk cId="2604694217" sldId="2147478887"/>
            <ac:grpSpMk id="138" creationId="{483F41CF-3535-82F1-9B29-1EE5A2DE0233}"/>
          </ac:grpSpMkLst>
        </pc:grpChg>
        <pc:grpChg chg="del">
          <ac:chgData name="Bob Ward" userId="6da7c2dd-8e2e-469f-a216-c384312e2a2d" providerId="ADAL" clId="{7B9476D5-90B1-49B7-924F-585D35D41B5B}" dt="2023-06-14T19:36:17.319" v="78" actId="478"/>
          <ac:grpSpMkLst>
            <pc:docMk/>
            <pc:sldMk cId="2604694217" sldId="2147478887"/>
            <ac:grpSpMk id="139" creationId="{5D538836-8104-433B-BF9A-F65E5D2D7DA5}"/>
          </ac:grpSpMkLst>
        </pc:grpChg>
        <pc:grpChg chg="del">
          <ac:chgData name="Bob Ward" userId="6da7c2dd-8e2e-469f-a216-c384312e2a2d" providerId="ADAL" clId="{7B9476D5-90B1-49B7-924F-585D35D41B5B}" dt="2023-06-14T19:36:17.319" v="78" actId="478"/>
          <ac:grpSpMkLst>
            <pc:docMk/>
            <pc:sldMk cId="2604694217" sldId="2147478887"/>
            <ac:grpSpMk id="142" creationId="{B609807C-27AB-48D6-8A2B-0E55196E5461}"/>
          </ac:grpSpMkLst>
        </pc:grpChg>
        <pc:grpChg chg="add mod">
          <ac:chgData name="Bob Ward" userId="6da7c2dd-8e2e-469f-a216-c384312e2a2d" providerId="ADAL" clId="{7B9476D5-90B1-49B7-924F-585D35D41B5B}" dt="2023-06-14T19:48:48.070" v="188" actId="1076"/>
          <ac:grpSpMkLst>
            <pc:docMk/>
            <pc:sldMk cId="2604694217" sldId="2147478887"/>
            <ac:grpSpMk id="156" creationId="{FB8263DE-EABC-FED8-A5DD-2CB2A7956483}"/>
          </ac:grpSpMkLst>
        </pc:grpChg>
        <pc:grpChg chg="add del mod topLvl">
          <ac:chgData name="Bob Ward" userId="6da7c2dd-8e2e-469f-a216-c384312e2a2d" providerId="ADAL" clId="{7B9476D5-90B1-49B7-924F-585D35D41B5B}" dt="2023-06-14T20:00:39.440" v="263" actId="165"/>
          <ac:grpSpMkLst>
            <pc:docMk/>
            <pc:sldMk cId="2604694217" sldId="2147478887"/>
            <ac:grpSpMk id="161" creationId="{AACEB881-6A16-42AD-2FDD-5F8C252ACE01}"/>
          </ac:grpSpMkLst>
        </pc:grpChg>
        <pc:grpChg chg="add del">
          <ac:chgData name="Bob Ward" userId="6da7c2dd-8e2e-469f-a216-c384312e2a2d" providerId="ADAL" clId="{7B9476D5-90B1-49B7-924F-585D35D41B5B}" dt="2023-06-14T19:53:17.306" v="221" actId="164"/>
          <ac:grpSpMkLst>
            <pc:docMk/>
            <pc:sldMk cId="2604694217" sldId="2147478887"/>
            <ac:grpSpMk id="169" creationId="{529AA9E9-231C-9101-2210-D99390B9C3FC}"/>
          </ac:grpSpMkLst>
        </pc:grpChg>
        <pc:grpChg chg="add">
          <ac:chgData name="Bob Ward" userId="6da7c2dd-8e2e-469f-a216-c384312e2a2d" providerId="ADAL" clId="{7B9476D5-90B1-49B7-924F-585D35D41B5B}" dt="2023-06-14T19:53:55.365" v="225" actId="164"/>
          <ac:grpSpMkLst>
            <pc:docMk/>
            <pc:sldMk cId="2604694217" sldId="2147478887"/>
            <ac:grpSpMk id="170" creationId="{6E715C50-E58B-2836-01BB-29F529B4EE42}"/>
          </ac:grpSpMkLst>
        </pc:grpChg>
        <pc:picChg chg="del">
          <ac:chgData name="Bob Ward" userId="6da7c2dd-8e2e-469f-a216-c384312e2a2d" providerId="ADAL" clId="{7B9476D5-90B1-49B7-924F-585D35D41B5B}" dt="2023-06-14T19:36:17.319" v="78" actId="478"/>
          <ac:picMkLst>
            <pc:docMk/>
            <pc:sldMk cId="2604694217" sldId="2147478887"/>
            <ac:picMk id="5" creationId="{FBCAF262-8D2A-3BD2-2B5F-A0E3ACBCDD3E}"/>
          </ac:picMkLst>
        </pc:picChg>
        <pc:picChg chg="add mod">
          <ac:chgData name="Bob Ward" userId="6da7c2dd-8e2e-469f-a216-c384312e2a2d" providerId="ADAL" clId="{7B9476D5-90B1-49B7-924F-585D35D41B5B}" dt="2023-06-14T19:36:35.832" v="79"/>
          <ac:picMkLst>
            <pc:docMk/>
            <pc:sldMk cId="2604694217" sldId="2147478887"/>
            <ac:picMk id="10" creationId="{24F71B32-C647-F007-1320-FCF306EC08B6}"/>
          </ac:picMkLst>
        </pc:picChg>
        <pc:picChg chg="add mod">
          <ac:chgData name="Bob Ward" userId="6da7c2dd-8e2e-469f-a216-c384312e2a2d" providerId="ADAL" clId="{7B9476D5-90B1-49B7-924F-585D35D41B5B}" dt="2023-06-14T19:38:58.556" v="111" actId="1076"/>
          <ac:picMkLst>
            <pc:docMk/>
            <pc:sldMk cId="2604694217" sldId="2147478887"/>
            <ac:picMk id="13" creationId="{3A52403C-60B6-5158-C304-E9A211C9CB87}"/>
          </ac:picMkLst>
        </pc:picChg>
        <pc:picChg chg="del">
          <ac:chgData name="Bob Ward" userId="6da7c2dd-8e2e-469f-a216-c384312e2a2d" providerId="ADAL" clId="{7B9476D5-90B1-49B7-924F-585D35D41B5B}" dt="2023-06-14T19:36:17.319" v="78" actId="478"/>
          <ac:picMkLst>
            <pc:docMk/>
            <pc:sldMk cId="2604694217" sldId="2147478887"/>
            <ac:picMk id="28" creationId="{CD69C9CF-384F-4175-943F-84696832B0E5}"/>
          </ac:picMkLst>
        </pc:picChg>
        <pc:picChg chg="del">
          <ac:chgData name="Bob Ward" userId="6da7c2dd-8e2e-469f-a216-c384312e2a2d" providerId="ADAL" clId="{7B9476D5-90B1-49B7-924F-585D35D41B5B}" dt="2023-06-14T19:36:17.319" v="78" actId="478"/>
          <ac:picMkLst>
            <pc:docMk/>
            <pc:sldMk cId="2604694217" sldId="2147478887"/>
            <ac:picMk id="29" creationId="{276D8D4B-3A90-4A64-8B6C-07FC7CFE0DE9}"/>
          </ac:picMkLst>
        </pc:picChg>
        <pc:picChg chg="del">
          <ac:chgData name="Bob Ward" userId="6da7c2dd-8e2e-469f-a216-c384312e2a2d" providerId="ADAL" clId="{7B9476D5-90B1-49B7-924F-585D35D41B5B}" dt="2023-06-14T19:36:17.319" v="78" actId="478"/>
          <ac:picMkLst>
            <pc:docMk/>
            <pc:sldMk cId="2604694217" sldId="2147478887"/>
            <ac:picMk id="30" creationId="{252369CC-48C4-437B-9698-5D0AEE3C7A02}"/>
          </ac:picMkLst>
        </pc:picChg>
        <pc:picChg chg="del">
          <ac:chgData name="Bob Ward" userId="6da7c2dd-8e2e-469f-a216-c384312e2a2d" providerId="ADAL" clId="{7B9476D5-90B1-49B7-924F-585D35D41B5B}" dt="2023-06-14T19:36:17.319" v="78" actId="478"/>
          <ac:picMkLst>
            <pc:docMk/>
            <pc:sldMk cId="2604694217" sldId="2147478887"/>
            <ac:picMk id="31" creationId="{42EC5FD1-1035-408F-9B19-B403047FE200}"/>
          </ac:picMkLst>
        </pc:picChg>
        <pc:picChg chg="del">
          <ac:chgData name="Bob Ward" userId="6da7c2dd-8e2e-469f-a216-c384312e2a2d" providerId="ADAL" clId="{7B9476D5-90B1-49B7-924F-585D35D41B5B}" dt="2023-06-14T19:36:17.319" v="78" actId="478"/>
          <ac:picMkLst>
            <pc:docMk/>
            <pc:sldMk cId="2604694217" sldId="2147478887"/>
            <ac:picMk id="32" creationId="{082DAECB-ADCC-42EA-BED4-9A5A8E64D878}"/>
          </ac:picMkLst>
        </pc:picChg>
        <pc:picChg chg="del">
          <ac:chgData name="Bob Ward" userId="6da7c2dd-8e2e-469f-a216-c384312e2a2d" providerId="ADAL" clId="{7B9476D5-90B1-49B7-924F-585D35D41B5B}" dt="2023-06-14T19:36:17.319" v="78" actId="478"/>
          <ac:picMkLst>
            <pc:docMk/>
            <pc:sldMk cId="2604694217" sldId="2147478887"/>
            <ac:picMk id="33" creationId="{1A2B2EAC-D468-4599-FFAB-90B19C705D1E}"/>
          </ac:picMkLst>
        </pc:picChg>
        <pc:picChg chg="del">
          <ac:chgData name="Bob Ward" userId="6da7c2dd-8e2e-469f-a216-c384312e2a2d" providerId="ADAL" clId="{7B9476D5-90B1-49B7-924F-585D35D41B5B}" dt="2023-06-14T19:36:17.319" v="78" actId="478"/>
          <ac:picMkLst>
            <pc:docMk/>
            <pc:sldMk cId="2604694217" sldId="2147478887"/>
            <ac:picMk id="37" creationId="{70DC8D0A-A619-4903-84E1-4119D1B81931}"/>
          </ac:picMkLst>
        </pc:picChg>
        <pc:picChg chg="del">
          <ac:chgData name="Bob Ward" userId="6da7c2dd-8e2e-469f-a216-c384312e2a2d" providerId="ADAL" clId="{7B9476D5-90B1-49B7-924F-585D35D41B5B}" dt="2023-06-14T19:36:17.319" v="78" actId="478"/>
          <ac:picMkLst>
            <pc:docMk/>
            <pc:sldMk cId="2604694217" sldId="2147478887"/>
            <ac:picMk id="62" creationId="{3BAD1A8C-B677-45D3-964F-9EE9D95C1B86}"/>
          </ac:picMkLst>
        </pc:picChg>
        <pc:picChg chg="add del mod">
          <ac:chgData name="Bob Ward" userId="6da7c2dd-8e2e-469f-a216-c384312e2a2d" providerId="ADAL" clId="{7B9476D5-90B1-49B7-924F-585D35D41B5B}" dt="2023-06-14T19:39:07.175" v="114" actId="478"/>
          <ac:picMkLst>
            <pc:docMk/>
            <pc:sldMk cId="2604694217" sldId="2147478887"/>
            <ac:picMk id="89" creationId="{3E30010F-A5A9-A8C6-AE9B-E9D8AF06AC9B}"/>
          </ac:picMkLst>
        </pc:picChg>
        <pc:picChg chg="del">
          <ac:chgData name="Bob Ward" userId="6da7c2dd-8e2e-469f-a216-c384312e2a2d" providerId="ADAL" clId="{7B9476D5-90B1-49B7-924F-585D35D41B5B}" dt="2023-06-14T19:36:17.319" v="78" actId="478"/>
          <ac:picMkLst>
            <pc:docMk/>
            <pc:sldMk cId="2604694217" sldId="2147478887"/>
            <ac:picMk id="92" creationId="{C5CE7800-969E-475A-99B2-4ABDA28737C2}"/>
          </ac:picMkLst>
        </pc:picChg>
        <pc:picChg chg="del">
          <ac:chgData name="Bob Ward" userId="6da7c2dd-8e2e-469f-a216-c384312e2a2d" providerId="ADAL" clId="{7B9476D5-90B1-49B7-924F-585D35D41B5B}" dt="2023-06-14T19:36:17.319" v="78" actId="478"/>
          <ac:picMkLst>
            <pc:docMk/>
            <pc:sldMk cId="2604694217" sldId="2147478887"/>
            <ac:picMk id="93" creationId="{1CB6567A-0A02-4A9A-9D99-F987E4AFCB60}"/>
          </ac:picMkLst>
        </pc:picChg>
        <pc:picChg chg="add del mod">
          <ac:chgData name="Bob Ward" userId="6da7c2dd-8e2e-469f-a216-c384312e2a2d" providerId="ADAL" clId="{7B9476D5-90B1-49B7-924F-585D35D41B5B}" dt="2023-06-14T19:47:40.143" v="179" actId="478"/>
          <ac:picMkLst>
            <pc:docMk/>
            <pc:sldMk cId="2604694217" sldId="2147478887"/>
            <ac:picMk id="100" creationId="{9ACBF079-AA72-CB9B-3603-F6655D793F0B}"/>
          </ac:picMkLst>
        </pc:picChg>
        <pc:picChg chg="add mod">
          <ac:chgData name="Bob Ward" userId="6da7c2dd-8e2e-469f-a216-c384312e2a2d" providerId="ADAL" clId="{7B9476D5-90B1-49B7-924F-585D35D41B5B}" dt="2023-06-14T19:42:03.692" v="138" actId="1076"/>
          <ac:picMkLst>
            <pc:docMk/>
            <pc:sldMk cId="2604694217" sldId="2147478887"/>
            <ac:picMk id="104" creationId="{F0E07C5E-344A-D5C6-25F2-50BD2D120A17}"/>
          </ac:picMkLst>
        </pc:picChg>
        <pc:picChg chg="add del mod">
          <ac:chgData name="Bob Ward" userId="6da7c2dd-8e2e-469f-a216-c384312e2a2d" providerId="ADAL" clId="{7B9476D5-90B1-49B7-924F-585D35D41B5B}" dt="2023-06-14T19:49:17.190" v="193" actId="478"/>
          <ac:picMkLst>
            <pc:docMk/>
            <pc:sldMk cId="2604694217" sldId="2147478887"/>
            <ac:picMk id="106" creationId="{EE6C7015-A352-F136-14D6-05C8B1CF8021}"/>
          </ac:picMkLst>
        </pc:picChg>
        <pc:picChg chg="add mod topLvl">
          <ac:chgData name="Bob Ward" userId="6da7c2dd-8e2e-469f-a216-c384312e2a2d" providerId="ADAL" clId="{7B9476D5-90B1-49B7-924F-585D35D41B5B}" dt="2023-06-14T19:53:17.306" v="221" actId="164"/>
          <ac:picMkLst>
            <pc:docMk/>
            <pc:sldMk cId="2604694217" sldId="2147478887"/>
            <ac:picMk id="110" creationId="{E95F8762-C0C8-3A51-B4D8-35C347C56CE2}"/>
          </ac:picMkLst>
        </pc:picChg>
        <pc:picChg chg="add del mod">
          <ac:chgData name="Bob Ward" userId="6da7c2dd-8e2e-469f-a216-c384312e2a2d" providerId="ADAL" clId="{7B9476D5-90B1-49B7-924F-585D35D41B5B}" dt="2023-06-14T19:48:37.056" v="185" actId="478"/>
          <ac:picMkLst>
            <pc:docMk/>
            <pc:sldMk cId="2604694217" sldId="2147478887"/>
            <ac:picMk id="111" creationId="{0CF1E057-EC32-AA1D-731B-9D4491A9A9A9}"/>
          </ac:picMkLst>
        </pc:picChg>
        <pc:picChg chg="add del mod">
          <ac:chgData name="Bob Ward" userId="6da7c2dd-8e2e-469f-a216-c384312e2a2d" providerId="ADAL" clId="{7B9476D5-90B1-49B7-924F-585D35D41B5B}" dt="2023-06-14T19:52:55.942" v="219" actId="478"/>
          <ac:picMkLst>
            <pc:docMk/>
            <pc:sldMk cId="2604694217" sldId="2147478887"/>
            <ac:picMk id="117" creationId="{715F04BD-78CF-EDAD-B9DB-5ABC90A61B55}"/>
          </ac:picMkLst>
        </pc:picChg>
        <pc:picChg chg="add del mod">
          <ac:chgData name="Bob Ward" userId="6da7c2dd-8e2e-469f-a216-c384312e2a2d" providerId="ADAL" clId="{7B9476D5-90B1-49B7-924F-585D35D41B5B}" dt="2023-06-14T19:52:55.942" v="219" actId="478"/>
          <ac:picMkLst>
            <pc:docMk/>
            <pc:sldMk cId="2604694217" sldId="2147478887"/>
            <ac:picMk id="121" creationId="{741627EF-1CA8-221F-9FAE-07D67BDAB826}"/>
          </ac:picMkLst>
        </pc:picChg>
        <pc:picChg chg="add mod">
          <ac:chgData name="Bob Ward" userId="6da7c2dd-8e2e-469f-a216-c384312e2a2d" providerId="ADAL" clId="{7B9476D5-90B1-49B7-924F-585D35D41B5B}" dt="2023-06-14T19:43:53.052" v="152" actId="1076"/>
          <ac:picMkLst>
            <pc:docMk/>
            <pc:sldMk cId="2604694217" sldId="2147478887"/>
            <ac:picMk id="123" creationId="{670757C3-E9C7-E080-A8C2-5ECCA8A8392C}"/>
          </ac:picMkLst>
        </pc:picChg>
        <pc:picChg chg="add del mod">
          <ac:chgData name="Bob Ward" userId="6da7c2dd-8e2e-469f-a216-c384312e2a2d" providerId="ADAL" clId="{7B9476D5-90B1-49B7-924F-585D35D41B5B}" dt="2023-06-14T19:57:59.454" v="241" actId="478"/>
          <ac:picMkLst>
            <pc:docMk/>
            <pc:sldMk cId="2604694217" sldId="2147478887"/>
            <ac:picMk id="125" creationId="{7589A3CE-CEEC-8761-9445-BD54069D46A7}"/>
          </ac:picMkLst>
        </pc:picChg>
        <pc:picChg chg="add mod">
          <ac:chgData name="Bob Ward" userId="6da7c2dd-8e2e-469f-a216-c384312e2a2d" providerId="ADAL" clId="{7B9476D5-90B1-49B7-924F-585D35D41B5B}" dt="2023-06-14T20:24:45.142" v="371" actId="1076"/>
          <ac:picMkLst>
            <pc:docMk/>
            <pc:sldMk cId="2604694217" sldId="2147478887"/>
            <ac:picMk id="130" creationId="{825F88D0-D81A-1D97-4E49-5B2217F2FA8E}"/>
          </ac:picMkLst>
        </pc:picChg>
        <pc:picChg chg="add mod">
          <ac:chgData name="Bob Ward" userId="6da7c2dd-8e2e-469f-a216-c384312e2a2d" providerId="ADAL" clId="{7B9476D5-90B1-49B7-924F-585D35D41B5B}" dt="2023-06-14T19:44:55.122" v="164" actId="1076"/>
          <ac:picMkLst>
            <pc:docMk/>
            <pc:sldMk cId="2604694217" sldId="2147478887"/>
            <ac:picMk id="135" creationId="{E44605CF-18E7-8E9F-EB9F-B28EB7759B9F}"/>
          </ac:picMkLst>
        </pc:picChg>
        <pc:picChg chg="add mod">
          <ac:chgData name="Bob Ward" userId="6da7c2dd-8e2e-469f-a216-c384312e2a2d" providerId="ADAL" clId="{7B9476D5-90B1-49B7-924F-585D35D41B5B}" dt="2023-06-14T19:45:14.442" v="170" actId="1076"/>
          <ac:picMkLst>
            <pc:docMk/>
            <pc:sldMk cId="2604694217" sldId="2147478887"/>
            <ac:picMk id="137" creationId="{E9783BE3-F372-CF37-6FCF-2E4BFD623FD3}"/>
          </ac:picMkLst>
        </pc:picChg>
        <pc:picChg chg="add del mod">
          <ac:chgData name="Bob Ward" userId="6da7c2dd-8e2e-469f-a216-c384312e2a2d" providerId="ADAL" clId="{7B9476D5-90B1-49B7-924F-585D35D41B5B}" dt="2023-06-14T19:47:36.817" v="178" actId="478"/>
          <ac:picMkLst>
            <pc:docMk/>
            <pc:sldMk cId="2604694217" sldId="2147478887"/>
            <ac:picMk id="154" creationId="{8ECCD501-0285-78F3-3A3D-13CDDB4001A1}"/>
          </ac:picMkLst>
        </pc:picChg>
        <pc:picChg chg="mod">
          <ac:chgData name="Bob Ward" userId="6da7c2dd-8e2e-469f-a216-c384312e2a2d" providerId="ADAL" clId="{7B9476D5-90B1-49B7-924F-585D35D41B5B}" dt="2023-06-14T19:48:39.459" v="186"/>
          <ac:picMkLst>
            <pc:docMk/>
            <pc:sldMk cId="2604694217" sldId="2147478887"/>
            <ac:picMk id="157" creationId="{8D5D509C-C852-0819-246D-F569917F98C5}"/>
          </ac:picMkLst>
        </pc:picChg>
        <pc:picChg chg="mod topLvl">
          <ac:chgData name="Bob Ward" userId="6da7c2dd-8e2e-469f-a216-c384312e2a2d" providerId="ADAL" clId="{7B9476D5-90B1-49B7-924F-585D35D41B5B}" dt="2023-06-14T20:00:39.440" v="263" actId="165"/>
          <ac:picMkLst>
            <pc:docMk/>
            <pc:sldMk cId="2604694217" sldId="2147478887"/>
            <ac:picMk id="162" creationId="{79523DE5-D4A1-E7B2-3652-77678414E742}"/>
          </ac:picMkLst>
        </pc:picChg>
        <pc:picChg chg="add mod">
          <ac:chgData name="Bob Ward" userId="6da7c2dd-8e2e-469f-a216-c384312e2a2d" providerId="ADAL" clId="{7B9476D5-90B1-49B7-924F-585D35D41B5B}" dt="2023-06-14T19:50:41.714" v="205" actId="1076"/>
          <ac:picMkLst>
            <pc:docMk/>
            <pc:sldMk cId="2604694217" sldId="2147478887"/>
            <ac:picMk id="167" creationId="{8759D690-8E4E-9930-0D8F-81428B8D147D}"/>
          </ac:picMkLst>
        </pc:picChg>
        <pc:picChg chg="add mod">
          <ac:chgData name="Bob Ward" userId="6da7c2dd-8e2e-469f-a216-c384312e2a2d" providerId="ADAL" clId="{7B9476D5-90B1-49B7-924F-585D35D41B5B}" dt="2023-06-14T19:50:47.126" v="207" actId="1076"/>
          <ac:picMkLst>
            <pc:docMk/>
            <pc:sldMk cId="2604694217" sldId="2147478887"/>
            <ac:picMk id="168" creationId="{B02C587C-9FA5-5F35-3F24-B9B589A52AF8}"/>
          </ac:picMkLst>
        </pc:picChg>
        <pc:picChg chg="del">
          <ac:chgData name="Bob Ward" userId="6da7c2dd-8e2e-469f-a216-c384312e2a2d" providerId="ADAL" clId="{7B9476D5-90B1-49B7-924F-585D35D41B5B}" dt="2023-06-14T19:36:17.319" v="78" actId="478"/>
          <ac:picMkLst>
            <pc:docMk/>
            <pc:sldMk cId="2604694217" sldId="2147478887"/>
            <ac:picMk id="182" creationId="{BC6280B5-6E44-9E9A-00D1-1DBAF6C92514}"/>
          </ac:picMkLst>
        </pc:picChg>
        <pc:cxnChg chg="add mod">
          <ac:chgData name="Bob Ward" userId="6da7c2dd-8e2e-469f-a216-c384312e2a2d" providerId="ADAL" clId="{7B9476D5-90B1-49B7-924F-585D35D41B5B}" dt="2023-06-14T19:36:35.832" v="79"/>
          <ac:cxnSpMkLst>
            <pc:docMk/>
            <pc:sldMk cId="2604694217" sldId="2147478887"/>
            <ac:cxnSpMk id="8" creationId="{22189874-0A53-1E00-162C-D629EF4C6B8A}"/>
          </ac:cxnSpMkLst>
        </pc:cxnChg>
      </pc:sldChg>
    </pc:docChg>
  </pc:docChgLst>
  <pc:docChgLst>
    <pc:chgData name="Bob Ward" userId="6da7c2dd-8e2e-469f-a216-c384312e2a2d" providerId="ADAL" clId="{581D57FF-9067-48AD-9322-2AD70797F053}"/>
    <pc:docChg chg="undo custSel addSld delSld modSld sldOrd modSection">
      <pc:chgData name="Bob Ward" userId="6da7c2dd-8e2e-469f-a216-c384312e2a2d" providerId="ADAL" clId="{581D57FF-9067-48AD-9322-2AD70797F053}" dt="2022-11-07T05:12:03.205" v="2031" actId="47"/>
      <pc:docMkLst>
        <pc:docMk/>
      </pc:docMkLst>
      <pc:sldChg chg="modSp mod">
        <pc:chgData name="Bob Ward" userId="6da7c2dd-8e2e-469f-a216-c384312e2a2d" providerId="ADAL" clId="{581D57FF-9067-48AD-9322-2AD70797F053}" dt="2022-10-19T21:47:23.790" v="826" actId="20577"/>
        <pc:sldMkLst>
          <pc:docMk/>
          <pc:sldMk cId="1074979928" sldId="2076136683"/>
        </pc:sldMkLst>
        <pc:spChg chg="mod">
          <ac:chgData name="Bob Ward" userId="6da7c2dd-8e2e-469f-a216-c384312e2a2d" providerId="ADAL" clId="{581D57FF-9067-48AD-9322-2AD70797F053}" dt="2022-10-19T17:21:49.576" v="63" actId="1076"/>
          <ac:spMkLst>
            <pc:docMk/>
            <pc:sldMk cId="1074979928" sldId="2076136683"/>
            <ac:spMk id="2" creationId="{FF146730-64F0-1D46-BD0C-A40493A9594A}"/>
          </ac:spMkLst>
        </pc:spChg>
        <pc:spChg chg="mod">
          <ac:chgData name="Bob Ward" userId="6da7c2dd-8e2e-469f-a216-c384312e2a2d" providerId="ADAL" clId="{581D57FF-9067-48AD-9322-2AD70797F053}" dt="2022-10-19T21:47:23.790" v="826" actId="20577"/>
          <ac:spMkLst>
            <pc:docMk/>
            <pc:sldMk cId="1074979928" sldId="2076136683"/>
            <ac:spMk id="5" creationId="{F240BDB0-9198-4D64-A15B-157817C0240F}"/>
          </ac:spMkLst>
        </pc:spChg>
        <pc:spChg chg="mod">
          <ac:chgData name="Bob Ward" userId="6da7c2dd-8e2e-469f-a216-c384312e2a2d" providerId="ADAL" clId="{581D57FF-9067-48AD-9322-2AD70797F053}" dt="2022-10-19T17:21:49.576" v="63" actId="1076"/>
          <ac:spMkLst>
            <pc:docMk/>
            <pc:sldMk cId="1074979928" sldId="2076136683"/>
            <ac:spMk id="8" creationId="{35739298-9E65-EF8E-16AD-C4592D72C2BC}"/>
          </ac:spMkLst>
        </pc:spChg>
        <pc:picChg chg="mod">
          <ac:chgData name="Bob Ward" userId="6da7c2dd-8e2e-469f-a216-c384312e2a2d" providerId="ADAL" clId="{581D57FF-9067-48AD-9322-2AD70797F053}" dt="2022-10-19T17:21:49.576" v="63" actId="1076"/>
          <ac:picMkLst>
            <pc:docMk/>
            <pc:sldMk cId="1074979928" sldId="2076136683"/>
            <ac:picMk id="9" creationId="{59E61AA5-1141-44AD-F23C-F6C958CE9988}"/>
          </ac:picMkLst>
        </pc:picChg>
      </pc:sldChg>
      <pc:sldChg chg="modSp mod">
        <pc:chgData name="Bob Ward" userId="6da7c2dd-8e2e-469f-a216-c384312e2a2d" providerId="ADAL" clId="{581D57FF-9067-48AD-9322-2AD70797F053}" dt="2022-10-19T21:50:05.018" v="879" actId="1076"/>
        <pc:sldMkLst>
          <pc:docMk/>
          <pc:sldMk cId="4220055585" sldId="2076136684"/>
        </pc:sldMkLst>
        <pc:spChg chg="mod">
          <ac:chgData name="Bob Ward" userId="6da7c2dd-8e2e-469f-a216-c384312e2a2d" providerId="ADAL" clId="{581D57FF-9067-48AD-9322-2AD70797F053}" dt="2022-10-19T21:49:54.429" v="878" actId="1076"/>
          <ac:spMkLst>
            <pc:docMk/>
            <pc:sldMk cId="4220055585" sldId="2076136684"/>
            <ac:spMk id="4" creationId="{00000000-0000-0000-0000-000000000000}"/>
          </ac:spMkLst>
        </pc:spChg>
        <pc:spChg chg="mod">
          <ac:chgData name="Bob Ward" userId="6da7c2dd-8e2e-469f-a216-c384312e2a2d" providerId="ADAL" clId="{581D57FF-9067-48AD-9322-2AD70797F053}" dt="2022-10-19T21:49:49.675" v="877" actId="1076"/>
          <ac:spMkLst>
            <pc:docMk/>
            <pc:sldMk cId="4220055585" sldId="2076136684"/>
            <ac:spMk id="5" creationId="{AD729CE2-DFE2-4F16-9422-5107E23D9966}"/>
          </ac:spMkLst>
        </pc:spChg>
        <pc:spChg chg="mod">
          <ac:chgData name="Bob Ward" userId="6da7c2dd-8e2e-469f-a216-c384312e2a2d" providerId="ADAL" clId="{581D57FF-9067-48AD-9322-2AD70797F053}" dt="2022-10-19T21:50:05.018" v="879" actId="1076"/>
          <ac:spMkLst>
            <pc:docMk/>
            <pc:sldMk cId="4220055585" sldId="2076136684"/>
            <ac:spMk id="15" creationId="{8641677C-2449-D000-E4A3-597AA9E64F31}"/>
          </ac:spMkLst>
        </pc:spChg>
        <pc:spChg chg="mod">
          <ac:chgData name="Bob Ward" userId="6da7c2dd-8e2e-469f-a216-c384312e2a2d" providerId="ADAL" clId="{581D57FF-9067-48AD-9322-2AD70797F053}" dt="2022-10-19T21:50:05.018" v="879" actId="1076"/>
          <ac:spMkLst>
            <pc:docMk/>
            <pc:sldMk cId="4220055585" sldId="2076136684"/>
            <ac:spMk id="16" creationId="{4360E972-D104-EC8D-D64F-0CCADF1F63A9}"/>
          </ac:spMkLst>
        </pc:spChg>
        <pc:spChg chg="mod">
          <ac:chgData name="Bob Ward" userId="6da7c2dd-8e2e-469f-a216-c384312e2a2d" providerId="ADAL" clId="{581D57FF-9067-48AD-9322-2AD70797F053}" dt="2022-10-19T21:50:05.018" v="879" actId="1076"/>
          <ac:spMkLst>
            <pc:docMk/>
            <pc:sldMk cId="4220055585" sldId="2076136684"/>
            <ac:spMk id="18" creationId="{B751E070-D2C2-7D46-56FC-A86716B6875E}"/>
          </ac:spMkLst>
        </pc:spChg>
        <pc:spChg chg="mod">
          <ac:chgData name="Bob Ward" userId="6da7c2dd-8e2e-469f-a216-c384312e2a2d" providerId="ADAL" clId="{581D57FF-9067-48AD-9322-2AD70797F053}" dt="2022-10-19T21:50:05.018" v="879" actId="1076"/>
          <ac:spMkLst>
            <pc:docMk/>
            <pc:sldMk cId="4220055585" sldId="2076136684"/>
            <ac:spMk id="19" creationId="{2E435E2B-2757-D35C-E7F5-257496EF6028}"/>
          </ac:spMkLst>
        </pc:spChg>
        <pc:spChg chg="mod">
          <ac:chgData name="Bob Ward" userId="6da7c2dd-8e2e-469f-a216-c384312e2a2d" providerId="ADAL" clId="{581D57FF-9067-48AD-9322-2AD70797F053}" dt="2022-10-19T21:50:05.018" v="879" actId="1076"/>
          <ac:spMkLst>
            <pc:docMk/>
            <pc:sldMk cId="4220055585" sldId="2076136684"/>
            <ac:spMk id="20" creationId="{EF57736D-0028-CF27-E4C0-E6486D0D6B8F}"/>
          </ac:spMkLst>
        </pc:spChg>
        <pc:spChg chg="mod">
          <ac:chgData name="Bob Ward" userId="6da7c2dd-8e2e-469f-a216-c384312e2a2d" providerId="ADAL" clId="{581D57FF-9067-48AD-9322-2AD70797F053}" dt="2022-10-19T21:50:05.018" v="879" actId="1076"/>
          <ac:spMkLst>
            <pc:docMk/>
            <pc:sldMk cId="4220055585" sldId="2076136684"/>
            <ac:spMk id="22" creationId="{C601877B-9CC9-F7CC-6BCE-CFF77A28DCAD}"/>
          </ac:spMkLst>
        </pc:spChg>
        <pc:spChg chg="mod">
          <ac:chgData name="Bob Ward" userId="6da7c2dd-8e2e-469f-a216-c384312e2a2d" providerId="ADAL" clId="{581D57FF-9067-48AD-9322-2AD70797F053}" dt="2022-10-19T21:50:05.018" v="879" actId="1076"/>
          <ac:spMkLst>
            <pc:docMk/>
            <pc:sldMk cId="4220055585" sldId="2076136684"/>
            <ac:spMk id="23" creationId="{314E8D59-15CE-B3D2-FE62-E2B89D27AFDE}"/>
          </ac:spMkLst>
        </pc:spChg>
        <pc:spChg chg="mod">
          <ac:chgData name="Bob Ward" userId="6da7c2dd-8e2e-469f-a216-c384312e2a2d" providerId="ADAL" clId="{581D57FF-9067-48AD-9322-2AD70797F053}" dt="2022-10-19T21:50:05.018" v="879" actId="1076"/>
          <ac:spMkLst>
            <pc:docMk/>
            <pc:sldMk cId="4220055585" sldId="2076136684"/>
            <ac:spMk id="24" creationId="{D46387B5-F7DA-827B-3700-FB8C93CB1BD2}"/>
          </ac:spMkLst>
        </pc:spChg>
        <pc:spChg chg="mod">
          <ac:chgData name="Bob Ward" userId="6da7c2dd-8e2e-469f-a216-c384312e2a2d" providerId="ADAL" clId="{581D57FF-9067-48AD-9322-2AD70797F053}" dt="2022-10-19T21:50:05.018" v="879" actId="1076"/>
          <ac:spMkLst>
            <pc:docMk/>
            <pc:sldMk cId="4220055585" sldId="2076136684"/>
            <ac:spMk id="25" creationId="{D32FEA25-620C-9225-D6B6-2C54C8AED5AF}"/>
          </ac:spMkLst>
        </pc:spChg>
        <pc:spChg chg="mod">
          <ac:chgData name="Bob Ward" userId="6da7c2dd-8e2e-469f-a216-c384312e2a2d" providerId="ADAL" clId="{581D57FF-9067-48AD-9322-2AD70797F053}" dt="2022-10-19T21:50:05.018" v="879" actId="1076"/>
          <ac:spMkLst>
            <pc:docMk/>
            <pc:sldMk cId="4220055585" sldId="2076136684"/>
            <ac:spMk id="26" creationId="{ADB26C01-74DC-080E-91EF-20F9400CAACE}"/>
          </ac:spMkLst>
        </pc:spChg>
        <pc:grpChg chg="mod">
          <ac:chgData name="Bob Ward" userId="6da7c2dd-8e2e-469f-a216-c384312e2a2d" providerId="ADAL" clId="{581D57FF-9067-48AD-9322-2AD70797F053}" dt="2022-10-19T21:50:05.018" v="879" actId="1076"/>
          <ac:grpSpMkLst>
            <pc:docMk/>
            <pc:sldMk cId="4220055585" sldId="2076136684"/>
            <ac:grpSpMk id="17" creationId="{E7891457-8D77-34EF-0409-6B22DE24F490}"/>
          </ac:grpSpMkLst>
        </pc:grpChg>
        <pc:grpChg chg="mod">
          <ac:chgData name="Bob Ward" userId="6da7c2dd-8e2e-469f-a216-c384312e2a2d" providerId="ADAL" clId="{581D57FF-9067-48AD-9322-2AD70797F053}" dt="2022-10-19T21:50:05.018" v="879" actId="1076"/>
          <ac:grpSpMkLst>
            <pc:docMk/>
            <pc:sldMk cId="4220055585" sldId="2076136684"/>
            <ac:grpSpMk id="21" creationId="{F8C1D537-4769-C890-3A8C-D75E3CDC04B5}"/>
          </ac:grpSpMkLst>
        </pc:grpChg>
      </pc:sldChg>
      <pc:sldChg chg="modSp mod">
        <pc:chgData name="Bob Ward" userId="6da7c2dd-8e2e-469f-a216-c384312e2a2d" providerId="ADAL" clId="{581D57FF-9067-48AD-9322-2AD70797F053}" dt="2022-10-19T22:45:43.788" v="1125" actId="20577"/>
        <pc:sldMkLst>
          <pc:docMk/>
          <pc:sldMk cId="2027520936" sldId="2076136685"/>
        </pc:sldMkLst>
        <pc:spChg chg="mod">
          <ac:chgData name="Bob Ward" userId="6da7c2dd-8e2e-469f-a216-c384312e2a2d" providerId="ADAL" clId="{581D57FF-9067-48AD-9322-2AD70797F053}" dt="2022-10-19T22:45:43.788" v="1125" actId="20577"/>
          <ac:spMkLst>
            <pc:docMk/>
            <pc:sldMk cId="2027520936" sldId="2076136685"/>
            <ac:spMk id="3" creationId="{56C56E6C-9F79-4E02-BC0B-533B1C5309BF}"/>
          </ac:spMkLst>
        </pc:spChg>
        <pc:spChg chg="mod">
          <ac:chgData name="Bob Ward" userId="6da7c2dd-8e2e-469f-a216-c384312e2a2d" providerId="ADAL" clId="{581D57FF-9067-48AD-9322-2AD70797F053}" dt="2022-10-19T22:45:26.286" v="1116" actId="1076"/>
          <ac:spMkLst>
            <pc:docMk/>
            <pc:sldMk cId="2027520936" sldId="2076136685"/>
            <ac:spMk id="4" creationId="{00000000-0000-0000-0000-000000000000}"/>
          </ac:spMkLst>
        </pc:spChg>
        <pc:spChg chg="mod">
          <ac:chgData name="Bob Ward" userId="6da7c2dd-8e2e-469f-a216-c384312e2a2d" providerId="ADAL" clId="{581D57FF-9067-48AD-9322-2AD70797F053}" dt="2022-10-19T22:45:34.789" v="1119" actId="1076"/>
          <ac:spMkLst>
            <pc:docMk/>
            <pc:sldMk cId="2027520936" sldId="2076136685"/>
            <ac:spMk id="7" creationId="{479133E9-540A-C254-7FE4-ED721F56581E}"/>
          </ac:spMkLst>
        </pc:spChg>
        <pc:spChg chg="mod">
          <ac:chgData name="Bob Ward" userId="6da7c2dd-8e2e-469f-a216-c384312e2a2d" providerId="ADAL" clId="{581D57FF-9067-48AD-9322-2AD70797F053}" dt="2022-10-19T22:45:34.789" v="1119" actId="1076"/>
          <ac:spMkLst>
            <pc:docMk/>
            <pc:sldMk cId="2027520936" sldId="2076136685"/>
            <ac:spMk id="8" creationId="{3F3ACF3D-9B2F-CB87-16CE-D36061373375}"/>
          </ac:spMkLst>
        </pc:spChg>
        <pc:spChg chg="mod">
          <ac:chgData name="Bob Ward" userId="6da7c2dd-8e2e-469f-a216-c384312e2a2d" providerId="ADAL" clId="{581D57FF-9067-48AD-9322-2AD70797F053}" dt="2022-10-19T22:45:34.789" v="1119" actId="1076"/>
          <ac:spMkLst>
            <pc:docMk/>
            <pc:sldMk cId="2027520936" sldId="2076136685"/>
            <ac:spMk id="12" creationId="{FB37AB9B-102A-566A-2D3A-76B0580E1809}"/>
          </ac:spMkLst>
        </pc:spChg>
        <pc:spChg chg="mod">
          <ac:chgData name="Bob Ward" userId="6da7c2dd-8e2e-469f-a216-c384312e2a2d" providerId="ADAL" clId="{581D57FF-9067-48AD-9322-2AD70797F053}" dt="2022-10-19T22:45:34.789" v="1119" actId="1076"/>
          <ac:spMkLst>
            <pc:docMk/>
            <pc:sldMk cId="2027520936" sldId="2076136685"/>
            <ac:spMk id="13" creationId="{0EF9E551-2100-0C09-125B-52BFDBCB1C41}"/>
          </ac:spMkLst>
        </pc:spChg>
        <pc:grpChg chg="mod">
          <ac:chgData name="Bob Ward" userId="6da7c2dd-8e2e-469f-a216-c384312e2a2d" providerId="ADAL" clId="{581D57FF-9067-48AD-9322-2AD70797F053}" dt="2022-10-19T22:45:34.789" v="1119" actId="1076"/>
          <ac:grpSpMkLst>
            <pc:docMk/>
            <pc:sldMk cId="2027520936" sldId="2076136685"/>
            <ac:grpSpMk id="11" creationId="{F2D1FBEC-FC0F-E9D3-D5A7-B7789F9EF587}"/>
          </ac:grpSpMkLst>
        </pc:grpChg>
      </pc:sldChg>
      <pc:sldChg chg="modSp mod">
        <pc:chgData name="Bob Ward" userId="6da7c2dd-8e2e-469f-a216-c384312e2a2d" providerId="ADAL" clId="{581D57FF-9067-48AD-9322-2AD70797F053}" dt="2022-10-20T22:49:40.760" v="1775" actId="1076"/>
        <pc:sldMkLst>
          <pc:docMk/>
          <pc:sldMk cId="472963580" sldId="2076136686"/>
        </pc:sldMkLst>
        <pc:spChg chg="mod">
          <ac:chgData name="Bob Ward" userId="6da7c2dd-8e2e-469f-a216-c384312e2a2d" providerId="ADAL" clId="{581D57FF-9067-48AD-9322-2AD70797F053}" dt="2022-10-20T22:49:40.760" v="1775" actId="1076"/>
          <ac:spMkLst>
            <pc:docMk/>
            <pc:sldMk cId="472963580" sldId="2076136686"/>
            <ac:spMk id="2" creationId="{E3C61CC2-8CA0-0243-2657-97D33E2679ED}"/>
          </ac:spMkLst>
        </pc:spChg>
        <pc:spChg chg="mod">
          <ac:chgData name="Bob Ward" userId="6da7c2dd-8e2e-469f-a216-c384312e2a2d" providerId="ADAL" clId="{581D57FF-9067-48AD-9322-2AD70797F053}" dt="2022-10-20T22:49:40.760" v="1775" actId="1076"/>
          <ac:spMkLst>
            <pc:docMk/>
            <pc:sldMk cId="472963580" sldId="2076136686"/>
            <ac:spMk id="3" creationId="{4DB51F36-CC87-EE17-B101-D48FCC256661}"/>
          </ac:spMkLst>
        </pc:spChg>
        <pc:spChg chg="mod">
          <ac:chgData name="Bob Ward" userId="6da7c2dd-8e2e-469f-a216-c384312e2a2d" providerId="ADAL" clId="{581D57FF-9067-48AD-9322-2AD70797F053}" dt="2022-10-19T22:45:57.410" v="1131" actId="20577"/>
          <ac:spMkLst>
            <pc:docMk/>
            <pc:sldMk cId="472963580" sldId="2076136686"/>
            <ac:spMk id="10" creationId="{2DB51ECA-5804-D44E-B859-F2F77F6CDF8E}"/>
          </ac:spMkLst>
        </pc:spChg>
        <pc:picChg chg="mod">
          <ac:chgData name="Bob Ward" userId="6da7c2dd-8e2e-469f-a216-c384312e2a2d" providerId="ADAL" clId="{581D57FF-9067-48AD-9322-2AD70797F053}" dt="2022-10-20T22:49:40.760" v="1775" actId="1076"/>
          <ac:picMkLst>
            <pc:docMk/>
            <pc:sldMk cId="472963580" sldId="2076136686"/>
            <ac:picMk id="7" creationId="{5636DCFC-9C14-07C2-725E-8F162ED43526}"/>
          </ac:picMkLst>
        </pc:picChg>
      </pc:sldChg>
      <pc:sldChg chg="modSp mod">
        <pc:chgData name="Bob Ward" userId="6da7c2dd-8e2e-469f-a216-c384312e2a2d" providerId="ADAL" clId="{581D57FF-9067-48AD-9322-2AD70797F053}" dt="2022-10-20T23:02:20.022" v="1793" actId="1076"/>
        <pc:sldMkLst>
          <pc:docMk/>
          <pc:sldMk cId="3710408201" sldId="2076136687"/>
        </pc:sldMkLst>
        <pc:spChg chg="mod">
          <ac:chgData name="Bob Ward" userId="6da7c2dd-8e2e-469f-a216-c384312e2a2d" providerId="ADAL" clId="{581D57FF-9067-48AD-9322-2AD70797F053}" dt="2022-10-20T23:02:20.022" v="1793" actId="1076"/>
          <ac:spMkLst>
            <pc:docMk/>
            <pc:sldMk cId="3710408201" sldId="2076136687"/>
            <ac:spMk id="6" creationId="{47A6BEEF-925A-E9B3-45CE-5C103054DA40}"/>
          </ac:spMkLst>
        </pc:spChg>
        <pc:spChg chg="mod">
          <ac:chgData name="Bob Ward" userId="6da7c2dd-8e2e-469f-a216-c384312e2a2d" providerId="ADAL" clId="{581D57FF-9067-48AD-9322-2AD70797F053}" dt="2022-10-20T23:02:20.022" v="1793" actId="1076"/>
          <ac:spMkLst>
            <pc:docMk/>
            <pc:sldMk cId="3710408201" sldId="2076136687"/>
            <ac:spMk id="7" creationId="{5F3FACB3-6B42-1897-AD2F-6E5099365BE3}"/>
          </ac:spMkLst>
        </pc:spChg>
        <pc:spChg chg="mod">
          <ac:chgData name="Bob Ward" userId="6da7c2dd-8e2e-469f-a216-c384312e2a2d" providerId="ADAL" clId="{581D57FF-9067-48AD-9322-2AD70797F053}" dt="2022-10-20T23:02:20.022" v="1793" actId="1076"/>
          <ac:spMkLst>
            <pc:docMk/>
            <pc:sldMk cId="3710408201" sldId="2076136687"/>
            <ac:spMk id="8" creationId="{F13D9524-8851-0678-AE3A-DA21D1670427}"/>
          </ac:spMkLst>
        </pc:spChg>
        <pc:spChg chg="mod">
          <ac:chgData name="Bob Ward" userId="6da7c2dd-8e2e-469f-a216-c384312e2a2d" providerId="ADAL" clId="{581D57FF-9067-48AD-9322-2AD70797F053}" dt="2022-10-19T22:46:04.223" v="1137" actId="20577"/>
          <ac:spMkLst>
            <pc:docMk/>
            <pc:sldMk cId="3710408201" sldId="2076136687"/>
            <ac:spMk id="20" creationId="{0CE2A142-99AF-5544-89D3-97BD2583AD8C}"/>
          </ac:spMkLst>
        </pc:spChg>
      </pc:sldChg>
      <pc:sldChg chg="addSp modSp mod">
        <pc:chgData name="Bob Ward" userId="6da7c2dd-8e2e-469f-a216-c384312e2a2d" providerId="ADAL" clId="{581D57FF-9067-48AD-9322-2AD70797F053}" dt="2022-10-19T21:48:30.667" v="876" actId="1076"/>
        <pc:sldMkLst>
          <pc:docMk/>
          <pc:sldMk cId="920750874" sldId="2076136818"/>
        </pc:sldMkLst>
        <pc:spChg chg="mod">
          <ac:chgData name="Bob Ward" userId="6da7c2dd-8e2e-469f-a216-c384312e2a2d" providerId="ADAL" clId="{581D57FF-9067-48AD-9322-2AD70797F053}" dt="2022-10-19T21:48:02.728" v="865" actId="20577"/>
          <ac:spMkLst>
            <pc:docMk/>
            <pc:sldMk cId="920750874" sldId="2076136818"/>
            <ac:spMk id="3" creationId="{21A428CD-574A-46FF-A3B1-5D47B93F2157}"/>
          </ac:spMkLst>
        </pc:spChg>
        <pc:spChg chg="add mod">
          <ac:chgData name="Bob Ward" userId="6da7c2dd-8e2e-469f-a216-c384312e2a2d" providerId="ADAL" clId="{581D57FF-9067-48AD-9322-2AD70797F053}" dt="2022-10-19T21:48:30.667" v="876" actId="1076"/>
          <ac:spMkLst>
            <pc:docMk/>
            <pc:sldMk cId="920750874" sldId="2076136818"/>
            <ac:spMk id="5" creationId="{465C966A-F608-5441-9DBF-DEE2F72BCE06}"/>
          </ac:spMkLst>
        </pc:spChg>
        <pc:spChg chg="mod">
          <ac:chgData name="Bob Ward" userId="6da7c2dd-8e2e-469f-a216-c384312e2a2d" providerId="ADAL" clId="{581D57FF-9067-48AD-9322-2AD70797F053}" dt="2022-10-19T17:33:25.593" v="67" actId="1076"/>
          <ac:spMkLst>
            <pc:docMk/>
            <pc:sldMk cId="920750874" sldId="2076136818"/>
            <ac:spMk id="7" creationId="{702B54A8-CA29-3108-451F-6ACF50EDCBC6}"/>
          </ac:spMkLst>
        </pc:spChg>
        <pc:spChg chg="mod">
          <ac:chgData name="Bob Ward" userId="6da7c2dd-8e2e-469f-a216-c384312e2a2d" providerId="ADAL" clId="{581D57FF-9067-48AD-9322-2AD70797F053}" dt="2022-10-19T17:33:25.593" v="67" actId="1076"/>
          <ac:spMkLst>
            <pc:docMk/>
            <pc:sldMk cId="920750874" sldId="2076136818"/>
            <ac:spMk id="8" creationId="{78D0304C-2971-2855-02D5-12213D0F6D35}"/>
          </ac:spMkLst>
        </pc:spChg>
        <pc:picChg chg="mod">
          <ac:chgData name="Bob Ward" userId="6da7c2dd-8e2e-469f-a216-c384312e2a2d" providerId="ADAL" clId="{581D57FF-9067-48AD-9322-2AD70797F053}" dt="2022-10-19T17:33:25.593" v="67" actId="1076"/>
          <ac:picMkLst>
            <pc:docMk/>
            <pc:sldMk cId="920750874" sldId="2076136818"/>
            <ac:picMk id="6" creationId="{C96D2FCF-92B3-463B-1CA9-586D075170E9}"/>
          </ac:picMkLst>
        </pc:picChg>
      </pc:sldChg>
      <pc:sldChg chg="addSp delSp modSp">
        <pc:chgData name="Bob Ward" userId="6da7c2dd-8e2e-469f-a216-c384312e2a2d" providerId="ADAL" clId="{581D57FF-9067-48AD-9322-2AD70797F053}" dt="2022-10-20T23:05:40.518" v="1805" actId="478"/>
        <pc:sldMkLst>
          <pc:docMk/>
          <pc:sldMk cId="1778874180" sldId="2076136950"/>
        </pc:sldMkLst>
        <pc:spChg chg="mod">
          <ac:chgData name="Bob Ward" userId="6da7c2dd-8e2e-469f-a216-c384312e2a2d" providerId="ADAL" clId="{581D57FF-9067-48AD-9322-2AD70797F053}" dt="2022-10-20T23:05:36.703" v="1804"/>
          <ac:spMkLst>
            <pc:docMk/>
            <pc:sldMk cId="1778874180" sldId="2076136950"/>
            <ac:spMk id="4" creationId="{CA66F5D8-E003-706E-0DCF-D147D908D69B}"/>
          </ac:spMkLst>
        </pc:spChg>
        <pc:spChg chg="mod">
          <ac:chgData name="Bob Ward" userId="6da7c2dd-8e2e-469f-a216-c384312e2a2d" providerId="ADAL" clId="{581D57FF-9067-48AD-9322-2AD70797F053}" dt="2022-10-20T23:05:36.703" v="1804"/>
          <ac:spMkLst>
            <pc:docMk/>
            <pc:sldMk cId="1778874180" sldId="2076136950"/>
            <ac:spMk id="5" creationId="{3CCEBD3D-7D40-00DD-A96A-FEB0D0A8C372}"/>
          </ac:spMkLst>
        </pc:spChg>
        <pc:spChg chg="mod">
          <ac:chgData name="Bob Ward" userId="6da7c2dd-8e2e-469f-a216-c384312e2a2d" providerId="ADAL" clId="{581D57FF-9067-48AD-9322-2AD70797F053}" dt="2022-10-20T23:05:36.703" v="1804"/>
          <ac:spMkLst>
            <pc:docMk/>
            <pc:sldMk cId="1778874180" sldId="2076136950"/>
            <ac:spMk id="6" creationId="{5DB8F0DC-08FE-A769-13D4-77DA97BC31B3}"/>
          </ac:spMkLst>
        </pc:spChg>
        <pc:spChg chg="mod">
          <ac:chgData name="Bob Ward" userId="6da7c2dd-8e2e-469f-a216-c384312e2a2d" providerId="ADAL" clId="{581D57FF-9067-48AD-9322-2AD70797F053}" dt="2022-10-20T23:05:36.703" v="1804"/>
          <ac:spMkLst>
            <pc:docMk/>
            <pc:sldMk cId="1778874180" sldId="2076136950"/>
            <ac:spMk id="7" creationId="{C392D7B5-5A56-F30C-97F2-303B1DFF5303}"/>
          </ac:spMkLst>
        </pc:spChg>
        <pc:grpChg chg="add del mod">
          <ac:chgData name="Bob Ward" userId="6da7c2dd-8e2e-469f-a216-c384312e2a2d" providerId="ADAL" clId="{581D57FF-9067-48AD-9322-2AD70797F053}" dt="2022-10-20T23:05:40.518" v="1805" actId="478"/>
          <ac:grpSpMkLst>
            <pc:docMk/>
            <pc:sldMk cId="1778874180" sldId="2076136950"/>
            <ac:grpSpMk id="2" creationId="{A3AB248B-9063-0351-ED8E-FA2744A13205}"/>
          </ac:grpSpMkLst>
        </pc:grpChg>
      </pc:sldChg>
      <pc:sldChg chg="addSp delSp modSp mod">
        <pc:chgData name="Bob Ward" userId="6da7c2dd-8e2e-469f-a216-c384312e2a2d" providerId="ADAL" clId="{581D57FF-9067-48AD-9322-2AD70797F053}" dt="2022-11-07T05:09:13.927" v="1980" actId="6549"/>
        <pc:sldMkLst>
          <pc:docMk/>
          <pc:sldMk cId="2651755647" sldId="2076138386"/>
        </pc:sldMkLst>
        <pc:spChg chg="mod">
          <ac:chgData name="Bob Ward" userId="6da7c2dd-8e2e-469f-a216-c384312e2a2d" providerId="ADAL" clId="{581D57FF-9067-48AD-9322-2AD70797F053}" dt="2022-11-07T05:09:13.927" v="1980" actId="6549"/>
          <ac:spMkLst>
            <pc:docMk/>
            <pc:sldMk cId="2651755647" sldId="2076138386"/>
            <ac:spMk id="2" creationId="{F11C841D-C464-7FE0-0FE1-2D51F47B4A9C}"/>
          </ac:spMkLst>
        </pc:spChg>
        <pc:spChg chg="add ord">
          <ac:chgData name="Bob Ward" userId="6da7c2dd-8e2e-469f-a216-c384312e2a2d" providerId="ADAL" clId="{581D57FF-9067-48AD-9322-2AD70797F053}" dt="2022-10-20T23:07:18.346" v="1814" actId="167"/>
          <ac:spMkLst>
            <pc:docMk/>
            <pc:sldMk cId="2651755647" sldId="2076138386"/>
            <ac:spMk id="5" creationId="{BF0B713B-B626-5DFB-777B-71B9869E6BDB}"/>
          </ac:spMkLst>
        </pc:spChg>
        <pc:picChg chg="add mod">
          <ac:chgData name="Bob Ward" userId="6da7c2dd-8e2e-469f-a216-c384312e2a2d" providerId="ADAL" clId="{581D57FF-9067-48AD-9322-2AD70797F053}" dt="2022-10-20T23:07:28.221" v="1818" actId="1076"/>
          <ac:picMkLst>
            <pc:docMk/>
            <pc:sldMk cId="2651755647" sldId="2076138386"/>
            <ac:picMk id="4" creationId="{56C97C44-84CA-26B8-4874-3AB979146838}"/>
          </ac:picMkLst>
        </pc:picChg>
        <pc:picChg chg="add del ord">
          <ac:chgData name="Bob Ward" userId="6da7c2dd-8e2e-469f-a216-c384312e2a2d" providerId="ADAL" clId="{581D57FF-9067-48AD-9322-2AD70797F053}" dt="2022-10-20T23:07:23.065" v="1815" actId="167"/>
          <ac:picMkLst>
            <pc:docMk/>
            <pc:sldMk cId="2651755647" sldId="2076138386"/>
            <ac:picMk id="27" creationId="{5B215F79-2F57-4A75-886E-61A52088A476}"/>
          </ac:picMkLst>
        </pc:picChg>
      </pc:sldChg>
      <pc:sldChg chg="modSp mod">
        <pc:chgData name="Bob Ward" userId="6da7c2dd-8e2e-469f-a216-c384312e2a2d" providerId="ADAL" clId="{581D57FF-9067-48AD-9322-2AD70797F053}" dt="2022-10-19T22:47:03.167" v="1139" actId="207"/>
        <pc:sldMkLst>
          <pc:docMk/>
          <pc:sldMk cId="2843070939" sldId="2076138512"/>
        </pc:sldMkLst>
        <pc:spChg chg="mod">
          <ac:chgData name="Bob Ward" userId="6da7c2dd-8e2e-469f-a216-c384312e2a2d" providerId="ADAL" clId="{581D57FF-9067-48AD-9322-2AD70797F053}" dt="2022-10-19T22:47:03.167" v="1139" actId="207"/>
          <ac:spMkLst>
            <pc:docMk/>
            <pc:sldMk cId="2843070939" sldId="2076138512"/>
            <ac:spMk id="3" creationId="{57B85DE1-CE79-7EDE-4AEF-18BE598FCE0D}"/>
          </ac:spMkLst>
        </pc:spChg>
      </pc:sldChg>
      <pc:sldChg chg="modSp">
        <pc:chgData name="Bob Ward" userId="6da7c2dd-8e2e-469f-a216-c384312e2a2d" providerId="ADAL" clId="{581D57FF-9067-48AD-9322-2AD70797F053}" dt="2022-10-20T23:03:17.487" v="1798" actId="1076"/>
        <pc:sldMkLst>
          <pc:docMk/>
          <pc:sldMk cId="1662635962" sldId="2076138532"/>
        </pc:sldMkLst>
        <pc:spChg chg="mod">
          <ac:chgData name="Bob Ward" userId="6da7c2dd-8e2e-469f-a216-c384312e2a2d" providerId="ADAL" clId="{581D57FF-9067-48AD-9322-2AD70797F053}" dt="2022-10-20T23:03:17.487" v="1798" actId="1076"/>
          <ac:spMkLst>
            <pc:docMk/>
            <pc:sldMk cId="1662635962" sldId="2076138532"/>
            <ac:spMk id="5" creationId="{167699AB-5C9E-DEEF-250B-DCD834F94A8A}"/>
          </ac:spMkLst>
        </pc:spChg>
        <pc:spChg chg="mod">
          <ac:chgData name="Bob Ward" userId="6da7c2dd-8e2e-469f-a216-c384312e2a2d" providerId="ADAL" clId="{581D57FF-9067-48AD-9322-2AD70797F053}" dt="2022-10-20T23:03:17.487" v="1798" actId="1076"/>
          <ac:spMkLst>
            <pc:docMk/>
            <pc:sldMk cId="1662635962" sldId="2076138532"/>
            <ac:spMk id="6" creationId="{3D1B6EF1-0ADC-5BFE-3C7F-67EF30189F57}"/>
          </ac:spMkLst>
        </pc:spChg>
        <pc:spChg chg="mod">
          <ac:chgData name="Bob Ward" userId="6da7c2dd-8e2e-469f-a216-c384312e2a2d" providerId="ADAL" clId="{581D57FF-9067-48AD-9322-2AD70797F053}" dt="2022-10-20T23:03:17.487" v="1798" actId="1076"/>
          <ac:spMkLst>
            <pc:docMk/>
            <pc:sldMk cId="1662635962" sldId="2076138532"/>
            <ac:spMk id="11" creationId="{4AB139AF-8DAF-23F4-55C5-535A70032258}"/>
          </ac:spMkLst>
        </pc:spChg>
        <pc:spChg chg="mod">
          <ac:chgData name="Bob Ward" userId="6da7c2dd-8e2e-469f-a216-c384312e2a2d" providerId="ADAL" clId="{581D57FF-9067-48AD-9322-2AD70797F053}" dt="2022-10-20T23:03:17.487" v="1798" actId="1076"/>
          <ac:spMkLst>
            <pc:docMk/>
            <pc:sldMk cId="1662635962" sldId="2076138532"/>
            <ac:spMk id="12" creationId="{9120BDD9-F431-C690-49C4-7B7785070DB9}"/>
          </ac:spMkLst>
        </pc:spChg>
        <pc:grpChg chg="mod">
          <ac:chgData name="Bob Ward" userId="6da7c2dd-8e2e-469f-a216-c384312e2a2d" providerId="ADAL" clId="{581D57FF-9067-48AD-9322-2AD70797F053}" dt="2022-10-20T23:03:17.487" v="1798" actId="1076"/>
          <ac:grpSpMkLst>
            <pc:docMk/>
            <pc:sldMk cId="1662635962" sldId="2076138532"/>
            <ac:grpSpMk id="10" creationId="{9098BF89-A8D0-8BA2-137E-EEA680FAB307}"/>
          </ac:grpSpMkLst>
        </pc:grpChg>
      </pc:sldChg>
      <pc:sldChg chg="modSp mod">
        <pc:chgData name="Bob Ward" userId="6da7c2dd-8e2e-469f-a216-c384312e2a2d" providerId="ADAL" clId="{581D57FF-9067-48AD-9322-2AD70797F053}" dt="2022-10-19T22:46:47.160" v="1138" actId="207"/>
        <pc:sldMkLst>
          <pc:docMk/>
          <pc:sldMk cId="300177876" sldId="2076138571"/>
        </pc:sldMkLst>
        <pc:spChg chg="mod">
          <ac:chgData name="Bob Ward" userId="6da7c2dd-8e2e-469f-a216-c384312e2a2d" providerId="ADAL" clId="{581D57FF-9067-48AD-9322-2AD70797F053}" dt="2022-10-19T22:46:47.160" v="1138" actId="207"/>
          <ac:spMkLst>
            <pc:docMk/>
            <pc:sldMk cId="300177876" sldId="2076138571"/>
            <ac:spMk id="5" creationId="{8FB2ADBF-0DC5-5349-0C40-32DCE92C9F7A}"/>
          </ac:spMkLst>
        </pc:spChg>
      </pc:sldChg>
      <pc:sldChg chg="addSp modSp modAnim">
        <pc:chgData name="Bob Ward" userId="6da7c2dd-8e2e-469f-a216-c384312e2a2d" providerId="ADAL" clId="{581D57FF-9067-48AD-9322-2AD70797F053}" dt="2022-10-21T18:39:20.042" v="1873"/>
        <pc:sldMkLst>
          <pc:docMk/>
          <pc:sldMk cId="356890517" sldId="2142533241"/>
        </pc:sldMkLst>
        <pc:picChg chg="add mod">
          <ac:chgData name="Bob Ward" userId="6da7c2dd-8e2e-469f-a216-c384312e2a2d" providerId="ADAL" clId="{581D57FF-9067-48AD-9322-2AD70797F053}" dt="2022-10-21T18:39:07.399" v="1871" actId="1076"/>
          <ac:picMkLst>
            <pc:docMk/>
            <pc:sldMk cId="356890517" sldId="2142533241"/>
            <ac:picMk id="3" creationId="{DA14D5D7-A65F-0F25-11D2-D0B5DB0948CD}"/>
          </ac:picMkLst>
        </pc:picChg>
      </pc:sldChg>
      <pc:sldChg chg="addSp modSp modAnim">
        <pc:chgData name="Bob Ward" userId="6da7c2dd-8e2e-469f-a216-c384312e2a2d" providerId="ADAL" clId="{581D57FF-9067-48AD-9322-2AD70797F053}" dt="2022-10-21T18:38:05.624" v="1868"/>
        <pc:sldMkLst>
          <pc:docMk/>
          <pc:sldMk cId="2021151884" sldId="2147470258"/>
        </pc:sldMkLst>
        <pc:picChg chg="add mod">
          <ac:chgData name="Bob Ward" userId="6da7c2dd-8e2e-469f-a216-c384312e2a2d" providerId="ADAL" clId="{581D57FF-9067-48AD-9322-2AD70797F053}" dt="2022-10-21T18:38:05.624" v="1868"/>
          <ac:picMkLst>
            <pc:docMk/>
            <pc:sldMk cId="2021151884" sldId="2147470258"/>
            <ac:picMk id="2" creationId="{C00B18E4-5F40-1706-D022-8A4D39AF9BA9}"/>
          </ac:picMkLst>
        </pc:picChg>
      </pc:sldChg>
      <pc:sldChg chg="addSp delSp modSp modAnim">
        <pc:chgData name="Bob Ward" userId="6da7c2dd-8e2e-469f-a216-c384312e2a2d" providerId="ADAL" clId="{581D57FF-9067-48AD-9322-2AD70797F053}" dt="2022-10-21T18:38:03.859" v="1867" actId="21"/>
        <pc:sldMkLst>
          <pc:docMk/>
          <pc:sldMk cId="770612107" sldId="2147470267"/>
        </pc:sldMkLst>
        <pc:spChg chg="mod">
          <ac:chgData name="Bob Ward" userId="6da7c2dd-8e2e-469f-a216-c384312e2a2d" providerId="ADAL" clId="{581D57FF-9067-48AD-9322-2AD70797F053}" dt="2022-10-19T22:12:16.486" v="1042" actId="20577"/>
          <ac:spMkLst>
            <pc:docMk/>
            <pc:sldMk cId="770612107" sldId="2147470267"/>
            <ac:spMk id="5" creationId="{30CEB683-0606-3B3A-DE01-AA7AE3F86329}"/>
          </ac:spMkLst>
        </pc:spChg>
        <pc:picChg chg="add del mod">
          <ac:chgData name="Bob Ward" userId="6da7c2dd-8e2e-469f-a216-c384312e2a2d" providerId="ADAL" clId="{581D57FF-9067-48AD-9322-2AD70797F053}" dt="2022-10-21T18:38:03.859" v="1867" actId="21"/>
          <ac:picMkLst>
            <pc:docMk/>
            <pc:sldMk cId="770612107" sldId="2147470267"/>
            <ac:picMk id="2" creationId="{31542B8C-4AA7-D67D-DCE7-2AA29EF1E323}"/>
          </ac:picMkLst>
        </pc:picChg>
      </pc:sldChg>
      <pc:sldChg chg="addSp delSp modSp del mod addAnim delAnim modAnim">
        <pc:chgData name="Bob Ward" userId="6da7c2dd-8e2e-469f-a216-c384312e2a2d" providerId="ADAL" clId="{581D57FF-9067-48AD-9322-2AD70797F053}" dt="2022-10-20T18:43:37.658" v="1244" actId="47"/>
        <pc:sldMkLst>
          <pc:docMk/>
          <pc:sldMk cId="4273912687" sldId="2147470268"/>
        </pc:sldMkLst>
        <pc:spChg chg="mod">
          <ac:chgData name="Bob Ward" userId="6da7c2dd-8e2e-469f-a216-c384312e2a2d" providerId="ADAL" clId="{581D57FF-9067-48AD-9322-2AD70797F053}" dt="2022-10-20T18:41:36.536" v="1223" actId="14100"/>
          <ac:spMkLst>
            <pc:docMk/>
            <pc:sldMk cId="4273912687" sldId="2147470268"/>
            <ac:spMk id="9" creationId="{2EFF0966-D324-6E7B-C719-3B2F525131A0}"/>
          </ac:spMkLst>
        </pc:spChg>
        <pc:spChg chg="mod">
          <ac:chgData name="Bob Ward" userId="6da7c2dd-8e2e-469f-a216-c384312e2a2d" providerId="ADAL" clId="{581D57FF-9067-48AD-9322-2AD70797F053}" dt="2022-10-20T18:41:40.365" v="1224" actId="1076"/>
          <ac:spMkLst>
            <pc:docMk/>
            <pc:sldMk cId="4273912687" sldId="2147470268"/>
            <ac:spMk id="10" creationId="{548EF65D-6E31-4B54-A3A0-0B7E94472060}"/>
          </ac:spMkLst>
        </pc:spChg>
        <pc:spChg chg="mod">
          <ac:chgData name="Bob Ward" userId="6da7c2dd-8e2e-469f-a216-c384312e2a2d" providerId="ADAL" clId="{581D57FF-9067-48AD-9322-2AD70797F053}" dt="2022-10-20T18:41:32.718" v="1222"/>
          <ac:spMkLst>
            <pc:docMk/>
            <pc:sldMk cId="4273912687" sldId="2147470268"/>
            <ac:spMk id="12" creationId="{9623666C-FAAE-0DD9-AFF4-770BB28ABE49}"/>
          </ac:spMkLst>
        </pc:spChg>
        <pc:spChg chg="mod">
          <ac:chgData name="Bob Ward" userId="6da7c2dd-8e2e-469f-a216-c384312e2a2d" providerId="ADAL" clId="{581D57FF-9067-48AD-9322-2AD70797F053}" dt="2022-10-20T18:41:32.718" v="1222"/>
          <ac:spMkLst>
            <pc:docMk/>
            <pc:sldMk cId="4273912687" sldId="2147470268"/>
            <ac:spMk id="13" creationId="{F4933F13-D289-ED4A-5208-E43B2EB6422D}"/>
          </ac:spMkLst>
        </pc:spChg>
        <pc:spChg chg="mod">
          <ac:chgData name="Bob Ward" userId="6da7c2dd-8e2e-469f-a216-c384312e2a2d" providerId="ADAL" clId="{581D57FF-9067-48AD-9322-2AD70797F053}" dt="2022-10-20T18:41:46.035" v="1226"/>
          <ac:spMkLst>
            <pc:docMk/>
            <pc:sldMk cId="4273912687" sldId="2147470268"/>
            <ac:spMk id="15" creationId="{01D41536-8CA8-51BA-C5DD-1FBABC6914E8}"/>
          </ac:spMkLst>
        </pc:spChg>
        <pc:spChg chg="mod">
          <ac:chgData name="Bob Ward" userId="6da7c2dd-8e2e-469f-a216-c384312e2a2d" providerId="ADAL" clId="{581D57FF-9067-48AD-9322-2AD70797F053}" dt="2022-10-20T18:41:46.035" v="1226"/>
          <ac:spMkLst>
            <pc:docMk/>
            <pc:sldMk cId="4273912687" sldId="2147470268"/>
            <ac:spMk id="16" creationId="{08E909EC-C21E-7D99-43FA-236D8F9BF198}"/>
          </ac:spMkLst>
        </pc:spChg>
        <pc:spChg chg="mod">
          <ac:chgData name="Bob Ward" userId="6da7c2dd-8e2e-469f-a216-c384312e2a2d" providerId="ADAL" clId="{581D57FF-9067-48AD-9322-2AD70797F053}" dt="2022-10-20T18:41:51.633" v="1228"/>
          <ac:spMkLst>
            <pc:docMk/>
            <pc:sldMk cId="4273912687" sldId="2147470268"/>
            <ac:spMk id="18" creationId="{1F2CF553-B3F8-C466-E29D-691F6A4F0FA3}"/>
          </ac:spMkLst>
        </pc:spChg>
        <pc:spChg chg="mod">
          <ac:chgData name="Bob Ward" userId="6da7c2dd-8e2e-469f-a216-c384312e2a2d" providerId="ADAL" clId="{581D57FF-9067-48AD-9322-2AD70797F053}" dt="2022-10-20T18:41:51.633" v="1228"/>
          <ac:spMkLst>
            <pc:docMk/>
            <pc:sldMk cId="4273912687" sldId="2147470268"/>
            <ac:spMk id="19" creationId="{048EC52F-C59F-89A5-C09D-036844199587}"/>
          </ac:spMkLst>
        </pc:spChg>
        <pc:spChg chg="mod">
          <ac:chgData name="Bob Ward" userId="6da7c2dd-8e2e-469f-a216-c384312e2a2d" providerId="ADAL" clId="{581D57FF-9067-48AD-9322-2AD70797F053}" dt="2022-10-20T18:42:00.571" v="1231"/>
          <ac:spMkLst>
            <pc:docMk/>
            <pc:sldMk cId="4273912687" sldId="2147470268"/>
            <ac:spMk id="21" creationId="{EFBCA456-1A46-1314-707C-581444809A1F}"/>
          </ac:spMkLst>
        </pc:spChg>
        <pc:spChg chg="mod">
          <ac:chgData name="Bob Ward" userId="6da7c2dd-8e2e-469f-a216-c384312e2a2d" providerId="ADAL" clId="{581D57FF-9067-48AD-9322-2AD70797F053}" dt="2022-10-20T18:42:00.571" v="1231"/>
          <ac:spMkLst>
            <pc:docMk/>
            <pc:sldMk cId="4273912687" sldId="2147470268"/>
            <ac:spMk id="22" creationId="{616A484A-9E14-848C-91D4-426FCBAE24F0}"/>
          </ac:spMkLst>
        </pc:spChg>
        <pc:spChg chg="mod">
          <ac:chgData name="Bob Ward" userId="6da7c2dd-8e2e-469f-a216-c384312e2a2d" providerId="ADAL" clId="{581D57FF-9067-48AD-9322-2AD70797F053}" dt="2022-10-20T18:42:08.928" v="1233"/>
          <ac:spMkLst>
            <pc:docMk/>
            <pc:sldMk cId="4273912687" sldId="2147470268"/>
            <ac:spMk id="24" creationId="{F1087DDE-C0A7-7A1C-B87E-AF3CE50EF7AD}"/>
          </ac:spMkLst>
        </pc:spChg>
        <pc:spChg chg="mod">
          <ac:chgData name="Bob Ward" userId="6da7c2dd-8e2e-469f-a216-c384312e2a2d" providerId="ADAL" clId="{581D57FF-9067-48AD-9322-2AD70797F053}" dt="2022-10-20T18:42:08.928" v="1233"/>
          <ac:spMkLst>
            <pc:docMk/>
            <pc:sldMk cId="4273912687" sldId="2147470268"/>
            <ac:spMk id="25" creationId="{527E7399-688C-3ACC-FBED-0C12627EA8F0}"/>
          </ac:spMkLst>
        </pc:spChg>
        <pc:spChg chg="mod topLvl">
          <ac:chgData name="Bob Ward" userId="6da7c2dd-8e2e-469f-a216-c384312e2a2d" providerId="ADAL" clId="{581D57FF-9067-48AD-9322-2AD70797F053}" dt="2022-10-20T18:36:02.772" v="1208" actId="165"/>
          <ac:spMkLst>
            <pc:docMk/>
            <pc:sldMk cId="4273912687" sldId="2147470268"/>
            <ac:spMk id="378" creationId="{8E7AE25F-DB52-4D30-B677-1732590E9856}"/>
          </ac:spMkLst>
        </pc:spChg>
        <pc:spChg chg="mod topLvl">
          <ac:chgData name="Bob Ward" userId="6da7c2dd-8e2e-469f-a216-c384312e2a2d" providerId="ADAL" clId="{581D57FF-9067-48AD-9322-2AD70797F053}" dt="2022-10-20T18:36:02.772" v="1208" actId="165"/>
          <ac:spMkLst>
            <pc:docMk/>
            <pc:sldMk cId="4273912687" sldId="2147470268"/>
            <ac:spMk id="379" creationId="{E03971DB-14AF-4919-A43C-CCC59CF01B80}"/>
          </ac:spMkLst>
        </pc:spChg>
        <pc:spChg chg="mod topLvl">
          <ac:chgData name="Bob Ward" userId="6da7c2dd-8e2e-469f-a216-c384312e2a2d" providerId="ADAL" clId="{581D57FF-9067-48AD-9322-2AD70797F053}" dt="2022-10-20T18:36:02.772" v="1208" actId="165"/>
          <ac:spMkLst>
            <pc:docMk/>
            <pc:sldMk cId="4273912687" sldId="2147470268"/>
            <ac:spMk id="380" creationId="{603E5BDE-082E-43A1-A5ED-262D0945C054}"/>
          </ac:spMkLst>
        </pc:spChg>
        <pc:spChg chg="mod topLvl">
          <ac:chgData name="Bob Ward" userId="6da7c2dd-8e2e-469f-a216-c384312e2a2d" providerId="ADAL" clId="{581D57FF-9067-48AD-9322-2AD70797F053}" dt="2022-10-20T18:36:02.772" v="1208" actId="165"/>
          <ac:spMkLst>
            <pc:docMk/>
            <pc:sldMk cId="4273912687" sldId="2147470268"/>
            <ac:spMk id="381" creationId="{A0C2417B-8AC8-4B01-AA0A-4CB5ADFB769B}"/>
          </ac:spMkLst>
        </pc:spChg>
        <pc:spChg chg="mod topLvl">
          <ac:chgData name="Bob Ward" userId="6da7c2dd-8e2e-469f-a216-c384312e2a2d" providerId="ADAL" clId="{581D57FF-9067-48AD-9322-2AD70797F053}" dt="2022-10-20T18:36:02.772" v="1208" actId="165"/>
          <ac:spMkLst>
            <pc:docMk/>
            <pc:sldMk cId="4273912687" sldId="2147470268"/>
            <ac:spMk id="382" creationId="{6A036BAC-DDC5-4ACB-AB17-6062910FC1CD}"/>
          </ac:spMkLst>
        </pc:spChg>
        <pc:spChg chg="mod topLvl">
          <ac:chgData name="Bob Ward" userId="6da7c2dd-8e2e-469f-a216-c384312e2a2d" providerId="ADAL" clId="{581D57FF-9067-48AD-9322-2AD70797F053}" dt="2022-10-20T18:36:02.772" v="1208" actId="165"/>
          <ac:spMkLst>
            <pc:docMk/>
            <pc:sldMk cId="4273912687" sldId="2147470268"/>
            <ac:spMk id="383" creationId="{2F39D324-9C10-4C02-BE74-C4D91B9A0AFE}"/>
          </ac:spMkLst>
        </pc:spChg>
        <pc:spChg chg="mod topLvl">
          <ac:chgData name="Bob Ward" userId="6da7c2dd-8e2e-469f-a216-c384312e2a2d" providerId="ADAL" clId="{581D57FF-9067-48AD-9322-2AD70797F053}" dt="2022-10-20T18:36:02.772" v="1208" actId="165"/>
          <ac:spMkLst>
            <pc:docMk/>
            <pc:sldMk cId="4273912687" sldId="2147470268"/>
            <ac:spMk id="384" creationId="{81810F04-7DFA-4748-96F7-71495675D3BC}"/>
          </ac:spMkLst>
        </pc:spChg>
        <pc:spChg chg="mod topLvl">
          <ac:chgData name="Bob Ward" userId="6da7c2dd-8e2e-469f-a216-c384312e2a2d" providerId="ADAL" clId="{581D57FF-9067-48AD-9322-2AD70797F053}" dt="2022-10-20T18:36:02.772" v="1208" actId="165"/>
          <ac:spMkLst>
            <pc:docMk/>
            <pc:sldMk cId="4273912687" sldId="2147470268"/>
            <ac:spMk id="385" creationId="{BCBD0FDC-A46D-45FB-A16B-F42DBE2B3640}"/>
          </ac:spMkLst>
        </pc:spChg>
        <pc:spChg chg="mod topLvl">
          <ac:chgData name="Bob Ward" userId="6da7c2dd-8e2e-469f-a216-c384312e2a2d" providerId="ADAL" clId="{581D57FF-9067-48AD-9322-2AD70797F053}" dt="2022-10-20T18:36:02.772" v="1208" actId="165"/>
          <ac:spMkLst>
            <pc:docMk/>
            <pc:sldMk cId="4273912687" sldId="2147470268"/>
            <ac:spMk id="386" creationId="{99490A02-F2CB-4E9A-8BA1-E42B6B22CE3C}"/>
          </ac:spMkLst>
        </pc:spChg>
        <pc:spChg chg="mod topLvl">
          <ac:chgData name="Bob Ward" userId="6da7c2dd-8e2e-469f-a216-c384312e2a2d" providerId="ADAL" clId="{581D57FF-9067-48AD-9322-2AD70797F053}" dt="2022-10-20T18:36:02.772" v="1208" actId="165"/>
          <ac:spMkLst>
            <pc:docMk/>
            <pc:sldMk cId="4273912687" sldId="2147470268"/>
            <ac:spMk id="387" creationId="{4C92199C-8078-4C2E-90EF-70F182E1CC77}"/>
          </ac:spMkLst>
        </pc:spChg>
        <pc:spChg chg="mod topLvl">
          <ac:chgData name="Bob Ward" userId="6da7c2dd-8e2e-469f-a216-c384312e2a2d" providerId="ADAL" clId="{581D57FF-9067-48AD-9322-2AD70797F053}" dt="2022-10-20T18:36:02.772" v="1208" actId="165"/>
          <ac:spMkLst>
            <pc:docMk/>
            <pc:sldMk cId="4273912687" sldId="2147470268"/>
            <ac:spMk id="388" creationId="{1EBFA322-7457-40E0-AF64-DC415EAE9D97}"/>
          </ac:spMkLst>
        </pc:spChg>
        <pc:spChg chg="mod topLvl">
          <ac:chgData name="Bob Ward" userId="6da7c2dd-8e2e-469f-a216-c384312e2a2d" providerId="ADAL" clId="{581D57FF-9067-48AD-9322-2AD70797F053}" dt="2022-10-20T18:36:02.772" v="1208" actId="165"/>
          <ac:spMkLst>
            <pc:docMk/>
            <pc:sldMk cId="4273912687" sldId="2147470268"/>
            <ac:spMk id="389" creationId="{0A535E7B-47EE-4466-BBC5-A681898154DA}"/>
          </ac:spMkLst>
        </pc:spChg>
        <pc:spChg chg="mod topLvl">
          <ac:chgData name="Bob Ward" userId="6da7c2dd-8e2e-469f-a216-c384312e2a2d" providerId="ADAL" clId="{581D57FF-9067-48AD-9322-2AD70797F053}" dt="2022-10-20T18:36:02.772" v="1208" actId="165"/>
          <ac:spMkLst>
            <pc:docMk/>
            <pc:sldMk cId="4273912687" sldId="2147470268"/>
            <ac:spMk id="390" creationId="{B5EDDD7B-ADE7-4754-8C07-6AA4B29BB29C}"/>
          </ac:spMkLst>
        </pc:spChg>
        <pc:spChg chg="mod topLvl">
          <ac:chgData name="Bob Ward" userId="6da7c2dd-8e2e-469f-a216-c384312e2a2d" providerId="ADAL" clId="{581D57FF-9067-48AD-9322-2AD70797F053}" dt="2022-10-20T18:36:02.772" v="1208" actId="165"/>
          <ac:spMkLst>
            <pc:docMk/>
            <pc:sldMk cId="4273912687" sldId="2147470268"/>
            <ac:spMk id="391" creationId="{1DC0FED6-E954-4BF1-839A-EA75F10C29A3}"/>
          </ac:spMkLst>
        </pc:spChg>
        <pc:spChg chg="mod topLvl">
          <ac:chgData name="Bob Ward" userId="6da7c2dd-8e2e-469f-a216-c384312e2a2d" providerId="ADAL" clId="{581D57FF-9067-48AD-9322-2AD70797F053}" dt="2022-10-20T18:36:02.772" v="1208" actId="165"/>
          <ac:spMkLst>
            <pc:docMk/>
            <pc:sldMk cId="4273912687" sldId="2147470268"/>
            <ac:spMk id="392" creationId="{7A92E1A1-C79D-4A8E-ABA8-E14494D92B81}"/>
          </ac:spMkLst>
        </pc:spChg>
        <pc:spChg chg="mod topLvl">
          <ac:chgData name="Bob Ward" userId="6da7c2dd-8e2e-469f-a216-c384312e2a2d" providerId="ADAL" clId="{581D57FF-9067-48AD-9322-2AD70797F053}" dt="2022-10-20T18:36:02.772" v="1208" actId="165"/>
          <ac:spMkLst>
            <pc:docMk/>
            <pc:sldMk cId="4273912687" sldId="2147470268"/>
            <ac:spMk id="393" creationId="{7FA7165E-EE57-4768-A90D-F9BCF0310FAA}"/>
          </ac:spMkLst>
        </pc:spChg>
        <pc:spChg chg="mod topLvl">
          <ac:chgData name="Bob Ward" userId="6da7c2dd-8e2e-469f-a216-c384312e2a2d" providerId="ADAL" clId="{581D57FF-9067-48AD-9322-2AD70797F053}" dt="2022-10-20T18:36:02.772" v="1208" actId="165"/>
          <ac:spMkLst>
            <pc:docMk/>
            <pc:sldMk cId="4273912687" sldId="2147470268"/>
            <ac:spMk id="394" creationId="{D1EB0EA8-F336-4D53-BEED-7834AC69656E}"/>
          </ac:spMkLst>
        </pc:spChg>
        <pc:spChg chg="mod topLvl">
          <ac:chgData name="Bob Ward" userId="6da7c2dd-8e2e-469f-a216-c384312e2a2d" providerId="ADAL" clId="{581D57FF-9067-48AD-9322-2AD70797F053}" dt="2022-10-20T18:36:02.772" v="1208" actId="165"/>
          <ac:spMkLst>
            <pc:docMk/>
            <pc:sldMk cId="4273912687" sldId="2147470268"/>
            <ac:spMk id="395" creationId="{9A7CADE8-D11A-4C06-BEAD-C01C5162E9C6}"/>
          </ac:spMkLst>
        </pc:spChg>
        <pc:spChg chg="mod topLvl">
          <ac:chgData name="Bob Ward" userId="6da7c2dd-8e2e-469f-a216-c384312e2a2d" providerId="ADAL" clId="{581D57FF-9067-48AD-9322-2AD70797F053}" dt="2022-10-20T18:36:02.772" v="1208" actId="165"/>
          <ac:spMkLst>
            <pc:docMk/>
            <pc:sldMk cId="4273912687" sldId="2147470268"/>
            <ac:spMk id="396" creationId="{44A6B691-2F1C-44E5-917D-7B1AE92E9969}"/>
          </ac:spMkLst>
        </pc:spChg>
        <pc:spChg chg="mod topLvl">
          <ac:chgData name="Bob Ward" userId="6da7c2dd-8e2e-469f-a216-c384312e2a2d" providerId="ADAL" clId="{581D57FF-9067-48AD-9322-2AD70797F053}" dt="2022-10-20T18:36:02.772" v="1208" actId="165"/>
          <ac:spMkLst>
            <pc:docMk/>
            <pc:sldMk cId="4273912687" sldId="2147470268"/>
            <ac:spMk id="397" creationId="{A03DB447-A611-4034-916D-7D2289868A88}"/>
          </ac:spMkLst>
        </pc:spChg>
        <pc:spChg chg="mod topLvl">
          <ac:chgData name="Bob Ward" userId="6da7c2dd-8e2e-469f-a216-c384312e2a2d" providerId="ADAL" clId="{581D57FF-9067-48AD-9322-2AD70797F053}" dt="2022-10-20T18:36:02.772" v="1208" actId="165"/>
          <ac:spMkLst>
            <pc:docMk/>
            <pc:sldMk cId="4273912687" sldId="2147470268"/>
            <ac:spMk id="398" creationId="{F5E75D7E-5DE6-4CF3-A721-2E97365DCFE4}"/>
          </ac:spMkLst>
        </pc:spChg>
        <pc:spChg chg="mod topLvl">
          <ac:chgData name="Bob Ward" userId="6da7c2dd-8e2e-469f-a216-c384312e2a2d" providerId="ADAL" clId="{581D57FF-9067-48AD-9322-2AD70797F053}" dt="2022-10-20T18:36:02.772" v="1208" actId="165"/>
          <ac:spMkLst>
            <pc:docMk/>
            <pc:sldMk cId="4273912687" sldId="2147470268"/>
            <ac:spMk id="399" creationId="{A9F0276A-A345-4CC1-A217-E1DFDD02C7BF}"/>
          </ac:spMkLst>
        </pc:spChg>
        <pc:spChg chg="mod topLvl">
          <ac:chgData name="Bob Ward" userId="6da7c2dd-8e2e-469f-a216-c384312e2a2d" providerId="ADAL" clId="{581D57FF-9067-48AD-9322-2AD70797F053}" dt="2022-10-20T18:36:02.772" v="1208" actId="165"/>
          <ac:spMkLst>
            <pc:docMk/>
            <pc:sldMk cId="4273912687" sldId="2147470268"/>
            <ac:spMk id="400" creationId="{C7C23963-C817-4F9D-8334-803C69586916}"/>
          </ac:spMkLst>
        </pc:spChg>
        <pc:spChg chg="mod topLvl">
          <ac:chgData name="Bob Ward" userId="6da7c2dd-8e2e-469f-a216-c384312e2a2d" providerId="ADAL" clId="{581D57FF-9067-48AD-9322-2AD70797F053}" dt="2022-10-20T18:36:02.772" v="1208" actId="165"/>
          <ac:spMkLst>
            <pc:docMk/>
            <pc:sldMk cId="4273912687" sldId="2147470268"/>
            <ac:spMk id="401" creationId="{2B6155D5-FF00-4837-8F80-7F8684F3B863}"/>
          </ac:spMkLst>
        </pc:spChg>
        <pc:spChg chg="mod topLvl">
          <ac:chgData name="Bob Ward" userId="6da7c2dd-8e2e-469f-a216-c384312e2a2d" providerId="ADAL" clId="{581D57FF-9067-48AD-9322-2AD70797F053}" dt="2022-10-20T18:36:02.772" v="1208" actId="165"/>
          <ac:spMkLst>
            <pc:docMk/>
            <pc:sldMk cId="4273912687" sldId="2147470268"/>
            <ac:spMk id="402" creationId="{6BA6CC85-27D5-46F3-AF9A-756098C22300}"/>
          </ac:spMkLst>
        </pc:spChg>
        <pc:spChg chg="mod topLvl">
          <ac:chgData name="Bob Ward" userId="6da7c2dd-8e2e-469f-a216-c384312e2a2d" providerId="ADAL" clId="{581D57FF-9067-48AD-9322-2AD70797F053}" dt="2022-10-20T18:36:02.772" v="1208" actId="165"/>
          <ac:spMkLst>
            <pc:docMk/>
            <pc:sldMk cId="4273912687" sldId="2147470268"/>
            <ac:spMk id="403" creationId="{43DDB1EB-2A41-4EA0-9FD6-A2399464D498}"/>
          </ac:spMkLst>
        </pc:spChg>
        <pc:spChg chg="mod topLvl">
          <ac:chgData name="Bob Ward" userId="6da7c2dd-8e2e-469f-a216-c384312e2a2d" providerId="ADAL" clId="{581D57FF-9067-48AD-9322-2AD70797F053}" dt="2022-10-20T18:36:02.772" v="1208" actId="165"/>
          <ac:spMkLst>
            <pc:docMk/>
            <pc:sldMk cId="4273912687" sldId="2147470268"/>
            <ac:spMk id="404" creationId="{3D6B5A78-F825-4494-A61F-7AF04FEC9F14}"/>
          </ac:spMkLst>
        </pc:spChg>
        <pc:spChg chg="mod topLvl">
          <ac:chgData name="Bob Ward" userId="6da7c2dd-8e2e-469f-a216-c384312e2a2d" providerId="ADAL" clId="{581D57FF-9067-48AD-9322-2AD70797F053}" dt="2022-10-20T18:36:02.772" v="1208" actId="165"/>
          <ac:spMkLst>
            <pc:docMk/>
            <pc:sldMk cId="4273912687" sldId="2147470268"/>
            <ac:spMk id="405" creationId="{72395F54-750E-447A-81B1-F76E2935F70D}"/>
          </ac:spMkLst>
        </pc:spChg>
        <pc:spChg chg="mod topLvl">
          <ac:chgData name="Bob Ward" userId="6da7c2dd-8e2e-469f-a216-c384312e2a2d" providerId="ADAL" clId="{581D57FF-9067-48AD-9322-2AD70797F053}" dt="2022-10-20T18:36:02.772" v="1208" actId="165"/>
          <ac:spMkLst>
            <pc:docMk/>
            <pc:sldMk cId="4273912687" sldId="2147470268"/>
            <ac:spMk id="406" creationId="{3C79C53A-EBB7-4D6D-9B4B-7D860D692EE8}"/>
          </ac:spMkLst>
        </pc:spChg>
        <pc:spChg chg="mod topLvl">
          <ac:chgData name="Bob Ward" userId="6da7c2dd-8e2e-469f-a216-c384312e2a2d" providerId="ADAL" clId="{581D57FF-9067-48AD-9322-2AD70797F053}" dt="2022-10-20T18:36:02.772" v="1208" actId="165"/>
          <ac:spMkLst>
            <pc:docMk/>
            <pc:sldMk cId="4273912687" sldId="2147470268"/>
            <ac:spMk id="407" creationId="{AD4B0B8B-5C89-4512-8EFE-ED1A15C08182}"/>
          </ac:spMkLst>
        </pc:spChg>
        <pc:spChg chg="mod topLvl">
          <ac:chgData name="Bob Ward" userId="6da7c2dd-8e2e-469f-a216-c384312e2a2d" providerId="ADAL" clId="{581D57FF-9067-48AD-9322-2AD70797F053}" dt="2022-10-20T18:36:02.772" v="1208" actId="165"/>
          <ac:spMkLst>
            <pc:docMk/>
            <pc:sldMk cId="4273912687" sldId="2147470268"/>
            <ac:spMk id="408" creationId="{95387568-0045-482B-9074-8610809463AC}"/>
          </ac:spMkLst>
        </pc:spChg>
        <pc:spChg chg="mod topLvl">
          <ac:chgData name="Bob Ward" userId="6da7c2dd-8e2e-469f-a216-c384312e2a2d" providerId="ADAL" clId="{581D57FF-9067-48AD-9322-2AD70797F053}" dt="2022-10-20T18:36:02.772" v="1208" actId="165"/>
          <ac:spMkLst>
            <pc:docMk/>
            <pc:sldMk cId="4273912687" sldId="2147470268"/>
            <ac:spMk id="409" creationId="{421C40C2-A9DD-42C6-87A3-A15DDBCD5FEB}"/>
          </ac:spMkLst>
        </pc:spChg>
        <pc:spChg chg="mod topLvl">
          <ac:chgData name="Bob Ward" userId="6da7c2dd-8e2e-469f-a216-c384312e2a2d" providerId="ADAL" clId="{581D57FF-9067-48AD-9322-2AD70797F053}" dt="2022-10-20T18:36:02.772" v="1208" actId="165"/>
          <ac:spMkLst>
            <pc:docMk/>
            <pc:sldMk cId="4273912687" sldId="2147470268"/>
            <ac:spMk id="410" creationId="{43D12819-DF3F-4065-97BE-A3D1FC880EB0}"/>
          </ac:spMkLst>
        </pc:spChg>
        <pc:spChg chg="mod topLvl">
          <ac:chgData name="Bob Ward" userId="6da7c2dd-8e2e-469f-a216-c384312e2a2d" providerId="ADAL" clId="{581D57FF-9067-48AD-9322-2AD70797F053}" dt="2022-10-20T18:36:02.772" v="1208" actId="165"/>
          <ac:spMkLst>
            <pc:docMk/>
            <pc:sldMk cId="4273912687" sldId="2147470268"/>
            <ac:spMk id="411" creationId="{59032FE9-61C1-497B-9578-8A02C87380B2}"/>
          </ac:spMkLst>
        </pc:spChg>
        <pc:spChg chg="mod topLvl">
          <ac:chgData name="Bob Ward" userId="6da7c2dd-8e2e-469f-a216-c384312e2a2d" providerId="ADAL" clId="{581D57FF-9067-48AD-9322-2AD70797F053}" dt="2022-10-20T18:36:02.772" v="1208" actId="165"/>
          <ac:spMkLst>
            <pc:docMk/>
            <pc:sldMk cId="4273912687" sldId="2147470268"/>
            <ac:spMk id="412" creationId="{A34E6AA6-C3B0-4A0C-A9F7-93D7E1058076}"/>
          </ac:spMkLst>
        </pc:spChg>
        <pc:spChg chg="mod topLvl">
          <ac:chgData name="Bob Ward" userId="6da7c2dd-8e2e-469f-a216-c384312e2a2d" providerId="ADAL" clId="{581D57FF-9067-48AD-9322-2AD70797F053}" dt="2022-10-20T18:36:02.772" v="1208" actId="165"/>
          <ac:spMkLst>
            <pc:docMk/>
            <pc:sldMk cId="4273912687" sldId="2147470268"/>
            <ac:spMk id="413" creationId="{0C0CD2D6-5F2D-408E-9D7D-A47183C8B2CC}"/>
          </ac:spMkLst>
        </pc:spChg>
        <pc:spChg chg="mod topLvl">
          <ac:chgData name="Bob Ward" userId="6da7c2dd-8e2e-469f-a216-c384312e2a2d" providerId="ADAL" clId="{581D57FF-9067-48AD-9322-2AD70797F053}" dt="2022-10-20T18:36:02.772" v="1208" actId="165"/>
          <ac:spMkLst>
            <pc:docMk/>
            <pc:sldMk cId="4273912687" sldId="2147470268"/>
            <ac:spMk id="414" creationId="{4F8E814B-39A8-4EF0-A02C-FE0B760A3021}"/>
          </ac:spMkLst>
        </pc:spChg>
        <pc:spChg chg="mod topLvl">
          <ac:chgData name="Bob Ward" userId="6da7c2dd-8e2e-469f-a216-c384312e2a2d" providerId="ADAL" clId="{581D57FF-9067-48AD-9322-2AD70797F053}" dt="2022-10-20T18:36:02.772" v="1208" actId="165"/>
          <ac:spMkLst>
            <pc:docMk/>
            <pc:sldMk cId="4273912687" sldId="2147470268"/>
            <ac:spMk id="415" creationId="{EF78B323-2EEB-431A-8E20-661B951792D2}"/>
          </ac:spMkLst>
        </pc:spChg>
        <pc:spChg chg="mod topLvl">
          <ac:chgData name="Bob Ward" userId="6da7c2dd-8e2e-469f-a216-c384312e2a2d" providerId="ADAL" clId="{581D57FF-9067-48AD-9322-2AD70797F053}" dt="2022-10-20T18:36:02.772" v="1208" actId="165"/>
          <ac:spMkLst>
            <pc:docMk/>
            <pc:sldMk cId="4273912687" sldId="2147470268"/>
            <ac:spMk id="416" creationId="{129B92D7-8A29-4640-9BB9-EA5119B1777F}"/>
          </ac:spMkLst>
        </pc:spChg>
        <pc:spChg chg="mod topLvl">
          <ac:chgData name="Bob Ward" userId="6da7c2dd-8e2e-469f-a216-c384312e2a2d" providerId="ADAL" clId="{581D57FF-9067-48AD-9322-2AD70797F053}" dt="2022-10-20T18:36:02.772" v="1208" actId="165"/>
          <ac:spMkLst>
            <pc:docMk/>
            <pc:sldMk cId="4273912687" sldId="2147470268"/>
            <ac:spMk id="417" creationId="{103633AC-AD8C-4693-836D-DA659857870E}"/>
          </ac:spMkLst>
        </pc:spChg>
        <pc:spChg chg="mod topLvl">
          <ac:chgData name="Bob Ward" userId="6da7c2dd-8e2e-469f-a216-c384312e2a2d" providerId="ADAL" clId="{581D57FF-9067-48AD-9322-2AD70797F053}" dt="2022-10-20T18:36:02.772" v="1208" actId="165"/>
          <ac:spMkLst>
            <pc:docMk/>
            <pc:sldMk cId="4273912687" sldId="2147470268"/>
            <ac:spMk id="418" creationId="{4EE13E11-D077-4DB8-870E-D7F6AF284D82}"/>
          </ac:spMkLst>
        </pc:spChg>
        <pc:spChg chg="mod topLvl">
          <ac:chgData name="Bob Ward" userId="6da7c2dd-8e2e-469f-a216-c384312e2a2d" providerId="ADAL" clId="{581D57FF-9067-48AD-9322-2AD70797F053}" dt="2022-10-20T18:36:02.772" v="1208" actId="165"/>
          <ac:spMkLst>
            <pc:docMk/>
            <pc:sldMk cId="4273912687" sldId="2147470268"/>
            <ac:spMk id="419" creationId="{27A2F23B-13A8-444A-8101-9AAF53D497F2}"/>
          </ac:spMkLst>
        </pc:spChg>
        <pc:spChg chg="mod topLvl">
          <ac:chgData name="Bob Ward" userId="6da7c2dd-8e2e-469f-a216-c384312e2a2d" providerId="ADAL" clId="{581D57FF-9067-48AD-9322-2AD70797F053}" dt="2022-10-20T18:36:02.772" v="1208" actId="165"/>
          <ac:spMkLst>
            <pc:docMk/>
            <pc:sldMk cId="4273912687" sldId="2147470268"/>
            <ac:spMk id="420" creationId="{7D8F3DE5-F666-453F-8F2C-F7CA39E2DA9C}"/>
          </ac:spMkLst>
        </pc:spChg>
        <pc:spChg chg="mod topLvl">
          <ac:chgData name="Bob Ward" userId="6da7c2dd-8e2e-469f-a216-c384312e2a2d" providerId="ADAL" clId="{581D57FF-9067-48AD-9322-2AD70797F053}" dt="2022-10-20T18:36:02.772" v="1208" actId="165"/>
          <ac:spMkLst>
            <pc:docMk/>
            <pc:sldMk cId="4273912687" sldId="2147470268"/>
            <ac:spMk id="421" creationId="{5F08F571-2B9F-4F46-9470-DFC9755635E7}"/>
          </ac:spMkLst>
        </pc:spChg>
        <pc:spChg chg="mod topLvl">
          <ac:chgData name="Bob Ward" userId="6da7c2dd-8e2e-469f-a216-c384312e2a2d" providerId="ADAL" clId="{581D57FF-9067-48AD-9322-2AD70797F053}" dt="2022-10-20T18:36:02.772" v="1208" actId="165"/>
          <ac:spMkLst>
            <pc:docMk/>
            <pc:sldMk cId="4273912687" sldId="2147470268"/>
            <ac:spMk id="422" creationId="{FD6513C1-9F14-466C-9B52-8CF9653C0005}"/>
          </ac:spMkLst>
        </pc:spChg>
        <pc:grpChg chg="add mod">
          <ac:chgData name="Bob Ward" userId="6da7c2dd-8e2e-469f-a216-c384312e2a2d" providerId="ADAL" clId="{581D57FF-9067-48AD-9322-2AD70797F053}" dt="2022-10-20T18:41:59.426" v="1230" actId="1076"/>
          <ac:grpSpMkLst>
            <pc:docMk/>
            <pc:sldMk cId="4273912687" sldId="2147470268"/>
            <ac:grpSpMk id="6" creationId="{C9E40626-4032-0F0B-63D3-9DC52B59A82F}"/>
          </ac:grpSpMkLst>
        </pc:grpChg>
        <pc:grpChg chg="add mod">
          <ac:chgData name="Bob Ward" userId="6da7c2dd-8e2e-469f-a216-c384312e2a2d" providerId="ADAL" clId="{581D57FF-9067-48AD-9322-2AD70797F053}" dt="2022-10-20T18:41:50.712" v="1227" actId="1076"/>
          <ac:grpSpMkLst>
            <pc:docMk/>
            <pc:sldMk cId="4273912687" sldId="2147470268"/>
            <ac:grpSpMk id="14" creationId="{D681FB53-47E3-CE21-574D-FC60729A20D3}"/>
          </ac:grpSpMkLst>
        </pc:grpChg>
        <pc:grpChg chg="add mod">
          <ac:chgData name="Bob Ward" userId="6da7c2dd-8e2e-469f-a216-c384312e2a2d" providerId="ADAL" clId="{581D57FF-9067-48AD-9322-2AD70797F053}" dt="2022-10-20T18:41:57.567" v="1229" actId="1076"/>
          <ac:grpSpMkLst>
            <pc:docMk/>
            <pc:sldMk cId="4273912687" sldId="2147470268"/>
            <ac:grpSpMk id="17" creationId="{DD34AF79-2A4E-AC6A-D7DC-035F96115776}"/>
          </ac:grpSpMkLst>
        </pc:grpChg>
        <pc:grpChg chg="add mod">
          <ac:chgData name="Bob Ward" userId="6da7c2dd-8e2e-469f-a216-c384312e2a2d" providerId="ADAL" clId="{581D57FF-9067-48AD-9322-2AD70797F053}" dt="2022-10-20T18:42:17.462" v="1235" actId="1076"/>
          <ac:grpSpMkLst>
            <pc:docMk/>
            <pc:sldMk cId="4273912687" sldId="2147470268"/>
            <ac:grpSpMk id="20" creationId="{292F66B9-C572-A1DE-19E5-60A725A83AC6}"/>
          </ac:grpSpMkLst>
        </pc:grpChg>
        <pc:grpChg chg="add mod">
          <ac:chgData name="Bob Ward" userId="6da7c2dd-8e2e-469f-a216-c384312e2a2d" providerId="ADAL" clId="{581D57FF-9067-48AD-9322-2AD70797F053}" dt="2022-10-20T18:42:14.315" v="1234" actId="1076"/>
          <ac:grpSpMkLst>
            <pc:docMk/>
            <pc:sldMk cId="4273912687" sldId="2147470268"/>
            <ac:grpSpMk id="23" creationId="{D6923C57-BE4A-303E-EE36-D805EC5B6FB7}"/>
          </ac:grpSpMkLst>
        </pc:grpChg>
        <pc:grpChg chg="add del">
          <ac:chgData name="Bob Ward" userId="6da7c2dd-8e2e-469f-a216-c384312e2a2d" providerId="ADAL" clId="{581D57FF-9067-48AD-9322-2AD70797F053}" dt="2022-10-20T18:36:02.772" v="1208" actId="165"/>
          <ac:grpSpMkLst>
            <pc:docMk/>
            <pc:sldMk cId="4273912687" sldId="2147470268"/>
            <ac:grpSpMk id="377" creationId="{495524BD-C04D-4B2E-9782-8C677D638F60}"/>
          </ac:grpSpMkLst>
        </pc:grpChg>
      </pc:sldChg>
      <pc:sldChg chg="delSp modSp mod modAnim">
        <pc:chgData name="Bob Ward" userId="6da7c2dd-8e2e-469f-a216-c384312e2a2d" providerId="ADAL" clId="{581D57FF-9067-48AD-9322-2AD70797F053}" dt="2022-10-20T23:14:27.766" v="1853" actId="1076"/>
        <pc:sldMkLst>
          <pc:docMk/>
          <pc:sldMk cId="3578152711" sldId="2147470469"/>
        </pc:sldMkLst>
        <pc:spChg chg="del">
          <ac:chgData name="Bob Ward" userId="6da7c2dd-8e2e-469f-a216-c384312e2a2d" providerId="ADAL" clId="{581D57FF-9067-48AD-9322-2AD70797F053}" dt="2022-10-19T17:55:31.112" v="135" actId="478"/>
          <ac:spMkLst>
            <pc:docMk/>
            <pc:sldMk cId="3578152711" sldId="2147470469"/>
            <ac:spMk id="4" creationId="{CA9F99A8-B49C-F714-8A64-09B420D392C5}"/>
          </ac:spMkLst>
        </pc:spChg>
        <pc:spChg chg="mod">
          <ac:chgData name="Bob Ward" userId="6da7c2dd-8e2e-469f-a216-c384312e2a2d" providerId="ADAL" clId="{581D57FF-9067-48AD-9322-2AD70797F053}" dt="2022-10-19T19:35:42.799" v="426" actId="20577"/>
          <ac:spMkLst>
            <pc:docMk/>
            <pc:sldMk cId="3578152711" sldId="2147470469"/>
            <ac:spMk id="5" creationId="{28B06A69-0E24-CBF1-B408-CDE68384B5F0}"/>
          </ac:spMkLst>
        </pc:spChg>
        <pc:spChg chg="mod">
          <ac:chgData name="Bob Ward" userId="6da7c2dd-8e2e-469f-a216-c384312e2a2d" providerId="ADAL" clId="{581D57FF-9067-48AD-9322-2AD70797F053}" dt="2022-10-19T19:33:41.971" v="419" actId="1076"/>
          <ac:spMkLst>
            <pc:docMk/>
            <pc:sldMk cId="3578152711" sldId="2147470469"/>
            <ac:spMk id="6" creationId="{5DDA365F-75AA-62F9-EE2E-E24AB50DE49B}"/>
          </ac:spMkLst>
        </pc:spChg>
        <pc:spChg chg="mod">
          <ac:chgData name="Bob Ward" userId="6da7c2dd-8e2e-469f-a216-c384312e2a2d" providerId="ADAL" clId="{581D57FF-9067-48AD-9322-2AD70797F053}" dt="2022-10-19T19:35:07.394" v="423" actId="1076"/>
          <ac:spMkLst>
            <pc:docMk/>
            <pc:sldMk cId="3578152711" sldId="2147470469"/>
            <ac:spMk id="8" creationId="{FFFB42C5-690F-4356-BE30-E37789B7323C}"/>
          </ac:spMkLst>
        </pc:spChg>
        <pc:spChg chg="mod">
          <ac:chgData name="Bob Ward" userId="6da7c2dd-8e2e-469f-a216-c384312e2a2d" providerId="ADAL" clId="{581D57FF-9067-48AD-9322-2AD70797F053}" dt="2022-10-19T19:31:42.117" v="348" actId="14100"/>
          <ac:spMkLst>
            <pc:docMk/>
            <pc:sldMk cId="3578152711" sldId="2147470469"/>
            <ac:spMk id="23" creationId="{24101D49-7BB1-BDB8-51A3-E1B4D2EF9796}"/>
          </ac:spMkLst>
        </pc:spChg>
        <pc:spChg chg="mod">
          <ac:chgData name="Bob Ward" userId="6da7c2dd-8e2e-469f-a216-c384312e2a2d" providerId="ADAL" clId="{581D57FF-9067-48AD-9322-2AD70797F053}" dt="2022-10-20T23:14:04.342" v="1852" actId="20577"/>
          <ac:spMkLst>
            <pc:docMk/>
            <pc:sldMk cId="3578152711" sldId="2147470469"/>
            <ac:spMk id="55" creationId="{9FD9BF3C-90D4-45D9-8F5C-94771ED11B24}"/>
          </ac:spMkLst>
        </pc:spChg>
        <pc:spChg chg="mod">
          <ac:chgData name="Bob Ward" userId="6da7c2dd-8e2e-469f-a216-c384312e2a2d" providerId="ADAL" clId="{581D57FF-9067-48AD-9322-2AD70797F053}" dt="2022-10-20T23:14:27.766" v="1853" actId="1076"/>
          <ac:spMkLst>
            <pc:docMk/>
            <pc:sldMk cId="3578152711" sldId="2147470469"/>
            <ac:spMk id="78" creationId="{88202871-A157-478A-B59B-F853BEA678AD}"/>
          </ac:spMkLst>
        </pc:spChg>
        <pc:grpChg chg="mod">
          <ac:chgData name="Bob Ward" userId="6da7c2dd-8e2e-469f-a216-c384312e2a2d" providerId="ADAL" clId="{581D57FF-9067-48AD-9322-2AD70797F053}" dt="2022-10-19T19:33:30.621" v="415" actId="1076"/>
          <ac:grpSpMkLst>
            <pc:docMk/>
            <pc:sldMk cId="3578152711" sldId="2147470469"/>
            <ac:grpSpMk id="11" creationId="{ACD7E3B1-29E2-25D8-8A2B-71BCC38A6B1F}"/>
          </ac:grpSpMkLst>
        </pc:grpChg>
        <pc:grpChg chg="mod">
          <ac:chgData name="Bob Ward" userId="6da7c2dd-8e2e-469f-a216-c384312e2a2d" providerId="ADAL" clId="{581D57FF-9067-48AD-9322-2AD70797F053}" dt="2022-10-19T19:33:35.322" v="416" actId="1076"/>
          <ac:grpSpMkLst>
            <pc:docMk/>
            <pc:sldMk cId="3578152711" sldId="2147470469"/>
            <ac:grpSpMk id="14" creationId="{A77A2F81-9A29-0ACC-9F2D-8790CA42AF22}"/>
          </ac:grpSpMkLst>
        </pc:grpChg>
        <pc:grpChg chg="mod">
          <ac:chgData name="Bob Ward" userId="6da7c2dd-8e2e-469f-a216-c384312e2a2d" providerId="ADAL" clId="{581D57FF-9067-48AD-9322-2AD70797F053}" dt="2022-10-19T19:33:52.373" v="421" actId="1076"/>
          <ac:grpSpMkLst>
            <pc:docMk/>
            <pc:sldMk cId="3578152711" sldId="2147470469"/>
            <ac:grpSpMk id="17" creationId="{881312B3-1B51-C9CF-10C5-FEDDED0F4930}"/>
          </ac:grpSpMkLst>
        </pc:grpChg>
        <pc:grpChg chg="mod">
          <ac:chgData name="Bob Ward" userId="6da7c2dd-8e2e-469f-a216-c384312e2a2d" providerId="ADAL" clId="{581D57FF-9067-48AD-9322-2AD70797F053}" dt="2022-10-19T19:33:48.374" v="420" actId="1076"/>
          <ac:grpSpMkLst>
            <pc:docMk/>
            <pc:sldMk cId="3578152711" sldId="2147470469"/>
            <ac:grpSpMk id="20" creationId="{4556F6C7-1754-9E0E-04F5-9644136AC8E4}"/>
          </ac:grpSpMkLst>
        </pc:grpChg>
        <pc:picChg chg="mod">
          <ac:chgData name="Bob Ward" userId="6da7c2dd-8e2e-469f-a216-c384312e2a2d" providerId="ADAL" clId="{581D57FF-9067-48AD-9322-2AD70797F053}" dt="2022-10-20T23:14:27.766" v="1853" actId="1076"/>
          <ac:picMkLst>
            <pc:docMk/>
            <pc:sldMk cId="3578152711" sldId="2147470469"/>
            <ac:picMk id="56" creationId="{094416B3-4DDC-447D-9308-195000D03C04}"/>
          </ac:picMkLst>
        </pc:picChg>
      </pc:sldChg>
      <pc:sldChg chg="modSp del mod modAnim modShow">
        <pc:chgData name="Bob Ward" userId="6da7c2dd-8e2e-469f-a216-c384312e2a2d" providerId="ADAL" clId="{581D57FF-9067-48AD-9322-2AD70797F053}" dt="2022-11-07T05:11:46.362" v="2030" actId="47"/>
        <pc:sldMkLst>
          <pc:docMk/>
          <pc:sldMk cId="3020560972" sldId="2147470497"/>
        </pc:sldMkLst>
        <pc:grpChg chg="mod">
          <ac:chgData name="Bob Ward" userId="6da7c2dd-8e2e-469f-a216-c384312e2a2d" providerId="ADAL" clId="{581D57FF-9067-48AD-9322-2AD70797F053}" dt="2022-10-19T17:35:13.436" v="68" actId="14100"/>
          <ac:grpSpMkLst>
            <pc:docMk/>
            <pc:sldMk cId="3020560972" sldId="2147470497"/>
            <ac:grpSpMk id="12" creationId="{873957B4-0D66-0C05-B8AD-C7BE492A7317}"/>
          </ac:grpSpMkLst>
        </pc:grpChg>
        <pc:cxnChg chg="mod">
          <ac:chgData name="Bob Ward" userId="6da7c2dd-8e2e-469f-a216-c384312e2a2d" providerId="ADAL" clId="{581D57FF-9067-48AD-9322-2AD70797F053}" dt="2022-10-19T17:37:08.508" v="100" actId="208"/>
          <ac:cxnSpMkLst>
            <pc:docMk/>
            <pc:sldMk cId="3020560972" sldId="2147470497"/>
            <ac:cxnSpMk id="39" creationId="{D6D74BBE-77D0-40DF-9C72-E23EFC81BFF7}"/>
          </ac:cxnSpMkLst>
        </pc:cxnChg>
      </pc:sldChg>
      <pc:sldChg chg="del modAnim">
        <pc:chgData name="Bob Ward" userId="6da7c2dd-8e2e-469f-a216-c384312e2a2d" providerId="ADAL" clId="{581D57FF-9067-48AD-9322-2AD70797F053}" dt="2022-10-19T19:46:40.370" v="448" actId="47"/>
        <pc:sldMkLst>
          <pc:docMk/>
          <pc:sldMk cId="588136280" sldId="2147470505"/>
        </pc:sldMkLst>
      </pc:sldChg>
      <pc:sldChg chg="modSp mod">
        <pc:chgData name="Bob Ward" userId="6da7c2dd-8e2e-469f-a216-c384312e2a2d" providerId="ADAL" clId="{581D57FF-9067-48AD-9322-2AD70797F053}" dt="2022-10-19T17:35:50.467" v="86" actId="1076"/>
        <pc:sldMkLst>
          <pc:docMk/>
          <pc:sldMk cId="740101931" sldId="2147470507"/>
        </pc:sldMkLst>
        <pc:spChg chg="mod">
          <ac:chgData name="Bob Ward" userId="6da7c2dd-8e2e-469f-a216-c384312e2a2d" providerId="ADAL" clId="{581D57FF-9067-48AD-9322-2AD70797F053}" dt="2022-10-19T17:35:50.467" v="86" actId="1076"/>
          <ac:spMkLst>
            <pc:docMk/>
            <pc:sldMk cId="740101931" sldId="2147470507"/>
            <ac:spMk id="8" creationId="{8DDBE905-D2E7-04E9-8C57-30FBDABD5688}"/>
          </ac:spMkLst>
        </pc:spChg>
        <pc:picChg chg="mod">
          <ac:chgData name="Bob Ward" userId="6da7c2dd-8e2e-469f-a216-c384312e2a2d" providerId="ADAL" clId="{581D57FF-9067-48AD-9322-2AD70797F053}" dt="2022-10-19T17:35:50.467" v="86" actId="1076"/>
          <ac:picMkLst>
            <pc:docMk/>
            <pc:sldMk cId="740101931" sldId="2147470507"/>
            <ac:picMk id="12" creationId="{A10C4F5B-6345-BE93-3635-661911E59000}"/>
          </ac:picMkLst>
        </pc:picChg>
      </pc:sldChg>
      <pc:sldChg chg="modSp mod">
        <pc:chgData name="Bob Ward" userId="6da7c2dd-8e2e-469f-a216-c384312e2a2d" providerId="ADAL" clId="{581D57FF-9067-48AD-9322-2AD70797F053}" dt="2022-10-19T21:46:20.196" v="819" actId="1076"/>
        <pc:sldMkLst>
          <pc:docMk/>
          <pc:sldMk cId="1080817713" sldId="2147470508"/>
        </pc:sldMkLst>
        <pc:spChg chg="mod">
          <ac:chgData name="Bob Ward" userId="6da7c2dd-8e2e-469f-a216-c384312e2a2d" providerId="ADAL" clId="{581D57FF-9067-48AD-9322-2AD70797F053}" dt="2022-10-19T21:46:10.923" v="818" actId="20577"/>
          <ac:spMkLst>
            <pc:docMk/>
            <pc:sldMk cId="1080817713" sldId="2147470508"/>
            <ac:spMk id="28" creationId="{2B5728A4-4C5C-449E-93BF-28F223973388}"/>
          </ac:spMkLst>
        </pc:spChg>
        <pc:spChg chg="mod">
          <ac:chgData name="Bob Ward" userId="6da7c2dd-8e2e-469f-a216-c384312e2a2d" providerId="ADAL" clId="{581D57FF-9067-48AD-9322-2AD70797F053}" dt="2022-10-19T21:46:20.196" v="819" actId="1076"/>
          <ac:spMkLst>
            <pc:docMk/>
            <pc:sldMk cId="1080817713" sldId="2147470508"/>
            <ac:spMk id="49" creationId="{52573394-4A3A-E7C5-6D39-9CA7A24016F0}"/>
          </ac:spMkLst>
        </pc:spChg>
      </pc:sldChg>
      <pc:sldChg chg="add del">
        <pc:chgData name="Bob Ward" userId="6da7c2dd-8e2e-469f-a216-c384312e2a2d" providerId="ADAL" clId="{581D57FF-9067-48AD-9322-2AD70797F053}" dt="2022-10-21T18:41:04.988" v="1876"/>
        <pc:sldMkLst>
          <pc:docMk/>
          <pc:sldMk cId="998671373" sldId="2147477244"/>
        </pc:sldMkLst>
      </pc:sldChg>
      <pc:sldChg chg="addSp delSp modSp del mod">
        <pc:chgData name="Bob Ward" userId="6da7c2dd-8e2e-469f-a216-c384312e2a2d" providerId="ADAL" clId="{581D57FF-9067-48AD-9322-2AD70797F053}" dt="2022-10-27T21:07:42.931" v="1951" actId="47"/>
        <pc:sldMkLst>
          <pc:docMk/>
          <pc:sldMk cId="2227329029" sldId="2147477247"/>
        </pc:sldMkLst>
        <pc:spChg chg="add mod">
          <ac:chgData name="Bob Ward" userId="6da7c2dd-8e2e-469f-a216-c384312e2a2d" providerId="ADAL" clId="{581D57FF-9067-48AD-9322-2AD70797F053}" dt="2022-10-20T17:44:23.017" v="1198" actId="6549"/>
          <ac:spMkLst>
            <pc:docMk/>
            <pc:sldMk cId="2227329029" sldId="2147477247"/>
            <ac:spMk id="16" creationId="{8E5DD4BE-44B6-55F9-4C40-CDAB1BA603F6}"/>
          </ac:spMkLst>
        </pc:spChg>
        <pc:spChg chg="mod ord topLvl">
          <ac:chgData name="Bob Ward" userId="6da7c2dd-8e2e-469f-a216-c384312e2a2d" providerId="ADAL" clId="{581D57FF-9067-48AD-9322-2AD70797F053}" dt="2022-10-20T17:44:53.989" v="1204" actId="167"/>
          <ac:spMkLst>
            <pc:docMk/>
            <pc:sldMk cId="2227329029" sldId="2147477247"/>
            <ac:spMk id="19" creationId="{6FB7B0F1-0EA7-7CF8-EA65-35851A356AEB}"/>
          </ac:spMkLst>
        </pc:spChg>
        <pc:spChg chg="del mod topLvl">
          <ac:chgData name="Bob Ward" userId="6da7c2dd-8e2e-469f-a216-c384312e2a2d" providerId="ADAL" clId="{581D57FF-9067-48AD-9322-2AD70797F053}" dt="2022-10-20T17:44:40.567" v="1200" actId="478"/>
          <ac:spMkLst>
            <pc:docMk/>
            <pc:sldMk cId="2227329029" sldId="2147477247"/>
            <ac:spMk id="20" creationId="{3E5F084D-E28C-54F0-7A74-9018C3EC19F9}"/>
          </ac:spMkLst>
        </pc:spChg>
        <pc:spChg chg="mod">
          <ac:chgData name="Bob Ward" userId="6da7c2dd-8e2e-469f-a216-c384312e2a2d" providerId="ADAL" clId="{581D57FF-9067-48AD-9322-2AD70797F053}" dt="2022-10-20T23:03:50.771" v="1800" actId="1076"/>
          <ac:spMkLst>
            <pc:docMk/>
            <pc:sldMk cId="2227329029" sldId="2147477247"/>
            <ac:spMk id="25" creationId="{F5F3408F-570B-21B1-8BB7-CD5E88DBFB01}"/>
          </ac:spMkLst>
        </pc:spChg>
        <pc:spChg chg="mod">
          <ac:chgData name="Bob Ward" userId="6da7c2dd-8e2e-469f-a216-c384312e2a2d" providerId="ADAL" clId="{581D57FF-9067-48AD-9322-2AD70797F053}" dt="2022-10-20T23:03:45.702" v="1799" actId="1076"/>
          <ac:spMkLst>
            <pc:docMk/>
            <pc:sldMk cId="2227329029" sldId="2147477247"/>
            <ac:spMk id="29" creationId="{5224004D-B2CC-E8C0-C8D5-48E035C36AEF}"/>
          </ac:spMkLst>
        </pc:spChg>
        <pc:grpChg chg="add del mod">
          <ac:chgData name="Bob Ward" userId="6da7c2dd-8e2e-469f-a216-c384312e2a2d" providerId="ADAL" clId="{581D57FF-9067-48AD-9322-2AD70797F053}" dt="2022-10-20T17:44:38.629" v="1199" actId="165"/>
          <ac:grpSpMkLst>
            <pc:docMk/>
            <pc:sldMk cId="2227329029" sldId="2147477247"/>
            <ac:grpSpMk id="17" creationId="{DB6E6CC7-16A6-73A2-93B3-FEDEA70E7EEE}"/>
          </ac:grpSpMkLst>
        </pc:grpChg>
        <pc:picChg chg="add del mod">
          <ac:chgData name="Bob Ward" userId="6da7c2dd-8e2e-469f-a216-c384312e2a2d" providerId="ADAL" clId="{581D57FF-9067-48AD-9322-2AD70797F053}" dt="2022-10-20T17:42:29.899" v="1147" actId="931"/>
          <ac:picMkLst>
            <pc:docMk/>
            <pc:sldMk cId="2227329029" sldId="2147477247"/>
            <ac:picMk id="14" creationId="{650BD8BF-86C5-06A2-87C6-B0F7ADFD0548}"/>
          </ac:picMkLst>
        </pc:picChg>
        <pc:picChg chg="add mod">
          <ac:chgData name="Bob Ward" userId="6da7c2dd-8e2e-469f-a216-c384312e2a2d" providerId="ADAL" clId="{581D57FF-9067-48AD-9322-2AD70797F053}" dt="2022-10-22T14:03:13.923" v="1882" actId="1076"/>
          <ac:picMkLst>
            <pc:docMk/>
            <pc:sldMk cId="2227329029" sldId="2147477247"/>
            <ac:picMk id="14" creationId="{9CCB55E3-9444-926F-AC60-C7669D1E2370}"/>
          </ac:picMkLst>
        </pc:picChg>
        <pc:picChg chg="add del mod">
          <ac:chgData name="Bob Ward" userId="6da7c2dd-8e2e-469f-a216-c384312e2a2d" providerId="ADAL" clId="{581D57FF-9067-48AD-9322-2AD70797F053}" dt="2022-10-22T14:02:47.231" v="1877" actId="478"/>
          <ac:picMkLst>
            <pc:docMk/>
            <pc:sldMk cId="2227329029" sldId="2147477247"/>
            <ac:picMk id="15" creationId="{D8D90DE3-6B1A-5DAF-1BFA-85B4561936C0}"/>
          </ac:picMkLst>
        </pc:picChg>
      </pc:sldChg>
      <pc:sldChg chg="modSp del mod modShow">
        <pc:chgData name="Bob Ward" userId="6da7c2dd-8e2e-469f-a216-c384312e2a2d" providerId="ADAL" clId="{581D57FF-9067-48AD-9322-2AD70797F053}" dt="2022-11-07T05:12:03.205" v="2031" actId="47"/>
        <pc:sldMkLst>
          <pc:docMk/>
          <pc:sldMk cId="307340664" sldId="2147477255"/>
        </pc:sldMkLst>
        <pc:spChg chg="mod">
          <ac:chgData name="Bob Ward" userId="6da7c2dd-8e2e-469f-a216-c384312e2a2d" providerId="ADAL" clId="{581D57FF-9067-48AD-9322-2AD70797F053}" dt="2022-10-19T17:36:43.072" v="93" actId="20577"/>
          <ac:spMkLst>
            <pc:docMk/>
            <pc:sldMk cId="307340664" sldId="2147477255"/>
            <ac:spMk id="64" creationId="{A7A705E2-91C3-4E08-9A04-3C9AF50C6F1A}"/>
          </ac:spMkLst>
        </pc:spChg>
        <pc:spChg chg="mod">
          <ac:chgData name="Bob Ward" userId="6da7c2dd-8e2e-469f-a216-c384312e2a2d" providerId="ADAL" clId="{581D57FF-9067-48AD-9322-2AD70797F053}" dt="2022-10-19T17:36:51.442" v="99" actId="1076"/>
          <ac:spMkLst>
            <pc:docMk/>
            <pc:sldMk cId="307340664" sldId="2147477255"/>
            <ac:spMk id="74" creationId="{5C579073-F208-467E-93CD-C6827F716DBD}"/>
          </ac:spMkLst>
        </pc:spChg>
        <pc:cxnChg chg="mod">
          <ac:chgData name="Bob Ward" userId="6da7c2dd-8e2e-469f-a216-c384312e2a2d" providerId="ADAL" clId="{581D57FF-9067-48AD-9322-2AD70797F053}" dt="2022-10-19T17:37:15.628" v="101" actId="208"/>
          <ac:cxnSpMkLst>
            <pc:docMk/>
            <pc:sldMk cId="307340664" sldId="2147477255"/>
            <ac:cxnSpMk id="14" creationId="{BB3E2CA2-329A-24B6-5736-222FAADDE5F5}"/>
          </ac:cxnSpMkLst>
        </pc:cxnChg>
      </pc:sldChg>
      <pc:sldChg chg="addSp modSp mod modAnim">
        <pc:chgData name="Bob Ward" userId="6da7c2dd-8e2e-469f-a216-c384312e2a2d" providerId="ADAL" clId="{581D57FF-9067-48AD-9322-2AD70797F053}" dt="2022-11-07T05:10:22.914" v="1989"/>
        <pc:sldMkLst>
          <pc:docMk/>
          <pc:sldMk cId="2990148822" sldId="2147477256"/>
        </pc:sldMkLst>
        <pc:spChg chg="add mod">
          <ac:chgData name="Bob Ward" userId="6da7c2dd-8e2e-469f-a216-c384312e2a2d" providerId="ADAL" clId="{581D57FF-9067-48AD-9322-2AD70797F053}" dt="2022-11-07T05:10:22.914" v="1989"/>
          <ac:spMkLst>
            <pc:docMk/>
            <pc:sldMk cId="2990148822" sldId="2147477256"/>
            <ac:spMk id="3" creationId="{A113FD36-6AD1-ECBD-53C4-1CF624BE2628}"/>
          </ac:spMkLst>
        </pc:spChg>
        <pc:spChg chg="mod">
          <ac:chgData name="Bob Ward" userId="6da7c2dd-8e2e-469f-a216-c384312e2a2d" providerId="ADAL" clId="{581D57FF-9067-48AD-9322-2AD70797F053}" dt="2022-11-07T05:10:10.414" v="1988" actId="14100"/>
          <ac:spMkLst>
            <pc:docMk/>
            <pc:sldMk cId="2990148822" sldId="2147477256"/>
            <ac:spMk id="4" creationId="{3BE85D9C-2ACB-000A-FF2C-BCB7368D8B69}"/>
          </ac:spMkLst>
        </pc:spChg>
        <pc:spChg chg="mod">
          <ac:chgData name="Bob Ward" userId="6da7c2dd-8e2e-469f-a216-c384312e2a2d" providerId="ADAL" clId="{581D57FF-9067-48AD-9322-2AD70797F053}" dt="2022-11-07T05:10:06.871" v="1987" actId="6549"/>
          <ac:spMkLst>
            <pc:docMk/>
            <pc:sldMk cId="2990148822" sldId="2147477256"/>
            <ac:spMk id="9" creationId="{CEAC8B55-87AF-F547-91B0-20DED8643C50}"/>
          </ac:spMkLst>
        </pc:spChg>
      </pc:sldChg>
      <pc:sldChg chg="del">
        <pc:chgData name="Bob Ward" userId="6da7c2dd-8e2e-469f-a216-c384312e2a2d" providerId="ADAL" clId="{581D57FF-9067-48AD-9322-2AD70797F053}" dt="2022-10-20T23:21:22.421" v="1857" actId="47"/>
        <pc:sldMkLst>
          <pc:docMk/>
          <pc:sldMk cId="3346185632" sldId="2147477259"/>
        </pc:sldMkLst>
      </pc:sldChg>
      <pc:sldChg chg="modSp mod">
        <pc:chgData name="Bob Ward" userId="6da7c2dd-8e2e-469f-a216-c384312e2a2d" providerId="ADAL" clId="{581D57FF-9067-48AD-9322-2AD70797F053}" dt="2022-10-19T22:21:42.310" v="1067" actId="6549"/>
        <pc:sldMkLst>
          <pc:docMk/>
          <pc:sldMk cId="3691916045" sldId="2147477260"/>
        </pc:sldMkLst>
        <pc:spChg chg="mod">
          <ac:chgData name="Bob Ward" userId="6da7c2dd-8e2e-469f-a216-c384312e2a2d" providerId="ADAL" clId="{581D57FF-9067-48AD-9322-2AD70797F053}" dt="2022-10-19T22:21:42.310" v="1067" actId="6549"/>
          <ac:spMkLst>
            <pc:docMk/>
            <pc:sldMk cId="3691916045" sldId="2147477260"/>
            <ac:spMk id="4" creationId="{88BC9C97-59D9-4AEF-D605-F9E953ADC1C6}"/>
          </ac:spMkLst>
        </pc:spChg>
      </pc:sldChg>
      <pc:sldChg chg="modSp mod">
        <pc:chgData name="Bob Ward" userId="6da7c2dd-8e2e-469f-a216-c384312e2a2d" providerId="ADAL" clId="{581D57FF-9067-48AD-9322-2AD70797F053}" dt="2022-10-19T22:28:06.702" v="1105" actId="207"/>
        <pc:sldMkLst>
          <pc:docMk/>
          <pc:sldMk cId="2781355589" sldId="2147477268"/>
        </pc:sldMkLst>
        <pc:spChg chg="mod">
          <ac:chgData name="Bob Ward" userId="6da7c2dd-8e2e-469f-a216-c384312e2a2d" providerId="ADAL" clId="{581D57FF-9067-48AD-9322-2AD70797F053}" dt="2022-10-19T22:28:06.702" v="1105" actId="207"/>
          <ac:spMkLst>
            <pc:docMk/>
            <pc:sldMk cId="2781355589" sldId="2147477268"/>
            <ac:spMk id="5" creationId="{CFC92B46-68DE-CD9C-540C-27CFB0314A82}"/>
          </ac:spMkLst>
        </pc:spChg>
      </pc:sldChg>
      <pc:sldChg chg="modAnim">
        <pc:chgData name="Bob Ward" userId="6da7c2dd-8e2e-469f-a216-c384312e2a2d" providerId="ADAL" clId="{581D57FF-9067-48AD-9322-2AD70797F053}" dt="2022-10-19T22:22:54.036" v="1069"/>
        <pc:sldMkLst>
          <pc:docMk/>
          <pc:sldMk cId="2527209335" sldId="2147477271"/>
        </pc:sldMkLst>
      </pc:sldChg>
      <pc:sldChg chg="addSp delSp modSp mod delAnim modAnim">
        <pc:chgData name="Bob Ward" userId="6da7c2dd-8e2e-469f-a216-c384312e2a2d" providerId="ADAL" clId="{581D57FF-9067-48AD-9322-2AD70797F053}" dt="2022-10-20T22:57:32.477" v="1790"/>
        <pc:sldMkLst>
          <pc:docMk/>
          <pc:sldMk cId="3696967483" sldId="2147477279"/>
        </pc:sldMkLst>
        <pc:picChg chg="add mod">
          <ac:chgData name="Bob Ward" userId="6da7c2dd-8e2e-469f-a216-c384312e2a2d" providerId="ADAL" clId="{581D57FF-9067-48AD-9322-2AD70797F053}" dt="2022-10-20T22:53:42.713" v="1781" actId="962"/>
          <ac:picMkLst>
            <pc:docMk/>
            <pc:sldMk cId="3696967483" sldId="2147477279"/>
            <ac:picMk id="8" creationId="{5AAF30E6-4B1B-A136-3C42-50C695C3D5D8}"/>
          </ac:picMkLst>
        </pc:picChg>
        <pc:picChg chg="del">
          <ac:chgData name="Bob Ward" userId="6da7c2dd-8e2e-469f-a216-c384312e2a2d" providerId="ADAL" clId="{581D57FF-9067-48AD-9322-2AD70797F053}" dt="2022-10-20T22:53:12.016" v="1776" actId="478"/>
          <ac:picMkLst>
            <pc:docMk/>
            <pc:sldMk cId="3696967483" sldId="2147477279"/>
            <ac:picMk id="11" creationId="{197EAB26-713F-45B5-AE6F-234D37FE09B5}"/>
          </ac:picMkLst>
        </pc:picChg>
      </pc:sldChg>
      <pc:sldChg chg="del">
        <pc:chgData name="Bob Ward" userId="6da7c2dd-8e2e-469f-a216-c384312e2a2d" providerId="ADAL" clId="{581D57FF-9067-48AD-9322-2AD70797F053}" dt="2022-11-07T05:09:50.457" v="1984" actId="47"/>
        <pc:sldMkLst>
          <pc:docMk/>
          <pc:sldMk cId="780964250" sldId="2147477286"/>
        </pc:sldMkLst>
      </pc:sldChg>
      <pc:sldChg chg="delSp mod delAnim modAnim">
        <pc:chgData name="Bob Ward" userId="6da7c2dd-8e2e-469f-a216-c384312e2a2d" providerId="ADAL" clId="{581D57FF-9067-48AD-9322-2AD70797F053}" dt="2022-10-27T21:08:30.718" v="1953" actId="478"/>
        <pc:sldMkLst>
          <pc:docMk/>
          <pc:sldMk cId="63823333" sldId="2147477290"/>
        </pc:sldMkLst>
        <pc:spChg chg="del">
          <ac:chgData name="Bob Ward" userId="6da7c2dd-8e2e-469f-a216-c384312e2a2d" providerId="ADAL" clId="{581D57FF-9067-48AD-9322-2AD70797F053}" dt="2022-10-27T21:08:28.037" v="1952" actId="478"/>
          <ac:spMkLst>
            <pc:docMk/>
            <pc:sldMk cId="63823333" sldId="2147477290"/>
            <ac:spMk id="3" creationId="{79A289DC-0D2F-12FF-7DB8-DC716343717B}"/>
          </ac:spMkLst>
        </pc:spChg>
        <pc:spChg chg="del">
          <ac:chgData name="Bob Ward" userId="6da7c2dd-8e2e-469f-a216-c384312e2a2d" providerId="ADAL" clId="{581D57FF-9067-48AD-9322-2AD70797F053}" dt="2022-10-27T21:08:30.718" v="1953" actId="478"/>
          <ac:spMkLst>
            <pc:docMk/>
            <pc:sldMk cId="63823333" sldId="2147477290"/>
            <ac:spMk id="19" creationId="{CF38ABBC-3265-0775-B7B2-8E23F8F389B5}"/>
          </ac:spMkLst>
        </pc:spChg>
      </pc:sldChg>
      <pc:sldChg chg="modSp mod">
        <pc:chgData name="Bob Ward" userId="6da7c2dd-8e2e-469f-a216-c384312e2a2d" providerId="ADAL" clId="{581D57FF-9067-48AD-9322-2AD70797F053}" dt="2022-10-20T23:04:52.936" v="1803" actId="20577"/>
        <pc:sldMkLst>
          <pc:docMk/>
          <pc:sldMk cId="1788912143" sldId="2147477299"/>
        </pc:sldMkLst>
        <pc:spChg chg="mod">
          <ac:chgData name="Bob Ward" userId="6da7c2dd-8e2e-469f-a216-c384312e2a2d" providerId="ADAL" clId="{581D57FF-9067-48AD-9322-2AD70797F053}" dt="2022-10-20T23:04:52.936" v="1803" actId="20577"/>
          <ac:spMkLst>
            <pc:docMk/>
            <pc:sldMk cId="1788912143" sldId="2147477299"/>
            <ac:spMk id="47" creationId="{7DCF7651-2453-9C5B-B971-3B11D5B59AA3}"/>
          </ac:spMkLst>
        </pc:spChg>
      </pc:sldChg>
      <pc:sldChg chg="modSp">
        <pc:chgData name="Bob Ward" userId="6da7c2dd-8e2e-469f-a216-c384312e2a2d" providerId="ADAL" clId="{581D57FF-9067-48AD-9322-2AD70797F053}" dt="2022-10-24T18:33:55.036" v="1900" actId="6549"/>
        <pc:sldMkLst>
          <pc:docMk/>
          <pc:sldMk cId="731935675" sldId="2147477302"/>
        </pc:sldMkLst>
        <pc:spChg chg="mod">
          <ac:chgData name="Bob Ward" userId="6da7c2dd-8e2e-469f-a216-c384312e2a2d" providerId="ADAL" clId="{581D57FF-9067-48AD-9322-2AD70797F053}" dt="2022-10-24T18:33:55.036" v="1900" actId="6549"/>
          <ac:spMkLst>
            <pc:docMk/>
            <pc:sldMk cId="731935675" sldId="2147477302"/>
            <ac:spMk id="27" creationId="{A0C52EFB-2440-B221-8A9D-5811A915694E}"/>
          </ac:spMkLst>
        </pc:spChg>
      </pc:sldChg>
      <pc:sldChg chg="addSp delSp modSp mod">
        <pc:chgData name="Bob Ward" userId="6da7c2dd-8e2e-469f-a216-c384312e2a2d" providerId="ADAL" clId="{581D57FF-9067-48AD-9322-2AD70797F053}" dt="2022-10-20T22:54:11.549" v="1787" actId="1076"/>
        <pc:sldMkLst>
          <pc:docMk/>
          <pc:sldMk cId="16438911" sldId="2147477309"/>
        </pc:sldMkLst>
        <pc:picChg chg="add mod">
          <ac:chgData name="Bob Ward" userId="6da7c2dd-8e2e-469f-a216-c384312e2a2d" providerId="ADAL" clId="{581D57FF-9067-48AD-9322-2AD70797F053}" dt="2022-10-20T22:54:11.549" v="1787" actId="1076"/>
          <ac:picMkLst>
            <pc:docMk/>
            <pc:sldMk cId="16438911" sldId="2147477309"/>
            <ac:picMk id="3" creationId="{5FCA70E7-346E-D14F-D65C-565295C1AFEF}"/>
          </ac:picMkLst>
        </pc:picChg>
        <pc:picChg chg="del">
          <ac:chgData name="Bob Ward" userId="6da7c2dd-8e2e-469f-a216-c384312e2a2d" providerId="ADAL" clId="{581D57FF-9067-48AD-9322-2AD70797F053}" dt="2022-10-20T22:54:05.355" v="1785" actId="478"/>
          <ac:picMkLst>
            <pc:docMk/>
            <pc:sldMk cId="16438911" sldId="2147477309"/>
            <ac:picMk id="30" creationId="{0945A9D9-6745-8696-3FFE-D8CA59555191}"/>
          </ac:picMkLst>
        </pc:picChg>
      </pc:sldChg>
      <pc:sldChg chg="addSp delSp modSp mod">
        <pc:chgData name="Bob Ward" userId="6da7c2dd-8e2e-469f-a216-c384312e2a2d" providerId="ADAL" clId="{581D57FF-9067-48AD-9322-2AD70797F053}" dt="2022-10-31T14:42:42.795" v="1975" actId="478"/>
        <pc:sldMkLst>
          <pc:docMk/>
          <pc:sldMk cId="336449971" sldId="2147477310"/>
        </pc:sldMkLst>
        <pc:spChg chg="add del">
          <ac:chgData name="Bob Ward" userId="6da7c2dd-8e2e-469f-a216-c384312e2a2d" providerId="ADAL" clId="{581D57FF-9067-48AD-9322-2AD70797F053}" dt="2022-10-31T14:42:42.795" v="1975" actId="478"/>
          <ac:spMkLst>
            <pc:docMk/>
            <pc:sldMk cId="336449971" sldId="2147477310"/>
            <ac:spMk id="3" creationId="{037314CC-2574-B744-A4AA-404B806704E9}"/>
          </ac:spMkLst>
        </pc:spChg>
        <pc:spChg chg="add del mod">
          <ac:chgData name="Bob Ward" userId="6da7c2dd-8e2e-469f-a216-c384312e2a2d" providerId="ADAL" clId="{581D57FF-9067-48AD-9322-2AD70797F053}" dt="2022-10-31T14:42:42.795" v="1975" actId="478"/>
          <ac:spMkLst>
            <pc:docMk/>
            <pc:sldMk cId="336449971" sldId="2147477310"/>
            <ac:spMk id="12" creationId="{4970F303-1301-BAEB-1029-B0F66AD56A0F}"/>
          </ac:spMkLst>
        </pc:spChg>
        <pc:picChg chg="add mod">
          <ac:chgData name="Bob Ward" userId="6da7c2dd-8e2e-469f-a216-c384312e2a2d" providerId="ADAL" clId="{581D57FF-9067-48AD-9322-2AD70797F053}" dt="2022-10-20T22:53:55.144" v="1784" actId="1076"/>
          <ac:picMkLst>
            <pc:docMk/>
            <pc:sldMk cId="336449971" sldId="2147477310"/>
            <ac:picMk id="8" creationId="{C27A0C73-EED5-A9E2-B523-49E4BCF71B9C}"/>
          </ac:picMkLst>
        </pc:picChg>
        <pc:picChg chg="del">
          <ac:chgData name="Bob Ward" userId="6da7c2dd-8e2e-469f-a216-c384312e2a2d" providerId="ADAL" clId="{581D57FF-9067-48AD-9322-2AD70797F053}" dt="2022-10-20T22:53:48.915" v="1782" actId="478"/>
          <ac:picMkLst>
            <pc:docMk/>
            <pc:sldMk cId="336449971" sldId="2147477310"/>
            <ac:picMk id="48" creationId="{8BDFF56B-C0A1-007B-CB35-B3075FE95CDA}"/>
          </ac:picMkLst>
        </pc:picChg>
      </pc:sldChg>
      <pc:sldChg chg="modSp mod modAnim">
        <pc:chgData name="Bob Ward" userId="6da7c2dd-8e2e-469f-a216-c384312e2a2d" providerId="ADAL" clId="{581D57FF-9067-48AD-9322-2AD70797F053}" dt="2022-10-19T17:16:09.955" v="30" actId="20577"/>
        <pc:sldMkLst>
          <pc:docMk/>
          <pc:sldMk cId="2427722686" sldId="2147477321"/>
        </pc:sldMkLst>
        <pc:spChg chg="mod">
          <ac:chgData name="Bob Ward" userId="6da7c2dd-8e2e-469f-a216-c384312e2a2d" providerId="ADAL" clId="{581D57FF-9067-48AD-9322-2AD70797F053}" dt="2022-10-19T17:16:09.955" v="30" actId="20577"/>
          <ac:spMkLst>
            <pc:docMk/>
            <pc:sldMk cId="2427722686" sldId="2147477321"/>
            <ac:spMk id="3" creationId="{ABDB519A-29CB-8116-FE6B-797503AFF1C8}"/>
          </ac:spMkLst>
        </pc:spChg>
      </pc:sldChg>
      <pc:sldChg chg="delSp modSp mod">
        <pc:chgData name="Bob Ward" userId="6da7c2dd-8e2e-469f-a216-c384312e2a2d" providerId="ADAL" clId="{581D57FF-9067-48AD-9322-2AD70797F053}" dt="2022-11-07T05:10:48.931" v="1992" actId="20577"/>
        <pc:sldMkLst>
          <pc:docMk/>
          <pc:sldMk cId="3246108082" sldId="2147477322"/>
        </pc:sldMkLst>
        <pc:spChg chg="mod">
          <ac:chgData name="Bob Ward" userId="6da7c2dd-8e2e-469f-a216-c384312e2a2d" providerId="ADAL" clId="{581D57FF-9067-48AD-9322-2AD70797F053}" dt="2022-11-07T05:10:48.931" v="1992" actId="20577"/>
          <ac:spMkLst>
            <pc:docMk/>
            <pc:sldMk cId="3246108082" sldId="2147477322"/>
            <ac:spMk id="3" creationId="{ABDB519A-29CB-8116-FE6B-797503AFF1C8}"/>
          </ac:spMkLst>
        </pc:spChg>
        <pc:spChg chg="del">
          <ac:chgData name="Bob Ward" userId="6da7c2dd-8e2e-469f-a216-c384312e2a2d" providerId="ADAL" clId="{581D57FF-9067-48AD-9322-2AD70797F053}" dt="2022-11-07T05:10:38.986" v="1991" actId="478"/>
          <ac:spMkLst>
            <pc:docMk/>
            <pc:sldMk cId="3246108082" sldId="2147477322"/>
            <ac:spMk id="5" creationId="{426168F6-E6C0-C2A7-ACA4-595F74CBC8BE}"/>
          </ac:spMkLst>
        </pc:spChg>
      </pc:sldChg>
      <pc:sldChg chg="modSp mod">
        <pc:chgData name="Bob Ward" userId="6da7c2dd-8e2e-469f-a216-c384312e2a2d" providerId="ADAL" clId="{581D57FF-9067-48AD-9322-2AD70797F053}" dt="2022-11-07T05:11:21.359" v="2029" actId="20577"/>
        <pc:sldMkLst>
          <pc:docMk/>
          <pc:sldMk cId="3526375400" sldId="2147477323"/>
        </pc:sldMkLst>
        <pc:spChg chg="mod">
          <ac:chgData name="Bob Ward" userId="6da7c2dd-8e2e-469f-a216-c384312e2a2d" providerId="ADAL" clId="{581D57FF-9067-48AD-9322-2AD70797F053}" dt="2022-11-07T05:11:13.724" v="2021" actId="20577"/>
          <ac:spMkLst>
            <pc:docMk/>
            <pc:sldMk cId="3526375400" sldId="2147477323"/>
            <ac:spMk id="3" creationId="{ABDB519A-29CB-8116-FE6B-797503AFF1C8}"/>
          </ac:spMkLst>
        </pc:spChg>
        <pc:spChg chg="mod">
          <ac:chgData name="Bob Ward" userId="6da7c2dd-8e2e-469f-a216-c384312e2a2d" providerId="ADAL" clId="{581D57FF-9067-48AD-9322-2AD70797F053}" dt="2022-11-07T05:11:21.359" v="2029" actId="20577"/>
          <ac:spMkLst>
            <pc:docMk/>
            <pc:sldMk cId="3526375400" sldId="2147477323"/>
            <ac:spMk id="8" creationId="{7C553EF9-928D-0C55-4238-23FB1DF218E5}"/>
          </ac:spMkLst>
        </pc:spChg>
      </pc:sldChg>
      <pc:sldChg chg="delSp mod">
        <pc:chgData name="Bob Ward" userId="6da7c2dd-8e2e-469f-a216-c384312e2a2d" providerId="ADAL" clId="{581D57FF-9067-48AD-9322-2AD70797F053}" dt="2022-10-19T21:38:07.939" v="508" actId="478"/>
        <pc:sldMkLst>
          <pc:docMk/>
          <pc:sldMk cId="3512788645" sldId="2147477327"/>
        </pc:sldMkLst>
        <pc:spChg chg="del">
          <ac:chgData name="Bob Ward" userId="6da7c2dd-8e2e-469f-a216-c384312e2a2d" providerId="ADAL" clId="{581D57FF-9067-48AD-9322-2AD70797F053}" dt="2022-10-19T21:38:07.939" v="508" actId="478"/>
          <ac:spMkLst>
            <pc:docMk/>
            <pc:sldMk cId="3512788645" sldId="2147477327"/>
            <ac:spMk id="6" creationId="{54105995-76D9-AD8F-66F1-5DFC3AEDA598}"/>
          </ac:spMkLst>
        </pc:spChg>
      </pc:sldChg>
      <pc:sldChg chg="addSp modSp mod">
        <pc:chgData name="Bob Ward" userId="6da7c2dd-8e2e-469f-a216-c384312e2a2d" providerId="ADAL" clId="{581D57FF-9067-48AD-9322-2AD70797F053}" dt="2022-10-19T21:36:20.892" v="507" actId="1076"/>
        <pc:sldMkLst>
          <pc:docMk/>
          <pc:sldMk cId="2186159777" sldId="2147477328"/>
        </pc:sldMkLst>
        <pc:spChg chg="add mod">
          <ac:chgData name="Bob Ward" userId="6da7c2dd-8e2e-469f-a216-c384312e2a2d" providerId="ADAL" clId="{581D57FF-9067-48AD-9322-2AD70797F053}" dt="2022-10-19T21:36:20.892" v="507" actId="1076"/>
          <ac:spMkLst>
            <pc:docMk/>
            <pc:sldMk cId="2186159777" sldId="2147477328"/>
            <ac:spMk id="5" creationId="{AFDE7334-F17D-D2C4-3F7E-577CEC22F9AE}"/>
          </ac:spMkLst>
        </pc:spChg>
      </pc:sldChg>
      <pc:sldChg chg="modSp modAnim">
        <pc:chgData name="Bob Ward" userId="6da7c2dd-8e2e-469f-a216-c384312e2a2d" providerId="ADAL" clId="{581D57FF-9067-48AD-9322-2AD70797F053}" dt="2022-10-19T19:39:16.419" v="438" actId="20577"/>
        <pc:sldMkLst>
          <pc:docMk/>
          <pc:sldMk cId="1565560648" sldId="2147477333"/>
        </pc:sldMkLst>
        <pc:spChg chg="mod">
          <ac:chgData name="Bob Ward" userId="6da7c2dd-8e2e-469f-a216-c384312e2a2d" providerId="ADAL" clId="{581D57FF-9067-48AD-9322-2AD70797F053}" dt="2022-10-19T19:39:16.419" v="438" actId="20577"/>
          <ac:spMkLst>
            <pc:docMk/>
            <pc:sldMk cId="1565560648" sldId="2147477333"/>
            <ac:spMk id="13" creationId="{0E75F757-71EC-C917-F7B0-6B0D8CCE47C9}"/>
          </ac:spMkLst>
        </pc:spChg>
      </pc:sldChg>
      <pc:sldChg chg="addSp modSp mod modAnim">
        <pc:chgData name="Bob Ward" userId="6da7c2dd-8e2e-469f-a216-c384312e2a2d" providerId="ADAL" clId="{581D57FF-9067-48AD-9322-2AD70797F053}" dt="2022-10-19T22:11:12.464" v="1041" actId="20577"/>
        <pc:sldMkLst>
          <pc:docMk/>
          <pc:sldMk cId="2260530005" sldId="2147477335"/>
        </pc:sldMkLst>
        <pc:spChg chg="add mod">
          <ac:chgData name="Bob Ward" userId="6da7c2dd-8e2e-469f-a216-c384312e2a2d" providerId="ADAL" clId="{581D57FF-9067-48AD-9322-2AD70797F053}" dt="2022-10-19T22:11:12.464" v="1041" actId="20577"/>
          <ac:spMkLst>
            <pc:docMk/>
            <pc:sldMk cId="2260530005" sldId="2147477335"/>
            <ac:spMk id="3" creationId="{AE14A520-7BA2-985E-D48D-1D27349BFABF}"/>
          </ac:spMkLst>
        </pc:spChg>
        <pc:spChg chg="add mod ord">
          <ac:chgData name="Bob Ward" userId="6da7c2dd-8e2e-469f-a216-c384312e2a2d" providerId="ADAL" clId="{581D57FF-9067-48AD-9322-2AD70797F053}" dt="2022-10-19T21:40:46.681" v="675" actId="14100"/>
          <ac:spMkLst>
            <pc:docMk/>
            <pc:sldMk cId="2260530005" sldId="2147477335"/>
            <ac:spMk id="5" creationId="{C36FF5CD-8592-A931-5C84-1CC196AC6AA4}"/>
          </ac:spMkLst>
        </pc:spChg>
      </pc:sldChg>
      <pc:sldChg chg="modAnim">
        <pc:chgData name="Bob Ward" userId="6da7c2dd-8e2e-469f-a216-c384312e2a2d" providerId="ADAL" clId="{581D57FF-9067-48AD-9322-2AD70797F053}" dt="2022-10-19T22:14:54.777" v="1045"/>
        <pc:sldMkLst>
          <pc:docMk/>
          <pc:sldMk cId="3471407373" sldId="2147477337"/>
        </pc:sldMkLst>
      </pc:sldChg>
      <pc:sldChg chg="modAnim">
        <pc:chgData name="Bob Ward" userId="6da7c2dd-8e2e-469f-a216-c384312e2a2d" providerId="ADAL" clId="{581D57FF-9067-48AD-9322-2AD70797F053}" dt="2022-10-19T22:18:52.922" v="1048"/>
        <pc:sldMkLst>
          <pc:docMk/>
          <pc:sldMk cId="71079675" sldId="2147477339"/>
        </pc:sldMkLst>
      </pc:sldChg>
      <pc:sldChg chg="modSp mod">
        <pc:chgData name="Bob Ward" userId="6da7c2dd-8e2e-469f-a216-c384312e2a2d" providerId="ADAL" clId="{581D57FF-9067-48AD-9322-2AD70797F053}" dt="2022-10-19T22:24:10.719" v="1103" actId="313"/>
        <pc:sldMkLst>
          <pc:docMk/>
          <pc:sldMk cId="650214167" sldId="2147477347"/>
        </pc:sldMkLst>
        <pc:spChg chg="mod">
          <ac:chgData name="Bob Ward" userId="6da7c2dd-8e2e-469f-a216-c384312e2a2d" providerId="ADAL" clId="{581D57FF-9067-48AD-9322-2AD70797F053}" dt="2022-10-19T22:24:10.719" v="1103" actId="313"/>
          <ac:spMkLst>
            <pc:docMk/>
            <pc:sldMk cId="650214167" sldId="2147477347"/>
            <ac:spMk id="5" creationId="{0A5371CF-9DE7-720B-4EC0-835680AE7F65}"/>
          </ac:spMkLst>
        </pc:spChg>
      </pc:sldChg>
      <pc:sldChg chg="modSp mod">
        <pc:chgData name="Bob Ward" userId="6da7c2dd-8e2e-469f-a216-c384312e2a2d" providerId="ADAL" clId="{581D57FF-9067-48AD-9322-2AD70797F053}" dt="2022-10-19T22:49:55.754" v="1141" actId="207"/>
        <pc:sldMkLst>
          <pc:docMk/>
          <pc:sldMk cId="942627949" sldId="2147477348"/>
        </pc:sldMkLst>
        <pc:spChg chg="mod">
          <ac:chgData name="Bob Ward" userId="6da7c2dd-8e2e-469f-a216-c384312e2a2d" providerId="ADAL" clId="{581D57FF-9067-48AD-9322-2AD70797F053}" dt="2022-10-19T22:49:55.754" v="1141" actId="207"/>
          <ac:spMkLst>
            <pc:docMk/>
            <pc:sldMk cId="942627949" sldId="2147477348"/>
            <ac:spMk id="4" creationId="{2B34B763-AF4D-96CC-8656-03CC77F2888D}"/>
          </ac:spMkLst>
        </pc:spChg>
      </pc:sldChg>
      <pc:sldChg chg="delSp mod delAnim modAnim">
        <pc:chgData name="Bob Ward" userId="6da7c2dd-8e2e-469f-a216-c384312e2a2d" providerId="ADAL" clId="{581D57FF-9067-48AD-9322-2AD70797F053}" dt="2022-10-27T21:08:47.763" v="1955" actId="478"/>
        <pc:sldMkLst>
          <pc:docMk/>
          <pc:sldMk cId="2912351574" sldId="2147477368"/>
        </pc:sldMkLst>
        <pc:spChg chg="del">
          <ac:chgData name="Bob Ward" userId="6da7c2dd-8e2e-469f-a216-c384312e2a2d" providerId="ADAL" clId="{581D57FF-9067-48AD-9322-2AD70797F053}" dt="2022-10-27T21:08:46.063" v="1954" actId="478"/>
          <ac:spMkLst>
            <pc:docMk/>
            <pc:sldMk cId="2912351574" sldId="2147477368"/>
            <ac:spMk id="3" creationId="{79A289DC-0D2F-12FF-7DB8-DC716343717B}"/>
          </ac:spMkLst>
        </pc:spChg>
        <pc:spChg chg="del">
          <ac:chgData name="Bob Ward" userId="6da7c2dd-8e2e-469f-a216-c384312e2a2d" providerId="ADAL" clId="{581D57FF-9067-48AD-9322-2AD70797F053}" dt="2022-10-27T21:08:47.763" v="1955" actId="478"/>
          <ac:spMkLst>
            <pc:docMk/>
            <pc:sldMk cId="2912351574" sldId="2147477368"/>
            <ac:spMk id="19" creationId="{CF38ABBC-3265-0775-B7B2-8E23F8F389B5}"/>
          </ac:spMkLst>
        </pc:spChg>
      </pc:sldChg>
      <pc:sldChg chg="delSp mod delAnim modAnim">
        <pc:chgData name="Bob Ward" userId="6da7c2dd-8e2e-469f-a216-c384312e2a2d" providerId="ADAL" clId="{581D57FF-9067-48AD-9322-2AD70797F053}" dt="2022-10-27T21:08:52.858" v="1957" actId="478"/>
        <pc:sldMkLst>
          <pc:docMk/>
          <pc:sldMk cId="3372066350" sldId="2147477369"/>
        </pc:sldMkLst>
        <pc:spChg chg="del">
          <ac:chgData name="Bob Ward" userId="6da7c2dd-8e2e-469f-a216-c384312e2a2d" providerId="ADAL" clId="{581D57FF-9067-48AD-9322-2AD70797F053}" dt="2022-10-27T21:08:51.082" v="1956" actId="478"/>
          <ac:spMkLst>
            <pc:docMk/>
            <pc:sldMk cId="3372066350" sldId="2147477369"/>
            <ac:spMk id="3" creationId="{79A289DC-0D2F-12FF-7DB8-DC716343717B}"/>
          </ac:spMkLst>
        </pc:spChg>
        <pc:spChg chg="del">
          <ac:chgData name="Bob Ward" userId="6da7c2dd-8e2e-469f-a216-c384312e2a2d" providerId="ADAL" clId="{581D57FF-9067-48AD-9322-2AD70797F053}" dt="2022-10-27T21:08:52.858" v="1957" actId="478"/>
          <ac:spMkLst>
            <pc:docMk/>
            <pc:sldMk cId="3372066350" sldId="2147477369"/>
            <ac:spMk id="19" creationId="{CF38ABBC-3265-0775-B7B2-8E23F8F389B5}"/>
          </ac:spMkLst>
        </pc:spChg>
      </pc:sldChg>
      <pc:sldChg chg="delSp mod delAnim modAnim">
        <pc:chgData name="Bob Ward" userId="6da7c2dd-8e2e-469f-a216-c384312e2a2d" providerId="ADAL" clId="{581D57FF-9067-48AD-9322-2AD70797F053}" dt="2022-10-27T21:09:05.530" v="1959" actId="478"/>
        <pc:sldMkLst>
          <pc:docMk/>
          <pc:sldMk cId="68913346" sldId="2147477370"/>
        </pc:sldMkLst>
        <pc:spChg chg="del">
          <ac:chgData name="Bob Ward" userId="6da7c2dd-8e2e-469f-a216-c384312e2a2d" providerId="ADAL" clId="{581D57FF-9067-48AD-9322-2AD70797F053}" dt="2022-10-27T21:09:04.259" v="1958" actId="478"/>
          <ac:spMkLst>
            <pc:docMk/>
            <pc:sldMk cId="68913346" sldId="2147477370"/>
            <ac:spMk id="3" creationId="{79A289DC-0D2F-12FF-7DB8-DC716343717B}"/>
          </ac:spMkLst>
        </pc:spChg>
        <pc:spChg chg="del">
          <ac:chgData name="Bob Ward" userId="6da7c2dd-8e2e-469f-a216-c384312e2a2d" providerId="ADAL" clId="{581D57FF-9067-48AD-9322-2AD70797F053}" dt="2022-10-27T21:09:05.530" v="1959" actId="478"/>
          <ac:spMkLst>
            <pc:docMk/>
            <pc:sldMk cId="68913346" sldId="2147477370"/>
            <ac:spMk id="19" creationId="{CF38ABBC-3265-0775-B7B2-8E23F8F389B5}"/>
          </ac:spMkLst>
        </pc:spChg>
      </pc:sldChg>
      <pc:sldChg chg="delSp modSp mod delAnim modAnim">
        <pc:chgData name="Bob Ward" userId="6da7c2dd-8e2e-469f-a216-c384312e2a2d" providerId="ADAL" clId="{581D57FF-9067-48AD-9322-2AD70797F053}" dt="2022-10-27T21:09:10.844" v="1961" actId="478"/>
        <pc:sldMkLst>
          <pc:docMk/>
          <pc:sldMk cId="2310135321" sldId="2147477371"/>
        </pc:sldMkLst>
        <pc:spChg chg="del mod">
          <ac:chgData name="Bob Ward" userId="6da7c2dd-8e2e-469f-a216-c384312e2a2d" providerId="ADAL" clId="{581D57FF-9067-48AD-9322-2AD70797F053}" dt="2022-10-27T21:09:08.723" v="1960" actId="478"/>
          <ac:spMkLst>
            <pc:docMk/>
            <pc:sldMk cId="2310135321" sldId="2147477371"/>
            <ac:spMk id="3" creationId="{79A289DC-0D2F-12FF-7DB8-DC716343717B}"/>
          </ac:spMkLst>
        </pc:spChg>
        <pc:spChg chg="mod">
          <ac:chgData name="Bob Ward" userId="6da7c2dd-8e2e-469f-a216-c384312e2a2d" providerId="ADAL" clId="{581D57FF-9067-48AD-9322-2AD70797F053}" dt="2022-10-25T14:21:40.219" v="1933" actId="6549"/>
          <ac:spMkLst>
            <pc:docMk/>
            <pc:sldMk cId="2310135321" sldId="2147477371"/>
            <ac:spMk id="9" creationId="{EFCDA649-226B-4F14-4513-38E2DED66D1C}"/>
          </ac:spMkLst>
        </pc:spChg>
        <pc:spChg chg="del">
          <ac:chgData name="Bob Ward" userId="6da7c2dd-8e2e-469f-a216-c384312e2a2d" providerId="ADAL" clId="{581D57FF-9067-48AD-9322-2AD70797F053}" dt="2022-10-27T21:09:10.844" v="1961" actId="478"/>
          <ac:spMkLst>
            <pc:docMk/>
            <pc:sldMk cId="2310135321" sldId="2147477371"/>
            <ac:spMk id="19" creationId="{CF38ABBC-3265-0775-B7B2-8E23F8F389B5}"/>
          </ac:spMkLst>
        </pc:spChg>
      </pc:sldChg>
      <pc:sldChg chg="addSp delSp modSp mod delAnim modAnim">
        <pc:chgData name="Bob Ward" userId="6da7c2dd-8e2e-469f-a216-c384312e2a2d" providerId="ADAL" clId="{581D57FF-9067-48AD-9322-2AD70797F053}" dt="2022-10-27T21:09:20.629" v="1963" actId="478"/>
        <pc:sldMkLst>
          <pc:docMk/>
          <pc:sldMk cId="3452227982" sldId="2147477373"/>
        </pc:sldMkLst>
        <pc:spChg chg="del">
          <ac:chgData name="Bob Ward" userId="6da7c2dd-8e2e-469f-a216-c384312e2a2d" providerId="ADAL" clId="{581D57FF-9067-48AD-9322-2AD70797F053}" dt="2022-10-27T21:09:19.070" v="1962" actId="478"/>
          <ac:spMkLst>
            <pc:docMk/>
            <pc:sldMk cId="3452227982" sldId="2147477373"/>
            <ac:spMk id="3" creationId="{79A289DC-0D2F-12FF-7DB8-DC716343717B}"/>
          </ac:spMkLst>
        </pc:spChg>
        <pc:spChg chg="add mod">
          <ac:chgData name="Bob Ward" userId="6da7c2dd-8e2e-469f-a216-c384312e2a2d" providerId="ADAL" clId="{581D57FF-9067-48AD-9322-2AD70797F053}" dt="2022-10-20T19:03:25.937" v="1771" actId="6549"/>
          <ac:spMkLst>
            <pc:docMk/>
            <pc:sldMk cId="3452227982" sldId="2147477373"/>
            <ac:spMk id="4" creationId="{49BA043E-A55E-E528-F662-2740FE33B27E}"/>
          </ac:spMkLst>
        </pc:spChg>
        <pc:spChg chg="del mod">
          <ac:chgData name="Bob Ward" userId="6da7c2dd-8e2e-469f-a216-c384312e2a2d" providerId="ADAL" clId="{581D57FF-9067-48AD-9322-2AD70797F053}" dt="2022-10-20T19:00:57.020" v="1575" actId="478"/>
          <ac:spMkLst>
            <pc:docMk/>
            <pc:sldMk cId="3452227982" sldId="2147477373"/>
            <ac:spMk id="13" creationId="{098E3A23-85E9-DC84-EB52-0EA5CB022B12}"/>
          </ac:spMkLst>
        </pc:spChg>
        <pc:spChg chg="mod">
          <ac:chgData name="Bob Ward" userId="6da7c2dd-8e2e-469f-a216-c384312e2a2d" providerId="ADAL" clId="{581D57FF-9067-48AD-9322-2AD70797F053}" dt="2022-10-20T18:47:27.084" v="1344" actId="20577"/>
          <ac:spMkLst>
            <pc:docMk/>
            <pc:sldMk cId="3452227982" sldId="2147477373"/>
            <ac:spMk id="16" creationId="{1C865BD0-6E71-2CC2-7AF2-2F9C02965C85}"/>
          </ac:spMkLst>
        </pc:spChg>
        <pc:spChg chg="del">
          <ac:chgData name="Bob Ward" userId="6da7c2dd-8e2e-469f-a216-c384312e2a2d" providerId="ADAL" clId="{581D57FF-9067-48AD-9322-2AD70797F053}" dt="2022-10-27T21:09:20.629" v="1963" actId="478"/>
          <ac:spMkLst>
            <pc:docMk/>
            <pc:sldMk cId="3452227982" sldId="2147477373"/>
            <ac:spMk id="19" creationId="{CF38ABBC-3265-0775-B7B2-8E23F8F389B5}"/>
          </ac:spMkLst>
        </pc:spChg>
      </pc:sldChg>
      <pc:sldChg chg="delSp mod delAnim modAnim">
        <pc:chgData name="Bob Ward" userId="6da7c2dd-8e2e-469f-a216-c384312e2a2d" providerId="ADAL" clId="{581D57FF-9067-48AD-9322-2AD70797F053}" dt="2022-10-27T21:09:27.510" v="1965" actId="478"/>
        <pc:sldMkLst>
          <pc:docMk/>
          <pc:sldMk cId="2528754881" sldId="2147477374"/>
        </pc:sldMkLst>
        <pc:spChg chg="del">
          <ac:chgData name="Bob Ward" userId="6da7c2dd-8e2e-469f-a216-c384312e2a2d" providerId="ADAL" clId="{581D57FF-9067-48AD-9322-2AD70797F053}" dt="2022-10-27T21:09:23.072" v="1964" actId="478"/>
          <ac:spMkLst>
            <pc:docMk/>
            <pc:sldMk cId="2528754881" sldId="2147477374"/>
            <ac:spMk id="3" creationId="{79A289DC-0D2F-12FF-7DB8-DC716343717B}"/>
          </ac:spMkLst>
        </pc:spChg>
        <pc:spChg chg="del">
          <ac:chgData name="Bob Ward" userId="6da7c2dd-8e2e-469f-a216-c384312e2a2d" providerId="ADAL" clId="{581D57FF-9067-48AD-9322-2AD70797F053}" dt="2022-10-27T21:09:27.510" v="1965" actId="478"/>
          <ac:spMkLst>
            <pc:docMk/>
            <pc:sldMk cId="2528754881" sldId="2147477374"/>
            <ac:spMk id="19" creationId="{CF38ABBC-3265-0775-B7B2-8E23F8F389B5}"/>
          </ac:spMkLst>
        </pc:spChg>
      </pc:sldChg>
      <pc:sldChg chg="delSp mod delAnim modAnim">
        <pc:chgData name="Bob Ward" userId="6da7c2dd-8e2e-469f-a216-c384312e2a2d" providerId="ADAL" clId="{581D57FF-9067-48AD-9322-2AD70797F053}" dt="2022-10-27T21:09:34.574" v="1967" actId="478"/>
        <pc:sldMkLst>
          <pc:docMk/>
          <pc:sldMk cId="1685094257" sldId="2147477375"/>
        </pc:sldMkLst>
        <pc:spChg chg="del">
          <ac:chgData name="Bob Ward" userId="6da7c2dd-8e2e-469f-a216-c384312e2a2d" providerId="ADAL" clId="{581D57FF-9067-48AD-9322-2AD70797F053}" dt="2022-10-27T21:09:33.541" v="1966" actId="478"/>
          <ac:spMkLst>
            <pc:docMk/>
            <pc:sldMk cId="1685094257" sldId="2147477375"/>
            <ac:spMk id="3" creationId="{79A289DC-0D2F-12FF-7DB8-DC716343717B}"/>
          </ac:spMkLst>
        </pc:spChg>
        <pc:spChg chg="del">
          <ac:chgData name="Bob Ward" userId="6da7c2dd-8e2e-469f-a216-c384312e2a2d" providerId="ADAL" clId="{581D57FF-9067-48AD-9322-2AD70797F053}" dt="2022-10-27T21:09:34.574" v="1967" actId="478"/>
          <ac:spMkLst>
            <pc:docMk/>
            <pc:sldMk cId="1685094257" sldId="2147477375"/>
            <ac:spMk id="19" creationId="{CF38ABBC-3265-0775-B7B2-8E23F8F389B5}"/>
          </ac:spMkLst>
        </pc:spChg>
      </pc:sldChg>
      <pc:sldChg chg="delSp mod delAnim modAnim">
        <pc:chgData name="Bob Ward" userId="6da7c2dd-8e2e-469f-a216-c384312e2a2d" providerId="ADAL" clId="{581D57FF-9067-48AD-9322-2AD70797F053}" dt="2022-10-27T21:09:40.797" v="1969" actId="478"/>
        <pc:sldMkLst>
          <pc:docMk/>
          <pc:sldMk cId="1251071861" sldId="2147477376"/>
        </pc:sldMkLst>
        <pc:spChg chg="del">
          <ac:chgData name="Bob Ward" userId="6da7c2dd-8e2e-469f-a216-c384312e2a2d" providerId="ADAL" clId="{581D57FF-9067-48AD-9322-2AD70797F053}" dt="2022-10-27T21:09:39.797" v="1968" actId="478"/>
          <ac:spMkLst>
            <pc:docMk/>
            <pc:sldMk cId="1251071861" sldId="2147477376"/>
            <ac:spMk id="3" creationId="{79A289DC-0D2F-12FF-7DB8-DC716343717B}"/>
          </ac:spMkLst>
        </pc:spChg>
        <pc:spChg chg="del">
          <ac:chgData name="Bob Ward" userId="6da7c2dd-8e2e-469f-a216-c384312e2a2d" providerId="ADAL" clId="{581D57FF-9067-48AD-9322-2AD70797F053}" dt="2022-10-27T21:09:40.797" v="1969" actId="478"/>
          <ac:spMkLst>
            <pc:docMk/>
            <pc:sldMk cId="1251071861" sldId="2147477376"/>
            <ac:spMk id="19" creationId="{CF38ABBC-3265-0775-B7B2-8E23F8F389B5}"/>
          </ac:spMkLst>
        </pc:spChg>
      </pc:sldChg>
      <pc:sldChg chg="modSp add mod modAnim">
        <pc:chgData name="Bob Ward" userId="6da7c2dd-8e2e-469f-a216-c384312e2a2d" providerId="ADAL" clId="{581D57FF-9067-48AD-9322-2AD70797F053}" dt="2022-10-19T17:44:33.178" v="109"/>
        <pc:sldMkLst>
          <pc:docMk/>
          <pc:sldMk cId="1887458987" sldId="2147477378"/>
        </pc:sldMkLst>
        <pc:cxnChg chg="mod">
          <ac:chgData name="Bob Ward" userId="6da7c2dd-8e2e-469f-a216-c384312e2a2d" providerId="ADAL" clId="{581D57FF-9067-48AD-9322-2AD70797F053}" dt="2022-10-19T17:44:14.754" v="107" actId="14100"/>
          <ac:cxnSpMkLst>
            <pc:docMk/>
            <pc:sldMk cId="1887458987" sldId="2147477378"/>
            <ac:cxnSpMk id="24" creationId="{0958F328-FD4D-438B-94C9-0B4B63F2DB90}"/>
          </ac:cxnSpMkLst>
        </pc:cxnChg>
        <pc:cxnChg chg="mod">
          <ac:chgData name="Bob Ward" userId="6da7c2dd-8e2e-469f-a216-c384312e2a2d" providerId="ADAL" clId="{581D57FF-9067-48AD-9322-2AD70797F053}" dt="2022-10-19T17:44:09.512" v="106" actId="14100"/>
          <ac:cxnSpMkLst>
            <pc:docMk/>
            <pc:sldMk cId="1887458987" sldId="2147477378"/>
            <ac:cxnSpMk id="26" creationId="{A71BE97A-927D-4889-AEC0-8CCBD04EEE1F}"/>
          </ac:cxnSpMkLst>
        </pc:cxnChg>
        <pc:cxnChg chg="mod">
          <ac:chgData name="Bob Ward" userId="6da7c2dd-8e2e-469f-a216-c384312e2a2d" providerId="ADAL" clId="{581D57FF-9067-48AD-9322-2AD70797F053}" dt="2022-10-19T17:44:20.919" v="108" actId="14100"/>
          <ac:cxnSpMkLst>
            <pc:docMk/>
            <pc:sldMk cId="1887458987" sldId="2147477378"/>
            <ac:cxnSpMk id="30" creationId="{0A68127E-E29C-4376-B6D0-DBCDE6862DCD}"/>
          </ac:cxnSpMkLst>
        </pc:cxnChg>
      </pc:sldChg>
      <pc:sldChg chg="add del">
        <pc:chgData name="Bob Ward" userId="6da7c2dd-8e2e-469f-a216-c384312e2a2d" providerId="ADAL" clId="{581D57FF-9067-48AD-9322-2AD70797F053}" dt="2022-10-19T17:43:49.797" v="103"/>
        <pc:sldMkLst>
          <pc:docMk/>
          <pc:sldMk cId="3564597176" sldId="2147477378"/>
        </pc:sldMkLst>
      </pc:sldChg>
      <pc:sldChg chg="addSp delSp modSp add mod addAnim delAnim modAnim">
        <pc:chgData name="Bob Ward" userId="6da7c2dd-8e2e-469f-a216-c384312e2a2d" providerId="ADAL" clId="{581D57FF-9067-48AD-9322-2AD70797F053}" dt="2022-10-19T22:07:47.919" v="1000" actId="14100"/>
        <pc:sldMkLst>
          <pc:docMk/>
          <pc:sldMk cId="757016235" sldId="2147477379"/>
        </pc:sldMkLst>
        <pc:spChg chg="add mod ord">
          <ac:chgData name="Bob Ward" userId="6da7c2dd-8e2e-469f-a216-c384312e2a2d" providerId="ADAL" clId="{581D57FF-9067-48AD-9322-2AD70797F053}" dt="2022-10-19T21:53:01.875" v="913" actId="14100"/>
          <ac:spMkLst>
            <pc:docMk/>
            <pc:sldMk cId="757016235" sldId="2147477379"/>
            <ac:spMk id="6" creationId="{790FC11E-8C27-901E-4517-655573DF5250}"/>
          </ac:spMkLst>
        </pc:spChg>
        <pc:spChg chg="add mod ord">
          <ac:chgData name="Bob Ward" userId="6da7c2dd-8e2e-469f-a216-c384312e2a2d" providerId="ADAL" clId="{581D57FF-9067-48AD-9322-2AD70797F053}" dt="2022-10-19T21:51:40.711" v="891" actId="1076"/>
          <ac:spMkLst>
            <pc:docMk/>
            <pc:sldMk cId="757016235" sldId="2147477379"/>
            <ac:spMk id="13" creationId="{8689F971-6829-0DE0-0C7E-5289A1A7BE9F}"/>
          </ac:spMkLst>
        </pc:spChg>
        <pc:spChg chg="add mod ord">
          <ac:chgData name="Bob Ward" userId="6da7c2dd-8e2e-469f-a216-c384312e2a2d" providerId="ADAL" clId="{581D57FF-9067-48AD-9322-2AD70797F053}" dt="2022-10-19T21:52:52.096" v="911" actId="1076"/>
          <ac:spMkLst>
            <pc:docMk/>
            <pc:sldMk cId="757016235" sldId="2147477379"/>
            <ac:spMk id="17" creationId="{CC8099CF-3D1E-13F6-C0B4-E39A7C6963E3}"/>
          </ac:spMkLst>
        </pc:spChg>
        <pc:spChg chg="add mod ord">
          <ac:chgData name="Bob Ward" userId="6da7c2dd-8e2e-469f-a216-c384312e2a2d" providerId="ADAL" clId="{581D57FF-9067-48AD-9322-2AD70797F053}" dt="2022-10-19T21:52:42.413" v="908" actId="1076"/>
          <ac:spMkLst>
            <pc:docMk/>
            <pc:sldMk cId="757016235" sldId="2147477379"/>
            <ac:spMk id="19" creationId="{EC09B6E3-2D8F-E4F6-7E67-C817A9D76B6B}"/>
          </ac:spMkLst>
        </pc:spChg>
        <pc:spChg chg="add mod ord">
          <ac:chgData name="Bob Ward" userId="6da7c2dd-8e2e-469f-a216-c384312e2a2d" providerId="ADAL" clId="{581D57FF-9067-48AD-9322-2AD70797F053}" dt="2022-10-19T22:07:47.919" v="1000" actId="14100"/>
          <ac:spMkLst>
            <pc:docMk/>
            <pc:sldMk cId="757016235" sldId="2147477379"/>
            <ac:spMk id="22" creationId="{A54747BF-155B-3929-468C-8A26A5E561F3}"/>
          </ac:spMkLst>
        </pc:spChg>
        <pc:spChg chg="add del mod ord">
          <ac:chgData name="Bob Ward" userId="6da7c2dd-8e2e-469f-a216-c384312e2a2d" providerId="ADAL" clId="{581D57FF-9067-48AD-9322-2AD70797F053}" dt="2022-10-19T22:06:45.755" v="994" actId="478"/>
          <ac:spMkLst>
            <pc:docMk/>
            <pc:sldMk cId="757016235" sldId="2147477379"/>
            <ac:spMk id="26" creationId="{DA74B301-A007-AC5F-2816-A09139A9789C}"/>
          </ac:spMkLst>
        </pc:spChg>
        <pc:spChg chg="add del mod ord">
          <ac:chgData name="Bob Ward" userId="6da7c2dd-8e2e-469f-a216-c384312e2a2d" providerId="ADAL" clId="{581D57FF-9067-48AD-9322-2AD70797F053}" dt="2022-10-19T22:06:40.260" v="989"/>
          <ac:spMkLst>
            <pc:docMk/>
            <pc:sldMk cId="757016235" sldId="2147477379"/>
            <ac:spMk id="28" creationId="{5DDAF88B-FA9C-46F7-AA5D-77C449036EE5}"/>
          </ac:spMkLst>
        </pc:spChg>
        <pc:spChg chg="mod">
          <ac:chgData name="Bob Ward" userId="6da7c2dd-8e2e-469f-a216-c384312e2a2d" providerId="ADAL" clId="{581D57FF-9067-48AD-9322-2AD70797F053}" dt="2022-10-19T22:06:38.058" v="982" actId="1076"/>
          <ac:spMkLst>
            <pc:docMk/>
            <pc:sldMk cId="757016235" sldId="2147477379"/>
            <ac:spMk id="33" creationId="{FB6F7E80-86B9-44EF-97CC-DC57A33D34C8}"/>
          </ac:spMkLst>
        </pc:spChg>
        <pc:spChg chg="mod">
          <ac:chgData name="Bob Ward" userId="6da7c2dd-8e2e-469f-a216-c384312e2a2d" providerId="ADAL" clId="{581D57FF-9067-48AD-9322-2AD70797F053}" dt="2022-10-19T21:53:10.185" v="914" actId="1076"/>
          <ac:spMkLst>
            <pc:docMk/>
            <pc:sldMk cId="757016235" sldId="2147477379"/>
            <ac:spMk id="52" creationId="{E6F64F55-410D-41BE-95F4-7AFF248A0C45}"/>
          </ac:spMkLst>
        </pc:spChg>
        <pc:spChg chg="mod">
          <ac:chgData name="Bob Ward" userId="6da7c2dd-8e2e-469f-a216-c384312e2a2d" providerId="ADAL" clId="{581D57FF-9067-48AD-9322-2AD70797F053}" dt="2022-10-19T17:55:04.700" v="128" actId="20577"/>
          <ac:spMkLst>
            <pc:docMk/>
            <pc:sldMk cId="757016235" sldId="2147477379"/>
            <ac:spMk id="64" creationId="{A7A705E2-91C3-4E08-9A04-3C9AF50C6F1A}"/>
          </ac:spMkLst>
        </pc:spChg>
        <pc:spChg chg="mod">
          <ac:chgData name="Bob Ward" userId="6da7c2dd-8e2e-469f-a216-c384312e2a2d" providerId="ADAL" clId="{581D57FF-9067-48AD-9322-2AD70797F053}" dt="2022-10-19T17:55:09.386" v="134" actId="6549"/>
          <ac:spMkLst>
            <pc:docMk/>
            <pc:sldMk cId="757016235" sldId="2147477379"/>
            <ac:spMk id="74" creationId="{5C579073-F208-467E-93CD-C6827F716DBD}"/>
          </ac:spMkLst>
        </pc:spChg>
        <pc:picChg chg="add del mod">
          <ac:chgData name="Bob Ward" userId="6da7c2dd-8e2e-469f-a216-c384312e2a2d" providerId="ADAL" clId="{581D57FF-9067-48AD-9322-2AD70797F053}" dt="2022-10-19T22:06:38.058" v="982" actId="1076"/>
          <ac:picMkLst>
            <pc:docMk/>
            <pc:sldMk cId="757016235" sldId="2147477379"/>
            <ac:picMk id="11" creationId="{7E858D2C-C2A2-4948-A709-DCAA4351D7DD}"/>
          </ac:picMkLst>
        </pc:picChg>
        <pc:picChg chg="mod">
          <ac:chgData name="Bob Ward" userId="6da7c2dd-8e2e-469f-a216-c384312e2a2d" providerId="ADAL" clId="{581D57FF-9067-48AD-9322-2AD70797F053}" dt="2022-10-19T21:53:10.185" v="914" actId="1076"/>
          <ac:picMkLst>
            <pc:docMk/>
            <pc:sldMk cId="757016235" sldId="2147477379"/>
            <ac:picMk id="27" creationId="{F2B5DC70-E276-415D-BB81-15295E23DD32}"/>
          </ac:picMkLst>
        </pc:picChg>
        <pc:picChg chg="add del mod">
          <ac:chgData name="Bob Ward" userId="6da7c2dd-8e2e-469f-a216-c384312e2a2d" providerId="ADAL" clId="{581D57FF-9067-48AD-9322-2AD70797F053}" dt="2022-10-19T22:06:32.513" v="979"/>
          <ac:picMkLst>
            <pc:docMk/>
            <pc:sldMk cId="757016235" sldId="2147477379"/>
            <ac:picMk id="30" creationId="{CFDCB327-2C94-2486-3942-5B6C50D09EB4}"/>
          </ac:picMkLst>
        </pc:picChg>
        <pc:cxnChg chg="mod">
          <ac:chgData name="Bob Ward" userId="6da7c2dd-8e2e-469f-a216-c384312e2a2d" providerId="ADAL" clId="{581D57FF-9067-48AD-9322-2AD70797F053}" dt="2022-10-19T21:51:16.471" v="886" actId="14100"/>
          <ac:cxnSpMkLst>
            <pc:docMk/>
            <pc:sldMk cId="757016235" sldId="2147477379"/>
            <ac:cxnSpMk id="15" creationId="{9E2717A7-92FB-4765-8BC6-262EA4AF779C}"/>
          </ac:cxnSpMkLst>
        </pc:cxnChg>
        <pc:cxnChg chg="mod">
          <ac:chgData name="Bob Ward" userId="6da7c2dd-8e2e-469f-a216-c384312e2a2d" providerId="ADAL" clId="{581D57FF-9067-48AD-9322-2AD70797F053}" dt="2022-10-19T22:07:16.366" v="995" actId="1076"/>
          <ac:cxnSpMkLst>
            <pc:docMk/>
            <pc:sldMk cId="757016235" sldId="2147477379"/>
            <ac:cxnSpMk id="21" creationId="{F14F8D17-1400-415E-B077-74CCED11992C}"/>
          </ac:cxnSpMkLst>
        </pc:cxnChg>
        <pc:cxnChg chg="mod">
          <ac:chgData name="Bob Ward" userId="6da7c2dd-8e2e-469f-a216-c384312e2a2d" providerId="ADAL" clId="{581D57FF-9067-48AD-9322-2AD70797F053}" dt="2022-10-19T22:07:20.760" v="996" actId="1076"/>
          <ac:cxnSpMkLst>
            <pc:docMk/>
            <pc:sldMk cId="757016235" sldId="2147477379"/>
            <ac:cxnSpMk id="38" creationId="{2F3444E0-821E-41C9-BBA3-D30BBBF5656B}"/>
          </ac:cxnSpMkLst>
        </pc:cxnChg>
        <pc:cxnChg chg="mod">
          <ac:chgData name="Bob Ward" userId="6da7c2dd-8e2e-469f-a216-c384312e2a2d" providerId="ADAL" clId="{581D57FF-9067-48AD-9322-2AD70797F053}" dt="2022-10-19T22:07:25.995" v="998" actId="14100"/>
          <ac:cxnSpMkLst>
            <pc:docMk/>
            <pc:sldMk cId="757016235" sldId="2147477379"/>
            <ac:cxnSpMk id="54" creationId="{A17649F4-421F-4CB8-B115-18A392176CCF}"/>
          </ac:cxnSpMkLst>
        </pc:cxnChg>
        <pc:cxnChg chg="mod">
          <ac:chgData name="Bob Ward" userId="6da7c2dd-8e2e-469f-a216-c384312e2a2d" providerId="ADAL" clId="{581D57FF-9067-48AD-9322-2AD70797F053}" dt="2022-10-19T22:07:29.018" v="999" actId="1076"/>
          <ac:cxnSpMkLst>
            <pc:docMk/>
            <pc:sldMk cId="757016235" sldId="2147477379"/>
            <ac:cxnSpMk id="59" creationId="{BB61085F-7C03-4450-8998-A006D4218577}"/>
          </ac:cxnSpMkLst>
        </pc:cxnChg>
      </pc:sldChg>
      <pc:sldChg chg="add del">
        <pc:chgData name="Bob Ward" userId="6da7c2dd-8e2e-469f-a216-c384312e2a2d" providerId="ADAL" clId="{581D57FF-9067-48AD-9322-2AD70797F053}" dt="2022-10-19T17:54:34.067" v="111"/>
        <pc:sldMkLst>
          <pc:docMk/>
          <pc:sldMk cId="1554317552" sldId="2147477379"/>
        </pc:sldMkLst>
      </pc:sldChg>
      <pc:sldChg chg="addSp delSp modSp add mod ord modAnim">
        <pc:chgData name="Bob Ward" userId="6da7c2dd-8e2e-469f-a216-c384312e2a2d" providerId="ADAL" clId="{581D57FF-9067-48AD-9322-2AD70797F053}" dt="2022-10-21T18:35:27.745" v="1861"/>
        <pc:sldMkLst>
          <pc:docMk/>
          <pc:sldMk cId="2470663733" sldId="2147477380"/>
        </pc:sldMkLst>
        <pc:spChg chg="add del mod">
          <ac:chgData name="Bob Ward" userId="6da7c2dd-8e2e-469f-a216-c384312e2a2d" providerId="ADAL" clId="{581D57FF-9067-48AD-9322-2AD70797F053}" dt="2022-10-20T23:04:31.951" v="1801" actId="478"/>
          <ac:spMkLst>
            <pc:docMk/>
            <pc:sldMk cId="2470663733" sldId="2147477380"/>
            <ac:spMk id="2" creationId="{FD37E123-2DC5-99C3-119C-67DB3173DEB8}"/>
          </ac:spMkLst>
        </pc:spChg>
        <pc:spChg chg="mod">
          <ac:chgData name="Bob Ward" userId="6da7c2dd-8e2e-469f-a216-c384312e2a2d" providerId="ADAL" clId="{581D57FF-9067-48AD-9322-2AD70797F053}" dt="2022-10-19T19:44:46.025" v="443" actId="6549"/>
          <ac:spMkLst>
            <pc:docMk/>
            <pc:sldMk cId="2470663733" sldId="2147477380"/>
            <ac:spMk id="5" creationId="{2335D4D1-12C8-E9FA-4AF4-C3EAD28282E6}"/>
          </ac:spMkLst>
        </pc:spChg>
        <pc:spChg chg="add mod">
          <ac:chgData name="Bob Ward" userId="6da7c2dd-8e2e-469f-a216-c384312e2a2d" providerId="ADAL" clId="{581D57FF-9067-48AD-9322-2AD70797F053}" dt="2022-10-20T23:04:35.751" v="1802" actId="1076"/>
          <ac:spMkLst>
            <pc:docMk/>
            <pc:sldMk cId="2470663733" sldId="2147477380"/>
            <ac:spMk id="22" creationId="{B7E7CC95-AAD8-B47C-284E-08A4993AAD79}"/>
          </ac:spMkLst>
        </pc:spChg>
        <pc:picChg chg="add mod">
          <ac:chgData name="Bob Ward" userId="6da7c2dd-8e2e-469f-a216-c384312e2a2d" providerId="ADAL" clId="{581D57FF-9067-48AD-9322-2AD70797F053}" dt="2022-10-21T18:35:11.404" v="1859" actId="1076"/>
          <ac:picMkLst>
            <pc:docMk/>
            <pc:sldMk cId="2470663733" sldId="2147477380"/>
            <ac:picMk id="2" creationId="{59A76174-9B53-537A-A6CB-A91AFA3DF21E}"/>
          </ac:picMkLst>
        </pc:picChg>
      </pc:sldChg>
      <pc:sldChg chg="add del">
        <pc:chgData name="Bob Ward" userId="6da7c2dd-8e2e-469f-a216-c384312e2a2d" providerId="ADAL" clId="{581D57FF-9067-48AD-9322-2AD70797F053}" dt="2022-10-20T13:54:37.700" v="1143"/>
        <pc:sldMkLst>
          <pc:docMk/>
          <pc:sldMk cId="2545678613" sldId="2147477381"/>
        </pc:sldMkLst>
      </pc:sldChg>
      <pc:sldChg chg="add modAnim">
        <pc:chgData name="Bob Ward" userId="6da7c2dd-8e2e-469f-a216-c384312e2a2d" providerId="ADAL" clId="{581D57FF-9067-48AD-9322-2AD70797F053}" dt="2022-10-20T23:09:05.514" v="1825"/>
        <pc:sldMkLst>
          <pc:docMk/>
          <pc:sldMk cId="3481895045" sldId="2147477381"/>
        </pc:sldMkLst>
      </pc:sldChg>
      <pc:sldChg chg="addSp delSp modSp add mod ord delAnim modAnim">
        <pc:chgData name="Bob Ward" userId="6da7c2dd-8e2e-469f-a216-c384312e2a2d" providerId="ADAL" clId="{581D57FF-9067-48AD-9322-2AD70797F053}" dt="2022-10-20T18:43:27.574" v="1243"/>
        <pc:sldMkLst>
          <pc:docMk/>
          <pc:sldMk cId="1516796794" sldId="2147477382"/>
        </pc:sldMkLst>
        <pc:spChg chg="del">
          <ac:chgData name="Bob Ward" userId="6da7c2dd-8e2e-469f-a216-c384312e2a2d" providerId="ADAL" clId="{581D57FF-9067-48AD-9322-2AD70797F053}" dt="2022-10-20T18:37:21.557" v="1213" actId="478"/>
          <ac:spMkLst>
            <pc:docMk/>
            <pc:sldMk cId="1516796794" sldId="2147477382"/>
            <ac:spMk id="3" creationId="{5C606E79-BEF5-4457-8169-B8BADA0CE472}"/>
          </ac:spMkLst>
        </pc:spChg>
        <pc:spChg chg="mod">
          <ac:chgData name="Bob Ward" userId="6da7c2dd-8e2e-469f-a216-c384312e2a2d" providerId="ADAL" clId="{581D57FF-9067-48AD-9322-2AD70797F053}" dt="2022-10-20T18:42:51.200" v="1240" actId="14100"/>
          <ac:spMkLst>
            <pc:docMk/>
            <pc:sldMk cId="1516796794" sldId="2147477382"/>
            <ac:spMk id="9" creationId="{2EFF0966-D324-6E7B-C719-3B2F525131A0}"/>
          </ac:spMkLst>
        </pc:spChg>
        <pc:spChg chg="del mod">
          <ac:chgData name="Bob Ward" userId="6da7c2dd-8e2e-469f-a216-c384312e2a2d" providerId="ADAL" clId="{581D57FF-9067-48AD-9322-2AD70797F053}" dt="2022-10-20T18:42:44.733" v="1238" actId="478"/>
          <ac:spMkLst>
            <pc:docMk/>
            <pc:sldMk cId="1516796794" sldId="2147477382"/>
            <ac:spMk id="10" creationId="{548EF65D-6E31-4B54-A3A0-0B7E94472060}"/>
          </ac:spMkLst>
        </pc:spChg>
        <pc:spChg chg="add del">
          <ac:chgData name="Bob Ward" userId="6da7c2dd-8e2e-469f-a216-c384312e2a2d" providerId="ADAL" clId="{581D57FF-9067-48AD-9322-2AD70797F053}" dt="2022-10-20T18:37:28.838" v="1215" actId="22"/>
          <ac:spMkLst>
            <pc:docMk/>
            <pc:sldMk cId="1516796794" sldId="2147477382"/>
            <ac:spMk id="12" creationId="{FE5D932E-1269-A019-6AEB-27B0185A001E}"/>
          </ac:spMkLst>
        </pc:spChg>
        <pc:spChg chg="add del mod">
          <ac:chgData name="Bob Ward" userId="6da7c2dd-8e2e-469f-a216-c384312e2a2d" providerId="ADAL" clId="{581D57FF-9067-48AD-9322-2AD70797F053}" dt="2022-10-20T18:37:39.269" v="1217"/>
          <ac:spMkLst>
            <pc:docMk/>
            <pc:sldMk cId="1516796794" sldId="2147477382"/>
            <ac:spMk id="13" creationId="{1A43FBA8-D77C-CE53-3535-B1622C08268C}"/>
          </ac:spMkLst>
        </pc:spChg>
        <pc:spChg chg="add del mod">
          <ac:chgData name="Bob Ward" userId="6da7c2dd-8e2e-469f-a216-c384312e2a2d" providerId="ADAL" clId="{581D57FF-9067-48AD-9322-2AD70797F053}" dt="2022-10-20T18:37:39.269" v="1217"/>
          <ac:spMkLst>
            <pc:docMk/>
            <pc:sldMk cId="1516796794" sldId="2147477382"/>
            <ac:spMk id="14" creationId="{530038F9-51D5-97AD-E7DB-B18E9FB11BDF}"/>
          </ac:spMkLst>
        </pc:spChg>
        <pc:spChg chg="mod">
          <ac:chgData name="Bob Ward" userId="6da7c2dd-8e2e-469f-a216-c384312e2a2d" providerId="ADAL" clId="{581D57FF-9067-48AD-9322-2AD70797F053}" dt="2022-10-20T18:37:34.092" v="1216"/>
          <ac:spMkLst>
            <pc:docMk/>
            <pc:sldMk cId="1516796794" sldId="2147477382"/>
            <ac:spMk id="17" creationId="{5DCBF5F5-9B3A-9C49-89C4-C8066CB28DC2}"/>
          </ac:spMkLst>
        </pc:spChg>
        <pc:spChg chg="mod">
          <ac:chgData name="Bob Ward" userId="6da7c2dd-8e2e-469f-a216-c384312e2a2d" providerId="ADAL" clId="{581D57FF-9067-48AD-9322-2AD70797F053}" dt="2022-10-20T18:37:34.092" v="1216"/>
          <ac:spMkLst>
            <pc:docMk/>
            <pc:sldMk cId="1516796794" sldId="2147477382"/>
            <ac:spMk id="18" creationId="{D3E6CFE3-3171-6454-0C73-81CE4C69B8F2}"/>
          </ac:spMkLst>
        </pc:spChg>
        <pc:spChg chg="mod">
          <ac:chgData name="Bob Ward" userId="6da7c2dd-8e2e-469f-a216-c384312e2a2d" providerId="ADAL" clId="{581D57FF-9067-48AD-9322-2AD70797F053}" dt="2022-10-20T18:37:34.092" v="1216"/>
          <ac:spMkLst>
            <pc:docMk/>
            <pc:sldMk cId="1516796794" sldId="2147477382"/>
            <ac:spMk id="19" creationId="{DF3AF31D-50D2-E561-6068-B70451CD6CF2}"/>
          </ac:spMkLst>
        </pc:spChg>
        <pc:spChg chg="mod">
          <ac:chgData name="Bob Ward" userId="6da7c2dd-8e2e-469f-a216-c384312e2a2d" providerId="ADAL" clId="{581D57FF-9067-48AD-9322-2AD70797F053}" dt="2022-10-20T18:37:34.092" v="1216"/>
          <ac:spMkLst>
            <pc:docMk/>
            <pc:sldMk cId="1516796794" sldId="2147477382"/>
            <ac:spMk id="20" creationId="{BF8E4EEF-98E1-E0E4-8503-3A0445CD8969}"/>
          </ac:spMkLst>
        </pc:spChg>
        <pc:spChg chg="mod">
          <ac:chgData name="Bob Ward" userId="6da7c2dd-8e2e-469f-a216-c384312e2a2d" providerId="ADAL" clId="{581D57FF-9067-48AD-9322-2AD70797F053}" dt="2022-10-20T18:37:34.092" v="1216"/>
          <ac:spMkLst>
            <pc:docMk/>
            <pc:sldMk cId="1516796794" sldId="2147477382"/>
            <ac:spMk id="21" creationId="{7A0D5C91-13CC-F09D-EAF9-1A985B4FB05C}"/>
          </ac:spMkLst>
        </pc:spChg>
        <pc:spChg chg="add del mod">
          <ac:chgData name="Bob Ward" userId="6da7c2dd-8e2e-469f-a216-c384312e2a2d" providerId="ADAL" clId="{581D57FF-9067-48AD-9322-2AD70797F053}" dt="2022-10-20T18:37:39.269" v="1217"/>
          <ac:spMkLst>
            <pc:docMk/>
            <pc:sldMk cId="1516796794" sldId="2147477382"/>
            <ac:spMk id="22" creationId="{DD746E9E-48BF-9671-A903-F6EB86A70754}"/>
          </ac:spMkLst>
        </pc:spChg>
        <pc:spChg chg="add del mod">
          <ac:chgData name="Bob Ward" userId="6da7c2dd-8e2e-469f-a216-c384312e2a2d" providerId="ADAL" clId="{581D57FF-9067-48AD-9322-2AD70797F053}" dt="2022-10-20T18:37:39.269" v="1217"/>
          <ac:spMkLst>
            <pc:docMk/>
            <pc:sldMk cId="1516796794" sldId="2147477382"/>
            <ac:spMk id="24" creationId="{C047715D-3A14-3E5E-7A64-4049B7F91DDB}"/>
          </ac:spMkLst>
        </pc:spChg>
        <pc:spChg chg="mod">
          <ac:chgData name="Bob Ward" userId="6da7c2dd-8e2e-469f-a216-c384312e2a2d" providerId="ADAL" clId="{581D57FF-9067-48AD-9322-2AD70797F053}" dt="2022-10-20T18:37:34.092" v="1216"/>
          <ac:spMkLst>
            <pc:docMk/>
            <pc:sldMk cId="1516796794" sldId="2147477382"/>
            <ac:spMk id="28" creationId="{F302C248-06CB-854E-B157-F1515D53F1FE}"/>
          </ac:spMkLst>
        </pc:spChg>
        <pc:spChg chg="mod">
          <ac:chgData name="Bob Ward" userId="6da7c2dd-8e2e-469f-a216-c384312e2a2d" providerId="ADAL" clId="{581D57FF-9067-48AD-9322-2AD70797F053}" dt="2022-10-20T18:37:34.092" v="1216"/>
          <ac:spMkLst>
            <pc:docMk/>
            <pc:sldMk cId="1516796794" sldId="2147477382"/>
            <ac:spMk id="29" creationId="{1AFDE0EA-BAE8-71C8-0997-0738DCC22998}"/>
          </ac:spMkLst>
        </pc:spChg>
        <pc:spChg chg="mod">
          <ac:chgData name="Bob Ward" userId="6da7c2dd-8e2e-469f-a216-c384312e2a2d" providerId="ADAL" clId="{581D57FF-9067-48AD-9322-2AD70797F053}" dt="2022-10-20T18:37:34.092" v="1216"/>
          <ac:spMkLst>
            <pc:docMk/>
            <pc:sldMk cId="1516796794" sldId="2147477382"/>
            <ac:spMk id="30" creationId="{ABA6D086-FDD8-2D1B-262C-ECE9D96D1ACE}"/>
          </ac:spMkLst>
        </pc:spChg>
        <pc:spChg chg="mod">
          <ac:chgData name="Bob Ward" userId="6da7c2dd-8e2e-469f-a216-c384312e2a2d" providerId="ADAL" clId="{581D57FF-9067-48AD-9322-2AD70797F053}" dt="2022-10-20T18:37:34.092" v="1216"/>
          <ac:spMkLst>
            <pc:docMk/>
            <pc:sldMk cId="1516796794" sldId="2147477382"/>
            <ac:spMk id="31" creationId="{8B378EEE-B508-158F-B922-9F2934828E61}"/>
          </ac:spMkLst>
        </pc:spChg>
        <pc:spChg chg="mod">
          <ac:chgData name="Bob Ward" userId="6da7c2dd-8e2e-469f-a216-c384312e2a2d" providerId="ADAL" clId="{581D57FF-9067-48AD-9322-2AD70797F053}" dt="2022-10-20T18:37:34.092" v="1216"/>
          <ac:spMkLst>
            <pc:docMk/>
            <pc:sldMk cId="1516796794" sldId="2147477382"/>
            <ac:spMk id="32" creationId="{E8EBC374-9425-8F05-FDA2-57E875F8FFB2}"/>
          </ac:spMkLst>
        </pc:spChg>
        <pc:spChg chg="mod">
          <ac:chgData name="Bob Ward" userId="6da7c2dd-8e2e-469f-a216-c384312e2a2d" providerId="ADAL" clId="{581D57FF-9067-48AD-9322-2AD70797F053}" dt="2022-10-20T18:37:34.092" v="1216"/>
          <ac:spMkLst>
            <pc:docMk/>
            <pc:sldMk cId="1516796794" sldId="2147477382"/>
            <ac:spMk id="33" creationId="{DE6A5CC9-8BAF-7EF9-7D75-EF754FDB3004}"/>
          </ac:spMkLst>
        </pc:spChg>
        <pc:spChg chg="mod">
          <ac:chgData name="Bob Ward" userId="6da7c2dd-8e2e-469f-a216-c384312e2a2d" providerId="ADAL" clId="{581D57FF-9067-48AD-9322-2AD70797F053}" dt="2022-10-20T18:37:34.092" v="1216"/>
          <ac:spMkLst>
            <pc:docMk/>
            <pc:sldMk cId="1516796794" sldId="2147477382"/>
            <ac:spMk id="34" creationId="{1CF2599F-235E-7E88-DA19-3F0B82E4838A}"/>
          </ac:spMkLst>
        </pc:spChg>
        <pc:spChg chg="mod">
          <ac:chgData name="Bob Ward" userId="6da7c2dd-8e2e-469f-a216-c384312e2a2d" providerId="ADAL" clId="{581D57FF-9067-48AD-9322-2AD70797F053}" dt="2022-10-20T18:37:34.092" v="1216"/>
          <ac:spMkLst>
            <pc:docMk/>
            <pc:sldMk cId="1516796794" sldId="2147477382"/>
            <ac:spMk id="35" creationId="{85674F23-4D8A-5D8B-F2FA-2E2CAA2DA5FA}"/>
          </ac:spMkLst>
        </pc:spChg>
        <pc:spChg chg="mod">
          <ac:chgData name="Bob Ward" userId="6da7c2dd-8e2e-469f-a216-c384312e2a2d" providerId="ADAL" clId="{581D57FF-9067-48AD-9322-2AD70797F053}" dt="2022-10-20T18:37:34.092" v="1216"/>
          <ac:spMkLst>
            <pc:docMk/>
            <pc:sldMk cId="1516796794" sldId="2147477382"/>
            <ac:spMk id="42" creationId="{15E85D8C-A466-B764-0AC2-1361079D056E}"/>
          </ac:spMkLst>
        </pc:spChg>
        <pc:spChg chg="mod">
          <ac:chgData name="Bob Ward" userId="6da7c2dd-8e2e-469f-a216-c384312e2a2d" providerId="ADAL" clId="{581D57FF-9067-48AD-9322-2AD70797F053}" dt="2022-10-20T18:37:34.092" v="1216"/>
          <ac:spMkLst>
            <pc:docMk/>
            <pc:sldMk cId="1516796794" sldId="2147477382"/>
            <ac:spMk id="44" creationId="{F1A26CE3-2F76-0EDD-8246-BC1331CC43EA}"/>
          </ac:spMkLst>
        </pc:spChg>
        <pc:spChg chg="mod">
          <ac:chgData name="Bob Ward" userId="6da7c2dd-8e2e-469f-a216-c384312e2a2d" providerId="ADAL" clId="{581D57FF-9067-48AD-9322-2AD70797F053}" dt="2022-10-20T18:37:34.092" v="1216"/>
          <ac:spMkLst>
            <pc:docMk/>
            <pc:sldMk cId="1516796794" sldId="2147477382"/>
            <ac:spMk id="45" creationId="{67C9AB48-0E05-D73C-1E1A-8319F01BDAC1}"/>
          </ac:spMkLst>
        </pc:spChg>
        <pc:spChg chg="mod">
          <ac:chgData name="Bob Ward" userId="6da7c2dd-8e2e-469f-a216-c384312e2a2d" providerId="ADAL" clId="{581D57FF-9067-48AD-9322-2AD70797F053}" dt="2022-10-20T18:37:34.092" v="1216"/>
          <ac:spMkLst>
            <pc:docMk/>
            <pc:sldMk cId="1516796794" sldId="2147477382"/>
            <ac:spMk id="46" creationId="{38D46898-7FFB-6782-ADE7-FFC63BD54172}"/>
          </ac:spMkLst>
        </pc:spChg>
        <pc:spChg chg="mod">
          <ac:chgData name="Bob Ward" userId="6da7c2dd-8e2e-469f-a216-c384312e2a2d" providerId="ADAL" clId="{581D57FF-9067-48AD-9322-2AD70797F053}" dt="2022-10-20T18:37:34.092" v="1216"/>
          <ac:spMkLst>
            <pc:docMk/>
            <pc:sldMk cId="1516796794" sldId="2147477382"/>
            <ac:spMk id="47" creationId="{BDC451A1-7CD7-AAA4-D5E7-F9C78CBA0213}"/>
          </ac:spMkLst>
        </pc:spChg>
        <pc:spChg chg="mod">
          <ac:chgData name="Bob Ward" userId="6da7c2dd-8e2e-469f-a216-c384312e2a2d" providerId="ADAL" clId="{581D57FF-9067-48AD-9322-2AD70797F053}" dt="2022-10-20T18:37:34.092" v="1216"/>
          <ac:spMkLst>
            <pc:docMk/>
            <pc:sldMk cId="1516796794" sldId="2147477382"/>
            <ac:spMk id="48" creationId="{2436199F-7667-9B93-C7C8-FAAF37376221}"/>
          </ac:spMkLst>
        </pc:spChg>
        <pc:spChg chg="mod">
          <ac:chgData name="Bob Ward" userId="6da7c2dd-8e2e-469f-a216-c384312e2a2d" providerId="ADAL" clId="{581D57FF-9067-48AD-9322-2AD70797F053}" dt="2022-10-20T18:37:34.092" v="1216"/>
          <ac:spMkLst>
            <pc:docMk/>
            <pc:sldMk cId="1516796794" sldId="2147477382"/>
            <ac:spMk id="50" creationId="{254E8640-4D78-7C97-EFC5-72E69A3608A0}"/>
          </ac:spMkLst>
        </pc:spChg>
        <pc:spChg chg="mod">
          <ac:chgData name="Bob Ward" userId="6da7c2dd-8e2e-469f-a216-c384312e2a2d" providerId="ADAL" clId="{581D57FF-9067-48AD-9322-2AD70797F053}" dt="2022-10-20T18:37:34.092" v="1216"/>
          <ac:spMkLst>
            <pc:docMk/>
            <pc:sldMk cId="1516796794" sldId="2147477382"/>
            <ac:spMk id="52" creationId="{368D9FC4-E6CE-BBC0-7AE4-6AB262362468}"/>
          </ac:spMkLst>
        </pc:spChg>
        <pc:spChg chg="mod">
          <ac:chgData name="Bob Ward" userId="6da7c2dd-8e2e-469f-a216-c384312e2a2d" providerId="ADAL" clId="{581D57FF-9067-48AD-9322-2AD70797F053}" dt="2022-10-20T18:37:34.092" v="1216"/>
          <ac:spMkLst>
            <pc:docMk/>
            <pc:sldMk cId="1516796794" sldId="2147477382"/>
            <ac:spMk id="53" creationId="{C08ECF4B-2963-DFCE-97AC-A67605EF7011}"/>
          </ac:spMkLst>
        </pc:spChg>
        <pc:spChg chg="mod">
          <ac:chgData name="Bob Ward" userId="6da7c2dd-8e2e-469f-a216-c384312e2a2d" providerId="ADAL" clId="{581D57FF-9067-48AD-9322-2AD70797F053}" dt="2022-10-20T18:37:34.092" v="1216"/>
          <ac:spMkLst>
            <pc:docMk/>
            <pc:sldMk cId="1516796794" sldId="2147477382"/>
            <ac:spMk id="54" creationId="{1602D400-735D-760D-636D-3B6F926781A7}"/>
          </ac:spMkLst>
        </pc:spChg>
        <pc:spChg chg="mod">
          <ac:chgData name="Bob Ward" userId="6da7c2dd-8e2e-469f-a216-c384312e2a2d" providerId="ADAL" clId="{581D57FF-9067-48AD-9322-2AD70797F053}" dt="2022-10-20T18:37:34.092" v="1216"/>
          <ac:spMkLst>
            <pc:docMk/>
            <pc:sldMk cId="1516796794" sldId="2147477382"/>
            <ac:spMk id="55" creationId="{E538E125-79D4-EE41-1D4E-E00F2AD3E427}"/>
          </ac:spMkLst>
        </pc:spChg>
        <pc:spChg chg="mod">
          <ac:chgData name="Bob Ward" userId="6da7c2dd-8e2e-469f-a216-c384312e2a2d" providerId="ADAL" clId="{581D57FF-9067-48AD-9322-2AD70797F053}" dt="2022-10-20T18:37:34.092" v="1216"/>
          <ac:spMkLst>
            <pc:docMk/>
            <pc:sldMk cId="1516796794" sldId="2147477382"/>
            <ac:spMk id="56" creationId="{5AF191C3-712B-60E4-2BA6-4DD46E4594B2}"/>
          </ac:spMkLst>
        </pc:spChg>
        <pc:spChg chg="mod">
          <ac:chgData name="Bob Ward" userId="6da7c2dd-8e2e-469f-a216-c384312e2a2d" providerId="ADAL" clId="{581D57FF-9067-48AD-9322-2AD70797F053}" dt="2022-10-20T18:37:34.092" v="1216"/>
          <ac:spMkLst>
            <pc:docMk/>
            <pc:sldMk cId="1516796794" sldId="2147477382"/>
            <ac:spMk id="58" creationId="{0E15E13A-7C5F-E613-7AC2-9429F3515546}"/>
          </ac:spMkLst>
        </pc:spChg>
        <pc:spChg chg="mod">
          <ac:chgData name="Bob Ward" userId="6da7c2dd-8e2e-469f-a216-c384312e2a2d" providerId="ADAL" clId="{581D57FF-9067-48AD-9322-2AD70797F053}" dt="2022-10-20T18:37:34.092" v="1216"/>
          <ac:spMkLst>
            <pc:docMk/>
            <pc:sldMk cId="1516796794" sldId="2147477382"/>
            <ac:spMk id="60" creationId="{F03EFFA8-1405-36EE-2F8B-648B86FD411D}"/>
          </ac:spMkLst>
        </pc:spChg>
        <pc:spChg chg="mod">
          <ac:chgData name="Bob Ward" userId="6da7c2dd-8e2e-469f-a216-c384312e2a2d" providerId="ADAL" clId="{581D57FF-9067-48AD-9322-2AD70797F053}" dt="2022-10-20T18:37:34.092" v="1216"/>
          <ac:spMkLst>
            <pc:docMk/>
            <pc:sldMk cId="1516796794" sldId="2147477382"/>
            <ac:spMk id="61" creationId="{9CF49807-84E2-B4E8-555E-1FD700BBF29A}"/>
          </ac:spMkLst>
        </pc:spChg>
        <pc:spChg chg="mod">
          <ac:chgData name="Bob Ward" userId="6da7c2dd-8e2e-469f-a216-c384312e2a2d" providerId="ADAL" clId="{581D57FF-9067-48AD-9322-2AD70797F053}" dt="2022-10-20T18:37:34.092" v="1216"/>
          <ac:spMkLst>
            <pc:docMk/>
            <pc:sldMk cId="1516796794" sldId="2147477382"/>
            <ac:spMk id="62" creationId="{3B47B1E5-39F7-73E5-C53B-166F860B3C02}"/>
          </ac:spMkLst>
        </pc:spChg>
        <pc:spChg chg="mod">
          <ac:chgData name="Bob Ward" userId="6da7c2dd-8e2e-469f-a216-c384312e2a2d" providerId="ADAL" clId="{581D57FF-9067-48AD-9322-2AD70797F053}" dt="2022-10-20T18:37:34.092" v="1216"/>
          <ac:spMkLst>
            <pc:docMk/>
            <pc:sldMk cId="1516796794" sldId="2147477382"/>
            <ac:spMk id="63" creationId="{EC1D1BBE-F800-DF2A-A02D-59B8AA9ED4FB}"/>
          </ac:spMkLst>
        </pc:spChg>
        <pc:spChg chg="mod">
          <ac:chgData name="Bob Ward" userId="6da7c2dd-8e2e-469f-a216-c384312e2a2d" providerId="ADAL" clId="{581D57FF-9067-48AD-9322-2AD70797F053}" dt="2022-10-20T18:37:34.092" v="1216"/>
          <ac:spMkLst>
            <pc:docMk/>
            <pc:sldMk cId="1516796794" sldId="2147477382"/>
            <ac:spMk id="192" creationId="{244E00DF-2A72-9DB1-6714-936DF7E98D29}"/>
          </ac:spMkLst>
        </pc:spChg>
        <pc:spChg chg="mod">
          <ac:chgData name="Bob Ward" userId="6da7c2dd-8e2e-469f-a216-c384312e2a2d" providerId="ADAL" clId="{581D57FF-9067-48AD-9322-2AD70797F053}" dt="2022-10-20T18:37:34.092" v="1216"/>
          <ac:spMkLst>
            <pc:docMk/>
            <pc:sldMk cId="1516796794" sldId="2147477382"/>
            <ac:spMk id="194" creationId="{E5A539C5-D97E-415C-09AD-B53F3C26B06C}"/>
          </ac:spMkLst>
        </pc:spChg>
        <pc:spChg chg="mod">
          <ac:chgData name="Bob Ward" userId="6da7c2dd-8e2e-469f-a216-c384312e2a2d" providerId="ADAL" clId="{581D57FF-9067-48AD-9322-2AD70797F053}" dt="2022-10-20T18:37:34.092" v="1216"/>
          <ac:spMkLst>
            <pc:docMk/>
            <pc:sldMk cId="1516796794" sldId="2147477382"/>
            <ac:spMk id="196" creationId="{2F0DDE44-4391-0290-3BE8-913EBCB0434E}"/>
          </ac:spMkLst>
        </pc:spChg>
        <pc:spChg chg="mod">
          <ac:chgData name="Bob Ward" userId="6da7c2dd-8e2e-469f-a216-c384312e2a2d" providerId="ADAL" clId="{581D57FF-9067-48AD-9322-2AD70797F053}" dt="2022-10-20T18:37:34.092" v="1216"/>
          <ac:spMkLst>
            <pc:docMk/>
            <pc:sldMk cId="1516796794" sldId="2147477382"/>
            <ac:spMk id="197" creationId="{94DF7DAF-CDE5-A5B3-B66F-2E0F3649A94D}"/>
          </ac:spMkLst>
        </pc:spChg>
        <pc:spChg chg="mod">
          <ac:chgData name="Bob Ward" userId="6da7c2dd-8e2e-469f-a216-c384312e2a2d" providerId="ADAL" clId="{581D57FF-9067-48AD-9322-2AD70797F053}" dt="2022-10-20T18:37:34.092" v="1216"/>
          <ac:spMkLst>
            <pc:docMk/>
            <pc:sldMk cId="1516796794" sldId="2147477382"/>
            <ac:spMk id="198" creationId="{1FE9778A-61BC-1DB9-AFA5-6A0C5DCF54A6}"/>
          </ac:spMkLst>
        </pc:spChg>
        <pc:spChg chg="mod">
          <ac:chgData name="Bob Ward" userId="6da7c2dd-8e2e-469f-a216-c384312e2a2d" providerId="ADAL" clId="{581D57FF-9067-48AD-9322-2AD70797F053}" dt="2022-10-20T18:37:34.092" v="1216"/>
          <ac:spMkLst>
            <pc:docMk/>
            <pc:sldMk cId="1516796794" sldId="2147477382"/>
            <ac:spMk id="199" creationId="{EE03DC8A-3644-5246-542E-CB28E0268541}"/>
          </ac:spMkLst>
        </pc:spChg>
        <pc:spChg chg="mod">
          <ac:chgData name="Bob Ward" userId="6da7c2dd-8e2e-469f-a216-c384312e2a2d" providerId="ADAL" clId="{581D57FF-9067-48AD-9322-2AD70797F053}" dt="2022-10-20T18:37:34.092" v="1216"/>
          <ac:spMkLst>
            <pc:docMk/>
            <pc:sldMk cId="1516796794" sldId="2147477382"/>
            <ac:spMk id="200" creationId="{2CBEA5AC-1D56-D65B-5524-8ECB917C9D59}"/>
          </ac:spMkLst>
        </pc:spChg>
        <pc:spChg chg="mod">
          <ac:chgData name="Bob Ward" userId="6da7c2dd-8e2e-469f-a216-c384312e2a2d" providerId="ADAL" clId="{581D57FF-9067-48AD-9322-2AD70797F053}" dt="2022-10-20T18:37:34.092" v="1216"/>
          <ac:spMkLst>
            <pc:docMk/>
            <pc:sldMk cId="1516796794" sldId="2147477382"/>
            <ac:spMk id="201" creationId="{205F3F7A-F856-73AB-BC9F-CEC82D6BD549}"/>
          </ac:spMkLst>
        </pc:spChg>
        <pc:spChg chg="mod">
          <ac:chgData name="Bob Ward" userId="6da7c2dd-8e2e-469f-a216-c384312e2a2d" providerId="ADAL" clId="{581D57FF-9067-48AD-9322-2AD70797F053}" dt="2022-10-20T18:37:34.092" v="1216"/>
          <ac:spMkLst>
            <pc:docMk/>
            <pc:sldMk cId="1516796794" sldId="2147477382"/>
            <ac:spMk id="202" creationId="{7586087A-EEBF-E625-7EEA-B0B93B2C6528}"/>
          </ac:spMkLst>
        </pc:spChg>
        <pc:spChg chg="mod">
          <ac:chgData name="Bob Ward" userId="6da7c2dd-8e2e-469f-a216-c384312e2a2d" providerId="ADAL" clId="{581D57FF-9067-48AD-9322-2AD70797F053}" dt="2022-10-20T18:37:34.092" v="1216"/>
          <ac:spMkLst>
            <pc:docMk/>
            <pc:sldMk cId="1516796794" sldId="2147477382"/>
            <ac:spMk id="203" creationId="{4FD35F02-8C41-EB25-F9B1-BCB630F55443}"/>
          </ac:spMkLst>
        </pc:spChg>
        <pc:spChg chg="mod">
          <ac:chgData name="Bob Ward" userId="6da7c2dd-8e2e-469f-a216-c384312e2a2d" providerId="ADAL" clId="{581D57FF-9067-48AD-9322-2AD70797F053}" dt="2022-10-20T18:37:34.092" v="1216"/>
          <ac:spMkLst>
            <pc:docMk/>
            <pc:sldMk cId="1516796794" sldId="2147477382"/>
            <ac:spMk id="204" creationId="{EF8937BE-9146-34AF-7DE8-C2084FA39605}"/>
          </ac:spMkLst>
        </pc:spChg>
        <pc:spChg chg="mod">
          <ac:chgData name="Bob Ward" userId="6da7c2dd-8e2e-469f-a216-c384312e2a2d" providerId="ADAL" clId="{581D57FF-9067-48AD-9322-2AD70797F053}" dt="2022-10-20T18:37:34.092" v="1216"/>
          <ac:spMkLst>
            <pc:docMk/>
            <pc:sldMk cId="1516796794" sldId="2147477382"/>
            <ac:spMk id="205" creationId="{96DE5995-1826-814F-AB8F-87009293C1EC}"/>
          </ac:spMkLst>
        </pc:spChg>
        <pc:spChg chg="mod">
          <ac:chgData name="Bob Ward" userId="6da7c2dd-8e2e-469f-a216-c384312e2a2d" providerId="ADAL" clId="{581D57FF-9067-48AD-9322-2AD70797F053}" dt="2022-10-20T18:37:34.092" v="1216"/>
          <ac:spMkLst>
            <pc:docMk/>
            <pc:sldMk cId="1516796794" sldId="2147477382"/>
            <ac:spMk id="206" creationId="{F2C15FB7-6A9E-E44B-84F0-60FEF149B68F}"/>
          </ac:spMkLst>
        </pc:spChg>
        <pc:spChg chg="mod">
          <ac:chgData name="Bob Ward" userId="6da7c2dd-8e2e-469f-a216-c384312e2a2d" providerId="ADAL" clId="{581D57FF-9067-48AD-9322-2AD70797F053}" dt="2022-10-20T18:37:34.092" v="1216"/>
          <ac:spMkLst>
            <pc:docMk/>
            <pc:sldMk cId="1516796794" sldId="2147477382"/>
            <ac:spMk id="207" creationId="{ABF7975B-4FDE-BF6C-358A-A17B13F9B30A}"/>
          </ac:spMkLst>
        </pc:spChg>
        <pc:spChg chg="mod">
          <ac:chgData name="Bob Ward" userId="6da7c2dd-8e2e-469f-a216-c384312e2a2d" providerId="ADAL" clId="{581D57FF-9067-48AD-9322-2AD70797F053}" dt="2022-10-20T18:37:34.092" v="1216"/>
          <ac:spMkLst>
            <pc:docMk/>
            <pc:sldMk cId="1516796794" sldId="2147477382"/>
            <ac:spMk id="208" creationId="{67D5429F-2335-785B-10B4-41517AE6446A}"/>
          </ac:spMkLst>
        </pc:spChg>
        <pc:spChg chg="mod">
          <ac:chgData name="Bob Ward" userId="6da7c2dd-8e2e-469f-a216-c384312e2a2d" providerId="ADAL" clId="{581D57FF-9067-48AD-9322-2AD70797F053}" dt="2022-10-20T18:37:34.092" v="1216"/>
          <ac:spMkLst>
            <pc:docMk/>
            <pc:sldMk cId="1516796794" sldId="2147477382"/>
            <ac:spMk id="209" creationId="{FB8952A8-8E12-7666-277F-6E878A97BC5A}"/>
          </ac:spMkLst>
        </pc:spChg>
        <pc:spChg chg="mod">
          <ac:chgData name="Bob Ward" userId="6da7c2dd-8e2e-469f-a216-c384312e2a2d" providerId="ADAL" clId="{581D57FF-9067-48AD-9322-2AD70797F053}" dt="2022-10-20T18:37:34.092" v="1216"/>
          <ac:spMkLst>
            <pc:docMk/>
            <pc:sldMk cId="1516796794" sldId="2147477382"/>
            <ac:spMk id="210" creationId="{C302572F-E512-33A0-0A14-B072CAD30539}"/>
          </ac:spMkLst>
        </pc:spChg>
        <pc:spChg chg="mod">
          <ac:chgData name="Bob Ward" userId="6da7c2dd-8e2e-469f-a216-c384312e2a2d" providerId="ADAL" clId="{581D57FF-9067-48AD-9322-2AD70797F053}" dt="2022-10-20T18:37:34.092" v="1216"/>
          <ac:spMkLst>
            <pc:docMk/>
            <pc:sldMk cId="1516796794" sldId="2147477382"/>
            <ac:spMk id="211" creationId="{DA75593E-D407-FC3A-CDBC-837F9E122511}"/>
          </ac:spMkLst>
        </pc:spChg>
        <pc:spChg chg="mod">
          <ac:chgData name="Bob Ward" userId="6da7c2dd-8e2e-469f-a216-c384312e2a2d" providerId="ADAL" clId="{581D57FF-9067-48AD-9322-2AD70797F053}" dt="2022-10-20T18:37:34.092" v="1216"/>
          <ac:spMkLst>
            <pc:docMk/>
            <pc:sldMk cId="1516796794" sldId="2147477382"/>
            <ac:spMk id="212" creationId="{3689699E-84F4-8E5E-7F17-C936D5E06A3C}"/>
          </ac:spMkLst>
        </pc:spChg>
        <pc:spChg chg="mod">
          <ac:chgData name="Bob Ward" userId="6da7c2dd-8e2e-469f-a216-c384312e2a2d" providerId="ADAL" clId="{581D57FF-9067-48AD-9322-2AD70797F053}" dt="2022-10-20T18:37:34.092" v="1216"/>
          <ac:spMkLst>
            <pc:docMk/>
            <pc:sldMk cId="1516796794" sldId="2147477382"/>
            <ac:spMk id="213" creationId="{A753237F-9D52-6CA0-4775-6F85F031F09B}"/>
          </ac:spMkLst>
        </pc:spChg>
        <pc:spChg chg="mod">
          <ac:chgData name="Bob Ward" userId="6da7c2dd-8e2e-469f-a216-c384312e2a2d" providerId="ADAL" clId="{581D57FF-9067-48AD-9322-2AD70797F053}" dt="2022-10-20T18:37:34.092" v="1216"/>
          <ac:spMkLst>
            <pc:docMk/>
            <pc:sldMk cId="1516796794" sldId="2147477382"/>
            <ac:spMk id="214" creationId="{867B3DAB-8CBD-8169-A35D-79150AA1D98E}"/>
          </ac:spMkLst>
        </pc:spChg>
        <pc:spChg chg="mod">
          <ac:chgData name="Bob Ward" userId="6da7c2dd-8e2e-469f-a216-c384312e2a2d" providerId="ADAL" clId="{581D57FF-9067-48AD-9322-2AD70797F053}" dt="2022-10-20T18:37:34.092" v="1216"/>
          <ac:spMkLst>
            <pc:docMk/>
            <pc:sldMk cId="1516796794" sldId="2147477382"/>
            <ac:spMk id="215" creationId="{79DB24DF-81C4-916F-7348-11C85C208D70}"/>
          </ac:spMkLst>
        </pc:spChg>
        <pc:spChg chg="mod">
          <ac:chgData name="Bob Ward" userId="6da7c2dd-8e2e-469f-a216-c384312e2a2d" providerId="ADAL" clId="{581D57FF-9067-48AD-9322-2AD70797F053}" dt="2022-10-20T18:37:34.092" v="1216"/>
          <ac:spMkLst>
            <pc:docMk/>
            <pc:sldMk cId="1516796794" sldId="2147477382"/>
            <ac:spMk id="216" creationId="{DA263260-C63D-A56A-679F-AF89F0841AD8}"/>
          </ac:spMkLst>
        </pc:spChg>
        <pc:spChg chg="mod">
          <ac:chgData name="Bob Ward" userId="6da7c2dd-8e2e-469f-a216-c384312e2a2d" providerId="ADAL" clId="{581D57FF-9067-48AD-9322-2AD70797F053}" dt="2022-10-20T18:37:34.092" v="1216"/>
          <ac:spMkLst>
            <pc:docMk/>
            <pc:sldMk cId="1516796794" sldId="2147477382"/>
            <ac:spMk id="217" creationId="{97614D86-4F7F-FBB1-9F01-CB0EDCA55768}"/>
          </ac:spMkLst>
        </pc:spChg>
        <pc:spChg chg="mod">
          <ac:chgData name="Bob Ward" userId="6da7c2dd-8e2e-469f-a216-c384312e2a2d" providerId="ADAL" clId="{581D57FF-9067-48AD-9322-2AD70797F053}" dt="2022-10-20T18:37:34.092" v="1216"/>
          <ac:spMkLst>
            <pc:docMk/>
            <pc:sldMk cId="1516796794" sldId="2147477382"/>
            <ac:spMk id="218" creationId="{369FA009-7441-6BEF-C9FE-A04012211ACC}"/>
          </ac:spMkLst>
        </pc:spChg>
        <pc:spChg chg="mod">
          <ac:chgData name="Bob Ward" userId="6da7c2dd-8e2e-469f-a216-c384312e2a2d" providerId="ADAL" clId="{581D57FF-9067-48AD-9322-2AD70797F053}" dt="2022-10-20T18:37:34.092" v="1216"/>
          <ac:spMkLst>
            <pc:docMk/>
            <pc:sldMk cId="1516796794" sldId="2147477382"/>
            <ac:spMk id="219" creationId="{2E779E28-DC94-E23E-2040-19F8FE456F47}"/>
          </ac:spMkLst>
        </pc:spChg>
        <pc:spChg chg="mod">
          <ac:chgData name="Bob Ward" userId="6da7c2dd-8e2e-469f-a216-c384312e2a2d" providerId="ADAL" clId="{581D57FF-9067-48AD-9322-2AD70797F053}" dt="2022-10-20T18:37:34.092" v="1216"/>
          <ac:spMkLst>
            <pc:docMk/>
            <pc:sldMk cId="1516796794" sldId="2147477382"/>
            <ac:spMk id="220" creationId="{099DD63D-BE6C-A578-FF9E-937135C42C45}"/>
          </ac:spMkLst>
        </pc:spChg>
        <pc:spChg chg="del">
          <ac:chgData name="Bob Ward" userId="6da7c2dd-8e2e-469f-a216-c384312e2a2d" providerId="ADAL" clId="{581D57FF-9067-48AD-9322-2AD70797F053}" dt="2022-10-20T18:37:21.557" v="1213" actId="478"/>
          <ac:spMkLst>
            <pc:docMk/>
            <pc:sldMk cId="1516796794" sldId="2147477382"/>
            <ac:spMk id="221" creationId="{13532386-48D4-4BEC-A5C6-41FD9527EF1D}"/>
          </ac:spMkLst>
        </pc:spChg>
        <pc:spChg chg="del">
          <ac:chgData name="Bob Ward" userId="6da7c2dd-8e2e-469f-a216-c384312e2a2d" providerId="ADAL" clId="{581D57FF-9067-48AD-9322-2AD70797F053}" dt="2022-10-20T18:37:21.557" v="1213" actId="478"/>
          <ac:spMkLst>
            <pc:docMk/>
            <pc:sldMk cId="1516796794" sldId="2147477382"/>
            <ac:spMk id="222" creationId="{1128E780-65CB-46A8-887E-5D88F8A802B6}"/>
          </ac:spMkLst>
        </pc:spChg>
        <pc:spChg chg="del">
          <ac:chgData name="Bob Ward" userId="6da7c2dd-8e2e-469f-a216-c384312e2a2d" providerId="ADAL" clId="{581D57FF-9067-48AD-9322-2AD70797F053}" dt="2022-10-20T18:37:21.557" v="1213" actId="478"/>
          <ac:spMkLst>
            <pc:docMk/>
            <pc:sldMk cId="1516796794" sldId="2147477382"/>
            <ac:spMk id="230" creationId="{61566594-DCAF-4F40-8252-DFF2F74A9C32}"/>
          </ac:spMkLst>
        </pc:spChg>
        <pc:spChg chg="del">
          <ac:chgData name="Bob Ward" userId="6da7c2dd-8e2e-469f-a216-c384312e2a2d" providerId="ADAL" clId="{581D57FF-9067-48AD-9322-2AD70797F053}" dt="2022-10-20T18:37:21.557" v="1213" actId="478"/>
          <ac:spMkLst>
            <pc:docMk/>
            <pc:sldMk cId="1516796794" sldId="2147477382"/>
            <ac:spMk id="232" creationId="{FA7D8934-D784-4F1B-AC88-96B1C3701B0B}"/>
          </ac:spMkLst>
        </pc:spChg>
        <pc:spChg chg="mod">
          <ac:chgData name="Bob Ward" userId="6da7c2dd-8e2e-469f-a216-c384312e2a2d" providerId="ADAL" clId="{581D57FF-9067-48AD-9322-2AD70797F053}" dt="2022-10-20T18:37:34.092" v="1216"/>
          <ac:spMkLst>
            <pc:docMk/>
            <pc:sldMk cId="1516796794" sldId="2147477382"/>
            <ac:spMk id="321" creationId="{3736019F-FBA4-1CF0-B575-6F3B94D00295}"/>
          </ac:spMkLst>
        </pc:spChg>
        <pc:spChg chg="mod">
          <ac:chgData name="Bob Ward" userId="6da7c2dd-8e2e-469f-a216-c384312e2a2d" providerId="ADAL" clId="{581D57FF-9067-48AD-9322-2AD70797F053}" dt="2022-10-20T18:37:34.092" v="1216"/>
          <ac:spMkLst>
            <pc:docMk/>
            <pc:sldMk cId="1516796794" sldId="2147477382"/>
            <ac:spMk id="322" creationId="{030C5D69-74AE-4C56-7FB1-A7B641FF3EF6}"/>
          </ac:spMkLst>
        </pc:spChg>
        <pc:spChg chg="mod">
          <ac:chgData name="Bob Ward" userId="6da7c2dd-8e2e-469f-a216-c384312e2a2d" providerId="ADAL" clId="{581D57FF-9067-48AD-9322-2AD70797F053}" dt="2022-10-20T18:37:34.092" v="1216"/>
          <ac:spMkLst>
            <pc:docMk/>
            <pc:sldMk cId="1516796794" sldId="2147477382"/>
            <ac:spMk id="323" creationId="{2642D575-C6A8-34AD-7525-025CEA1200F7}"/>
          </ac:spMkLst>
        </pc:spChg>
        <pc:spChg chg="del">
          <ac:chgData name="Bob Ward" userId="6da7c2dd-8e2e-469f-a216-c384312e2a2d" providerId="ADAL" clId="{581D57FF-9067-48AD-9322-2AD70797F053}" dt="2022-10-20T18:37:21.557" v="1213" actId="478"/>
          <ac:spMkLst>
            <pc:docMk/>
            <pc:sldMk cId="1516796794" sldId="2147477382"/>
            <ac:spMk id="326" creationId="{E1C1321F-6FE7-46F6-8A2A-DF7980113478}"/>
          </ac:spMkLst>
        </pc:spChg>
        <pc:spChg chg="del">
          <ac:chgData name="Bob Ward" userId="6da7c2dd-8e2e-469f-a216-c384312e2a2d" providerId="ADAL" clId="{581D57FF-9067-48AD-9322-2AD70797F053}" dt="2022-10-20T18:37:21.557" v="1213" actId="478"/>
          <ac:spMkLst>
            <pc:docMk/>
            <pc:sldMk cId="1516796794" sldId="2147477382"/>
            <ac:spMk id="327" creationId="{AB8F8A85-5912-4427-BA15-1F984B8E2581}"/>
          </ac:spMkLst>
        </pc:spChg>
        <pc:spChg chg="del">
          <ac:chgData name="Bob Ward" userId="6da7c2dd-8e2e-469f-a216-c384312e2a2d" providerId="ADAL" clId="{581D57FF-9067-48AD-9322-2AD70797F053}" dt="2022-10-20T18:37:21.557" v="1213" actId="478"/>
          <ac:spMkLst>
            <pc:docMk/>
            <pc:sldMk cId="1516796794" sldId="2147477382"/>
            <ac:spMk id="423" creationId="{A5E4BA08-10E3-4789-80FE-2763D7A90C08}"/>
          </ac:spMkLst>
        </pc:spChg>
        <pc:spChg chg="del">
          <ac:chgData name="Bob Ward" userId="6da7c2dd-8e2e-469f-a216-c384312e2a2d" providerId="ADAL" clId="{581D57FF-9067-48AD-9322-2AD70797F053}" dt="2022-10-20T18:37:21.557" v="1213" actId="478"/>
          <ac:spMkLst>
            <pc:docMk/>
            <pc:sldMk cId="1516796794" sldId="2147477382"/>
            <ac:spMk id="424" creationId="{C8397BEA-08AF-4869-8F57-0FEE3825E146}"/>
          </ac:spMkLst>
        </pc:spChg>
        <pc:spChg chg="del">
          <ac:chgData name="Bob Ward" userId="6da7c2dd-8e2e-469f-a216-c384312e2a2d" providerId="ADAL" clId="{581D57FF-9067-48AD-9322-2AD70797F053}" dt="2022-10-20T18:37:21.557" v="1213" actId="478"/>
          <ac:spMkLst>
            <pc:docMk/>
            <pc:sldMk cId="1516796794" sldId="2147477382"/>
            <ac:spMk id="425" creationId="{1C82B8A8-239D-4D28-A189-8FA6E538792E}"/>
          </ac:spMkLst>
        </pc:spChg>
        <pc:spChg chg="mod">
          <ac:chgData name="Bob Ward" userId="6da7c2dd-8e2e-469f-a216-c384312e2a2d" providerId="ADAL" clId="{581D57FF-9067-48AD-9322-2AD70797F053}" dt="2022-10-20T18:37:34.092" v="1216"/>
          <ac:spMkLst>
            <pc:docMk/>
            <pc:sldMk cId="1516796794" sldId="2147477382"/>
            <ac:spMk id="434" creationId="{6E951C14-0669-AA35-1C1C-EA3D911F1715}"/>
          </ac:spMkLst>
        </pc:spChg>
        <pc:spChg chg="mod">
          <ac:chgData name="Bob Ward" userId="6da7c2dd-8e2e-469f-a216-c384312e2a2d" providerId="ADAL" clId="{581D57FF-9067-48AD-9322-2AD70797F053}" dt="2022-10-20T18:37:34.092" v="1216"/>
          <ac:spMkLst>
            <pc:docMk/>
            <pc:sldMk cId="1516796794" sldId="2147477382"/>
            <ac:spMk id="435" creationId="{2102E46F-64FA-A271-AF11-FE38049BF094}"/>
          </ac:spMkLst>
        </pc:spChg>
        <pc:spChg chg="mod">
          <ac:chgData name="Bob Ward" userId="6da7c2dd-8e2e-469f-a216-c384312e2a2d" providerId="ADAL" clId="{581D57FF-9067-48AD-9322-2AD70797F053}" dt="2022-10-20T18:37:34.092" v="1216"/>
          <ac:spMkLst>
            <pc:docMk/>
            <pc:sldMk cId="1516796794" sldId="2147477382"/>
            <ac:spMk id="436" creationId="{CA605595-1262-3968-0122-D22F4306AD1E}"/>
          </ac:spMkLst>
        </pc:spChg>
        <pc:spChg chg="mod">
          <ac:chgData name="Bob Ward" userId="6da7c2dd-8e2e-469f-a216-c384312e2a2d" providerId="ADAL" clId="{581D57FF-9067-48AD-9322-2AD70797F053}" dt="2022-10-20T18:37:34.092" v="1216"/>
          <ac:spMkLst>
            <pc:docMk/>
            <pc:sldMk cId="1516796794" sldId="2147477382"/>
            <ac:spMk id="437" creationId="{B0E5EEF8-B9E6-9B0F-6781-59883E874249}"/>
          </ac:spMkLst>
        </pc:spChg>
        <pc:spChg chg="mod">
          <ac:chgData name="Bob Ward" userId="6da7c2dd-8e2e-469f-a216-c384312e2a2d" providerId="ADAL" clId="{581D57FF-9067-48AD-9322-2AD70797F053}" dt="2022-10-20T18:37:34.092" v="1216"/>
          <ac:spMkLst>
            <pc:docMk/>
            <pc:sldMk cId="1516796794" sldId="2147477382"/>
            <ac:spMk id="438" creationId="{49914A42-6374-9C8E-AD8B-8B03A5B82F2B}"/>
          </ac:spMkLst>
        </pc:spChg>
        <pc:spChg chg="mod">
          <ac:chgData name="Bob Ward" userId="6da7c2dd-8e2e-469f-a216-c384312e2a2d" providerId="ADAL" clId="{581D57FF-9067-48AD-9322-2AD70797F053}" dt="2022-10-20T18:37:34.092" v="1216"/>
          <ac:spMkLst>
            <pc:docMk/>
            <pc:sldMk cId="1516796794" sldId="2147477382"/>
            <ac:spMk id="439" creationId="{13833CC8-EE78-C06F-E45B-CE1AC13A1BB7}"/>
          </ac:spMkLst>
        </pc:spChg>
        <pc:spChg chg="mod">
          <ac:chgData name="Bob Ward" userId="6da7c2dd-8e2e-469f-a216-c384312e2a2d" providerId="ADAL" clId="{581D57FF-9067-48AD-9322-2AD70797F053}" dt="2022-10-20T18:37:34.092" v="1216"/>
          <ac:spMkLst>
            <pc:docMk/>
            <pc:sldMk cId="1516796794" sldId="2147477382"/>
            <ac:spMk id="440" creationId="{FDC236DC-125B-928A-F0B5-B760952AFF5A}"/>
          </ac:spMkLst>
        </pc:spChg>
        <pc:spChg chg="mod">
          <ac:chgData name="Bob Ward" userId="6da7c2dd-8e2e-469f-a216-c384312e2a2d" providerId="ADAL" clId="{581D57FF-9067-48AD-9322-2AD70797F053}" dt="2022-10-20T18:37:34.092" v="1216"/>
          <ac:spMkLst>
            <pc:docMk/>
            <pc:sldMk cId="1516796794" sldId="2147477382"/>
            <ac:spMk id="441" creationId="{6BDB2E6C-703D-9341-A58F-60D5019C940C}"/>
          </ac:spMkLst>
        </pc:spChg>
        <pc:spChg chg="mod">
          <ac:chgData name="Bob Ward" userId="6da7c2dd-8e2e-469f-a216-c384312e2a2d" providerId="ADAL" clId="{581D57FF-9067-48AD-9322-2AD70797F053}" dt="2022-10-20T18:37:34.092" v="1216"/>
          <ac:spMkLst>
            <pc:docMk/>
            <pc:sldMk cId="1516796794" sldId="2147477382"/>
            <ac:spMk id="442" creationId="{877CB47A-E5EB-94E7-F5F4-CCD62A68887D}"/>
          </ac:spMkLst>
        </pc:spChg>
        <pc:spChg chg="mod">
          <ac:chgData name="Bob Ward" userId="6da7c2dd-8e2e-469f-a216-c384312e2a2d" providerId="ADAL" clId="{581D57FF-9067-48AD-9322-2AD70797F053}" dt="2022-10-20T18:37:34.092" v="1216"/>
          <ac:spMkLst>
            <pc:docMk/>
            <pc:sldMk cId="1516796794" sldId="2147477382"/>
            <ac:spMk id="443" creationId="{D7AEC786-A5F3-14BA-C374-D61BF0F7E886}"/>
          </ac:spMkLst>
        </pc:spChg>
        <pc:spChg chg="mod">
          <ac:chgData name="Bob Ward" userId="6da7c2dd-8e2e-469f-a216-c384312e2a2d" providerId="ADAL" clId="{581D57FF-9067-48AD-9322-2AD70797F053}" dt="2022-10-20T18:37:34.092" v="1216"/>
          <ac:spMkLst>
            <pc:docMk/>
            <pc:sldMk cId="1516796794" sldId="2147477382"/>
            <ac:spMk id="444" creationId="{9107A766-C51B-7E31-E622-763778339453}"/>
          </ac:spMkLst>
        </pc:spChg>
        <pc:spChg chg="mod">
          <ac:chgData name="Bob Ward" userId="6da7c2dd-8e2e-469f-a216-c384312e2a2d" providerId="ADAL" clId="{581D57FF-9067-48AD-9322-2AD70797F053}" dt="2022-10-20T18:37:34.092" v="1216"/>
          <ac:spMkLst>
            <pc:docMk/>
            <pc:sldMk cId="1516796794" sldId="2147477382"/>
            <ac:spMk id="445" creationId="{DE279EE1-78DD-5101-0712-22A2F097E236}"/>
          </ac:spMkLst>
        </pc:spChg>
        <pc:spChg chg="mod">
          <ac:chgData name="Bob Ward" userId="6da7c2dd-8e2e-469f-a216-c384312e2a2d" providerId="ADAL" clId="{581D57FF-9067-48AD-9322-2AD70797F053}" dt="2022-10-20T18:37:34.092" v="1216"/>
          <ac:spMkLst>
            <pc:docMk/>
            <pc:sldMk cId="1516796794" sldId="2147477382"/>
            <ac:spMk id="446" creationId="{C435232A-5ABE-5A0D-6D17-F81863822FA6}"/>
          </ac:spMkLst>
        </pc:spChg>
        <pc:spChg chg="mod">
          <ac:chgData name="Bob Ward" userId="6da7c2dd-8e2e-469f-a216-c384312e2a2d" providerId="ADAL" clId="{581D57FF-9067-48AD-9322-2AD70797F053}" dt="2022-10-20T18:37:34.092" v="1216"/>
          <ac:spMkLst>
            <pc:docMk/>
            <pc:sldMk cId="1516796794" sldId="2147477382"/>
            <ac:spMk id="447" creationId="{119C5FD2-74D9-B73E-C7D2-90A54F3D0A36}"/>
          </ac:spMkLst>
        </pc:spChg>
        <pc:spChg chg="mod">
          <ac:chgData name="Bob Ward" userId="6da7c2dd-8e2e-469f-a216-c384312e2a2d" providerId="ADAL" clId="{581D57FF-9067-48AD-9322-2AD70797F053}" dt="2022-10-20T18:37:34.092" v="1216"/>
          <ac:spMkLst>
            <pc:docMk/>
            <pc:sldMk cId="1516796794" sldId="2147477382"/>
            <ac:spMk id="448" creationId="{365764C8-2633-CB01-9C83-AB738DBC53AB}"/>
          </ac:spMkLst>
        </pc:spChg>
        <pc:spChg chg="mod">
          <ac:chgData name="Bob Ward" userId="6da7c2dd-8e2e-469f-a216-c384312e2a2d" providerId="ADAL" clId="{581D57FF-9067-48AD-9322-2AD70797F053}" dt="2022-10-20T18:37:34.092" v="1216"/>
          <ac:spMkLst>
            <pc:docMk/>
            <pc:sldMk cId="1516796794" sldId="2147477382"/>
            <ac:spMk id="449" creationId="{4109225F-C29A-D914-9E26-4CD805B483C2}"/>
          </ac:spMkLst>
        </pc:spChg>
        <pc:spChg chg="mod">
          <ac:chgData name="Bob Ward" userId="6da7c2dd-8e2e-469f-a216-c384312e2a2d" providerId="ADAL" clId="{581D57FF-9067-48AD-9322-2AD70797F053}" dt="2022-10-20T18:37:34.092" v="1216"/>
          <ac:spMkLst>
            <pc:docMk/>
            <pc:sldMk cId="1516796794" sldId="2147477382"/>
            <ac:spMk id="450" creationId="{7229F07D-124A-5791-0BC7-8D20C7175B92}"/>
          </ac:spMkLst>
        </pc:spChg>
        <pc:spChg chg="add del mod">
          <ac:chgData name="Bob Ward" userId="6da7c2dd-8e2e-469f-a216-c384312e2a2d" providerId="ADAL" clId="{581D57FF-9067-48AD-9322-2AD70797F053}" dt="2022-10-20T18:37:39.269" v="1217"/>
          <ac:spMkLst>
            <pc:docMk/>
            <pc:sldMk cId="1516796794" sldId="2147477382"/>
            <ac:spMk id="453" creationId="{5A3C509D-0C84-F3BA-9C45-9AD61250B106}"/>
          </ac:spMkLst>
        </pc:spChg>
        <pc:spChg chg="add del mod">
          <ac:chgData name="Bob Ward" userId="6da7c2dd-8e2e-469f-a216-c384312e2a2d" providerId="ADAL" clId="{581D57FF-9067-48AD-9322-2AD70797F053}" dt="2022-10-20T18:37:39.269" v="1217"/>
          <ac:spMkLst>
            <pc:docMk/>
            <pc:sldMk cId="1516796794" sldId="2147477382"/>
            <ac:spMk id="454" creationId="{723A707C-E9D1-6ACB-9436-3D56DDF10284}"/>
          </ac:spMkLst>
        </pc:spChg>
        <pc:spChg chg="mod">
          <ac:chgData name="Bob Ward" userId="6da7c2dd-8e2e-469f-a216-c384312e2a2d" providerId="ADAL" clId="{581D57FF-9067-48AD-9322-2AD70797F053}" dt="2022-10-20T18:37:34.092" v="1216"/>
          <ac:spMkLst>
            <pc:docMk/>
            <pc:sldMk cId="1516796794" sldId="2147477382"/>
            <ac:spMk id="457" creationId="{B431EE49-A587-1E96-F9A7-DD462F074552}"/>
          </ac:spMkLst>
        </pc:spChg>
        <pc:spChg chg="mod">
          <ac:chgData name="Bob Ward" userId="6da7c2dd-8e2e-469f-a216-c384312e2a2d" providerId="ADAL" clId="{581D57FF-9067-48AD-9322-2AD70797F053}" dt="2022-10-20T18:37:34.092" v="1216"/>
          <ac:spMkLst>
            <pc:docMk/>
            <pc:sldMk cId="1516796794" sldId="2147477382"/>
            <ac:spMk id="459" creationId="{B7F3C334-93D1-44B3-9A75-C3C799C0C67C}"/>
          </ac:spMkLst>
        </pc:spChg>
        <pc:spChg chg="mod">
          <ac:chgData name="Bob Ward" userId="6da7c2dd-8e2e-469f-a216-c384312e2a2d" providerId="ADAL" clId="{581D57FF-9067-48AD-9322-2AD70797F053}" dt="2022-10-20T18:37:34.092" v="1216"/>
          <ac:spMkLst>
            <pc:docMk/>
            <pc:sldMk cId="1516796794" sldId="2147477382"/>
            <ac:spMk id="460" creationId="{5557C68C-3E03-E39D-55E2-B78B9C6F543D}"/>
          </ac:spMkLst>
        </pc:spChg>
        <pc:spChg chg="mod">
          <ac:chgData name="Bob Ward" userId="6da7c2dd-8e2e-469f-a216-c384312e2a2d" providerId="ADAL" clId="{581D57FF-9067-48AD-9322-2AD70797F053}" dt="2022-10-20T18:37:34.092" v="1216"/>
          <ac:spMkLst>
            <pc:docMk/>
            <pc:sldMk cId="1516796794" sldId="2147477382"/>
            <ac:spMk id="461" creationId="{0A2445D9-021E-3EC9-D3B3-F0160898974E}"/>
          </ac:spMkLst>
        </pc:spChg>
        <pc:spChg chg="mod">
          <ac:chgData name="Bob Ward" userId="6da7c2dd-8e2e-469f-a216-c384312e2a2d" providerId="ADAL" clId="{581D57FF-9067-48AD-9322-2AD70797F053}" dt="2022-10-20T18:37:34.092" v="1216"/>
          <ac:spMkLst>
            <pc:docMk/>
            <pc:sldMk cId="1516796794" sldId="2147477382"/>
            <ac:spMk id="462" creationId="{43A1F000-FFA1-A6F7-40C8-99070A202FF4}"/>
          </ac:spMkLst>
        </pc:spChg>
        <pc:spChg chg="mod">
          <ac:chgData name="Bob Ward" userId="6da7c2dd-8e2e-469f-a216-c384312e2a2d" providerId="ADAL" clId="{581D57FF-9067-48AD-9322-2AD70797F053}" dt="2022-10-20T18:37:34.092" v="1216"/>
          <ac:spMkLst>
            <pc:docMk/>
            <pc:sldMk cId="1516796794" sldId="2147477382"/>
            <ac:spMk id="463" creationId="{F7A2E6A2-2F39-A555-B97B-844E62541D8B}"/>
          </ac:spMkLst>
        </pc:spChg>
        <pc:spChg chg="mod">
          <ac:chgData name="Bob Ward" userId="6da7c2dd-8e2e-469f-a216-c384312e2a2d" providerId="ADAL" clId="{581D57FF-9067-48AD-9322-2AD70797F053}" dt="2022-10-20T18:37:34.092" v="1216"/>
          <ac:spMkLst>
            <pc:docMk/>
            <pc:sldMk cId="1516796794" sldId="2147477382"/>
            <ac:spMk id="464" creationId="{9F2CBB90-2A7F-2808-2A63-6EC90AAD825B}"/>
          </ac:spMkLst>
        </pc:spChg>
        <pc:spChg chg="mod">
          <ac:chgData name="Bob Ward" userId="6da7c2dd-8e2e-469f-a216-c384312e2a2d" providerId="ADAL" clId="{581D57FF-9067-48AD-9322-2AD70797F053}" dt="2022-10-20T18:37:34.092" v="1216"/>
          <ac:spMkLst>
            <pc:docMk/>
            <pc:sldMk cId="1516796794" sldId="2147477382"/>
            <ac:spMk id="465" creationId="{8347B635-0179-99A5-7BE1-BE113AB98E1B}"/>
          </ac:spMkLst>
        </pc:spChg>
        <pc:spChg chg="mod">
          <ac:chgData name="Bob Ward" userId="6da7c2dd-8e2e-469f-a216-c384312e2a2d" providerId="ADAL" clId="{581D57FF-9067-48AD-9322-2AD70797F053}" dt="2022-10-20T18:37:34.092" v="1216"/>
          <ac:spMkLst>
            <pc:docMk/>
            <pc:sldMk cId="1516796794" sldId="2147477382"/>
            <ac:spMk id="466" creationId="{1ABB217A-9B72-2D66-17C1-C564DBD2A7B8}"/>
          </ac:spMkLst>
        </pc:spChg>
        <pc:spChg chg="mod">
          <ac:chgData name="Bob Ward" userId="6da7c2dd-8e2e-469f-a216-c384312e2a2d" providerId="ADAL" clId="{581D57FF-9067-48AD-9322-2AD70797F053}" dt="2022-10-20T18:37:34.092" v="1216"/>
          <ac:spMkLst>
            <pc:docMk/>
            <pc:sldMk cId="1516796794" sldId="2147477382"/>
            <ac:spMk id="467" creationId="{A2992964-ABD6-F6DE-974C-3E8197F58198}"/>
          </ac:spMkLst>
        </pc:spChg>
        <pc:spChg chg="mod">
          <ac:chgData name="Bob Ward" userId="6da7c2dd-8e2e-469f-a216-c384312e2a2d" providerId="ADAL" clId="{581D57FF-9067-48AD-9322-2AD70797F053}" dt="2022-10-20T18:37:34.092" v="1216"/>
          <ac:spMkLst>
            <pc:docMk/>
            <pc:sldMk cId="1516796794" sldId="2147477382"/>
            <ac:spMk id="468" creationId="{8765EB5B-FBC5-D11C-634F-5119C5894807}"/>
          </ac:spMkLst>
        </pc:spChg>
        <pc:spChg chg="mod">
          <ac:chgData name="Bob Ward" userId="6da7c2dd-8e2e-469f-a216-c384312e2a2d" providerId="ADAL" clId="{581D57FF-9067-48AD-9322-2AD70797F053}" dt="2022-10-20T18:37:34.092" v="1216"/>
          <ac:spMkLst>
            <pc:docMk/>
            <pc:sldMk cId="1516796794" sldId="2147477382"/>
            <ac:spMk id="469" creationId="{0087CAB6-1D99-71C1-4166-2F20DC441BE7}"/>
          </ac:spMkLst>
        </pc:spChg>
        <pc:spChg chg="mod">
          <ac:chgData name="Bob Ward" userId="6da7c2dd-8e2e-469f-a216-c384312e2a2d" providerId="ADAL" clId="{581D57FF-9067-48AD-9322-2AD70797F053}" dt="2022-10-20T18:37:34.092" v="1216"/>
          <ac:spMkLst>
            <pc:docMk/>
            <pc:sldMk cId="1516796794" sldId="2147477382"/>
            <ac:spMk id="470" creationId="{CEAF85F1-109C-278D-03F8-E5DD57C45C23}"/>
          </ac:spMkLst>
        </pc:spChg>
        <pc:spChg chg="mod">
          <ac:chgData name="Bob Ward" userId="6da7c2dd-8e2e-469f-a216-c384312e2a2d" providerId="ADAL" clId="{581D57FF-9067-48AD-9322-2AD70797F053}" dt="2022-10-20T18:37:34.092" v="1216"/>
          <ac:spMkLst>
            <pc:docMk/>
            <pc:sldMk cId="1516796794" sldId="2147477382"/>
            <ac:spMk id="471" creationId="{0D1D53BE-B10D-CD68-2C01-357DF6ED59A4}"/>
          </ac:spMkLst>
        </pc:spChg>
        <pc:spChg chg="mod">
          <ac:chgData name="Bob Ward" userId="6da7c2dd-8e2e-469f-a216-c384312e2a2d" providerId="ADAL" clId="{581D57FF-9067-48AD-9322-2AD70797F053}" dt="2022-10-20T18:37:34.092" v="1216"/>
          <ac:spMkLst>
            <pc:docMk/>
            <pc:sldMk cId="1516796794" sldId="2147477382"/>
            <ac:spMk id="472" creationId="{4A2C3363-570B-DCFE-F499-3D44C60AE4CF}"/>
          </ac:spMkLst>
        </pc:spChg>
        <pc:spChg chg="mod">
          <ac:chgData name="Bob Ward" userId="6da7c2dd-8e2e-469f-a216-c384312e2a2d" providerId="ADAL" clId="{581D57FF-9067-48AD-9322-2AD70797F053}" dt="2022-10-20T18:37:34.092" v="1216"/>
          <ac:spMkLst>
            <pc:docMk/>
            <pc:sldMk cId="1516796794" sldId="2147477382"/>
            <ac:spMk id="473" creationId="{0E5E3DAE-DC0E-A1A0-EE22-3E90C5A96FD1}"/>
          </ac:spMkLst>
        </pc:spChg>
        <pc:spChg chg="mod">
          <ac:chgData name="Bob Ward" userId="6da7c2dd-8e2e-469f-a216-c384312e2a2d" providerId="ADAL" clId="{581D57FF-9067-48AD-9322-2AD70797F053}" dt="2022-10-20T18:37:34.092" v="1216"/>
          <ac:spMkLst>
            <pc:docMk/>
            <pc:sldMk cId="1516796794" sldId="2147477382"/>
            <ac:spMk id="474" creationId="{9078B859-60BA-5087-959A-2E68FEF0FF50}"/>
          </ac:spMkLst>
        </pc:spChg>
        <pc:spChg chg="mod">
          <ac:chgData name="Bob Ward" userId="6da7c2dd-8e2e-469f-a216-c384312e2a2d" providerId="ADAL" clId="{581D57FF-9067-48AD-9322-2AD70797F053}" dt="2022-10-20T18:37:34.092" v="1216"/>
          <ac:spMkLst>
            <pc:docMk/>
            <pc:sldMk cId="1516796794" sldId="2147477382"/>
            <ac:spMk id="475" creationId="{648776A5-0CB1-954B-497B-5FBAD3BFBA12}"/>
          </ac:spMkLst>
        </pc:spChg>
        <pc:spChg chg="mod">
          <ac:chgData name="Bob Ward" userId="6da7c2dd-8e2e-469f-a216-c384312e2a2d" providerId="ADAL" clId="{581D57FF-9067-48AD-9322-2AD70797F053}" dt="2022-10-20T18:37:34.092" v="1216"/>
          <ac:spMkLst>
            <pc:docMk/>
            <pc:sldMk cId="1516796794" sldId="2147477382"/>
            <ac:spMk id="476" creationId="{AD1AD4FF-DEF6-8760-9887-CBF147F5764A}"/>
          </ac:spMkLst>
        </pc:spChg>
        <pc:spChg chg="mod">
          <ac:chgData name="Bob Ward" userId="6da7c2dd-8e2e-469f-a216-c384312e2a2d" providerId="ADAL" clId="{581D57FF-9067-48AD-9322-2AD70797F053}" dt="2022-10-20T18:37:34.092" v="1216"/>
          <ac:spMkLst>
            <pc:docMk/>
            <pc:sldMk cId="1516796794" sldId="2147477382"/>
            <ac:spMk id="477" creationId="{CD6E210F-30EA-4410-7DBB-A423E94609D8}"/>
          </ac:spMkLst>
        </pc:spChg>
        <pc:spChg chg="mod">
          <ac:chgData name="Bob Ward" userId="6da7c2dd-8e2e-469f-a216-c384312e2a2d" providerId="ADAL" clId="{581D57FF-9067-48AD-9322-2AD70797F053}" dt="2022-10-20T18:37:34.092" v="1216"/>
          <ac:spMkLst>
            <pc:docMk/>
            <pc:sldMk cId="1516796794" sldId="2147477382"/>
            <ac:spMk id="478" creationId="{8160F229-9104-E0D9-5385-49630D0BB5D6}"/>
          </ac:spMkLst>
        </pc:spChg>
        <pc:spChg chg="mod">
          <ac:chgData name="Bob Ward" userId="6da7c2dd-8e2e-469f-a216-c384312e2a2d" providerId="ADAL" clId="{581D57FF-9067-48AD-9322-2AD70797F053}" dt="2022-10-20T18:37:34.092" v="1216"/>
          <ac:spMkLst>
            <pc:docMk/>
            <pc:sldMk cId="1516796794" sldId="2147477382"/>
            <ac:spMk id="479" creationId="{09B068F9-1D14-EEA8-1AD8-1DA7488C4757}"/>
          </ac:spMkLst>
        </pc:spChg>
        <pc:spChg chg="mod">
          <ac:chgData name="Bob Ward" userId="6da7c2dd-8e2e-469f-a216-c384312e2a2d" providerId="ADAL" clId="{581D57FF-9067-48AD-9322-2AD70797F053}" dt="2022-10-20T18:37:34.092" v="1216"/>
          <ac:spMkLst>
            <pc:docMk/>
            <pc:sldMk cId="1516796794" sldId="2147477382"/>
            <ac:spMk id="480" creationId="{F2AD3E29-842A-74C3-AF5E-8371261F5F1B}"/>
          </ac:spMkLst>
        </pc:spChg>
        <pc:spChg chg="mod">
          <ac:chgData name="Bob Ward" userId="6da7c2dd-8e2e-469f-a216-c384312e2a2d" providerId="ADAL" clId="{581D57FF-9067-48AD-9322-2AD70797F053}" dt="2022-10-20T18:37:34.092" v="1216"/>
          <ac:spMkLst>
            <pc:docMk/>
            <pc:sldMk cId="1516796794" sldId="2147477382"/>
            <ac:spMk id="481" creationId="{9F7F1CD4-2235-46C9-26E1-2CC60A77E7D3}"/>
          </ac:spMkLst>
        </pc:spChg>
        <pc:spChg chg="mod">
          <ac:chgData name="Bob Ward" userId="6da7c2dd-8e2e-469f-a216-c384312e2a2d" providerId="ADAL" clId="{581D57FF-9067-48AD-9322-2AD70797F053}" dt="2022-10-20T18:37:34.092" v="1216"/>
          <ac:spMkLst>
            <pc:docMk/>
            <pc:sldMk cId="1516796794" sldId="2147477382"/>
            <ac:spMk id="482" creationId="{B7904DA3-B4C1-AEB2-A57A-EF209DD0471E}"/>
          </ac:spMkLst>
        </pc:spChg>
        <pc:spChg chg="mod">
          <ac:chgData name="Bob Ward" userId="6da7c2dd-8e2e-469f-a216-c384312e2a2d" providerId="ADAL" clId="{581D57FF-9067-48AD-9322-2AD70797F053}" dt="2022-10-20T18:37:34.092" v="1216"/>
          <ac:spMkLst>
            <pc:docMk/>
            <pc:sldMk cId="1516796794" sldId="2147477382"/>
            <ac:spMk id="483" creationId="{822CC873-A805-7FD2-3426-307715900564}"/>
          </ac:spMkLst>
        </pc:spChg>
        <pc:spChg chg="mod">
          <ac:chgData name="Bob Ward" userId="6da7c2dd-8e2e-469f-a216-c384312e2a2d" providerId="ADAL" clId="{581D57FF-9067-48AD-9322-2AD70797F053}" dt="2022-10-20T18:37:34.092" v="1216"/>
          <ac:spMkLst>
            <pc:docMk/>
            <pc:sldMk cId="1516796794" sldId="2147477382"/>
            <ac:spMk id="484" creationId="{193D62F9-9618-A8EE-6E0B-793DB15DBF65}"/>
          </ac:spMkLst>
        </pc:spChg>
        <pc:spChg chg="mod">
          <ac:chgData name="Bob Ward" userId="6da7c2dd-8e2e-469f-a216-c384312e2a2d" providerId="ADAL" clId="{581D57FF-9067-48AD-9322-2AD70797F053}" dt="2022-10-20T18:37:34.092" v="1216"/>
          <ac:spMkLst>
            <pc:docMk/>
            <pc:sldMk cId="1516796794" sldId="2147477382"/>
            <ac:spMk id="485" creationId="{D6F23B74-2CAA-A49B-FC80-0411CC4460EE}"/>
          </ac:spMkLst>
        </pc:spChg>
        <pc:spChg chg="mod">
          <ac:chgData name="Bob Ward" userId="6da7c2dd-8e2e-469f-a216-c384312e2a2d" providerId="ADAL" clId="{581D57FF-9067-48AD-9322-2AD70797F053}" dt="2022-10-20T18:37:34.092" v="1216"/>
          <ac:spMkLst>
            <pc:docMk/>
            <pc:sldMk cId="1516796794" sldId="2147477382"/>
            <ac:spMk id="486" creationId="{383E6180-47C5-153A-45DD-3C8F6BC9729D}"/>
          </ac:spMkLst>
        </pc:spChg>
        <pc:spChg chg="mod">
          <ac:chgData name="Bob Ward" userId="6da7c2dd-8e2e-469f-a216-c384312e2a2d" providerId="ADAL" clId="{581D57FF-9067-48AD-9322-2AD70797F053}" dt="2022-10-20T18:37:34.092" v="1216"/>
          <ac:spMkLst>
            <pc:docMk/>
            <pc:sldMk cId="1516796794" sldId="2147477382"/>
            <ac:spMk id="487" creationId="{D6197A3E-40D7-D995-4E36-87DF3E61829A}"/>
          </ac:spMkLst>
        </pc:spChg>
        <pc:spChg chg="mod">
          <ac:chgData name="Bob Ward" userId="6da7c2dd-8e2e-469f-a216-c384312e2a2d" providerId="ADAL" clId="{581D57FF-9067-48AD-9322-2AD70797F053}" dt="2022-10-20T18:37:34.092" v="1216"/>
          <ac:spMkLst>
            <pc:docMk/>
            <pc:sldMk cId="1516796794" sldId="2147477382"/>
            <ac:spMk id="488" creationId="{7A36DD28-B13F-EFEA-61C6-A8DF5FF1AB52}"/>
          </ac:spMkLst>
        </pc:spChg>
        <pc:spChg chg="mod">
          <ac:chgData name="Bob Ward" userId="6da7c2dd-8e2e-469f-a216-c384312e2a2d" providerId="ADAL" clId="{581D57FF-9067-48AD-9322-2AD70797F053}" dt="2022-10-20T18:37:34.092" v="1216"/>
          <ac:spMkLst>
            <pc:docMk/>
            <pc:sldMk cId="1516796794" sldId="2147477382"/>
            <ac:spMk id="489" creationId="{441975B5-F715-00E2-0685-B999B9E31CB9}"/>
          </ac:spMkLst>
        </pc:spChg>
        <pc:spChg chg="mod">
          <ac:chgData name="Bob Ward" userId="6da7c2dd-8e2e-469f-a216-c384312e2a2d" providerId="ADAL" clId="{581D57FF-9067-48AD-9322-2AD70797F053}" dt="2022-10-20T18:37:34.092" v="1216"/>
          <ac:spMkLst>
            <pc:docMk/>
            <pc:sldMk cId="1516796794" sldId="2147477382"/>
            <ac:spMk id="490" creationId="{F40FF4DA-4FAB-3116-BF39-F6CBE4E30A92}"/>
          </ac:spMkLst>
        </pc:spChg>
        <pc:spChg chg="mod">
          <ac:chgData name="Bob Ward" userId="6da7c2dd-8e2e-469f-a216-c384312e2a2d" providerId="ADAL" clId="{581D57FF-9067-48AD-9322-2AD70797F053}" dt="2022-10-20T18:37:34.092" v="1216"/>
          <ac:spMkLst>
            <pc:docMk/>
            <pc:sldMk cId="1516796794" sldId="2147477382"/>
            <ac:spMk id="491" creationId="{A6E1D6C3-4845-863C-FE21-2845FD59B76B}"/>
          </ac:spMkLst>
        </pc:spChg>
        <pc:spChg chg="mod">
          <ac:chgData name="Bob Ward" userId="6da7c2dd-8e2e-469f-a216-c384312e2a2d" providerId="ADAL" clId="{581D57FF-9067-48AD-9322-2AD70797F053}" dt="2022-10-20T18:37:34.092" v="1216"/>
          <ac:spMkLst>
            <pc:docMk/>
            <pc:sldMk cId="1516796794" sldId="2147477382"/>
            <ac:spMk id="492" creationId="{11B89F3C-B50F-AEEA-D5D6-41DB223F61C6}"/>
          </ac:spMkLst>
        </pc:spChg>
        <pc:spChg chg="mod">
          <ac:chgData name="Bob Ward" userId="6da7c2dd-8e2e-469f-a216-c384312e2a2d" providerId="ADAL" clId="{581D57FF-9067-48AD-9322-2AD70797F053}" dt="2022-10-20T18:37:34.092" v="1216"/>
          <ac:spMkLst>
            <pc:docMk/>
            <pc:sldMk cId="1516796794" sldId="2147477382"/>
            <ac:spMk id="493" creationId="{FB71EFEA-0403-E883-CC68-3672B38D2855}"/>
          </ac:spMkLst>
        </pc:spChg>
        <pc:spChg chg="mod">
          <ac:chgData name="Bob Ward" userId="6da7c2dd-8e2e-469f-a216-c384312e2a2d" providerId="ADAL" clId="{581D57FF-9067-48AD-9322-2AD70797F053}" dt="2022-10-20T18:37:34.092" v="1216"/>
          <ac:spMkLst>
            <pc:docMk/>
            <pc:sldMk cId="1516796794" sldId="2147477382"/>
            <ac:spMk id="494" creationId="{16F28628-7254-9E9C-6217-A6764D09D972}"/>
          </ac:spMkLst>
        </pc:spChg>
        <pc:spChg chg="mod">
          <ac:chgData name="Bob Ward" userId="6da7c2dd-8e2e-469f-a216-c384312e2a2d" providerId="ADAL" clId="{581D57FF-9067-48AD-9322-2AD70797F053}" dt="2022-10-20T18:37:34.092" v="1216"/>
          <ac:spMkLst>
            <pc:docMk/>
            <pc:sldMk cId="1516796794" sldId="2147477382"/>
            <ac:spMk id="495" creationId="{D6EB6467-FE31-9E66-7967-DD2C67AB5ECD}"/>
          </ac:spMkLst>
        </pc:spChg>
        <pc:spChg chg="mod">
          <ac:chgData name="Bob Ward" userId="6da7c2dd-8e2e-469f-a216-c384312e2a2d" providerId="ADAL" clId="{581D57FF-9067-48AD-9322-2AD70797F053}" dt="2022-10-20T18:37:34.092" v="1216"/>
          <ac:spMkLst>
            <pc:docMk/>
            <pc:sldMk cId="1516796794" sldId="2147477382"/>
            <ac:spMk id="496" creationId="{31EA1E93-86E4-071E-2407-94E910FBFA41}"/>
          </ac:spMkLst>
        </pc:spChg>
        <pc:spChg chg="mod">
          <ac:chgData name="Bob Ward" userId="6da7c2dd-8e2e-469f-a216-c384312e2a2d" providerId="ADAL" clId="{581D57FF-9067-48AD-9322-2AD70797F053}" dt="2022-10-20T18:37:34.092" v="1216"/>
          <ac:spMkLst>
            <pc:docMk/>
            <pc:sldMk cId="1516796794" sldId="2147477382"/>
            <ac:spMk id="497" creationId="{41F66CB2-59CF-C420-246E-8CDCCCC7416A}"/>
          </ac:spMkLst>
        </pc:spChg>
        <pc:spChg chg="mod">
          <ac:chgData name="Bob Ward" userId="6da7c2dd-8e2e-469f-a216-c384312e2a2d" providerId="ADAL" clId="{581D57FF-9067-48AD-9322-2AD70797F053}" dt="2022-10-20T18:37:34.092" v="1216"/>
          <ac:spMkLst>
            <pc:docMk/>
            <pc:sldMk cId="1516796794" sldId="2147477382"/>
            <ac:spMk id="498" creationId="{1935363C-1433-F3A7-1C77-6DD745175600}"/>
          </ac:spMkLst>
        </pc:spChg>
        <pc:spChg chg="mod">
          <ac:chgData name="Bob Ward" userId="6da7c2dd-8e2e-469f-a216-c384312e2a2d" providerId="ADAL" clId="{581D57FF-9067-48AD-9322-2AD70797F053}" dt="2022-10-20T18:37:34.092" v="1216"/>
          <ac:spMkLst>
            <pc:docMk/>
            <pc:sldMk cId="1516796794" sldId="2147477382"/>
            <ac:spMk id="499" creationId="{E3CFBF81-7F92-00B6-4EE6-282964CC859C}"/>
          </ac:spMkLst>
        </pc:spChg>
        <pc:spChg chg="mod">
          <ac:chgData name="Bob Ward" userId="6da7c2dd-8e2e-469f-a216-c384312e2a2d" providerId="ADAL" clId="{581D57FF-9067-48AD-9322-2AD70797F053}" dt="2022-10-20T18:37:34.092" v="1216"/>
          <ac:spMkLst>
            <pc:docMk/>
            <pc:sldMk cId="1516796794" sldId="2147477382"/>
            <ac:spMk id="500" creationId="{94C4AFE7-DCC7-BF8C-917A-B2E363DF3B41}"/>
          </ac:spMkLst>
        </pc:spChg>
        <pc:spChg chg="mod">
          <ac:chgData name="Bob Ward" userId="6da7c2dd-8e2e-469f-a216-c384312e2a2d" providerId="ADAL" clId="{581D57FF-9067-48AD-9322-2AD70797F053}" dt="2022-10-20T18:37:34.092" v="1216"/>
          <ac:spMkLst>
            <pc:docMk/>
            <pc:sldMk cId="1516796794" sldId="2147477382"/>
            <ac:spMk id="501" creationId="{900ABABF-BC55-9A21-5CC0-7AEBC3B3D312}"/>
          </ac:spMkLst>
        </pc:spChg>
        <pc:spChg chg="mod">
          <ac:chgData name="Bob Ward" userId="6da7c2dd-8e2e-469f-a216-c384312e2a2d" providerId="ADAL" clId="{581D57FF-9067-48AD-9322-2AD70797F053}" dt="2022-10-20T18:37:34.092" v="1216"/>
          <ac:spMkLst>
            <pc:docMk/>
            <pc:sldMk cId="1516796794" sldId="2147477382"/>
            <ac:spMk id="502" creationId="{19F3245D-1EA4-AB35-7781-72DD043D8AFF}"/>
          </ac:spMkLst>
        </pc:spChg>
        <pc:spChg chg="mod">
          <ac:chgData name="Bob Ward" userId="6da7c2dd-8e2e-469f-a216-c384312e2a2d" providerId="ADAL" clId="{581D57FF-9067-48AD-9322-2AD70797F053}" dt="2022-10-20T18:37:34.092" v="1216"/>
          <ac:spMkLst>
            <pc:docMk/>
            <pc:sldMk cId="1516796794" sldId="2147477382"/>
            <ac:spMk id="503" creationId="{79084B69-9C09-80BB-BB04-86282DF6CCC5}"/>
          </ac:spMkLst>
        </pc:spChg>
        <pc:spChg chg="mod">
          <ac:chgData name="Bob Ward" userId="6da7c2dd-8e2e-469f-a216-c384312e2a2d" providerId="ADAL" clId="{581D57FF-9067-48AD-9322-2AD70797F053}" dt="2022-10-20T18:37:34.092" v="1216"/>
          <ac:spMkLst>
            <pc:docMk/>
            <pc:sldMk cId="1516796794" sldId="2147477382"/>
            <ac:spMk id="505" creationId="{45823AAD-568B-6904-6769-E8D866BD24D8}"/>
          </ac:spMkLst>
        </pc:spChg>
        <pc:spChg chg="mod">
          <ac:chgData name="Bob Ward" userId="6da7c2dd-8e2e-469f-a216-c384312e2a2d" providerId="ADAL" clId="{581D57FF-9067-48AD-9322-2AD70797F053}" dt="2022-10-20T18:37:34.092" v="1216"/>
          <ac:spMkLst>
            <pc:docMk/>
            <pc:sldMk cId="1516796794" sldId="2147477382"/>
            <ac:spMk id="506" creationId="{C6A7C532-AB77-72DF-7124-EA14FB5D85B8}"/>
          </ac:spMkLst>
        </pc:spChg>
        <pc:spChg chg="mod">
          <ac:chgData name="Bob Ward" userId="6da7c2dd-8e2e-469f-a216-c384312e2a2d" providerId="ADAL" clId="{581D57FF-9067-48AD-9322-2AD70797F053}" dt="2022-10-20T18:37:34.092" v="1216"/>
          <ac:spMkLst>
            <pc:docMk/>
            <pc:sldMk cId="1516796794" sldId="2147477382"/>
            <ac:spMk id="507" creationId="{0245BBC0-65BA-40F4-FDAE-CAB17D6A8301}"/>
          </ac:spMkLst>
        </pc:spChg>
        <pc:spChg chg="mod">
          <ac:chgData name="Bob Ward" userId="6da7c2dd-8e2e-469f-a216-c384312e2a2d" providerId="ADAL" clId="{581D57FF-9067-48AD-9322-2AD70797F053}" dt="2022-10-20T18:37:34.092" v="1216"/>
          <ac:spMkLst>
            <pc:docMk/>
            <pc:sldMk cId="1516796794" sldId="2147477382"/>
            <ac:spMk id="508" creationId="{6A742D07-110F-7606-07FD-767FCBE147C4}"/>
          </ac:spMkLst>
        </pc:spChg>
        <pc:spChg chg="mod">
          <ac:chgData name="Bob Ward" userId="6da7c2dd-8e2e-469f-a216-c384312e2a2d" providerId="ADAL" clId="{581D57FF-9067-48AD-9322-2AD70797F053}" dt="2022-10-20T18:37:34.092" v="1216"/>
          <ac:spMkLst>
            <pc:docMk/>
            <pc:sldMk cId="1516796794" sldId="2147477382"/>
            <ac:spMk id="509" creationId="{D8F77681-F5D9-AFFD-E64C-05528841246B}"/>
          </ac:spMkLst>
        </pc:spChg>
        <pc:spChg chg="mod">
          <ac:chgData name="Bob Ward" userId="6da7c2dd-8e2e-469f-a216-c384312e2a2d" providerId="ADAL" clId="{581D57FF-9067-48AD-9322-2AD70797F053}" dt="2022-10-20T18:37:34.092" v="1216"/>
          <ac:spMkLst>
            <pc:docMk/>
            <pc:sldMk cId="1516796794" sldId="2147477382"/>
            <ac:spMk id="510" creationId="{E57FC8CB-93A4-63FE-D1BF-79483D71F806}"/>
          </ac:spMkLst>
        </pc:spChg>
        <pc:spChg chg="mod">
          <ac:chgData name="Bob Ward" userId="6da7c2dd-8e2e-469f-a216-c384312e2a2d" providerId="ADAL" clId="{581D57FF-9067-48AD-9322-2AD70797F053}" dt="2022-10-20T18:37:34.092" v="1216"/>
          <ac:spMkLst>
            <pc:docMk/>
            <pc:sldMk cId="1516796794" sldId="2147477382"/>
            <ac:spMk id="511" creationId="{8A8E7D11-56D9-4D0A-D9B5-011D792C3233}"/>
          </ac:spMkLst>
        </pc:spChg>
        <pc:spChg chg="mod">
          <ac:chgData name="Bob Ward" userId="6da7c2dd-8e2e-469f-a216-c384312e2a2d" providerId="ADAL" clId="{581D57FF-9067-48AD-9322-2AD70797F053}" dt="2022-10-20T18:37:34.092" v="1216"/>
          <ac:spMkLst>
            <pc:docMk/>
            <pc:sldMk cId="1516796794" sldId="2147477382"/>
            <ac:spMk id="512" creationId="{C5093150-A95D-B669-0627-760C17A54765}"/>
          </ac:spMkLst>
        </pc:spChg>
        <pc:spChg chg="mod">
          <ac:chgData name="Bob Ward" userId="6da7c2dd-8e2e-469f-a216-c384312e2a2d" providerId="ADAL" clId="{581D57FF-9067-48AD-9322-2AD70797F053}" dt="2022-10-20T18:37:34.092" v="1216"/>
          <ac:spMkLst>
            <pc:docMk/>
            <pc:sldMk cId="1516796794" sldId="2147477382"/>
            <ac:spMk id="513" creationId="{81B9C626-E3A5-53EE-4595-FF12D639FAC9}"/>
          </ac:spMkLst>
        </pc:spChg>
        <pc:spChg chg="mod">
          <ac:chgData name="Bob Ward" userId="6da7c2dd-8e2e-469f-a216-c384312e2a2d" providerId="ADAL" clId="{581D57FF-9067-48AD-9322-2AD70797F053}" dt="2022-10-20T18:37:34.092" v="1216"/>
          <ac:spMkLst>
            <pc:docMk/>
            <pc:sldMk cId="1516796794" sldId="2147477382"/>
            <ac:spMk id="514" creationId="{818549A0-A486-C32D-CBC4-E965390B156C}"/>
          </ac:spMkLst>
        </pc:spChg>
        <pc:spChg chg="mod">
          <ac:chgData name="Bob Ward" userId="6da7c2dd-8e2e-469f-a216-c384312e2a2d" providerId="ADAL" clId="{581D57FF-9067-48AD-9322-2AD70797F053}" dt="2022-10-20T18:37:34.092" v="1216"/>
          <ac:spMkLst>
            <pc:docMk/>
            <pc:sldMk cId="1516796794" sldId="2147477382"/>
            <ac:spMk id="515" creationId="{8739BF69-B736-61A9-F413-5E63E5C76287}"/>
          </ac:spMkLst>
        </pc:spChg>
        <pc:spChg chg="mod">
          <ac:chgData name="Bob Ward" userId="6da7c2dd-8e2e-469f-a216-c384312e2a2d" providerId="ADAL" clId="{581D57FF-9067-48AD-9322-2AD70797F053}" dt="2022-10-20T18:37:34.092" v="1216"/>
          <ac:spMkLst>
            <pc:docMk/>
            <pc:sldMk cId="1516796794" sldId="2147477382"/>
            <ac:spMk id="516" creationId="{C23A4193-0E5A-E517-5000-3F09F3F256A3}"/>
          </ac:spMkLst>
        </pc:spChg>
        <pc:spChg chg="mod">
          <ac:chgData name="Bob Ward" userId="6da7c2dd-8e2e-469f-a216-c384312e2a2d" providerId="ADAL" clId="{581D57FF-9067-48AD-9322-2AD70797F053}" dt="2022-10-20T18:37:34.092" v="1216"/>
          <ac:spMkLst>
            <pc:docMk/>
            <pc:sldMk cId="1516796794" sldId="2147477382"/>
            <ac:spMk id="517" creationId="{EF4F7751-8E28-0E93-B452-C6D9F05164C0}"/>
          </ac:spMkLst>
        </pc:spChg>
        <pc:spChg chg="mod">
          <ac:chgData name="Bob Ward" userId="6da7c2dd-8e2e-469f-a216-c384312e2a2d" providerId="ADAL" clId="{581D57FF-9067-48AD-9322-2AD70797F053}" dt="2022-10-20T18:37:34.092" v="1216"/>
          <ac:spMkLst>
            <pc:docMk/>
            <pc:sldMk cId="1516796794" sldId="2147477382"/>
            <ac:spMk id="518" creationId="{B960554F-1388-48EB-C893-50875CBD35B2}"/>
          </ac:spMkLst>
        </pc:spChg>
        <pc:spChg chg="mod">
          <ac:chgData name="Bob Ward" userId="6da7c2dd-8e2e-469f-a216-c384312e2a2d" providerId="ADAL" clId="{581D57FF-9067-48AD-9322-2AD70797F053}" dt="2022-10-20T18:37:34.092" v="1216"/>
          <ac:spMkLst>
            <pc:docMk/>
            <pc:sldMk cId="1516796794" sldId="2147477382"/>
            <ac:spMk id="519" creationId="{18F866B3-684E-5902-3256-7EC3581E2C8F}"/>
          </ac:spMkLst>
        </pc:spChg>
        <pc:spChg chg="mod">
          <ac:chgData name="Bob Ward" userId="6da7c2dd-8e2e-469f-a216-c384312e2a2d" providerId="ADAL" clId="{581D57FF-9067-48AD-9322-2AD70797F053}" dt="2022-10-20T18:37:34.092" v="1216"/>
          <ac:spMkLst>
            <pc:docMk/>
            <pc:sldMk cId="1516796794" sldId="2147477382"/>
            <ac:spMk id="520" creationId="{DF48676D-5156-AB95-8A6D-20AD09CD8692}"/>
          </ac:spMkLst>
        </pc:spChg>
        <pc:spChg chg="mod">
          <ac:chgData name="Bob Ward" userId="6da7c2dd-8e2e-469f-a216-c384312e2a2d" providerId="ADAL" clId="{581D57FF-9067-48AD-9322-2AD70797F053}" dt="2022-10-20T18:37:34.092" v="1216"/>
          <ac:spMkLst>
            <pc:docMk/>
            <pc:sldMk cId="1516796794" sldId="2147477382"/>
            <ac:spMk id="521" creationId="{781F6FA7-02CA-A66F-0678-F1490F09457E}"/>
          </ac:spMkLst>
        </pc:spChg>
        <pc:spChg chg="mod">
          <ac:chgData name="Bob Ward" userId="6da7c2dd-8e2e-469f-a216-c384312e2a2d" providerId="ADAL" clId="{581D57FF-9067-48AD-9322-2AD70797F053}" dt="2022-10-20T18:37:34.092" v="1216"/>
          <ac:spMkLst>
            <pc:docMk/>
            <pc:sldMk cId="1516796794" sldId="2147477382"/>
            <ac:spMk id="522" creationId="{EFCDACA0-1777-3F0E-7D2F-0DF810B84F0A}"/>
          </ac:spMkLst>
        </pc:spChg>
        <pc:spChg chg="mod">
          <ac:chgData name="Bob Ward" userId="6da7c2dd-8e2e-469f-a216-c384312e2a2d" providerId="ADAL" clId="{581D57FF-9067-48AD-9322-2AD70797F053}" dt="2022-10-20T18:37:34.092" v="1216"/>
          <ac:spMkLst>
            <pc:docMk/>
            <pc:sldMk cId="1516796794" sldId="2147477382"/>
            <ac:spMk id="523" creationId="{F7781692-6F90-37AA-D103-7007CAA2B8B7}"/>
          </ac:spMkLst>
        </pc:spChg>
        <pc:spChg chg="mod">
          <ac:chgData name="Bob Ward" userId="6da7c2dd-8e2e-469f-a216-c384312e2a2d" providerId="ADAL" clId="{581D57FF-9067-48AD-9322-2AD70797F053}" dt="2022-10-20T18:37:34.092" v="1216"/>
          <ac:spMkLst>
            <pc:docMk/>
            <pc:sldMk cId="1516796794" sldId="2147477382"/>
            <ac:spMk id="524" creationId="{DEA045C4-25E9-A28C-ACA8-DF188957FC80}"/>
          </ac:spMkLst>
        </pc:spChg>
        <pc:spChg chg="mod">
          <ac:chgData name="Bob Ward" userId="6da7c2dd-8e2e-469f-a216-c384312e2a2d" providerId="ADAL" clId="{581D57FF-9067-48AD-9322-2AD70797F053}" dt="2022-10-20T18:37:34.092" v="1216"/>
          <ac:spMkLst>
            <pc:docMk/>
            <pc:sldMk cId="1516796794" sldId="2147477382"/>
            <ac:spMk id="525" creationId="{9D416C49-32EE-3B0B-FC63-041A6A5F6C58}"/>
          </ac:spMkLst>
        </pc:spChg>
        <pc:spChg chg="mod">
          <ac:chgData name="Bob Ward" userId="6da7c2dd-8e2e-469f-a216-c384312e2a2d" providerId="ADAL" clId="{581D57FF-9067-48AD-9322-2AD70797F053}" dt="2022-10-20T18:37:34.092" v="1216"/>
          <ac:spMkLst>
            <pc:docMk/>
            <pc:sldMk cId="1516796794" sldId="2147477382"/>
            <ac:spMk id="526" creationId="{65C08EB7-609C-ADDD-7EA7-6C09AA83EB2D}"/>
          </ac:spMkLst>
        </pc:spChg>
        <pc:spChg chg="mod">
          <ac:chgData name="Bob Ward" userId="6da7c2dd-8e2e-469f-a216-c384312e2a2d" providerId="ADAL" clId="{581D57FF-9067-48AD-9322-2AD70797F053}" dt="2022-10-20T18:37:34.092" v="1216"/>
          <ac:spMkLst>
            <pc:docMk/>
            <pc:sldMk cId="1516796794" sldId="2147477382"/>
            <ac:spMk id="527" creationId="{5B89F600-FB80-C4E6-6BE9-15D71DD0751E}"/>
          </ac:spMkLst>
        </pc:spChg>
        <pc:spChg chg="mod">
          <ac:chgData name="Bob Ward" userId="6da7c2dd-8e2e-469f-a216-c384312e2a2d" providerId="ADAL" clId="{581D57FF-9067-48AD-9322-2AD70797F053}" dt="2022-10-20T18:37:34.092" v="1216"/>
          <ac:spMkLst>
            <pc:docMk/>
            <pc:sldMk cId="1516796794" sldId="2147477382"/>
            <ac:spMk id="528" creationId="{6D0C0125-47A4-040D-682D-0886B8615678}"/>
          </ac:spMkLst>
        </pc:spChg>
        <pc:spChg chg="mod">
          <ac:chgData name="Bob Ward" userId="6da7c2dd-8e2e-469f-a216-c384312e2a2d" providerId="ADAL" clId="{581D57FF-9067-48AD-9322-2AD70797F053}" dt="2022-10-20T18:37:34.092" v="1216"/>
          <ac:spMkLst>
            <pc:docMk/>
            <pc:sldMk cId="1516796794" sldId="2147477382"/>
            <ac:spMk id="529" creationId="{64182575-7D72-C39B-2C66-692026726E2D}"/>
          </ac:spMkLst>
        </pc:spChg>
        <pc:spChg chg="mod">
          <ac:chgData name="Bob Ward" userId="6da7c2dd-8e2e-469f-a216-c384312e2a2d" providerId="ADAL" clId="{581D57FF-9067-48AD-9322-2AD70797F053}" dt="2022-10-20T18:37:34.092" v="1216"/>
          <ac:spMkLst>
            <pc:docMk/>
            <pc:sldMk cId="1516796794" sldId="2147477382"/>
            <ac:spMk id="530" creationId="{68EB7039-18E8-E447-2A1B-AD7A0D59C99B}"/>
          </ac:spMkLst>
        </pc:spChg>
        <pc:spChg chg="mod">
          <ac:chgData name="Bob Ward" userId="6da7c2dd-8e2e-469f-a216-c384312e2a2d" providerId="ADAL" clId="{581D57FF-9067-48AD-9322-2AD70797F053}" dt="2022-10-20T18:37:34.092" v="1216"/>
          <ac:spMkLst>
            <pc:docMk/>
            <pc:sldMk cId="1516796794" sldId="2147477382"/>
            <ac:spMk id="531" creationId="{73F79E31-390D-31B6-D199-1C990AA9BD07}"/>
          </ac:spMkLst>
        </pc:spChg>
        <pc:spChg chg="mod">
          <ac:chgData name="Bob Ward" userId="6da7c2dd-8e2e-469f-a216-c384312e2a2d" providerId="ADAL" clId="{581D57FF-9067-48AD-9322-2AD70797F053}" dt="2022-10-20T18:37:34.092" v="1216"/>
          <ac:spMkLst>
            <pc:docMk/>
            <pc:sldMk cId="1516796794" sldId="2147477382"/>
            <ac:spMk id="532" creationId="{CE510680-C033-31AE-8A6A-ECF9EFC1DA1E}"/>
          </ac:spMkLst>
        </pc:spChg>
        <pc:spChg chg="mod">
          <ac:chgData name="Bob Ward" userId="6da7c2dd-8e2e-469f-a216-c384312e2a2d" providerId="ADAL" clId="{581D57FF-9067-48AD-9322-2AD70797F053}" dt="2022-10-20T18:37:34.092" v="1216"/>
          <ac:spMkLst>
            <pc:docMk/>
            <pc:sldMk cId="1516796794" sldId="2147477382"/>
            <ac:spMk id="533" creationId="{10566A67-87EB-79CF-8BA6-1D6A1B888933}"/>
          </ac:spMkLst>
        </pc:spChg>
        <pc:spChg chg="mod">
          <ac:chgData name="Bob Ward" userId="6da7c2dd-8e2e-469f-a216-c384312e2a2d" providerId="ADAL" clId="{581D57FF-9067-48AD-9322-2AD70797F053}" dt="2022-10-20T18:37:34.092" v="1216"/>
          <ac:spMkLst>
            <pc:docMk/>
            <pc:sldMk cId="1516796794" sldId="2147477382"/>
            <ac:spMk id="534" creationId="{1B958D6F-DE5C-26BB-27EE-D696C29ED061}"/>
          </ac:spMkLst>
        </pc:spChg>
        <pc:spChg chg="mod">
          <ac:chgData name="Bob Ward" userId="6da7c2dd-8e2e-469f-a216-c384312e2a2d" providerId="ADAL" clId="{581D57FF-9067-48AD-9322-2AD70797F053}" dt="2022-10-20T18:37:34.092" v="1216"/>
          <ac:spMkLst>
            <pc:docMk/>
            <pc:sldMk cId="1516796794" sldId="2147477382"/>
            <ac:spMk id="535" creationId="{7D083420-F8CD-A25F-99A3-63834D3C4D8D}"/>
          </ac:spMkLst>
        </pc:spChg>
        <pc:spChg chg="mod">
          <ac:chgData name="Bob Ward" userId="6da7c2dd-8e2e-469f-a216-c384312e2a2d" providerId="ADAL" clId="{581D57FF-9067-48AD-9322-2AD70797F053}" dt="2022-10-20T18:37:34.092" v="1216"/>
          <ac:spMkLst>
            <pc:docMk/>
            <pc:sldMk cId="1516796794" sldId="2147477382"/>
            <ac:spMk id="536" creationId="{1117FD82-45DA-199D-D3A7-02280ABD9488}"/>
          </ac:spMkLst>
        </pc:spChg>
        <pc:spChg chg="mod">
          <ac:chgData name="Bob Ward" userId="6da7c2dd-8e2e-469f-a216-c384312e2a2d" providerId="ADAL" clId="{581D57FF-9067-48AD-9322-2AD70797F053}" dt="2022-10-20T18:37:34.092" v="1216"/>
          <ac:spMkLst>
            <pc:docMk/>
            <pc:sldMk cId="1516796794" sldId="2147477382"/>
            <ac:spMk id="537" creationId="{BA3245A3-9B6D-5BB0-AF49-F7743092BE70}"/>
          </ac:spMkLst>
        </pc:spChg>
        <pc:spChg chg="mod">
          <ac:chgData name="Bob Ward" userId="6da7c2dd-8e2e-469f-a216-c384312e2a2d" providerId="ADAL" clId="{581D57FF-9067-48AD-9322-2AD70797F053}" dt="2022-10-20T18:37:34.092" v="1216"/>
          <ac:spMkLst>
            <pc:docMk/>
            <pc:sldMk cId="1516796794" sldId="2147477382"/>
            <ac:spMk id="538" creationId="{8064AC82-CCD2-9F44-CEDB-2946DB0740B5}"/>
          </ac:spMkLst>
        </pc:spChg>
        <pc:spChg chg="mod">
          <ac:chgData name="Bob Ward" userId="6da7c2dd-8e2e-469f-a216-c384312e2a2d" providerId="ADAL" clId="{581D57FF-9067-48AD-9322-2AD70797F053}" dt="2022-10-20T18:37:34.092" v="1216"/>
          <ac:spMkLst>
            <pc:docMk/>
            <pc:sldMk cId="1516796794" sldId="2147477382"/>
            <ac:spMk id="539" creationId="{7A629DD9-07AA-B5E6-2EF6-2A6C78120CF3}"/>
          </ac:spMkLst>
        </pc:spChg>
        <pc:spChg chg="mod">
          <ac:chgData name="Bob Ward" userId="6da7c2dd-8e2e-469f-a216-c384312e2a2d" providerId="ADAL" clId="{581D57FF-9067-48AD-9322-2AD70797F053}" dt="2022-10-20T18:37:34.092" v="1216"/>
          <ac:spMkLst>
            <pc:docMk/>
            <pc:sldMk cId="1516796794" sldId="2147477382"/>
            <ac:spMk id="540" creationId="{FC01EABA-5852-7FA0-F8CA-918C34DE5FAF}"/>
          </ac:spMkLst>
        </pc:spChg>
        <pc:spChg chg="mod">
          <ac:chgData name="Bob Ward" userId="6da7c2dd-8e2e-469f-a216-c384312e2a2d" providerId="ADAL" clId="{581D57FF-9067-48AD-9322-2AD70797F053}" dt="2022-10-20T18:37:34.092" v="1216"/>
          <ac:spMkLst>
            <pc:docMk/>
            <pc:sldMk cId="1516796794" sldId="2147477382"/>
            <ac:spMk id="541" creationId="{354E39A4-999A-8A3B-10F4-690563F89962}"/>
          </ac:spMkLst>
        </pc:spChg>
        <pc:spChg chg="mod">
          <ac:chgData name="Bob Ward" userId="6da7c2dd-8e2e-469f-a216-c384312e2a2d" providerId="ADAL" clId="{581D57FF-9067-48AD-9322-2AD70797F053}" dt="2022-10-20T18:37:34.092" v="1216"/>
          <ac:spMkLst>
            <pc:docMk/>
            <pc:sldMk cId="1516796794" sldId="2147477382"/>
            <ac:spMk id="542" creationId="{6789F15E-3ED9-EA26-2D0C-8DED42B3087C}"/>
          </ac:spMkLst>
        </pc:spChg>
        <pc:spChg chg="mod">
          <ac:chgData name="Bob Ward" userId="6da7c2dd-8e2e-469f-a216-c384312e2a2d" providerId="ADAL" clId="{581D57FF-9067-48AD-9322-2AD70797F053}" dt="2022-10-20T18:37:34.092" v="1216"/>
          <ac:spMkLst>
            <pc:docMk/>
            <pc:sldMk cId="1516796794" sldId="2147477382"/>
            <ac:spMk id="543" creationId="{66B47775-056A-9167-EAFF-EE197DE24189}"/>
          </ac:spMkLst>
        </pc:spChg>
        <pc:spChg chg="mod">
          <ac:chgData name="Bob Ward" userId="6da7c2dd-8e2e-469f-a216-c384312e2a2d" providerId="ADAL" clId="{581D57FF-9067-48AD-9322-2AD70797F053}" dt="2022-10-20T18:37:34.092" v="1216"/>
          <ac:spMkLst>
            <pc:docMk/>
            <pc:sldMk cId="1516796794" sldId="2147477382"/>
            <ac:spMk id="544" creationId="{CAA92D19-78FC-BE70-06B9-915EFC83E1D5}"/>
          </ac:spMkLst>
        </pc:spChg>
        <pc:spChg chg="mod">
          <ac:chgData name="Bob Ward" userId="6da7c2dd-8e2e-469f-a216-c384312e2a2d" providerId="ADAL" clId="{581D57FF-9067-48AD-9322-2AD70797F053}" dt="2022-10-20T18:37:34.092" v="1216"/>
          <ac:spMkLst>
            <pc:docMk/>
            <pc:sldMk cId="1516796794" sldId="2147477382"/>
            <ac:spMk id="545" creationId="{91340504-685B-B87A-F3D6-35C76E08D05A}"/>
          </ac:spMkLst>
        </pc:spChg>
        <pc:spChg chg="mod">
          <ac:chgData name="Bob Ward" userId="6da7c2dd-8e2e-469f-a216-c384312e2a2d" providerId="ADAL" clId="{581D57FF-9067-48AD-9322-2AD70797F053}" dt="2022-10-20T18:37:34.092" v="1216"/>
          <ac:spMkLst>
            <pc:docMk/>
            <pc:sldMk cId="1516796794" sldId="2147477382"/>
            <ac:spMk id="546" creationId="{C1933E9C-9C96-F11C-C431-0C0CD954FCAB}"/>
          </ac:spMkLst>
        </pc:spChg>
        <pc:spChg chg="mod">
          <ac:chgData name="Bob Ward" userId="6da7c2dd-8e2e-469f-a216-c384312e2a2d" providerId="ADAL" clId="{581D57FF-9067-48AD-9322-2AD70797F053}" dt="2022-10-20T18:37:34.092" v="1216"/>
          <ac:spMkLst>
            <pc:docMk/>
            <pc:sldMk cId="1516796794" sldId="2147477382"/>
            <ac:spMk id="547" creationId="{4857180B-6ABC-E180-5B27-0D171942BFA4}"/>
          </ac:spMkLst>
        </pc:spChg>
        <pc:spChg chg="mod">
          <ac:chgData name="Bob Ward" userId="6da7c2dd-8e2e-469f-a216-c384312e2a2d" providerId="ADAL" clId="{581D57FF-9067-48AD-9322-2AD70797F053}" dt="2022-10-20T18:37:34.092" v="1216"/>
          <ac:spMkLst>
            <pc:docMk/>
            <pc:sldMk cId="1516796794" sldId="2147477382"/>
            <ac:spMk id="548" creationId="{A596166C-254B-7DE4-FBAA-D2A39D2B242E}"/>
          </ac:spMkLst>
        </pc:spChg>
        <pc:spChg chg="mod">
          <ac:chgData name="Bob Ward" userId="6da7c2dd-8e2e-469f-a216-c384312e2a2d" providerId="ADAL" clId="{581D57FF-9067-48AD-9322-2AD70797F053}" dt="2022-10-20T18:37:34.092" v="1216"/>
          <ac:spMkLst>
            <pc:docMk/>
            <pc:sldMk cId="1516796794" sldId="2147477382"/>
            <ac:spMk id="549" creationId="{5296DCD0-4C97-DBE5-D77C-70FCB0DD7E5E}"/>
          </ac:spMkLst>
        </pc:spChg>
        <pc:spChg chg="add del mod">
          <ac:chgData name="Bob Ward" userId="6da7c2dd-8e2e-469f-a216-c384312e2a2d" providerId="ADAL" clId="{581D57FF-9067-48AD-9322-2AD70797F053}" dt="2022-10-20T18:37:39.269" v="1217"/>
          <ac:spMkLst>
            <pc:docMk/>
            <pc:sldMk cId="1516796794" sldId="2147477382"/>
            <ac:spMk id="550" creationId="{4C1282F7-0990-7856-5ECC-4164C1BFFF23}"/>
          </ac:spMkLst>
        </pc:spChg>
        <pc:spChg chg="add del mod">
          <ac:chgData name="Bob Ward" userId="6da7c2dd-8e2e-469f-a216-c384312e2a2d" providerId="ADAL" clId="{581D57FF-9067-48AD-9322-2AD70797F053}" dt="2022-10-20T18:37:39.269" v="1217"/>
          <ac:spMkLst>
            <pc:docMk/>
            <pc:sldMk cId="1516796794" sldId="2147477382"/>
            <ac:spMk id="551" creationId="{BD35A432-C850-3CEA-E6CF-828323ABD75F}"/>
          </ac:spMkLst>
        </pc:spChg>
        <pc:spChg chg="add del mod">
          <ac:chgData name="Bob Ward" userId="6da7c2dd-8e2e-469f-a216-c384312e2a2d" providerId="ADAL" clId="{581D57FF-9067-48AD-9322-2AD70797F053}" dt="2022-10-20T18:37:39.269" v="1217"/>
          <ac:spMkLst>
            <pc:docMk/>
            <pc:sldMk cId="1516796794" sldId="2147477382"/>
            <ac:spMk id="552" creationId="{9A523437-F089-F58E-73C5-315F1BF3661F}"/>
          </ac:spMkLst>
        </pc:spChg>
        <pc:spChg chg="mod">
          <ac:chgData name="Bob Ward" userId="6da7c2dd-8e2e-469f-a216-c384312e2a2d" providerId="ADAL" clId="{581D57FF-9067-48AD-9322-2AD70797F053}" dt="2022-10-20T18:37:34.092" v="1216"/>
          <ac:spMkLst>
            <pc:docMk/>
            <pc:sldMk cId="1516796794" sldId="2147477382"/>
            <ac:spMk id="554" creationId="{F615F298-4C21-59C8-B381-B4B3DF482D65}"/>
          </ac:spMkLst>
        </pc:spChg>
        <pc:spChg chg="mod">
          <ac:chgData name="Bob Ward" userId="6da7c2dd-8e2e-469f-a216-c384312e2a2d" providerId="ADAL" clId="{581D57FF-9067-48AD-9322-2AD70797F053}" dt="2022-10-20T18:37:34.092" v="1216"/>
          <ac:spMkLst>
            <pc:docMk/>
            <pc:sldMk cId="1516796794" sldId="2147477382"/>
            <ac:spMk id="556" creationId="{C47A7CAC-F959-12C0-39B8-E027FD3E4087}"/>
          </ac:spMkLst>
        </pc:spChg>
        <pc:spChg chg="mod">
          <ac:chgData name="Bob Ward" userId="6da7c2dd-8e2e-469f-a216-c384312e2a2d" providerId="ADAL" clId="{581D57FF-9067-48AD-9322-2AD70797F053}" dt="2022-10-20T18:37:34.092" v="1216"/>
          <ac:spMkLst>
            <pc:docMk/>
            <pc:sldMk cId="1516796794" sldId="2147477382"/>
            <ac:spMk id="557" creationId="{23182ED9-F8D2-C15B-B055-8DFF586297E8}"/>
          </ac:spMkLst>
        </pc:spChg>
        <pc:spChg chg="mod">
          <ac:chgData name="Bob Ward" userId="6da7c2dd-8e2e-469f-a216-c384312e2a2d" providerId="ADAL" clId="{581D57FF-9067-48AD-9322-2AD70797F053}" dt="2022-10-20T18:37:34.092" v="1216"/>
          <ac:spMkLst>
            <pc:docMk/>
            <pc:sldMk cId="1516796794" sldId="2147477382"/>
            <ac:spMk id="558" creationId="{7426716B-0B0C-EEB2-0926-F51B71C5B567}"/>
          </ac:spMkLst>
        </pc:spChg>
        <pc:spChg chg="mod">
          <ac:chgData name="Bob Ward" userId="6da7c2dd-8e2e-469f-a216-c384312e2a2d" providerId="ADAL" clId="{581D57FF-9067-48AD-9322-2AD70797F053}" dt="2022-10-20T18:37:34.092" v="1216"/>
          <ac:spMkLst>
            <pc:docMk/>
            <pc:sldMk cId="1516796794" sldId="2147477382"/>
            <ac:spMk id="559" creationId="{A8558CF0-8A96-0F27-DE00-529A7437F488}"/>
          </ac:spMkLst>
        </pc:spChg>
        <pc:spChg chg="mod">
          <ac:chgData name="Bob Ward" userId="6da7c2dd-8e2e-469f-a216-c384312e2a2d" providerId="ADAL" clId="{581D57FF-9067-48AD-9322-2AD70797F053}" dt="2022-10-20T18:37:34.092" v="1216"/>
          <ac:spMkLst>
            <pc:docMk/>
            <pc:sldMk cId="1516796794" sldId="2147477382"/>
            <ac:spMk id="560" creationId="{A3C61FC7-CACE-964F-49E0-C18B2F863793}"/>
          </ac:spMkLst>
        </pc:spChg>
        <pc:spChg chg="add del mod">
          <ac:chgData name="Bob Ward" userId="6da7c2dd-8e2e-469f-a216-c384312e2a2d" providerId="ADAL" clId="{581D57FF-9067-48AD-9322-2AD70797F053}" dt="2022-10-20T18:37:39.269" v="1217"/>
          <ac:spMkLst>
            <pc:docMk/>
            <pc:sldMk cId="1516796794" sldId="2147477382"/>
            <ac:spMk id="561" creationId="{E0680EAA-D3A2-491A-79D4-166D4FD1DFB9}"/>
          </ac:spMkLst>
        </pc:spChg>
        <pc:spChg chg="mod">
          <ac:chgData name="Bob Ward" userId="6da7c2dd-8e2e-469f-a216-c384312e2a2d" providerId="ADAL" clId="{581D57FF-9067-48AD-9322-2AD70797F053}" dt="2022-10-20T18:37:34.092" v="1216"/>
          <ac:spMkLst>
            <pc:docMk/>
            <pc:sldMk cId="1516796794" sldId="2147477382"/>
            <ac:spMk id="564" creationId="{A6A1B185-20D3-9E11-3F16-B53EED152161}"/>
          </ac:spMkLst>
        </pc:spChg>
        <pc:spChg chg="add mod">
          <ac:chgData name="Bob Ward" userId="6da7c2dd-8e2e-469f-a216-c384312e2a2d" providerId="ADAL" clId="{581D57FF-9067-48AD-9322-2AD70797F053}" dt="2022-10-20T18:37:39.331" v="1218"/>
          <ac:spMkLst>
            <pc:docMk/>
            <pc:sldMk cId="1516796794" sldId="2147477382"/>
            <ac:spMk id="566" creationId="{42E573F3-4DA0-8B10-C7C9-02046E6595D9}"/>
          </ac:spMkLst>
        </pc:spChg>
        <pc:spChg chg="add mod">
          <ac:chgData name="Bob Ward" userId="6da7c2dd-8e2e-469f-a216-c384312e2a2d" providerId="ADAL" clId="{581D57FF-9067-48AD-9322-2AD70797F053}" dt="2022-10-20T18:37:39.331" v="1218"/>
          <ac:spMkLst>
            <pc:docMk/>
            <pc:sldMk cId="1516796794" sldId="2147477382"/>
            <ac:spMk id="567" creationId="{FA1EE28D-0352-589C-384F-9E61BA22E463}"/>
          </ac:spMkLst>
        </pc:spChg>
        <pc:spChg chg="mod">
          <ac:chgData name="Bob Ward" userId="6da7c2dd-8e2e-469f-a216-c384312e2a2d" providerId="ADAL" clId="{581D57FF-9067-48AD-9322-2AD70797F053}" dt="2022-10-20T18:37:39.331" v="1218"/>
          <ac:spMkLst>
            <pc:docMk/>
            <pc:sldMk cId="1516796794" sldId="2147477382"/>
            <ac:spMk id="570" creationId="{1B11298A-F262-BC43-377F-93B0F3E30DD0}"/>
          </ac:spMkLst>
        </pc:spChg>
        <pc:spChg chg="mod">
          <ac:chgData name="Bob Ward" userId="6da7c2dd-8e2e-469f-a216-c384312e2a2d" providerId="ADAL" clId="{581D57FF-9067-48AD-9322-2AD70797F053}" dt="2022-10-20T18:37:39.331" v="1218"/>
          <ac:spMkLst>
            <pc:docMk/>
            <pc:sldMk cId="1516796794" sldId="2147477382"/>
            <ac:spMk id="571" creationId="{D8332D13-153D-40DC-7FC3-48ED7D55A49F}"/>
          </ac:spMkLst>
        </pc:spChg>
        <pc:spChg chg="mod">
          <ac:chgData name="Bob Ward" userId="6da7c2dd-8e2e-469f-a216-c384312e2a2d" providerId="ADAL" clId="{581D57FF-9067-48AD-9322-2AD70797F053}" dt="2022-10-20T18:37:39.331" v="1218"/>
          <ac:spMkLst>
            <pc:docMk/>
            <pc:sldMk cId="1516796794" sldId="2147477382"/>
            <ac:spMk id="572" creationId="{EC2E7D2F-1C7E-60BA-B9AB-3A3BF8AFBF87}"/>
          </ac:spMkLst>
        </pc:spChg>
        <pc:spChg chg="mod">
          <ac:chgData name="Bob Ward" userId="6da7c2dd-8e2e-469f-a216-c384312e2a2d" providerId="ADAL" clId="{581D57FF-9067-48AD-9322-2AD70797F053}" dt="2022-10-20T18:37:39.331" v="1218"/>
          <ac:spMkLst>
            <pc:docMk/>
            <pc:sldMk cId="1516796794" sldId="2147477382"/>
            <ac:spMk id="573" creationId="{836A8460-5FC4-D57B-87E1-5575835FBF2C}"/>
          </ac:spMkLst>
        </pc:spChg>
        <pc:spChg chg="mod">
          <ac:chgData name="Bob Ward" userId="6da7c2dd-8e2e-469f-a216-c384312e2a2d" providerId="ADAL" clId="{581D57FF-9067-48AD-9322-2AD70797F053}" dt="2022-10-20T18:37:39.331" v="1218"/>
          <ac:spMkLst>
            <pc:docMk/>
            <pc:sldMk cId="1516796794" sldId="2147477382"/>
            <ac:spMk id="574" creationId="{C90D5B52-F1A2-58F5-E3A5-FBCBD2DB39BC}"/>
          </ac:spMkLst>
        </pc:spChg>
        <pc:spChg chg="add mod">
          <ac:chgData name="Bob Ward" userId="6da7c2dd-8e2e-469f-a216-c384312e2a2d" providerId="ADAL" clId="{581D57FF-9067-48AD-9322-2AD70797F053}" dt="2022-10-20T18:37:39.331" v="1218"/>
          <ac:spMkLst>
            <pc:docMk/>
            <pc:sldMk cId="1516796794" sldId="2147477382"/>
            <ac:spMk id="575" creationId="{CECB7AC5-FCDB-7CF1-E537-95AF20EA2106}"/>
          </ac:spMkLst>
        </pc:spChg>
        <pc:spChg chg="add mod">
          <ac:chgData name="Bob Ward" userId="6da7c2dd-8e2e-469f-a216-c384312e2a2d" providerId="ADAL" clId="{581D57FF-9067-48AD-9322-2AD70797F053}" dt="2022-10-20T18:37:39.331" v="1218"/>
          <ac:spMkLst>
            <pc:docMk/>
            <pc:sldMk cId="1516796794" sldId="2147477382"/>
            <ac:spMk id="577" creationId="{CF135580-A7A3-4B60-62FD-2A89D5AD92C6}"/>
          </ac:spMkLst>
        </pc:spChg>
        <pc:spChg chg="mod">
          <ac:chgData name="Bob Ward" userId="6da7c2dd-8e2e-469f-a216-c384312e2a2d" providerId="ADAL" clId="{581D57FF-9067-48AD-9322-2AD70797F053}" dt="2022-10-20T18:37:39.331" v="1218"/>
          <ac:spMkLst>
            <pc:docMk/>
            <pc:sldMk cId="1516796794" sldId="2147477382"/>
            <ac:spMk id="581" creationId="{BEA0ACDB-40C7-9C6C-2622-AFD4C4A94A43}"/>
          </ac:spMkLst>
        </pc:spChg>
        <pc:spChg chg="mod">
          <ac:chgData name="Bob Ward" userId="6da7c2dd-8e2e-469f-a216-c384312e2a2d" providerId="ADAL" clId="{581D57FF-9067-48AD-9322-2AD70797F053}" dt="2022-10-20T18:37:39.331" v="1218"/>
          <ac:spMkLst>
            <pc:docMk/>
            <pc:sldMk cId="1516796794" sldId="2147477382"/>
            <ac:spMk id="582" creationId="{E7D9CCED-C314-40AC-724A-685C4E1165B1}"/>
          </ac:spMkLst>
        </pc:spChg>
        <pc:spChg chg="mod">
          <ac:chgData name="Bob Ward" userId="6da7c2dd-8e2e-469f-a216-c384312e2a2d" providerId="ADAL" clId="{581D57FF-9067-48AD-9322-2AD70797F053}" dt="2022-10-20T18:37:39.331" v="1218"/>
          <ac:spMkLst>
            <pc:docMk/>
            <pc:sldMk cId="1516796794" sldId="2147477382"/>
            <ac:spMk id="583" creationId="{14CB1E56-C048-3E1A-CA4F-56A8DE6A9CE0}"/>
          </ac:spMkLst>
        </pc:spChg>
        <pc:spChg chg="mod">
          <ac:chgData name="Bob Ward" userId="6da7c2dd-8e2e-469f-a216-c384312e2a2d" providerId="ADAL" clId="{581D57FF-9067-48AD-9322-2AD70797F053}" dt="2022-10-20T18:37:39.331" v="1218"/>
          <ac:spMkLst>
            <pc:docMk/>
            <pc:sldMk cId="1516796794" sldId="2147477382"/>
            <ac:spMk id="584" creationId="{D3221F41-F0E2-78DA-69AB-3137E1600E93}"/>
          </ac:spMkLst>
        </pc:spChg>
        <pc:spChg chg="mod">
          <ac:chgData name="Bob Ward" userId="6da7c2dd-8e2e-469f-a216-c384312e2a2d" providerId="ADAL" clId="{581D57FF-9067-48AD-9322-2AD70797F053}" dt="2022-10-20T18:37:39.331" v="1218"/>
          <ac:spMkLst>
            <pc:docMk/>
            <pc:sldMk cId="1516796794" sldId="2147477382"/>
            <ac:spMk id="585" creationId="{B68F00E7-8EF6-8E86-C175-4A4161FC6ABE}"/>
          </ac:spMkLst>
        </pc:spChg>
        <pc:spChg chg="mod">
          <ac:chgData name="Bob Ward" userId="6da7c2dd-8e2e-469f-a216-c384312e2a2d" providerId="ADAL" clId="{581D57FF-9067-48AD-9322-2AD70797F053}" dt="2022-10-20T18:37:39.331" v="1218"/>
          <ac:spMkLst>
            <pc:docMk/>
            <pc:sldMk cId="1516796794" sldId="2147477382"/>
            <ac:spMk id="586" creationId="{01CF11F6-13C5-2AEB-8DE4-26BD4120DCD9}"/>
          </ac:spMkLst>
        </pc:spChg>
        <pc:spChg chg="mod">
          <ac:chgData name="Bob Ward" userId="6da7c2dd-8e2e-469f-a216-c384312e2a2d" providerId="ADAL" clId="{581D57FF-9067-48AD-9322-2AD70797F053}" dt="2022-10-20T18:37:39.331" v="1218"/>
          <ac:spMkLst>
            <pc:docMk/>
            <pc:sldMk cId="1516796794" sldId="2147477382"/>
            <ac:spMk id="587" creationId="{A004C754-9B72-9657-C689-51E2F7B48D27}"/>
          </ac:spMkLst>
        </pc:spChg>
        <pc:spChg chg="mod">
          <ac:chgData name="Bob Ward" userId="6da7c2dd-8e2e-469f-a216-c384312e2a2d" providerId="ADAL" clId="{581D57FF-9067-48AD-9322-2AD70797F053}" dt="2022-10-20T18:37:39.331" v="1218"/>
          <ac:spMkLst>
            <pc:docMk/>
            <pc:sldMk cId="1516796794" sldId="2147477382"/>
            <ac:spMk id="588" creationId="{E0C87170-F0E5-AA6F-B5CC-E53EB985999B}"/>
          </ac:spMkLst>
        </pc:spChg>
        <pc:spChg chg="mod">
          <ac:chgData name="Bob Ward" userId="6da7c2dd-8e2e-469f-a216-c384312e2a2d" providerId="ADAL" clId="{581D57FF-9067-48AD-9322-2AD70797F053}" dt="2022-10-20T18:37:39.331" v="1218"/>
          <ac:spMkLst>
            <pc:docMk/>
            <pc:sldMk cId="1516796794" sldId="2147477382"/>
            <ac:spMk id="595" creationId="{748B7DB2-E770-0713-8345-DED4074102D8}"/>
          </ac:spMkLst>
        </pc:spChg>
        <pc:spChg chg="mod">
          <ac:chgData name="Bob Ward" userId="6da7c2dd-8e2e-469f-a216-c384312e2a2d" providerId="ADAL" clId="{581D57FF-9067-48AD-9322-2AD70797F053}" dt="2022-10-20T18:37:39.331" v="1218"/>
          <ac:spMkLst>
            <pc:docMk/>
            <pc:sldMk cId="1516796794" sldId="2147477382"/>
            <ac:spMk id="597" creationId="{B4061A43-AB26-D695-D84D-B38C9381F722}"/>
          </ac:spMkLst>
        </pc:spChg>
        <pc:spChg chg="mod">
          <ac:chgData name="Bob Ward" userId="6da7c2dd-8e2e-469f-a216-c384312e2a2d" providerId="ADAL" clId="{581D57FF-9067-48AD-9322-2AD70797F053}" dt="2022-10-20T18:37:39.331" v="1218"/>
          <ac:spMkLst>
            <pc:docMk/>
            <pc:sldMk cId="1516796794" sldId="2147477382"/>
            <ac:spMk id="598" creationId="{5E7A41D2-659A-2D00-A9E1-FD4ADCE0B806}"/>
          </ac:spMkLst>
        </pc:spChg>
        <pc:spChg chg="mod">
          <ac:chgData name="Bob Ward" userId="6da7c2dd-8e2e-469f-a216-c384312e2a2d" providerId="ADAL" clId="{581D57FF-9067-48AD-9322-2AD70797F053}" dt="2022-10-20T18:37:39.331" v="1218"/>
          <ac:spMkLst>
            <pc:docMk/>
            <pc:sldMk cId="1516796794" sldId="2147477382"/>
            <ac:spMk id="599" creationId="{C6DEAE9A-84E5-D9FD-679B-D1DB5722A5E2}"/>
          </ac:spMkLst>
        </pc:spChg>
        <pc:spChg chg="mod">
          <ac:chgData name="Bob Ward" userId="6da7c2dd-8e2e-469f-a216-c384312e2a2d" providerId="ADAL" clId="{581D57FF-9067-48AD-9322-2AD70797F053}" dt="2022-10-20T18:37:39.331" v="1218"/>
          <ac:spMkLst>
            <pc:docMk/>
            <pc:sldMk cId="1516796794" sldId="2147477382"/>
            <ac:spMk id="600" creationId="{C4DA23EB-4E6E-247C-9C80-5B31004D9D1D}"/>
          </ac:spMkLst>
        </pc:spChg>
        <pc:spChg chg="mod">
          <ac:chgData name="Bob Ward" userId="6da7c2dd-8e2e-469f-a216-c384312e2a2d" providerId="ADAL" clId="{581D57FF-9067-48AD-9322-2AD70797F053}" dt="2022-10-20T18:37:39.331" v="1218"/>
          <ac:spMkLst>
            <pc:docMk/>
            <pc:sldMk cId="1516796794" sldId="2147477382"/>
            <ac:spMk id="601" creationId="{57134454-9A8C-EA32-0189-D188AED69302}"/>
          </ac:spMkLst>
        </pc:spChg>
        <pc:spChg chg="mod">
          <ac:chgData name="Bob Ward" userId="6da7c2dd-8e2e-469f-a216-c384312e2a2d" providerId="ADAL" clId="{581D57FF-9067-48AD-9322-2AD70797F053}" dt="2022-10-20T18:37:39.331" v="1218"/>
          <ac:spMkLst>
            <pc:docMk/>
            <pc:sldMk cId="1516796794" sldId="2147477382"/>
            <ac:spMk id="603" creationId="{6F382AE6-0050-AF0B-2B96-28CD2C031B12}"/>
          </ac:spMkLst>
        </pc:spChg>
        <pc:spChg chg="mod">
          <ac:chgData name="Bob Ward" userId="6da7c2dd-8e2e-469f-a216-c384312e2a2d" providerId="ADAL" clId="{581D57FF-9067-48AD-9322-2AD70797F053}" dt="2022-10-20T18:37:39.331" v="1218"/>
          <ac:spMkLst>
            <pc:docMk/>
            <pc:sldMk cId="1516796794" sldId="2147477382"/>
            <ac:spMk id="605" creationId="{594C6ED3-C9EB-76CD-E5F7-EADAFE096A9F}"/>
          </ac:spMkLst>
        </pc:spChg>
        <pc:spChg chg="mod">
          <ac:chgData name="Bob Ward" userId="6da7c2dd-8e2e-469f-a216-c384312e2a2d" providerId="ADAL" clId="{581D57FF-9067-48AD-9322-2AD70797F053}" dt="2022-10-20T18:37:39.331" v="1218"/>
          <ac:spMkLst>
            <pc:docMk/>
            <pc:sldMk cId="1516796794" sldId="2147477382"/>
            <ac:spMk id="606" creationId="{778B5B92-9551-EE0D-2A5F-4239D12F0F45}"/>
          </ac:spMkLst>
        </pc:spChg>
        <pc:spChg chg="mod">
          <ac:chgData name="Bob Ward" userId="6da7c2dd-8e2e-469f-a216-c384312e2a2d" providerId="ADAL" clId="{581D57FF-9067-48AD-9322-2AD70797F053}" dt="2022-10-20T18:37:39.331" v="1218"/>
          <ac:spMkLst>
            <pc:docMk/>
            <pc:sldMk cId="1516796794" sldId="2147477382"/>
            <ac:spMk id="607" creationId="{ACB8DD37-076B-150F-DAFD-8934A57BAEF9}"/>
          </ac:spMkLst>
        </pc:spChg>
        <pc:spChg chg="mod">
          <ac:chgData name="Bob Ward" userId="6da7c2dd-8e2e-469f-a216-c384312e2a2d" providerId="ADAL" clId="{581D57FF-9067-48AD-9322-2AD70797F053}" dt="2022-10-20T18:37:39.331" v="1218"/>
          <ac:spMkLst>
            <pc:docMk/>
            <pc:sldMk cId="1516796794" sldId="2147477382"/>
            <ac:spMk id="608" creationId="{705E8F55-57AC-9BE5-2677-44F79B0911A9}"/>
          </ac:spMkLst>
        </pc:spChg>
        <pc:spChg chg="mod">
          <ac:chgData name="Bob Ward" userId="6da7c2dd-8e2e-469f-a216-c384312e2a2d" providerId="ADAL" clId="{581D57FF-9067-48AD-9322-2AD70797F053}" dt="2022-10-20T18:37:39.331" v="1218"/>
          <ac:spMkLst>
            <pc:docMk/>
            <pc:sldMk cId="1516796794" sldId="2147477382"/>
            <ac:spMk id="609" creationId="{7850D0D6-F188-AD65-D9B4-AF2EC866DD51}"/>
          </ac:spMkLst>
        </pc:spChg>
        <pc:spChg chg="mod">
          <ac:chgData name="Bob Ward" userId="6da7c2dd-8e2e-469f-a216-c384312e2a2d" providerId="ADAL" clId="{581D57FF-9067-48AD-9322-2AD70797F053}" dt="2022-10-20T18:37:39.331" v="1218"/>
          <ac:spMkLst>
            <pc:docMk/>
            <pc:sldMk cId="1516796794" sldId="2147477382"/>
            <ac:spMk id="611" creationId="{E24371BD-CC77-EBB3-43E2-25F9C1A1B159}"/>
          </ac:spMkLst>
        </pc:spChg>
        <pc:spChg chg="mod">
          <ac:chgData name="Bob Ward" userId="6da7c2dd-8e2e-469f-a216-c384312e2a2d" providerId="ADAL" clId="{581D57FF-9067-48AD-9322-2AD70797F053}" dt="2022-10-20T18:37:39.331" v="1218"/>
          <ac:spMkLst>
            <pc:docMk/>
            <pc:sldMk cId="1516796794" sldId="2147477382"/>
            <ac:spMk id="613" creationId="{EA073CEB-92CE-964E-B121-C4FE767AC678}"/>
          </ac:spMkLst>
        </pc:spChg>
        <pc:spChg chg="mod">
          <ac:chgData name="Bob Ward" userId="6da7c2dd-8e2e-469f-a216-c384312e2a2d" providerId="ADAL" clId="{581D57FF-9067-48AD-9322-2AD70797F053}" dt="2022-10-20T18:37:39.331" v="1218"/>
          <ac:spMkLst>
            <pc:docMk/>
            <pc:sldMk cId="1516796794" sldId="2147477382"/>
            <ac:spMk id="614" creationId="{928B1BCF-89D7-7EA2-CA35-47409F470D14}"/>
          </ac:spMkLst>
        </pc:spChg>
        <pc:spChg chg="mod">
          <ac:chgData name="Bob Ward" userId="6da7c2dd-8e2e-469f-a216-c384312e2a2d" providerId="ADAL" clId="{581D57FF-9067-48AD-9322-2AD70797F053}" dt="2022-10-20T18:37:39.331" v="1218"/>
          <ac:spMkLst>
            <pc:docMk/>
            <pc:sldMk cId="1516796794" sldId="2147477382"/>
            <ac:spMk id="615" creationId="{CFF11069-31EE-5ED2-0D1F-64959A2EF2E6}"/>
          </ac:spMkLst>
        </pc:spChg>
        <pc:spChg chg="mod">
          <ac:chgData name="Bob Ward" userId="6da7c2dd-8e2e-469f-a216-c384312e2a2d" providerId="ADAL" clId="{581D57FF-9067-48AD-9322-2AD70797F053}" dt="2022-10-20T18:37:39.331" v="1218"/>
          <ac:spMkLst>
            <pc:docMk/>
            <pc:sldMk cId="1516796794" sldId="2147477382"/>
            <ac:spMk id="616" creationId="{CAD04726-C4D5-AAFF-158A-DC5AB235B096}"/>
          </ac:spMkLst>
        </pc:spChg>
        <pc:spChg chg="mod">
          <ac:chgData name="Bob Ward" userId="6da7c2dd-8e2e-469f-a216-c384312e2a2d" providerId="ADAL" clId="{581D57FF-9067-48AD-9322-2AD70797F053}" dt="2022-10-20T18:37:39.331" v="1218"/>
          <ac:spMkLst>
            <pc:docMk/>
            <pc:sldMk cId="1516796794" sldId="2147477382"/>
            <ac:spMk id="617" creationId="{76486631-8719-BB4B-AA37-7561A7F5A0C2}"/>
          </ac:spMkLst>
        </pc:spChg>
        <pc:spChg chg="mod">
          <ac:chgData name="Bob Ward" userId="6da7c2dd-8e2e-469f-a216-c384312e2a2d" providerId="ADAL" clId="{581D57FF-9067-48AD-9322-2AD70797F053}" dt="2022-10-20T18:37:39.331" v="1218"/>
          <ac:spMkLst>
            <pc:docMk/>
            <pc:sldMk cId="1516796794" sldId="2147477382"/>
            <ac:spMk id="619" creationId="{9B9B11C0-08C0-01DA-79AF-96E38C2D55CD}"/>
          </ac:spMkLst>
        </pc:spChg>
        <pc:spChg chg="mod">
          <ac:chgData name="Bob Ward" userId="6da7c2dd-8e2e-469f-a216-c384312e2a2d" providerId="ADAL" clId="{581D57FF-9067-48AD-9322-2AD70797F053}" dt="2022-10-20T18:37:39.331" v="1218"/>
          <ac:spMkLst>
            <pc:docMk/>
            <pc:sldMk cId="1516796794" sldId="2147477382"/>
            <ac:spMk id="621" creationId="{681D496E-85C2-2458-E4F6-C0FB0B63FB7F}"/>
          </ac:spMkLst>
        </pc:spChg>
        <pc:spChg chg="mod">
          <ac:chgData name="Bob Ward" userId="6da7c2dd-8e2e-469f-a216-c384312e2a2d" providerId="ADAL" clId="{581D57FF-9067-48AD-9322-2AD70797F053}" dt="2022-10-20T18:37:39.331" v="1218"/>
          <ac:spMkLst>
            <pc:docMk/>
            <pc:sldMk cId="1516796794" sldId="2147477382"/>
            <ac:spMk id="622" creationId="{A2007DF6-AB3F-17D2-73EF-BEE479DD3562}"/>
          </ac:spMkLst>
        </pc:spChg>
        <pc:spChg chg="mod">
          <ac:chgData name="Bob Ward" userId="6da7c2dd-8e2e-469f-a216-c384312e2a2d" providerId="ADAL" clId="{581D57FF-9067-48AD-9322-2AD70797F053}" dt="2022-10-20T18:37:39.331" v="1218"/>
          <ac:spMkLst>
            <pc:docMk/>
            <pc:sldMk cId="1516796794" sldId="2147477382"/>
            <ac:spMk id="623" creationId="{C978A651-7720-BD30-03D4-4D74CEDC36F5}"/>
          </ac:spMkLst>
        </pc:spChg>
        <pc:spChg chg="mod">
          <ac:chgData name="Bob Ward" userId="6da7c2dd-8e2e-469f-a216-c384312e2a2d" providerId="ADAL" clId="{581D57FF-9067-48AD-9322-2AD70797F053}" dt="2022-10-20T18:37:39.331" v="1218"/>
          <ac:spMkLst>
            <pc:docMk/>
            <pc:sldMk cId="1516796794" sldId="2147477382"/>
            <ac:spMk id="624" creationId="{77873F33-A84C-5B30-DEDF-2138188431F7}"/>
          </ac:spMkLst>
        </pc:spChg>
        <pc:spChg chg="mod">
          <ac:chgData name="Bob Ward" userId="6da7c2dd-8e2e-469f-a216-c384312e2a2d" providerId="ADAL" clId="{581D57FF-9067-48AD-9322-2AD70797F053}" dt="2022-10-20T18:37:39.331" v="1218"/>
          <ac:spMkLst>
            <pc:docMk/>
            <pc:sldMk cId="1516796794" sldId="2147477382"/>
            <ac:spMk id="625" creationId="{A65B9A54-A75B-EC6C-5B8E-3D19DD802402}"/>
          </ac:spMkLst>
        </pc:spChg>
        <pc:spChg chg="mod">
          <ac:chgData name="Bob Ward" userId="6da7c2dd-8e2e-469f-a216-c384312e2a2d" providerId="ADAL" clId="{581D57FF-9067-48AD-9322-2AD70797F053}" dt="2022-10-20T18:37:39.331" v="1218"/>
          <ac:spMkLst>
            <pc:docMk/>
            <pc:sldMk cId="1516796794" sldId="2147477382"/>
            <ac:spMk id="626" creationId="{DDA518DF-A278-3FF7-28D9-92D9669F23D6}"/>
          </ac:spMkLst>
        </pc:spChg>
        <pc:spChg chg="mod">
          <ac:chgData name="Bob Ward" userId="6da7c2dd-8e2e-469f-a216-c384312e2a2d" providerId="ADAL" clId="{581D57FF-9067-48AD-9322-2AD70797F053}" dt="2022-10-20T18:37:39.331" v="1218"/>
          <ac:spMkLst>
            <pc:docMk/>
            <pc:sldMk cId="1516796794" sldId="2147477382"/>
            <ac:spMk id="627" creationId="{11EBF71F-06EC-0696-41A1-7BD7BE464D5C}"/>
          </ac:spMkLst>
        </pc:spChg>
        <pc:spChg chg="mod">
          <ac:chgData name="Bob Ward" userId="6da7c2dd-8e2e-469f-a216-c384312e2a2d" providerId="ADAL" clId="{581D57FF-9067-48AD-9322-2AD70797F053}" dt="2022-10-20T18:37:39.331" v="1218"/>
          <ac:spMkLst>
            <pc:docMk/>
            <pc:sldMk cId="1516796794" sldId="2147477382"/>
            <ac:spMk id="628" creationId="{9B072000-5351-128E-E2A4-FF5DEAE72E46}"/>
          </ac:spMkLst>
        </pc:spChg>
        <pc:spChg chg="mod">
          <ac:chgData name="Bob Ward" userId="6da7c2dd-8e2e-469f-a216-c384312e2a2d" providerId="ADAL" clId="{581D57FF-9067-48AD-9322-2AD70797F053}" dt="2022-10-20T18:37:39.331" v="1218"/>
          <ac:spMkLst>
            <pc:docMk/>
            <pc:sldMk cId="1516796794" sldId="2147477382"/>
            <ac:spMk id="629" creationId="{D37BAD80-BABC-94C6-2DE8-08B7540608A2}"/>
          </ac:spMkLst>
        </pc:spChg>
        <pc:spChg chg="mod">
          <ac:chgData name="Bob Ward" userId="6da7c2dd-8e2e-469f-a216-c384312e2a2d" providerId="ADAL" clId="{581D57FF-9067-48AD-9322-2AD70797F053}" dt="2022-10-20T18:37:39.331" v="1218"/>
          <ac:spMkLst>
            <pc:docMk/>
            <pc:sldMk cId="1516796794" sldId="2147477382"/>
            <ac:spMk id="630" creationId="{15EC5DC2-A65C-CD85-AFDA-A56BCBD9898F}"/>
          </ac:spMkLst>
        </pc:spChg>
        <pc:spChg chg="mod">
          <ac:chgData name="Bob Ward" userId="6da7c2dd-8e2e-469f-a216-c384312e2a2d" providerId="ADAL" clId="{581D57FF-9067-48AD-9322-2AD70797F053}" dt="2022-10-20T18:37:39.331" v="1218"/>
          <ac:spMkLst>
            <pc:docMk/>
            <pc:sldMk cId="1516796794" sldId="2147477382"/>
            <ac:spMk id="631" creationId="{D011361C-452C-50DA-B0E9-B12DDC360D95}"/>
          </ac:spMkLst>
        </pc:spChg>
        <pc:spChg chg="mod">
          <ac:chgData name="Bob Ward" userId="6da7c2dd-8e2e-469f-a216-c384312e2a2d" providerId="ADAL" clId="{581D57FF-9067-48AD-9322-2AD70797F053}" dt="2022-10-20T18:37:39.331" v="1218"/>
          <ac:spMkLst>
            <pc:docMk/>
            <pc:sldMk cId="1516796794" sldId="2147477382"/>
            <ac:spMk id="632" creationId="{64AFB75C-EA79-46C9-56B5-4AD2EB6F8E00}"/>
          </ac:spMkLst>
        </pc:spChg>
        <pc:spChg chg="mod">
          <ac:chgData name="Bob Ward" userId="6da7c2dd-8e2e-469f-a216-c384312e2a2d" providerId="ADAL" clId="{581D57FF-9067-48AD-9322-2AD70797F053}" dt="2022-10-20T18:37:39.331" v="1218"/>
          <ac:spMkLst>
            <pc:docMk/>
            <pc:sldMk cId="1516796794" sldId="2147477382"/>
            <ac:spMk id="633" creationId="{167B1394-9156-BB8E-1856-08A6AFF9BE76}"/>
          </ac:spMkLst>
        </pc:spChg>
        <pc:spChg chg="mod">
          <ac:chgData name="Bob Ward" userId="6da7c2dd-8e2e-469f-a216-c384312e2a2d" providerId="ADAL" clId="{581D57FF-9067-48AD-9322-2AD70797F053}" dt="2022-10-20T18:37:39.331" v="1218"/>
          <ac:spMkLst>
            <pc:docMk/>
            <pc:sldMk cId="1516796794" sldId="2147477382"/>
            <ac:spMk id="634" creationId="{18CBAE69-D295-E883-C9E4-C2CA2FBE535E}"/>
          </ac:spMkLst>
        </pc:spChg>
        <pc:spChg chg="mod">
          <ac:chgData name="Bob Ward" userId="6da7c2dd-8e2e-469f-a216-c384312e2a2d" providerId="ADAL" clId="{581D57FF-9067-48AD-9322-2AD70797F053}" dt="2022-10-20T18:37:39.331" v="1218"/>
          <ac:spMkLst>
            <pc:docMk/>
            <pc:sldMk cId="1516796794" sldId="2147477382"/>
            <ac:spMk id="635" creationId="{2018DB02-5FD9-9768-567E-15CBB0F3324B}"/>
          </ac:spMkLst>
        </pc:spChg>
        <pc:spChg chg="mod">
          <ac:chgData name="Bob Ward" userId="6da7c2dd-8e2e-469f-a216-c384312e2a2d" providerId="ADAL" clId="{581D57FF-9067-48AD-9322-2AD70797F053}" dt="2022-10-20T18:37:39.331" v="1218"/>
          <ac:spMkLst>
            <pc:docMk/>
            <pc:sldMk cId="1516796794" sldId="2147477382"/>
            <ac:spMk id="636" creationId="{AB6108EF-1F24-DBF7-A8B7-58FFC958E61B}"/>
          </ac:spMkLst>
        </pc:spChg>
        <pc:spChg chg="mod">
          <ac:chgData name="Bob Ward" userId="6da7c2dd-8e2e-469f-a216-c384312e2a2d" providerId="ADAL" clId="{581D57FF-9067-48AD-9322-2AD70797F053}" dt="2022-10-20T18:37:39.331" v="1218"/>
          <ac:spMkLst>
            <pc:docMk/>
            <pc:sldMk cId="1516796794" sldId="2147477382"/>
            <ac:spMk id="637" creationId="{E69C6081-4410-021F-C19F-87AA438187D7}"/>
          </ac:spMkLst>
        </pc:spChg>
        <pc:spChg chg="mod">
          <ac:chgData name="Bob Ward" userId="6da7c2dd-8e2e-469f-a216-c384312e2a2d" providerId="ADAL" clId="{581D57FF-9067-48AD-9322-2AD70797F053}" dt="2022-10-20T18:37:39.331" v="1218"/>
          <ac:spMkLst>
            <pc:docMk/>
            <pc:sldMk cId="1516796794" sldId="2147477382"/>
            <ac:spMk id="638" creationId="{8A26E319-4C2C-4BD8-0E3B-71B564B9555F}"/>
          </ac:spMkLst>
        </pc:spChg>
        <pc:spChg chg="mod">
          <ac:chgData name="Bob Ward" userId="6da7c2dd-8e2e-469f-a216-c384312e2a2d" providerId="ADAL" clId="{581D57FF-9067-48AD-9322-2AD70797F053}" dt="2022-10-20T18:37:39.331" v="1218"/>
          <ac:spMkLst>
            <pc:docMk/>
            <pc:sldMk cId="1516796794" sldId="2147477382"/>
            <ac:spMk id="639" creationId="{6AA94AA9-7526-854A-A15F-3F031235ED06}"/>
          </ac:spMkLst>
        </pc:spChg>
        <pc:spChg chg="mod">
          <ac:chgData name="Bob Ward" userId="6da7c2dd-8e2e-469f-a216-c384312e2a2d" providerId="ADAL" clId="{581D57FF-9067-48AD-9322-2AD70797F053}" dt="2022-10-20T18:37:39.331" v="1218"/>
          <ac:spMkLst>
            <pc:docMk/>
            <pc:sldMk cId="1516796794" sldId="2147477382"/>
            <ac:spMk id="640" creationId="{7899CE5D-A8D5-AE59-20CA-33319DBF04FD}"/>
          </ac:spMkLst>
        </pc:spChg>
        <pc:spChg chg="mod">
          <ac:chgData name="Bob Ward" userId="6da7c2dd-8e2e-469f-a216-c384312e2a2d" providerId="ADAL" clId="{581D57FF-9067-48AD-9322-2AD70797F053}" dt="2022-10-20T18:37:39.331" v="1218"/>
          <ac:spMkLst>
            <pc:docMk/>
            <pc:sldMk cId="1516796794" sldId="2147477382"/>
            <ac:spMk id="641" creationId="{2AB08E6C-3227-94A8-BED1-80F2042D6CCD}"/>
          </ac:spMkLst>
        </pc:spChg>
        <pc:spChg chg="mod">
          <ac:chgData name="Bob Ward" userId="6da7c2dd-8e2e-469f-a216-c384312e2a2d" providerId="ADAL" clId="{581D57FF-9067-48AD-9322-2AD70797F053}" dt="2022-10-20T18:37:39.331" v="1218"/>
          <ac:spMkLst>
            <pc:docMk/>
            <pc:sldMk cId="1516796794" sldId="2147477382"/>
            <ac:spMk id="642" creationId="{45BFD1FC-BA92-4C0C-C0DD-7B1CB2DE78B9}"/>
          </ac:spMkLst>
        </pc:spChg>
        <pc:spChg chg="mod">
          <ac:chgData name="Bob Ward" userId="6da7c2dd-8e2e-469f-a216-c384312e2a2d" providerId="ADAL" clId="{581D57FF-9067-48AD-9322-2AD70797F053}" dt="2022-10-20T18:37:39.331" v="1218"/>
          <ac:spMkLst>
            <pc:docMk/>
            <pc:sldMk cId="1516796794" sldId="2147477382"/>
            <ac:spMk id="643" creationId="{44C14A69-1E53-422B-24C1-67FDF97FA2A5}"/>
          </ac:spMkLst>
        </pc:spChg>
        <pc:spChg chg="mod">
          <ac:chgData name="Bob Ward" userId="6da7c2dd-8e2e-469f-a216-c384312e2a2d" providerId="ADAL" clId="{581D57FF-9067-48AD-9322-2AD70797F053}" dt="2022-10-20T18:37:39.331" v="1218"/>
          <ac:spMkLst>
            <pc:docMk/>
            <pc:sldMk cId="1516796794" sldId="2147477382"/>
            <ac:spMk id="644" creationId="{603D15AE-F00C-D02F-E805-A0ECCCCC1398}"/>
          </ac:spMkLst>
        </pc:spChg>
        <pc:spChg chg="mod">
          <ac:chgData name="Bob Ward" userId="6da7c2dd-8e2e-469f-a216-c384312e2a2d" providerId="ADAL" clId="{581D57FF-9067-48AD-9322-2AD70797F053}" dt="2022-10-20T18:37:39.331" v="1218"/>
          <ac:spMkLst>
            <pc:docMk/>
            <pc:sldMk cId="1516796794" sldId="2147477382"/>
            <ac:spMk id="645" creationId="{8A863260-A34E-A9E9-018B-8764DA7728B3}"/>
          </ac:spMkLst>
        </pc:spChg>
        <pc:spChg chg="mod">
          <ac:chgData name="Bob Ward" userId="6da7c2dd-8e2e-469f-a216-c384312e2a2d" providerId="ADAL" clId="{581D57FF-9067-48AD-9322-2AD70797F053}" dt="2022-10-20T18:37:39.331" v="1218"/>
          <ac:spMkLst>
            <pc:docMk/>
            <pc:sldMk cId="1516796794" sldId="2147477382"/>
            <ac:spMk id="646" creationId="{57602ABA-A5F6-29B9-6C38-E6BAD2BAE9C0}"/>
          </ac:spMkLst>
        </pc:spChg>
        <pc:spChg chg="mod">
          <ac:chgData name="Bob Ward" userId="6da7c2dd-8e2e-469f-a216-c384312e2a2d" providerId="ADAL" clId="{581D57FF-9067-48AD-9322-2AD70797F053}" dt="2022-10-20T18:37:39.331" v="1218"/>
          <ac:spMkLst>
            <pc:docMk/>
            <pc:sldMk cId="1516796794" sldId="2147477382"/>
            <ac:spMk id="647" creationId="{0F8062BE-1B5A-DCD0-0445-066B61664FB7}"/>
          </ac:spMkLst>
        </pc:spChg>
        <pc:spChg chg="mod">
          <ac:chgData name="Bob Ward" userId="6da7c2dd-8e2e-469f-a216-c384312e2a2d" providerId="ADAL" clId="{581D57FF-9067-48AD-9322-2AD70797F053}" dt="2022-10-20T18:37:39.331" v="1218"/>
          <ac:spMkLst>
            <pc:docMk/>
            <pc:sldMk cId="1516796794" sldId="2147477382"/>
            <ac:spMk id="648" creationId="{292689AA-1BD4-BE4F-E617-6EDDFFE9BED0}"/>
          </ac:spMkLst>
        </pc:spChg>
        <pc:spChg chg="mod">
          <ac:chgData name="Bob Ward" userId="6da7c2dd-8e2e-469f-a216-c384312e2a2d" providerId="ADAL" clId="{581D57FF-9067-48AD-9322-2AD70797F053}" dt="2022-10-20T18:37:39.331" v="1218"/>
          <ac:spMkLst>
            <pc:docMk/>
            <pc:sldMk cId="1516796794" sldId="2147477382"/>
            <ac:spMk id="649" creationId="{9617C50A-E2A2-A88D-CFA0-537F0C65D2F0}"/>
          </ac:spMkLst>
        </pc:spChg>
        <pc:spChg chg="mod">
          <ac:chgData name="Bob Ward" userId="6da7c2dd-8e2e-469f-a216-c384312e2a2d" providerId="ADAL" clId="{581D57FF-9067-48AD-9322-2AD70797F053}" dt="2022-10-20T18:37:39.331" v="1218"/>
          <ac:spMkLst>
            <pc:docMk/>
            <pc:sldMk cId="1516796794" sldId="2147477382"/>
            <ac:spMk id="650" creationId="{39C0919E-C9AB-ED00-9649-6A9E9B56B073}"/>
          </ac:spMkLst>
        </pc:spChg>
        <pc:spChg chg="mod">
          <ac:chgData name="Bob Ward" userId="6da7c2dd-8e2e-469f-a216-c384312e2a2d" providerId="ADAL" clId="{581D57FF-9067-48AD-9322-2AD70797F053}" dt="2022-10-20T18:37:39.331" v="1218"/>
          <ac:spMkLst>
            <pc:docMk/>
            <pc:sldMk cId="1516796794" sldId="2147477382"/>
            <ac:spMk id="651" creationId="{182324CF-82D6-A3EB-4BA8-88961723C514}"/>
          </ac:spMkLst>
        </pc:spChg>
        <pc:spChg chg="mod">
          <ac:chgData name="Bob Ward" userId="6da7c2dd-8e2e-469f-a216-c384312e2a2d" providerId="ADAL" clId="{581D57FF-9067-48AD-9322-2AD70797F053}" dt="2022-10-20T18:37:39.331" v="1218"/>
          <ac:spMkLst>
            <pc:docMk/>
            <pc:sldMk cId="1516796794" sldId="2147477382"/>
            <ac:spMk id="652" creationId="{EC9ED986-63B1-9B05-FF3D-E563AD4B0C49}"/>
          </ac:spMkLst>
        </pc:spChg>
        <pc:spChg chg="mod">
          <ac:chgData name="Bob Ward" userId="6da7c2dd-8e2e-469f-a216-c384312e2a2d" providerId="ADAL" clId="{581D57FF-9067-48AD-9322-2AD70797F053}" dt="2022-10-20T18:37:39.331" v="1218"/>
          <ac:spMkLst>
            <pc:docMk/>
            <pc:sldMk cId="1516796794" sldId="2147477382"/>
            <ac:spMk id="653" creationId="{2F87ED84-1804-D15C-A1DA-266D73AEC33C}"/>
          </ac:spMkLst>
        </pc:spChg>
        <pc:spChg chg="mod">
          <ac:chgData name="Bob Ward" userId="6da7c2dd-8e2e-469f-a216-c384312e2a2d" providerId="ADAL" clId="{581D57FF-9067-48AD-9322-2AD70797F053}" dt="2022-10-20T18:37:39.331" v="1218"/>
          <ac:spMkLst>
            <pc:docMk/>
            <pc:sldMk cId="1516796794" sldId="2147477382"/>
            <ac:spMk id="654" creationId="{DBB66237-266F-95E3-EB70-5AD8D360DB3B}"/>
          </ac:spMkLst>
        </pc:spChg>
        <pc:spChg chg="mod">
          <ac:chgData name="Bob Ward" userId="6da7c2dd-8e2e-469f-a216-c384312e2a2d" providerId="ADAL" clId="{581D57FF-9067-48AD-9322-2AD70797F053}" dt="2022-10-20T18:37:39.331" v="1218"/>
          <ac:spMkLst>
            <pc:docMk/>
            <pc:sldMk cId="1516796794" sldId="2147477382"/>
            <ac:spMk id="655" creationId="{C79B98E5-5CD9-A9A3-C8F6-FEE35315C750}"/>
          </ac:spMkLst>
        </pc:spChg>
        <pc:spChg chg="mod">
          <ac:chgData name="Bob Ward" userId="6da7c2dd-8e2e-469f-a216-c384312e2a2d" providerId="ADAL" clId="{581D57FF-9067-48AD-9322-2AD70797F053}" dt="2022-10-20T18:37:39.331" v="1218"/>
          <ac:spMkLst>
            <pc:docMk/>
            <pc:sldMk cId="1516796794" sldId="2147477382"/>
            <ac:spMk id="656" creationId="{8795D2AB-6016-018B-70FB-F8EBC420635B}"/>
          </ac:spMkLst>
        </pc:spChg>
        <pc:spChg chg="mod">
          <ac:chgData name="Bob Ward" userId="6da7c2dd-8e2e-469f-a216-c384312e2a2d" providerId="ADAL" clId="{581D57FF-9067-48AD-9322-2AD70797F053}" dt="2022-10-20T18:37:39.331" v="1218"/>
          <ac:spMkLst>
            <pc:docMk/>
            <pc:sldMk cId="1516796794" sldId="2147477382"/>
            <ac:spMk id="657" creationId="{240E138C-DD23-4F41-928C-638284F76B9C}"/>
          </ac:spMkLst>
        </pc:spChg>
        <pc:spChg chg="mod">
          <ac:chgData name="Bob Ward" userId="6da7c2dd-8e2e-469f-a216-c384312e2a2d" providerId="ADAL" clId="{581D57FF-9067-48AD-9322-2AD70797F053}" dt="2022-10-20T18:37:39.331" v="1218"/>
          <ac:spMkLst>
            <pc:docMk/>
            <pc:sldMk cId="1516796794" sldId="2147477382"/>
            <ac:spMk id="658" creationId="{D339130B-1F7D-A27E-4728-84F38B9E7422}"/>
          </ac:spMkLst>
        </pc:spChg>
        <pc:spChg chg="mod">
          <ac:chgData name="Bob Ward" userId="6da7c2dd-8e2e-469f-a216-c384312e2a2d" providerId="ADAL" clId="{581D57FF-9067-48AD-9322-2AD70797F053}" dt="2022-10-20T18:37:39.331" v="1218"/>
          <ac:spMkLst>
            <pc:docMk/>
            <pc:sldMk cId="1516796794" sldId="2147477382"/>
            <ac:spMk id="659" creationId="{EECA9855-079E-0FCE-58F2-4ABB702BF27B}"/>
          </ac:spMkLst>
        </pc:spChg>
        <pc:spChg chg="mod">
          <ac:chgData name="Bob Ward" userId="6da7c2dd-8e2e-469f-a216-c384312e2a2d" providerId="ADAL" clId="{581D57FF-9067-48AD-9322-2AD70797F053}" dt="2022-10-20T18:37:39.331" v="1218"/>
          <ac:spMkLst>
            <pc:docMk/>
            <pc:sldMk cId="1516796794" sldId="2147477382"/>
            <ac:spMk id="660" creationId="{90B4699A-D1D6-7158-EF10-2367687C8F9B}"/>
          </ac:spMkLst>
        </pc:spChg>
        <pc:spChg chg="mod">
          <ac:chgData name="Bob Ward" userId="6da7c2dd-8e2e-469f-a216-c384312e2a2d" providerId="ADAL" clId="{581D57FF-9067-48AD-9322-2AD70797F053}" dt="2022-10-20T18:37:39.331" v="1218"/>
          <ac:spMkLst>
            <pc:docMk/>
            <pc:sldMk cId="1516796794" sldId="2147477382"/>
            <ac:spMk id="661" creationId="{0DA49F60-2DE8-BC8C-E227-F864735BD790}"/>
          </ac:spMkLst>
        </pc:spChg>
        <pc:spChg chg="mod">
          <ac:chgData name="Bob Ward" userId="6da7c2dd-8e2e-469f-a216-c384312e2a2d" providerId="ADAL" clId="{581D57FF-9067-48AD-9322-2AD70797F053}" dt="2022-10-20T18:37:39.331" v="1218"/>
          <ac:spMkLst>
            <pc:docMk/>
            <pc:sldMk cId="1516796794" sldId="2147477382"/>
            <ac:spMk id="662" creationId="{1D0560C4-8FD1-FD20-5D38-D43DE84F7E11}"/>
          </ac:spMkLst>
        </pc:spChg>
        <pc:spChg chg="mod">
          <ac:chgData name="Bob Ward" userId="6da7c2dd-8e2e-469f-a216-c384312e2a2d" providerId="ADAL" clId="{581D57FF-9067-48AD-9322-2AD70797F053}" dt="2022-10-20T18:37:39.331" v="1218"/>
          <ac:spMkLst>
            <pc:docMk/>
            <pc:sldMk cId="1516796794" sldId="2147477382"/>
            <ac:spMk id="663" creationId="{77300C80-D289-09AF-9639-4C9A34379482}"/>
          </ac:spMkLst>
        </pc:spChg>
        <pc:spChg chg="mod">
          <ac:chgData name="Bob Ward" userId="6da7c2dd-8e2e-469f-a216-c384312e2a2d" providerId="ADAL" clId="{581D57FF-9067-48AD-9322-2AD70797F053}" dt="2022-10-20T18:37:39.331" v="1218"/>
          <ac:spMkLst>
            <pc:docMk/>
            <pc:sldMk cId="1516796794" sldId="2147477382"/>
            <ac:spMk id="664" creationId="{B105A84D-D46E-6901-4DE4-8995BC5706FD}"/>
          </ac:spMkLst>
        </pc:spChg>
        <pc:spChg chg="mod">
          <ac:chgData name="Bob Ward" userId="6da7c2dd-8e2e-469f-a216-c384312e2a2d" providerId="ADAL" clId="{581D57FF-9067-48AD-9322-2AD70797F053}" dt="2022-10-20T18:37:39.331" v="1218"/>
          <ac:spMkLst>
            <pc:docMk/>
            <pc:sldMk cId="1516796794" sldId="2147477382"/>
            <ac:spMk id="665" creationId="{C3FCD206-20DE-5358-7307-4D9535FA25CB}"/>
          </ac:spMkLst>
        </pc:spChg>
        <pc:spChg chg="add mod">
          <ac:chgData name="Bob Ward" userId="6da7c2dd-8e2e-469f-a216-c384312e2a2d" providerId="ADAL" clId="{581D57FF-9067-48AD-9322-2AD70797F053}" dt="2022-10-20T18:37:39.331" v="1218"/>
          <ac:spMkLst>
            <pc:docMk/>
            <pc:sldMk cId="1516796794" sldId="2147477382"/>
            <ac:spMk id="668" creationId="{CB7263EA-EB55-7B20-9D2A-35EB3493C4E3}"/>
          </ac:spMkLst>
        </pc:spChg>
        <pc:spChg chg="add mod">
          <ac:chgData name="Bob Ward" userId="6da7c2dd-8e2e-469f-a216-c384312e2a2d" providerId="ADAL" clId="{581D57FF-9067-48AD-9322-2AD70797F053}" dt="2022-10-20T18:37:39.331" v="1218"/>
          <ac:spMkLst>
            <pc:docMk/>
            <pc:sldMk cId="1516796794" sldId="2147477382"/>
            <ac:spMk id="669" creationId="{280882BD-A3DF-3D17-712A-1830693A94BF}"/>
          </ac:spMkLst>
        </pc:spChg>
        <pc:spChg chg="mod">
          <ac:chgData name="Bob Ward" userId="6da7c2dd-8e2e-469f-a216-c384312e2a2d" providerId="ADAL" clId="{581D57FF-9067-48AD-9322-2AD70797F053}" dt="2022-10-20T18:37:39.331" v="1218"/>
          <ac:spMkLst>
            <pc:docMk/>
            <pc:sldMk cId="1516796794" sldId="2147477382"/>
            <ac:spMk id="672" creationId="{F5DCFAB4-1B84-0A0C-E244-9FFBD916CEBB}"/>
          </ac:spMkLst>
        </pc:spChg>
        <pc:spChg chg="mod">
          <ac:chgData name="Bob Ward" userId="6da7c2dd-8e2e-469f-a216-c384312e2a2d" providerId="ADAL" clId="{581D57FF-9067-48AD-9322-2AD70797F053}" dt="2022-10-20T18:37:39.331" v="1218"/>
          <ac:spMkLst>
            <pc:docMk/>
            <pc:sldMk cId="1516796794" sldId="2147477382"/>
            <ac:spMk id="674" creationId="{905ECB07-9E34-1470-073A-92CBBF6AC756}"/>
          </ac:spMkLst>
        </pc:spChg>
        <pc:spChg chg="mod">
          <ac:chgData name="Bob Ward" userId="6da7c2dd-8e2e-469f-a216-c384312e2a2d" providerId="ADAL" clId="{581D57FF-9067-48AD-9322-2AD70797F053}" dt="2022-10-20T18:37:39.331" v="1218"/>
          <ac:spMkLst>
            <pc:docMk/>
            <pc:sldMk cId="1516796794" sldId="2147477382"/>
            <ac:spMk id="675" creationId="{8A2B6EDA-889E-2E98-D992-F9AB310CF140}"/>
          </ac:spMkLst>
        </pc:spChg>
        <pc:spChg chg="mod">
          <ac:chgData name="Bob Ward" userId="6da7c2dd-8e2e-469f-a216-c384312e2a2d" providerId="ADAL" clId="{581D57FF-9067-48AD-9322-2AD70797F053}" dt="2022-10-20T18:37:39.331" v="1218"/>
          <ac:spMkLst>
            <pc:docMk/>
            <pc:sldMk cId="1516796794" sldId="2147477382"/>
            <ac:spMk id="676" creationId="{A210EB0E-28EA-2711-C60B-E09969294273}"/>
          </ac:spMkLst>
        </pc:spChg>
        <pc:spChg chg="mod">
          <ac:chgData name="Bob Ward" userId="6da7c2dd-8e2e-469f-a216-c384312e2a2d" providerId="ADAL" clId="{581D57FF-9067-48AD-9322-2AD70797F053}" dt="2022-10-20T18:37:39.331" v="1218"/>
          <ac:spMkLst>
            <pc:docMk/>
            <pc:sldMk cId="1516796794" sldId="2147477382"/>
            <ac:spMk id="677" creationId="{8BBA8DC3-2AA3-FDEB-4289-BA0FF218022C}"/>
          </ac:spMkLst>
        </pc:spChg>
        <pc:spChg chg="mod">
          <ac:chgData name="Bob Ward" userId="6da7c2dd-8e2e-469f-a216-c384312e2a2d" providerId="ADAL" clId="{581D57FF-9067-48AD-9322-2AD70797F053}" dt="2022-10-20T18:37:39.331" v="1218"/>
          <ac:spMkLst>
            <pc:docMk/>
            <pc:sldMk cId="1516796794" sldId="2147477382"/>
            <ac:spMk id="678" creationId="{7E923BA9-F8E6-89E7-2860-BDA1236E6717}"/>
          </ac:spMkLst>
        </pc:spChg>
        <pc:spChg chg="mod">
          <ac:chgData name="Bob Ward" userId="6da7c2dd-8e2e-469f-a216-c384312e2a2d" providerId="ADAL" clId="{581D57FF-9067-48AD-9322-2AD70797F053}" dt="2022-10-20T18:37:39.331" v="1218"/>
          <ac:spMkLst>
            <pc:docMk/>
            <pc:sldMk cId="1516796794" sldId="2147477382"/>
            <ac:spMk id="679" creationId="{5699D7CC-9F72-83EC-8EA8-F3319BB2FCE7}"/>
          </ac:spMkLst>
        </pc:spChg>
        <pc:spChg chg="mod">
          <ac:chgData name="Bob Ward" userId="6da7c2dd-8e2e-469f-a216-c384312e2a2d" providerId="ADAL" clId="{581D57FF-9067-48AD-9322-2AD70797F053}" dt="2022-10-20T18:37:39.331" v="1218"/>
          <ac:spMkLst>
            <pc:docMk/>
            <pc:sldMk cId="1516796794" sldId="2147477382"/>
            <ac:spMk id="680" creationId="{221A7FD4-387C-0FE8-4AA8-241EE1358CAB}"/>
          </ac:spMkLst>
        </pc:spChg>
        <pc:spChg chg="mod">
          <ac:chgData name="Bob Ward" userId="6da7c2dd-8e2e-469f-a216-c384312e2a2d" providerId="ADAL" clId="{581D57FF-9067-48AD-9322-2AD70797F053}" dt="2022-10-20T18:37:39.331" v="1218"/>
          <ac:spMkLst>
            <pc:docMk/>
            <pc:sldMk cId="1516796794" sldId="2147477382"/>
            <ac:spMk id="681" creationId="{2D6F2404-B227-616D-C2D7-63051C22E09E}"/>
          </ac:spMkLst>
        </pc:spChg>
        <pc:spChg chg="mod">
          <ac:chgData name="Bob Ward" userId="6da7c2dd-8e2e-469f-a216-c384312e2a2d" providerId="ADAL" clId="{581D57FF-9067-48AD-9322-2AD70797F053}" dt="2022-10-20T18:37:39.331" v="1218"/>
          <ac:spMkLst>
            <pc:docMk/>
            <pc:sldMk cId="1516796794" sldId="2147477382"/>
            <ac:spMk id="682" creationId="{7D5385BA-2100-2DC4-4DFB-F761298540F1}"/>
          </ac:spMkLst>
        </pc:spChg>
        <pc:spChg chg="mod">
          <ac:chgData name="Bob Ward" userId="6da7c2dd-8e2e-469f-a216-c384312e2a2d" providerId="ADAL" clId="{581D57FF-9067-48AD-9322-2AD70797F053}" dt="2022-10-20T18:37:39.331" v="1218"/>
          <ac:spMkLst>
            <pc:docMk/>
            <pc:sldMk cId="1516796794" sldId="2147477382"/>
            <ac:spMk id="683" creationId="{7FFCA1F6-B85E-BF0A-4732-AD8E65A6DA3E}"/>
          </ac:spMkLst>
        </pc:spChg>
        <pc:spChg chg="mod">
          <ac:chgData name="Bob Ward" userId="6da7c2dd-8e2e-469f-a216-c384312e2a2d" providerId="ADAL" clId="{581D57FF-9067-48AD-9322-2AD70797F053}" dt="2022-10-20T18:37:39.331" v="1218"/>
          <ac:spMkLst>
            <pc:docMk/>
            <pc:sldMk cId="1516796794" sldId="2147477382"/>
            <ac:spMk id="684" creationId="{DCED6795-DAA8-1B0C-CDD9-5F5C85704FB2}"/>
          </ac:spMkLst>
        </pc:spChg>
        <pc:spChg chg="mod">
          <ac:chgData name="Bob Ward" userId="6da7c2dd-8e2e-469f-a216-c384312e2a2d" providerId="ADAL" clId="{581D57FF-9067-48AD-9322-2AD70797F053}" dt="2022-10-20T18:37:39.331" v="1218"/>
          <ac:spMkLst>
            <pc:docMk/>
            <pc:sldMk cId="1516796794" sldId="2147477382"/>
            <ac:spMk id="685" creationId="{07472469-C788-E5E9-F243-6164FE54785A}"/>
          </ac:spMkLst>
        </pc:spChg>
        <pc:spChg chg="mod">
          <ac:chgData name="Bob Ward" userId="6da7c2dd-8e2e-469f-a216-c384312e2a2d" providerId="ADAL" clId="{581D57FF-9067-48AD-9322-2AD70797F053}" dt="2022-10-20T18:37:39.331" v="1218"/>
          <ac:spMkLst>
            <pc:docMk/>
            <pc:sldMk cId="1516796794" sldId="2147477382"/>
            <ac:spMk id="686" creationId="{737BEC71-1165-0355-C380-DBD6D9A02EBB}"/>
          </ac:spMkLst>
        </pc:spChg>
        <pc:spChg chg="mod">
          <ac:chgData name="Bob Ward" userId="6da7c2dd-8e2e-469f-a216-c384312e2a2d" providerId="ADAL" clId="{581D57FF-9067-48AD-9322-2AD70797F053}" dt="2022-10-20T18:37:39.331" v="1218"/>
          <ac:spMkLst>
            <pc:docMk/>
            <pc:sldMk cId="1516796794" sldId="2147477382"/>
            <ac:spMk id="687" creationId="{380597AD-0597-44B7-74D3-1226584EEEA5}"/>
          </ac:spMkLst>
        </pc:spChg>
        <pc:spChg chg="mod">
          <ac:chgData name="Bob Ward" userId="6da7c2dd-8e2e-469f-a216-c384312e2a2d" providerId="ADAL" clId="{581D57FF-9067-48AD-9322-2AD70797F053}" dt="2022-10-20T18:37:39.331" v="1218"/>
          <ac:spMkLst>
            <pc:docMk/>
            <pc:sldMk cId="1516796794" sldId="2147477382"/>
            <ac:spMk id="688" creationId="{E18C3A29-578B-9816-A175-0F712D04F916}"/>
          </ac:spMkLst>
        </pc:spChg>
        <pc:spChg chg="mod">
          <ac:chgData name="Bob Ward" userId="6da7c2dd-8e2e-469f-a216-c384312e2a2d" providerId="ADAL" clId="{581D57FF-9067-48AD-9322-2AD70797F053}" dt="2022-10-20T18:37:39.331" v="1218"/>
          <ac:spMkLst>
            <pc:docMk/>
            <pc:sldMk cId="1516796794" sldId="2147477382"/>
            <ac:spMk id="689" creationId="{56847643-3C3F-DDCF-BD13-5E7F80477FFA}"/>
          </ac:spMkLst>
        </pc:spChg>
        <pc:spChg chg="mod">
          <ac:chgData name="Bob Ward" userId="6da7c2dd-8e2e-469f-a216-c384312e2a2d" providerId="ADAL" clId="{581D57FF-9067-48AD-9322-2AD70797F053}" dt="2022-10-20T18:37:39.331" v="1218"/>
          <ac:spMkLst>
            <pc:docMk/>
            <pc:sldMk cId="1516796794" sldId="2147477382"/>
            <ac:spMk id="690" creationId="{BAE53D29-4CB6-A12D-8606-0C7CA8F32795}"/>
          </ac:spMkLst>
        </pc:spChg>
        <pc:spChg chg="mod">
          <ac:chgData name="Bob Ward" userId="6da7c2dd-8e2e-469f-a216-c384312e2a2d" providerId="ADAL" clId="{581D57FF-9067-48AD-9322-2AD70797F053}" dt="2022-10-20T18:37:39.331" v="1218"/>
          <ac:spMkLst>
            <pc:docMk/>
            <pc:sldMk cId="1516796794" sldId="2147477382"/>
            <ac:spMk id="691" creationId="{ABEC5CC4-82FF-E80C-7655-2E3A4ED345E0}"/>
          </ac:spMkLst>
        </pc:spChg>
        <pc:spChg chg="mod">
          <ac:chgData name="Bob Ward" userId="6da7c2dd-8e2e-469f-a216-c384312e2a2d" providerId="ADAL" clId="{581D57FF-9067-48AD-9322-2AD70797F053}" dt="2022-10-20T18:37:39.331" v="1218"/>
          <ac:spMkLst>
            <pc:docMk/>
            <pc:sldMk cId="1516796794" sldId="2147477382"/>
            <ac:spMk id="692" creationId="{A3CF216C-F445-A807-3DF5-2E5D48A92CA1}"/>
          </ac:spMkLst>
        </pc:spChg>
        <pc:spChg chg="mod">
          <ac:chgData name="Bob Ward" userId="6da7c2dd-8e2e-469f-a216-c384312e2a2d" providerId="ADAL" clId="{581D57FF-9067-48AD-9322-2AD70797F053}" dt="2022-10-20T18:37:39.331" v="1218"/>
          <ac:spMkLst>
            <pc:docMk/>
            <pc:sldMk cId="1516796794" sldId="2147477382"/>
            <ac:spMk id="693" creationId="{90F45EBC-6294-0015-8335-BA42ADBFAB6D}"/>
          </ac:spMkLst>
        </pc:spChg>
        <pc:spChg chg="mod">
          <ac:chgData name="Bob Ward" userId="6da7c2dd-8e2e-469f-a216-c384312e2a2d" providerId="ADAL" clId="{581D57FF-9067-48AD-9322-2AD70797F053}" dt="2022-10-20T18:37:39.331" v="1218"/>
          <ac:spMkLst>
            <pc:docMk/>
            <pc:sldMk cId="1516796794" sldId="2147477382"/>
            <ac:spMk id="694" creationId="{7D8CDA95-5819-3375-2F1A-69367843498B}"/>
          </ac:spMkLst>
        </pc:spChg>
        <pc:spChg chg="mod">
          <ac:chgData name="Bob Ward" userId="6da7c2dd-8e2e-469f-a216-c384312e2a2d" providerId="ADAL" clId="{581D57FF-9067-48AD-9322-2AD70797F053}" dt="2022-10-20T18:37:39.331" v="1218"/>
          <ac:spMkLst>
            <pc:docMk/>
            <pc:sldMk cId="1516796794" sldId="2147477382"/>
            <ac:spMk id="695" creationId="{075E11E0-7431-4C22-7CA4-3EBF13C90E4F}"/>
          </ac:spMkLst>
        </pc:spChg>
        <pc:spChg chg="mod">
          <ac:chgData name="Bob Ward" userId="6da7c2dd-8e2e-469f-a216-c384312e2a2d" providerId="ADAL" clId="{581D57FF-9067-48AD-9322-2AD70797F053}" dt="2022-10-20T18:37:39.331" v="1218"/>
          <ac:spMkLst>
            <pc:docMk/>
            <pc:sldMk cId="1516796794" sldId="2147477382"/>
            <ac:spMk id="696" creationId="{6497B27D-6939-CFED-7161-A11F882BC6E8}"/>
          </ac:spMkLst>
        </pc:spChg>
        <pc:spChg chg="mod">
          <ac:chgData name="Bob Ward" userId="6da7c2dd-8e2e-469f-a216-c384312e2a2d" providerId="ADAL" clId="{581D57FF-9067-48AD-9322-2AD70797F053}" dt="2022-10-20T18:37:39.331" v="1218"/>
          <ac:spMkLst>
            <pc:docMk/>
            <pc:sldMk cId="1516796794" sldId="2147477382"/>
            <ac:spMk id="697" creationId="{67F886B4-0C87-0EA1-667A-A80B40CC5053}"/>
          </ac:spMkLst>
        </pc:spChg>
        <pc:spChg chg="mod">
          <ac:chgData name="Bob Ward" userId="6da7c2dd-8e2e-469f-a216-c384312e2a2d" providerId="ADAL" clId="{581D57FF-9067-48AD-9322-2AD70797F053}" dt="2022-10-20T18:37:39.331" v="1218"/>
          <ac:spMkLst>
            <pc:docMk/>
            <pc:sldMk cId="1516796794" sldId="2147477382"/>
            <ac:spMk id="698" creationId="{5E24C38C-6C7C-5709-FE2A-C8DCB5E7DF46}"/>
          </ac:spMkLst>
        </pc:spChg>
        <pc:spChg chg="mod">
          <ac:chgData name="Bob Ward" userId="6da7c2dd-8e2e-469f-a216-c384312e2a2d" providerId="ADAL" clId="{581D57FF-9067-48AD-9322-2AD70797F053}" dt="2022-10-20T18:37:39.331" v="1218"/>
          <ac:spMkLst>
            <pc:docMk/>
            <pc:sldMk cId="1516796794" sldId="2147477382"/>
            <ac:spMk id="699" creationId="{D988ACCB-E1C7-4EEF-7F61-19C65C962C2D}"/>
          </ac:spMkLst>
        </pc:spChg>
        <pc:spChg chg="mod">
          <ac:chgData name="Bob Ward" userId="6da7c2dd-8e2e-469f-a216-c384312e2a2d" providerId="ADAL" clId="{581D57FF-9067-48AD-9322-2AD70797F053}" dt="2022-10-20T18:37:39.331" v="1218"/>
          <ac:spMkLst>
            <pc:docMk/>
            <pc:sldMk cId="1516796794" sldId="2147477382"/>
            <ac:spMk id="700" creationId="{5DAD29C4-635A-7DB4-BA64-CEB7A136DB8C}"/>
          </ac:spMkLst>
        </pc:spChg>
        <pc:spChg chg="mod">
          <ac:chgData name="Bob Ward" userId="6da7c2dd-8e2e-469f-a216-c384312e2a2d" providerId="ADAL" clId="{581D57FF-9067-48AD-9322-2AD70797F053}" dt="2022-10-20T18:37:39.331" v="1218"/>
          <ac:spMkLst>
            <pc:docMk/>
            <pc:sldMk cId="1516796794" sldId="2147477382"/>
            <ac:spMk id="701" creationId="{9D568133-2B90-8A6E-29CC-8589C8389BF9}"/>
          </ac:spMkLst>
        </pc:spChg>
        <pc:spChg chg="mod">
          <ac:chgData name="Bob Ward" userId="6da7c2dd-8e2e-469f-a216-c384312e2a2d" providerId="ADAL" clId="{581D57FF-9067-48AD-9322-2AD70797F053}" dt="2022-10-20T18:37:39.331" v="1218"/>
          <ac:spMkLst>
            <pc:docMk/>
            <pc:sldMk cId="1516796794" sldId="2147477382"/>
            <ac:spMk id="702" creationId="{05EB22C6-EFCB-D946-9D19-7FF2FAB9D96B}"/>
          </ac:spMkLst>
        </pc:spChg>
        <pc:spChg chg="mod">
          <ac:chgData name="Bob Ward" userId="6da7c2dd-8e2e-469f-a216-c384312e2a2d" providerId="ADAL" clId="{581D57FF-9067-48AD-9322-2AD70797F053}" dt="2022-10-20T18:37:39.331" v="1218"/>
          <ac:spMkLst>
            <pc:docMk/>
            <pc:sldMk cId="1516796794" sldId="2147477382"/>
            <ac:spMk id="703" creationId="{23C78203-D10A-7EC8-D0F2-3F4C9A0B3177}"/>
          </ac:spMkLst>
        </pc:spChg>
        <pc:spChg chg="mod">
          <ac:chgData name="Bob Ward" userId="6da7c2dd-8e2e-469f-a216-c384312e2a2d" providerId="ADAL" clId="{581D57FF-9067-48AD-9322-2AD70797F053}" dt="2022-10-20T18:37:39.331" v="1218"/>
          <ac:spMkLst>
            <pc:docMk/>
            <pc:sldMk cId="1516796794" sldId="2147477382"/>
            <ac:spMk id="704" creationId="{BB147605-24CE-A987-804B-04936D420F09}"/>
          </ac:spMkLst>
        </pc:spChg>
        <pc:spChg chg="mod">
          <ac:chgData name="Bob Ward" userId="6da7c2dd-8e2e-469f-a216-c384312e2a2d" providerId="ADAL" clId="{581D57FF-9067-48AD-9322-2AD70797F053}" dt="2022-10-20T18:37:39.331" v="1218"/>
          <ac:spMkLst>
            <pc:docMk/>
            <pc:sldMk cId="1516796794" sldId="2147477382"/>
            <ac:spMk id="705" creationId="{904A9664-A7A1-1E98-3D1D-0E1D5502B2AB}"/>
          </ac:spMkLst>
        </pc:spChg>
        <pc:spChg chg="mod">
          <ac:chgData name="Bob Ward" userId="6da7c2dd-8e2e-469f-a216-c384312e2a2d" providerId="ADAL" clId="{581D57FF-9067-48AD-9322-2AD70797F053}" dt="2022-10-20T18:37:39.331" v="1218"/>
          <ac:spMkLst>
            <pc:docMk/>
            <pc:sldMk cId="1516796794" sldId="2147477382"/>
            <ac:spMk id="706" creationId="{F78A5BA8-587A-AB76-A1B6-EC3984D613E7}"/>
          </ac:spMkLst>
        </pc:spChg>
        <pc:spChg chg="mod">
          <ac:chgData name="Bob Ward" userId="6da7c2dd-8e2e-469f-a216-c384312e2a2d" providerId="ADAL" clId="{581D57FF-9067-48AD-9322-2AD70797F053}" dt="2022-10-20T18:37:39.331" v="1218"/>
          <ac:spMkLst>
            <pc:docMk/>
            <pc:sldMk cId="1516796794" sldId="2147477382"/>
            <ac:spMk id="707" creationId="{3C488919-99E8-F67B-6400-2C7236874B9D}"/>
          </ac:spMkLst>
        </pc:spChg>
        <pc:spChg chg="mod">
          <ac:chgData name="Bob Ward" userId="6da7c2dd-8e2e-469f-a216-c384312e2a2d" providerId="ADAL" clId="{581D57FF-9067-48AD-9322-2AD70797F053}" dt="2022-10-20T18:37:39.331" v="1218"/>
          <ac:spMkLst>
            <pc:docMk/>
            <pc:sldMk cId="1516796794" sldId="2147477382"/>
            <ac:spMk id="708" creationId="{7BE5DF28-4B88-5635-F4D6-3EF41FBFC057}"/>
          </ac:spMkLst>
        </pc:spChg>
        <pc:spChg chg="mod">
          <ac:chgData name="Bob Ward" userId="6da7c2dd-8e2e-469f-a216-c384312e2a2d" providerId="ADAL" clId="{581D57FF-9067-48AD-9322-2AD70797F053}" dt="2022-10-20T18:37:39.331" v="1218"/>
          <ac:spMkLst>
            <pc:docMk/>
            <pc:sldMk cId="1516796794" sldId="2147477382"/>
            <ac:spMk id="709" creationId="{CDC7265F-E782-164E-01D0-779160BC9C70}"/>
          </ac:spMkLst>
        </pc:spChg>
        <pc:spChg chg="mod">
          <ac:chgData name="Bob Ward" userId="6da7c2dd-8e2e-469f-a216-c384312e2a2d" providerId="ADAL" clId="{581D57FF-9067-48AD-9322-2AD70797F053}" dt="2022-10-20T18:37:39.331" v="1218"/>
          <ac:spMkLst>
            <pc:docMk/>
            <pc:sldMk cId="1516796794" sldId="2147477382"/>
            <ac:spMk id="710" creationId="{BFDAB4DA-83CC-1433-86C9-41FB9BDA5A98}"/>
          </ac:spMkLst>
        </pc:spChg>
        <pc:spChg chg="mod">
          <ac:chgData name="Bob Ward" userId="6da7c2dd-8e2e-469f-a216-c384312e2a2d" providerId="ADAL" clId="{581D57FF-9067-48AD-9322-2AD70797F053}" dt="2022-10-20T18:37:39.331" v="1218"/>
          <ac:spMkLst>
            <pc:docMk/>
            <pc:sldMk cId="1516796794" sldId="2147477382"/>
            <ac:spMk id="711" creationId="{0EABBE77-1AA4-23FB-47B4-953053AAF2FA}"/>
          </ac:spMkLst>
        </pc:spChg>
        <pc:spChg chg="mod">
          <ac:chgData name="Bob Ward" userId="6da7c2dd-8e2e-469f-a216-c384312e2a2d" providerId="ADAL" clId="{581D57FF-9067-48AD-9322-2AD70797F053}" dt="2022-10-20T18:37:39.331" v="1218"/>
          <ac:spMkLst>
            <pc:docMk/>
            <pc:sldMk cId="1516796794" sldId="2147477382"/>
            <ac:spMk id="712" creationId="{57B021CF-A59B-F737-1691-35736DAEC8E1}"/>
          </ac:spMkLst>
        </pc:spChg>
        <pc:spChg chg="mod">
          <ac:chgData name="Bob Ward" userId="6da7c2dd-8e2e-469f-a216-c384312e2a2d" providerId="ADAL" clId="{581D57FF-9067-48AD-9322-2AD70797F053}" dt="2022-10-20T18:37:39.331" v="1218"/>
          <ac:spMkLst>
            <pc:docMk/>
            <pc:sldMk cId="1516796794" sldId="2147477382"/>
            <ac:spMk id="713" creationId="{B747EB72-6612-C97D-BFDF-AE69066F11C8}"/>
          </ac:spMkLst>
        </pc:spChg>
        <pc:spChg chg="mod">
          <ac:chgData name="Bob Ward" userId="6da7c2dd-8e2e-469f-a216-c384312e2a2d" providerId="ADAL" clId="{581D57FF-9067-48AD-9322-2AD70797F053}" dt="2022-10-20T18:37:39.331" v="1218"/>
          <ac:spMkLst>
            <pc:docMk/>
            <pc:sldMk cId="1516796794" sldId="2147477382"/>
            <ac:spMk id="714" creationId="{1DDE4E12-429B-F168-0DDF-932962A00A8F}"/>
          </ac:spMkLst>
        </pc:spChg>
        <pc:spChg chg="mod">
          <ac:chgData name="Bob Ward" userId="6da7c2dd-8e2e-469f-a216-c384312e2a2d" providerId="ADAL" clId="{581D57FF-9067-48AD-9322-2AD70797F053}" dt="2022-10-20T18:37:39.331" v="1218"/>
          <ac:spMkLst>
            <pc:docMk/>
            <pc:sldMk cId="1516796794" sldId="2147477382"/>
            <ac:spMk id="715" creationId="{D438C9A7-A858-00FD-AC00-0C074460231B}"/>
          </ac:spMkLst>
        </pc:spChg>
        <pc:spChg chg="mod">
          <ac:chgData name="Bob Ward" userId="6da7c2dd-8e2e-469f-a216-c384312e2a2d" providerId="ADAL" clId="{581D57FF-9067-48AD-9322-2AD70797F053}" dt="2022-10-20T18:37:39.331" v="1218"/>
          <ac:spMkLst>
            <pc:docMk/>
            <pc:sldMk cId="1516796794" sldId="2147477382"/>
            <ac:spMk id="716" creationId="{980F0745-A4A7-D344-2032-09E96FAD49F5}"/>
          </ac:spMkLst>
        </pc:spChg>
        <pc:spChg chg="mod">
          <ac:chgData name="Bob Ward" userId="6da7c2dd-8e2e-469f-a216-c384312e2a2d" providerId="ADAL" clId="{581D57FF-9067-48AD-9322-2AD70797F053}" dt="2022-10-20T18:37:39.331" v="1218"/>
          <ac:spMkLst>
            <pc:docMk/>
            <pc:sldMk cId="1516796794" sldId="2147477382"/>
            <ac:spMk id="717" creationId="{63A03844-53BF-17B0-3719-DB564A2057EE}"/>
          </ac:spMkLst>
        </pc:spChg>
        <pc:spChg chg="mod">
          <ac:chgData name="Bob Ward" userId="6da7c2dd-8e2e-469f-a216-c384312e2a2d" providerId="ADAL" clId="{581D57FF-9067-48AD-9322-2AD70797F053}" dt="2022-10-20T18:37:39.331" v="1218"/>
          <ac:spMkLst>
            <pc:docMk/>
            <pc:sldMk cId="1516796794" sldId="2147477382"/>
            <ac:spMk id="718" creationId="{E1218C75-F4C6-E38D-8B30-07520B7423FD}"/>
          </ac:spMkLst>
        </pc:spChg>
        <pc:spChg chg="mod">
          <ac:chgData name="Bob Ward" userId="6da7c2dd-8e2e-469f-a216-c384312e2a2d" providerId="ADAL" clId="{581D57FF-9067-48AD-9322-2AD70797F053}" dt="2022-10-20T18:37:39.331" v="1218"/>
          <ac:spMkLst>
            <pc:docMk/>
            <pc:sldMk cId="1516796794" sldId="2147477382"/>
            <ac:spMk id="720" creationId="{189607A1-77A8-75FC-825F-E20CECD84F99}"/>
          </ac:spMkLst>
        </pc:spChg>
        <pc:spChg chg="mod">
          <ac:chgData name="Bob Ward" userId="6da7c2dd-8e2e-469f-a216-c384312e2a2d" providerId="ADAL" clId="{581D57FF-9067-48AD-9322-2AD70797F053}" dt="2022-10-20T18:37:39.331" v="1218"/>
          <ac:spMkLst>
            <pc:docMk/>
            <pc:sldMk cId="1516796794" sldId="2147477382"/>
            <ac:spMk id="721" creationId="{1BA9692D-92AB-882B-92D5-EA71157816B1}"/>
          </ac:spMkLst>
        </pc:spChg>
        <pc:spChg chg="mod">
          <ac:chgData name="Bob Ward" userId="6da7c2dd-8e2e-469f-a216-c384312e2a2d" providerId="ADAL" clId="{581D57FF-9067-48AD-9322-2AD70797F053}" dt="2022-10-20T18:37:39.331" v="1218"/>
          <ac:spMkLst>
            <pc:docMk/>
            <pc:sldMk cId="1516796794" sldId="2147477382"/>
            <ac:spMk id="722" creationId="{91D87040-0ACC-22D8-45D6-B7BDC384A701}"/>
          </ac:spMkLst>
        </pc:spChg>
        <pc:spChg chg="mod">
          <ac:chgData name="Bob Ward" userId="6da7c2dd-8e2e-469f-a216-c384312e2a2d" providerId="ADAL" clId="{581D57FF-9067-48AD-9322-2AD70797F053}" dt="2022-10-20T18:37:39.331" v="1218"/>
          <ac:spMkLst>
            <pc:docMk/>
            <pc:sldMk cId="1516796794" sldId="2147477382"/>
            <ac:spMk id="723" creationId="{12C5343F-2E3B-420D-729E-CD9F94F26DC8}"/>
          </ac:spMkLst>
        </pc:spChg>
        <pc:spChg chg="mod">
          <ac:chgData name="Bob Ward" userId="6da7c2dd-8e2e-469f-a216-c384312e2a2d" providerId="ADAL" clId="{581D57FF-9067-48AD-9322-2AD70797F053}" dt="2022-10-20T18:37:39.331" v="1218"/>
          <ac:spMkLst>
            <pc:docMk/>
            <pc:sldMk cId="1516796794" sldId="2147477382"/>
            <ac:spMk id="724" creationId="{E7709E6E-FBF7-B17F-E6B9-DD40F44C8735}"/>
          </ac:spMkLst>
        </pc:spChg>
        <pc:spChg chg="mod">
          <ac:chgData name="Bob Ward" userId="6da7c2dd-8e2e-469f-a216-c384312e2a2d" providerId="ADAL" clId="{581D57FF-9067-48AD-9322-2AD70797F053}" dt="2022-10-20T18:37:39.331" v="1218"/>
          <ac:spMkLst>
            <pc:docMk/>
            <pc:sldMk cId="1516796794" sldId="2147477382"/>
            <ac:spMk id="725" creationId="{AE41EF6F-C801-DDEF-8FCB-EDA322A4A4C3}"/>
          </ac:spMkLst>
        </pc:spChg>
        <pc:spChg chg="mod">
          <ac:chgData name="Bob Ward" userId="6da7c2dd-8e2e-469f-a216-c384312e2a2d" providerId="ADAL" clId="{581D57FF-9067-48AD-9322-2AD70797F053}" dt="2022-10-20T18:37:39.331" v="1218"/>
          <ac:spMkLst>
            <pc:docMk/>
            <pc:sldMk cId="1516796794" sldId="2147477382"/>
            <ac:spMk id="726" creationId="{9B60BC19-CCEE-A72C-00A6-299E53ACC41C}"/>
          </ac:spMkLst>
        </pc:spChg>
        <pc:spChg chg="mod">
          <ac:chgData name="Bob Ward" userId="6da7c2dd-8e2e-469f-a216-c384312e2a2d" providerId="ADAL" clId="{581D57FF-9067-48AD-9322-2AD70797F053}" dt="2022-10-20T18:37:39.331" v="1218"/>
          <ac:spMkLst>
            <pc:docMk/>
            <pc:sldMk cId="1516796794" sldId="2147477382"/>
            <ac:spMk id="727" creationId="{DE9E9BA3-FD71-8872-E046-BCB7CD1C19F8}"/>
          </ac:spMkLst>
        </pc:spChg>
        <pc:spChg chg="mod">
          <ac:chgData name="Bob Ward" userId="6da7c2dd-8e2e-469f-a216-c384312e2a2d" providerId="ADAL" clId="{581D57FF-9067-48AD-9322-2AD70797F053}" dt="2022-10-20T18:37:39.331" v="1218"/>
          <ac:spMkLst>
            <pc:docMk/>
            <pc:sldMk cId="1516796794" sldId="2147477382"/>
            <ac:spMk id="728" creationId="{A726C72F-9E6F-CFD8-0BC9-245D9DE9DA20}"/>
          </ac:spMkLst>
        </pc:spChg>
        <pc:spChg chg="mod">
          <ac:chgData name="Bob Ward" userId="6da7c2dd-8e2e-469f-a216-c384312e2a2d" providerId="ADAL" clId="{581D57FF-9067-48AD-9322-2AD70797F053}" dt="2022-10-20T18:37:39.331" v="1218"/>
          <ac:spMkLst>
            <pc:docMk/>
            <pc:sldMk cId="1516796794" sldId="2147477382"/>
            <ac:spMk id="729" creationId="{10CDFC20-02DB-1B7F-57EE-755D96A42E40}"/>
          </ac:spMkLst>
        </pc:spChg>
        <pc:spChg chg="mod">
          <ac:chgData name="Bob Ward" userId="6da7c2dd-8e2e-469f-a216-c384312e2a2d" providerId="ADAL" clId="{581D57FF-9067-48AD-9322-2AD70797F053}" dt="2022-10-20T18:37:39.331" v="1218"/>
          <ac:spMkLst>
            <pc:docMk/>
            <pc:sldMk cId="1516796794" sldId="2147477382"/>
            <ac:spMk id="730" creationId="{6675CB9B-E838-1002-3F2C-CE39BFA36475}"/>
          </ac:spMkLst>
        </pc:spChg>
        <pc:spChg chg="mod">
          <ac:chgData name="Bob Ward" userId="6da7c2dd-8e2e-469f-a216-c384312e2a2d" providerId="ADAL" clId="{581D57FF-9067-48AD-9322-2AD70797F053}" dt="2022-10-20T18:37:39.331" v="1218"/>
          <ac:spMkLst>
            <pc:docMk/>
            <pc:sldMk cId="1516796794" sldId="2147477382"/>
            <ac:spMk id="731" creationId="{34321927-5D27-0150-82EB-2B407DFEC5DF}"/>
          </ac:spMkLst>
        </pc:spChg>
        <pc:spChg chg="mod">
          <ac:chgData name="Bob Ward" userId="6da7c2dd-8e2e-469f-a216-c384312e2a2d" providerId="ADAL" clId="{581D57FF-9067-48AD-9322-2AD70797F053}" dt="2022-10-20T18:37:39.331" v="1218"/>
          <ac:spMkLst>
            <pc:docMk/>
            <pc:sldMk cId="1516796794" sldId="2147477382"/>
            <ac:spMk id="732" creationId="{6923FC51-1572-E228-2FF5-DC32009C98A3}"/>
          </ac:spMkLst>
        </pc:spChg>
        <pc:spChg chg="mod">
          <ac:chgData name="Bob Ward" userId="6da7c2dd-8e2e-469f-a216-c384312e2a2d" providerId="ADAL" clId="{581D57FF-9067-48AD-9322-2AD70797F053}" dt="2022-10-20T18:37:39.331" v="1218"/>
          <ac:spMkLst>
            <pc:docMk/>
            <pc:sldMk cId="1516796794" sldId="2147477382"/>
            <ac:spMk id="733" creationId="{C5583B83-1233-E85C-52B7-6BC740668977}"/>
          </ac:spMkLst>
        </pc:spChg>
        <pc:spChg chg="mod">
          <ac:chgData name="Bob Ward" userId="6da7c2dd-8e2e-469f-a216-c384312e2a2d" providerId="ADAL" clId="{581D57FF-9067-48AD-9322-2AD70797F053}" dt="2022-10-20T18:37:39.331" v="1218"/>
          <ac:spMkLst>
            <pc:docMk/>
            <pc:sldMk cId="1516796794" sldId="2147477382"/>
            <ac:spMk id="734" creationId="{EE30366A-A839-28CD-17D2-DEFD114122AD}"/>
          </ac:spMkLst>
        </pc:spChg>
        <pc:spChg chg="mod">
          <ac:chgData name="Bob Ward" userId="6da7c2dd-8e2e-469f-a216-c384312e2a2d" providerId="ADAL" clId="{581D57FF-9067-48AD-9322-2AD70797F053}" dt="2022-10-20T18:37:39.331" v="1218"/>
          <ac:spMkLst>
            <pc:docMk/>
            <pc:sldMk cId="1516796794" sldId="2147477382"/>
            <ac:spMk id="735" creationId="{CFE457A5-CA6A-A917-5AA1-9DD3FB4E1153}"/>
          </ac:spMkLst>
        </pc:spChg>
        <pc:spChg chg="mod">
          <ac:chgData name="Bob Ward" userId="6da7c2dd-8e2e-469f-a216-c384312e2a2d" providerId="ADAL" clId="{581D57FF-9067-48AD-9322-2AD70797F053}" dt="2022-10-20T18:37:39.331" v="1218"/>
          <ac:spMkLst>
            <pc:docMk/>
            <pc:sldMk cId="1516796794" sldId="2147477382"/>
            <ac:spMk id="736" creationId="{7F0A7C25-F702-9748-4306-ECCC9BC52194}"/>
          </ac:spMkLst>
        </pc:spChg>
        <pc:spChg chg="mod">
          <ac:chgData name="Bob Ward" userId="6da7c2dd-8e2e-469f-a216-c384312e2a2d" providerId="ADAL" clId="{581D57FF-9067-48AD-9322-2AD70797F053}" dt="2022-10-20T18:37:39.331" v="1218"/>
          <ac:spMkLst>
            <pc:docMk/>
            <pc:sldMk cId="1516796794" sldId="2147477382"/>
            <ac:spMk id="737" creationId="{BA44563A-CFBE-17B4-A0CE-FD93FD1AAD9B}"/>
          </ac:spMkLst>
        </pc:spChg>
        <pc:spChg chg="mod">
          <ac:chgData name="Bob Ward" userId="6da7c2dd-8e2e-469f-a216-c384312e2a2d" providerId="ADAL" clId="{581D57FF-9067-48AD-9322-2AD70797F053}" dt="2022-10-20T18:37:39.331" v="1218"/>
          <ac:spMkLst>
            <pc:docMk/>
            <pc:sldMk cId="1516796794" sldId="2147477382"/>
            <ac:spMk id="738" creationId="{8E01BB7E-ED87-8FFF-07F2-2AC3205BEA68}"/>
          </ac:spMkLst>
        </pc:spChg>
        <pc:spChg chg="mod">
          <ac:chgData name="Bob Ward" userId="6da7c2dd-8e2e-469f-a216-c384312e2a2d" providerId="ADAL" clId="{581D57FF-9067-48AD-9322-2AD70797F053}" dt="2022-10-20T18:37:39.331" v="1218"/>
          <ac:spMkLst>
            <pc:docMk/>
            <pc:sldMk cId="1516796794" sldId="2147477382"/>
            <ac:spMk id="739" creationId="{ECD33886-3279-7F7B-FC26-11E76AE297B7}"/>
          </ac:spMkLst>
        </pc:spChg>
        <pc:spChg chg="mod">
          <ac:chgData name="Bob Ward" userId="6da7c2dd-8e2e-469f-a216-c384312e2a2d" providerId="ADAL" clId="{581D57FF-9067-48AD-9322-2AD70797F053}" dt="2022-10-20T18:37:39.331" v="1218"/>
          <ac:spMkLst>
            <pc:docMk/>
            <pc:sldMk cId="1516796794" sldId="2147477382"/>
            <ac:spMk id="740" creationId="{A22E84BC-401D-249E-1DC2-D3EE0887D3CF}"/>
          </ac:spMkLst>
        </pc:spChg>
        <pc:spChg chg="mod">
          <ac:chgData name="Bob Ward" userId="6da7c2dd-8e2e-469f-a216-c384312e2a2d" providerId="ADAL" clId="{581D57FF-9067-48AD-9322-2AD70797F053}" dt="2022-10-20T18:37:39.331" v="1218"/>
          <ac:spMkLst>
            <pc:docMk/>
            <pc:sldMk cId="1516796794" sldId="2147477382"/>
            <ac:spMk id="741" creationId="{32A18FB0-8135-7601-AF9B-B73B9243E14E}"/>
          </ac:spMkLst>
        </pc:spChg>
        <pc:spChg chg="mod">
          <ac:chgData name="Bob Ward" userId="6da7c2dd-8e2e-469f-a216-c384312e2a2d" providerId="ADAL" clId="{581D57FF-9067-48AD-9322-2AD70797F053}" dt="2022-10-20T18:37:39.331" v="1218"/>
          <ac:spMkLst>
            <pc:docMk/>
            <pc:sldMk cId="1516796794" sldId="2147477382"/>
            <ac:spMk id="742" creationId="{7260E26D-DDF6-64ED-4EC9-9D325547B06D}"/>
          </ac:spMkLst>
        </pc:spChg>
        <pc:spChg chg="mod">
          <ac:chgData name="Bob Ward" userId="6da7c2dd-8e2e-469f-a216-c384312e2a2d" providerId="ADAL" clId="{581D57FF-9067-48AD-9322-2AD70797F053}" dt="2022-10-20T18:37:39.331" v="1218"/>
          <ac:spMkLst>
            <pc:docMk/>
            <pc:sldMk cId="1516796794" sldId="2147477382"/>
            <ac:spMk id="743" creationId="{DEAEF29F-CFFF-4D25-34F7-3F31E72625C9}"/>
          </ac:spMkLst>
        </pc:spChg>
        <pc:spChg chg="mod">
          <ac:chgData name="Bob Ward" userId="6da7c2dd-8e2e-469f-a216-c384312e2a2d" providerId="ADAL" clId="{581D57FF-9067-48AD-9322-2AD70797F053}" dt="2022-10-20T18:37:39.331" v="1218"/>
          <ac:spMkLst>
            <pc:docMk/>
            <pc:sldMk cId="1516796794" sldId="2147477382"/>
            <ac:spMk id="744" creationId="{441AF637-C485-7C89-7D01-0E2BEAE45FA0}"/>
          </ac:spMkLst>
        </pc:spChg>
        <pc:spChg chg="mod">
          <ac:chgData name="Bob Ward" userId="6da7c2dd-8e2e-469f-a216-c384312e2a2d" providerId="ADAL" clId="{581D57FF-9067-48AD-9322-2AD70797F053}" dt="2022-10-20T18:37:39.331" v="1218"/>
          <ac:spMkLst>
            <pc:docMk/>
            <pc:sldMk cId="1516796794" sldId="2147477382"/>
            <ac:spMk id="745" creationId="{6D36F997-55DF-438C-3366-C3E74793CA9F}"/>
          </ac:spMkLst>
        </pc:spChg>
        <pc:spChg chg="mod">
          <ac:chgData name="Bob Ward" userId="6da7c2dd-8e2e-469f-a216-c384312e2a2d" providerId="ADAL" clId="{581D57FF-9067-48AD-9322-2AD70797F053}" dt="2022-10-20T18:37:39.331" v="1218"/>
          <ac:spMkLst>
            <pc:docMk/>
            <pc:sldMk cId="1516796794" sldId="2147477382"/>
            <ac:spMk id="746" creationId="{B0DE980A-F788-CB1E-4833-441ADDDA0129}"/>
          </ac:spMkLst>
        </pc:spChg>
        <pc:spChg chg="mod">
          <ac:chgData name="Bob Ward" userId="6da7c2dd-8e2e-469f-a216-c384312e2a2d" providerId="ADAL" clId="{581D57FF-9067-48AD-9322-2AD70797F053}" dt="2022-10-20T18:37:39.331" v="1218"/>
          <ac:spMkLst>
            <pc:docMk/>
            <pc:sldMk cId="1516796794" sldId="2147477382"/>
            <ac:spMk id="747" creationId="{0F291DA3-99A5-07C8-5161-6CD517005E5D}"/>
          </ac:spMkLst>
        </pc:spChg>
        <pc:spChg chg="mod">
          <ac:chgData name="Bob Ward" userId="6da7c2dd-8e2e-469f-a216-c384312e2a2d" providerId="ADAL" clId="{581D57FF-9067-48AD-9322-2AD70797F053}" dt="2022-10-20T18:37:39.331" v="1218"/>
          <ac:spMkLst>
            <pc:docMk/>
            <pc:sldMk cId="1516796794" sldId="2147477382"/>
            <ac:spMk id="748" creationId="{DA4E9E92-C436-1F50-294C-5CE2CD92C3C5}"/>
          </ac:spMkLst>
        </pc:spChg>
        <pc:spChg chg="mod">
          <ac:chgData name="Bob Ward" userId="6da7c2dd-8e2e-469f-a216-c384312e2a2d" providerId="ADAL" clId="{581D57FF-9067-48AD-9322-2AD70797F053}" dt="2022-10-20T18:37:39.331" v="1218"/>
          <ac:spMkLst>
            <pc:docMk/>
            <pc:sldMk cId="1516796794" sldId="2147477382"/>
            <ac:spMk id="749" creationId="{F7B48A7D-AF05-E2F4-A00C-503554FC39AE}"/>
          </ac:spMkLst>
        </pc:spChg>
        <pc:spChg chg="mod">
          <ac:chgData name="Bob Ward" userId="6da7c2dd-8e2e-469f-a216-c384312e2a2d" providerId="ADAL" clId="{581D57FF-9067-48AD-9322-2AD70797F053}" dt="2022-10-20T18:37:39.331" v="1218"/>
          <ac:spMkLst>
            <pc:docMk/>
            <pc:sldMk cId="1516796794" sldId="2147477382"/>
            <ac:spMk id="750" creationId="{C47BE04A-40FA-5722-F65F-A9E79914E34A}"/>
          </ac:spMkLst>
        </pc:spChg>
        <pc:spChg chg="mod">
          <ac:chgData name="Bob Ward" userId="6da7c2dd-8e2e-469f-a216-c384312e2a2d" providerId="ADAL" clId="{581D57FF-9067-48AD-9322-2AD70797F053}" dt="2022-10-20T18:37:39.331" v="1218"/>
          <ac:spMkLst>
            <pc:docMk/>
            <pc:sldMk cId="1516796794" sldId="2147477382"/>
            <ac:spMk id="751" creationId="{6B06611C-F1C2-5DDF-4EA7-6F19A681ADFB}"/>
          </ac:spMkLst>
        </pc:spChg>
        <pc:spChg chg="mod">
          <ac:chgData name="Bob Ward" userId="6da7c2dd-8e2e-469f-a216-c384312e2a2d" providerId="ADAL" clId="{581D57FF-9067-48AD-9322-2AD70797F053}" dt="2022-10-20T18:37:39.331" v="1218"/>
          <ac:spMkLst>
            <pc:docMk/>
            <pc:sldMk cId="1516796794" sldId="2147477382"/>
            <ac:spMk id="752" creationId="{C980575F-E738-38C3-B08B-7862A8F1846A}"/>
          </ac:spMkLst>
        </pc:spChg>
        <pc:spChg chg="mod">
          <ac:chgData name="Bob Ward" userId="6da7c2dd-8e2e-469f-a216-c384312e2a2d" providerId="ADAL" clId="{581D57FF-9067-48AD-9322-2AD70797F053}" dt="2022-10-20T18:37:39.331" v="1218"/>
          <ac:spMkLst>
            <pc:docMk/>
            <pc:sldMk cId="1516796794" sldId="2147477382"/>
            <ac:spMk id="753" creationId="{165FFD4A-AD37-9E9F-D693-E1520F020ACB}"/>
          </ac:spMkLst>
        </pc:spChg>
        <pc:spChg chg="mod">
          <ac:chgData name="Bob Ward" userId="6da7c2dd-8e2e-469f-a216-c384312e2a2d" providerId="ADAL" clId="{581D57FF-9067-48AD-9322-2AD70797F053}" dt="2022-10-20T18:37:39.331" v="1218"/>
          <ac:spMkLst>
            <pc:docMk/>
            <pc:sldMk cId="1516796794" sldId="2147477382"/>
            <ac:spMk id="754" creationId="{BB92A010-8F6E-18EF-750A-EFD6747EFCA0}"/>
          </ac:spMkLst>
        </pc:spChg>
        <pc:spChg chg="mod">
          <ac:chgData name="Bob Ward" userId="6da7c2dd-8e2e-469f-a216-c384312e2a2d" providerId="ADAL" clId="{581D57FF-9067-48AD-9322-2AD70797F053}" dt="2022-10-20T18:37:39.331" v="1218"/>
          <ac:spMkLst>
            <pc:docMk/>
            <pc:sldMk cId="1516796794" sldId="2147477382"/>
            <ac:spMk id="755" creationId="{992CD663-2691-EE14-7331-A5F94CB1D8D7}"/>
          </ac:spMkLst>
        </pc:spChg>
        <pc:spChg chg="mod">
          <ac:chgData name="Bob Ward" userId="6da7c2dd-8e2e-469f-a216-c384312e2a2d" providerId="ADAL" clId="{581D57FF-9067-48AD-9322-2AD70797F053}" dt="2022-10-20T18:37:39.331" v="1218"/>
          <ac:spMkLst>
            <pc:docMk/>
            <pc:sldMk cId="1516796794" sldId="2147477382"/>
            <ac:spMk id="756" creationId="{4C6218B4-A90C-73C2-079C-1543F665E329}"/>
          </ac:spMkLst>
        </pc:spChg>
        <pc:spChg chg="mod">
          <ac:chgData name="Bob Ward" userId="6da7c2dd-8e2e-469f-a216-c384312e2a2d" providerId="ADAL" clId="{581D57FF-9067-48AD-9322-2AD70797F053}" dt="2022-10-20T18:37:39.331" v="1218"/>
          <ac:spMkLst>
            <pc:docMk/>
            <pc:sldMk cId="1516796794" sldId="2147477382"/>
            <ac:spMk id="757" creationId="{7F6FC092-F075-23E2-91BF-850501C7E2E4}"/>
          </ac:spMkLst>
        </pc:spChg>
        <pc:spChg chg="mod">
          <ac:chgData name="Bob Ward" userId="6da7c2dd-8e2e-469f-a216-c384312e2a2d" providerId="ADAL" clId="{581D57FF-9067-48AD-9322-2AD70797F053}" dt="2022-10-20T18:37:39.331" v="1218"/>
          <ac:spMkLst>
            <pc:docMk/>
            <pc:sldMk cId="1516796794" sldId="2147477382"/>
            <ac:spMk id="758" creationId="{AA190B6F-A5B2-022E-DEB3-276A88C49A05}"/>
          </ac:spMkLst>
        </pc:spChg>
        <pc:spChg chg="mod">
          <ac:chgData name="Bob Ward" userId="6da7c2dd-8e2e-469f-a216-c384312e2a2d" providerId="ADAL" clId="{581D57FF-9067-48AD-9322-2AD70797F053}" dt="2022-10-20T18:37:39.331" v="1218"/>
          <ac:spMkLst>
            <pc:docMk/>
            <pc:sldMk cId="1516796794" sldId="2147477382"/>
            <ac:spMk id="759" creationId="{D679D4AB-E5AD-16EE-A454-4247F11C2A5B}"/>
          </ac:spMkLst>
        </pc:spChg>
        <pc:spChg chg="mod">
          <ac:chgData name="Bob Ward" userId="6da7c2dd-8e2e-469f-a216-c384312e2a2d" providerId="ADAL" clId="{581D57FF-9067-48AD-9322-2AD70797F053}" dt="2022-10-20T18:37:39.331" v="1218"/>
          <ac:spMkLst>
            <pc:docMk/>
            <pc:sldMk cId="1516796794" sldId="2147477382"/>
            <ac:spMk id="760" creationId="{B4B44AD0-A675-1279-AE4C-2E6AF795FD6C}"/>
          </ac:spMkLst>
        </pc:spChg>
        <pc:spChg chg="mod">
          <ac:chgData name="Bob Ward" userId="6da7c2dd-8e2e-469f-a216-c384312e2a2d" providerId="ADAL" clId="{581D57FF-9067-48AD-9322-2AD70797F053}" dt="2022-10-20T18:37:39.331" v="1218"/>
          <ac:spMkLst>
            <pc:docMk/>
            <pc:sldMk cId="1516796794" sldId="2147477382"/>
            <ac:spMk id="761" creationId="{F640B4B1-BC99-9D25-DBC0-F7F12237A033}"/>
          </ac:spMkLst>
        </pc:spChg>
        <pc:spChg chg="mod">
          <ac:chgData name="Bob Ward" userId="6da7c2dd-8e2e-469f-a216-c384312e2a2d" providerId="ADAL" clId="{581D57FF-9067-48AD-9322-2AD70797F053}" dt="2022-10-20T18:37:39.331" v="1218"/>
          <ac:spMkLst>
            <pc:docMk/>
            <pc:sldMk cId="1516796794" sldId="2147477382"/>
            <ac:spMk id="762" creationId="{3CCCF274-6F2B-F126-13AE-236B6D256D69}"/>
          </ac:spMkLst>
        </pc:spChg>
        <pc:spChg chg="mod">
          <ac:chgData name="Bob Ward" userId="6da7c2dd-8e2e-469f-a216-c384312e2a2d" providerId="ADAL" clId="{581D57FF-9067-48AD-9322-2AD70797F053}" dt="2022-10-20T18:37:39.331" v="1218"/>
          <ac:spMkLst>
            <pc:docMk/>
            <pc:sldMk cId="1516796794" sldId="2147477382"/>
            <ac:spMk id="763" creationId="{D80979D2-72AB-B588-0486-1CBFE4560489}"/>
          </ac:spMkLst>
        </pc:spChg>
        <pc:spChg chg="mod">
          <ac:chgData name="Bob Ward" userId="6da7c2dd-8e2e-469f-a216-c384312e2a2d" providerId="ADAL" clId="{581D57FF-9067-48AD-9322-2AD70797F053}" dt="2022-10-20T18:37:39.331" v="1218"/>
          <ac:spMkLst>
            <pc:docMk/>
            <pc:sldMk cId="1516796794" sldId="2147477382"/>
            <ac:spMk id="764" creationId="{F6CC048A-525B-9F56-1849-D76C023D3E9A}"/>
          </ac:spMkLst>
        </pc:spChg>
        <pc:spChg chg="add mod">
          <ac:chgData name="Bob Ward" userId="6da7c2dd-8e2e-469f-a216-c384312e2a2d" providerId="ADAL" clId="{581D57FF-9067-48AD-9322-2AD70797F053}" dt="2022-10-20T18:37:39.331" v="1218"/>
          <ac:spMkLst>
            <pc:docMk/>
            <pc:sldMk cId="1516796794" sldId="2147477382"/>
            <ac:spMk id="765" creationId="{9E0A7698-AD41-C227-D652-E94E51DF5155}"/>
          </ac:spMkLst>
        </pc:spChg>
        <pc:spChg chg="add mod">
          <ac:chgData name="Bob Ward" userId="6da7c2dd-8e2e-469f-a216-c384312e2a2d" providerId="ADAL" clId="{581D57FF-9067-48AD-9322-2AD70797F053}" dt="2022-10-20T18:37:39.331" v="1218"/>
          <ac:spMkLst>
            <pc:docMk/>
            <pc:sldMk cId="1516796794" sldId="2147477382"/>
            <ac:spMk id="766" creationId="{56D4D4D4-2D5B-67BA-F984-A7F9DF3BFD9E}"/>
          </ac:spMkLst>
        </pc:spChg>
        <pc:spChg chg="add mod">
          <ac:chgData name="Bob Ward" userId="6da7c2dd-8e2e-469f-a216-c384312e2a2d" providerId="ADAL" clId="{581D57FF-9067-48AD-9322-2AD70797F053}" dt="2022-10-20T18:37:39.331" v="1218"/>
          <ac:spMkLst>
            <pc:docMk/>
            <pc:sldMk cId="1516796794" sldId="2147477382"/>
            <ac:spMk id="767" creationId="{30BB60AA-CAE9-FC46-9A68-805A65018D83}"/>
          </ac:spMkLst>
        </pc:spChg>
        <pc:spChg chg="mod">
          <ac:chgData name="Bob Ward" userId="6da7c2dd-8e2e-469f-a216-c384312e2a2d" providerId="ADAL" clId="{581D57FF-9067-48AD-9322-2AD70797F053}" dt="2022-10-20T18:37:39.331" v="1218"/>
          <ac:spMkLst>
            <pc:docMk/>
            <pc:sldMk cId="1516796794" sldId="2147477382"/>
            <ac:spMk id="769" creationId="{DD7D0397-B212-461D-61E2-EAE0DC30BB67}"/>
          </ac:spMkLst>
        </pc:spChg>
        <pc:spChg chg="mod">
          <ac:chgData name="Bob Ward" userId="6da7c2dd-8e2e-469f-a216-c384312e2a2d" providerId="ADAL" clId="{581D57FF-9067-48AD-9322-2AD70797F053}" dt="2022-10-20T18:37:39.331" v="1218"/>
          <ac:spMkLst>
            <pc:docMk/>
            <pc:sldMk cId="1516796794" sldId="2147477382"/>
            <ac:spMk id="771" creationId="{65430D50-3C53-9D08-7E54-A6DA9E5219AD}"/>
          </ac:spMkLst>
        </pc:spChg>
        <pc:spChg chg="mod">
          <ac:chgData name="Bob Ward" userId="6da7c2dd-8e2e-469f-a216-c384312e2a2d" providerId="ADAL" clId="{581D57FF-9067-48AD-9322-2AD70797F053}" dt="2022-10-20T18:37:39.331" v="1218"/>
          <ac:spMkLst>
            <pc:docMk/>
            <pc:sldMk cId="1516796794" sldId="2147477382"/>
            <ac:spMk id="772" creationId="{31624972-A32F-7D9C-82EA-9502E1F2ECD7}"/>
          </ac:spMkLst>
        </pc:spChg>
        <pc:spChg chg="mod">
          <ac:chgData name="Bob Ward" userId="6da7c2dd-8e2e-469f-a216-c384312e2a2d" providerId="ADAL" clId="{581D57FF-9067-48AD-9322-2AD70797F053}" dt="2022-10-20T18:37:39.331" v="1218"/>
          <ac:spMkLst>
            <pc:docMk/>
            <pc:sldMk cId="1516796794" sldId="2147477382"/>
            <ac:spMk id="773" creationId="{2CCF15A2-A6BE-9342-4B95-382A32262806}"/>
          </ac:spMkLst>
        </pc:spChg>
        <pc:spChg chg="mod">
          <ac:chgData name="Bob Ward" userId="6da7c2dd-8e2e-469f-a216-c384312e2a2d" providerId="ADAL" clId="{581D57FF-9067-48AD-9322-2AD70797F053}" dt="2022-10-20T18:37:39.331" v="1218"/>
          <ac:spMkLst>
            <pc:docMk/>
            <pc:sldMk cId="1516796794" sldId="2147477382"/>
            <ac:spMk id="774" creationId="{B59C2BEB-6C57-FC29-413F-A4DF479F41F2}"/>
          </ac:spMkLst>
        </pc:spChg>
        <pc:spChg chg="mod">
          <ac:chgData name="Bob Ward" userId="6da7c2dd-8e2e-469f-a216-c384312e2a2d" providerId="ADAL" clId="{581D57FF-9067-48AD-9322-2AD70797F053}" dt="2022-10-20T18:37:39.331" v="1218"/>
          <ac:spMkLst>
            <pc:docMk/>
            <pc:sldMk cId="1516796794" sldId="2147477382"/>
            <ac:spMk id="775" creationId="{63FBFE07-7BD2-6010-A58E-E8C1CBE6DFB3}"/>
          </ac:spMkLst>
        </pc:spChg>
        <pc:spChg chg="add mod">
          <ac:chgData name="Bob Ward" userId="6da7c2dd-8e2e-469f-a216-c384312e2a2d" providerId="ADAL" clId="{581D57FF-9067-48AD-9322-2AD70797F053}" dt="2022-10-20T18:37:39.331" v="1218"/>
          <ac:spMkLst>
            <pc:docMk/>
            <pc:sldMk cId="1516796794" sldId="2147477382"/>
            <ac:spMk id="776" creationId="{E4E50464-D5FD-143C-D846-B5925BC136F3}"/>
          </ac:spMkLst>
        </pc:spChg>
        <pc:spChg chg="mod">
          <ac:chgData name="Bob Ward" userId="6da7c2dd-8e2e-469f-a216-c384312e2a2d" providerId="ADAL" clId="{581D57FF-9067-48AD-9322-2AD70797F053}" dt="2022-10-20T18:37:39.331" v="1218"/>
          <ac:spMkLst>
            <pc:docMk/>
            <pc:sldMk cId="1516796794" sldId="2147477382"/>
            <ac:spMk id="779" creationId="{476DF9AE-63E0-663A-38C8-410167DD5D96}"/>
          </ac:spMkLst>
        </pc:spChg>
        <pc:spChg chg="add mod">
          <ac:chgData name="Bob Ward" userId="6da7c2dd-8e2e-469f-a216-c384312e2a2d" providerId="ADAL" clId="{581D57FF-9067-48AD-9322-2AD70797F053}" dt="2022-10-20T18:42:45.584" v="1239"/>
          <ac:spMkLst>
            <pc:docMk/>
            <pc:sldMk cId="1516796794" sldId="2147477382"/>
            <ac:spMk id="781" creationId="{61CDBD8B-C512-4D54-D14D-026EFA3E2526}"/>
          </ac:spMkLst>
        </pc:spChg>
        <pc:spChg chg="mod">
          <ac:chgData name="Bob Ward" userId="6da7c2dd-8e2e-469f-a216-c384312e2a2d" providerId="ADAL" clId="{581D57FF-9067-48AD-9322-2AD70797F053}" dt="2022-10-20T18:42:45.584" v="1239"/>
          <ac:spMkLst>
            <pc:docMk/>
            <pc:sldMk cId="1516796794" sldId="2147477382"/>
            <ac:spMk id="783" creationId="{DDB1DAD0-2D64-2247-76D5-569E17F7A7B1}"/>
          </ac:spMkLst>
        </pc:spChg>
        <pc:spChg chg="mod">
          <ac:chgData name="Bob Ward" userId="6da7c2dd-8e2e-469f-a216-c384312e2a2d" providerId="ADAL" clId="{581D57FF-9067-48AD-9322-2AD70797F053}" dt="2022-10-20T18:42:45.584" v="1239"/>
          <ac:spMkLst>
            <pc:docMk/>
            <pc:sldMk cId="1516796794" sldId="2147477382"/>
            <ac:spMk id="784" creationId="{D260F445-F9E9-BD34-70CF-5A5AA6846865}"/>
          </ac:spMkLst>
        </pc:spChg>
        <pc:spChg chg="mod">
          <ac:chgData name="Bob Ward" userId="6da7c2dd-8e2e-469f-a216-c384312e2a2d" providerId="ADAL" clId="{581D57FF-9067-48AD-9322-2AD70797F053}" dt="2022-10-20T18:42:45.584" v="1239"/>
          <ac:spMkLst>
            <pc:docMk/>
            <pc:sldMk cId="1516796794" sldId="2147477382"/>
            <ac:spMk id="786" creationId="{D4D72F44-C91E-5AC3-EFFE-475E4B0EE092}"/>
          </ac:spMkLst>
        </pc:spChg>
        <pc:spChg chg="mod">
          <ac:chgData name="Bob Ward" userId="6da7c2dd-8e2e-469f-a216-c384312e2a2d" providerId="ADAL" clId="{581D57FF-9067-48AD-9322-2AD70797F053}" dt="2022-10-20T18:42:45.584" v="1239"/>
          <ac:spMkLst>
            <pc:docMk/>
            <pc:sldMk cId="1516796794" sldId="2147477382"/>
            <ac:spMk id="787" creationId="{3B1D82A0-F6E3-057E-4E99-5E6C56FBC0B5}"/>
          </ac:spMkLst>
        </pc:spChg>
        <pc:spChg chg="mod">
          <ac:chgData name="Bob Ward" userId="6da7c2dd-8e2e-469f-a216-c384312e2a2d" providerId="ADAL" clId="{581D57FF-9067-48AD-9322-2AD70797F053}" dt="2022-10-20T18:42:45.584" v="1239"/>
          <ac:spMkLst>
            <pc:docMk/>
            <pc:sldMk cId="1516796794" sldId="2147477382"/>
            <ac:spMk id="789" creationId="{9D128234-AD9D-B239-4FCC-A7C2538B9F8D}"/>
          </ac:spMkLst>
        </pc:spChg>
        <pc:spChg chg="mod">
          <ac:chgData name="Bob Ward" userId="6da7c2dd-8e2e-469f-a216-c384312e2a2d" providerId="ADAL" clId="{581D57FF-9067-48AD-9322-2AD70797F053}" dt="2022-10-20T18:42:45.584" v="1239"/>
          <ac:spMkLst>
            <pc:docMk/>
            <pc:sldMk cId="1516796794" sldId="2147477382"/>
            <ac:spMk id="790" creationId="{3380E674-86B5-D089-A5DA-061F9BB42DA5}"/>
          </ac:spMkLst>
        </pc:spChg>
        <pc:spChg chg="mod">
          <ac:chgData name="Bob Ward" userId="6da7c2dd-8e2e-469f-a216-c384312e2a2d" providerId="ADAL" clId="{581D57FF-9067-48AD-9322-2AD70797F053}" dt="2022-10-20T18:42:45.584" v="1239"/>
          <ac:spMkLst>
            <pc:docMk/>
            <pc:sldMk cId="1516796794" sldId="2147477382"/>
            <ac:spMk id="792" creationId="{B59DA1F2-B5B3-CDA3-BCAF-068A60A0ABF5}"/>
          </ac:spMkLst>
        </pc:spChg>
        <pc:spChg chg="mod">
          <ac:chgData name="Bob Ward" userId="6da7c2dd-8e2e-469f-a216-c384312e2a2d" providerId="ADAL" clId="{581D57FF-9067-48AD-9322-2AD70797F053}" dt="2022-10-20T18:42:45.584" v="1239"/>
          <ac:spMkLst>
            <pc:docMk/>
            <pc:sldMk cId="1516796794" sldId="2147477382"/>
            <ac:spMk id="793" creationId="{A88D5A5A-511F-FFDD-0CE8-A3F08116ACF3}"/>
          </ac:spMkLst>
        </pc:spChg>
        <pc:spChg chg="mod">
          <ac:chgData name="Bob Ward" userId="6da7c2dd-8e2e-469f-a216-c384312e2a2d" providerId="ADAL" clId="{581D57FF-9067-48AD-9322-2AD70797F053}" dt="2022-10-20T18:42:45.584" v="1239"/>
          <ac:spMkLst>
            <pc:docMk/>
            <pc:sldMk cId="1516796794" sldId="2147477382"/>
            <ac:spMk id="795" creationId="{C7B2B993-EDEF-C206-8CF9-0127590930AD}"/>
          </ac:spMkLst>
        </pc:spChg>
        <pc:spChg chg="mod">
          <ac:chgData name="Bob Ward" userId="6da7c2dd-8e2e-469f-a216-c384312e2a2d" providerId="ADAL" clId="{581D57FF-9067-48AD-9322-2AD70797F053}" dt="2022-10-20T18:42:45.584" v="1239"/>
          <ac:spMkLst>
            <pc:docMk/>
            <pc:sldMk cId="1516796794" sldId="2147477382"/>
            <ac:spMk id="796" creationId="{51557433-1071-0B95-9545-74295162DC3F}"/>
          </ac:spMkLst>
        </pc:spChg>
        <pc:grpChg chg="del">
          <ac:chgData name="Bob Ward" userId="6da7c2dd-8e2e-469f-a216-c384312e2a2d" providerId="ADAL" clId="{581D57FF-9067-48AD-9322-2AD70797F053}" dt="2022-10-20T18:37:21.557" v="1213" actId="478"/>
          <ac:grpSpMkLst>
            <pc:docMk/>
            <pc:sldMk cId="1516796794" sldId="2147477382"/>
            <ac:grpSpMk id="8" creationId="{D81699A5-517B-4D2F-B468-F3AF946B659B}"/>
          </ac:grpSpMkLst>
        </pc:grpChg>
        <pc:grpChg chg="add del mod">
          <ac:chgData name="Bob Ward" userId="6da7c2dd-8e2e-469f-a216-c384312e2a2d" providerId="ADAL" clId="{581D57FF-9067-48AD-9322-2AD70797F053}" dt="2022-10-20T18:37:39.269" v="1217"/>
          <ac:grpSpMkLst>
            <pc:docMk/>
            <pc:sldMk cId="1516796794" sldId="2147477382"/>
            <ac:grpSpMk id="15" creationId="{CE901586-86B5-15AD-0FC1-F48C3C4A98DB}"/>
          </ac:grpSpMkLst>
        </pc:grpChg>
        <pc:grpChg chg="mod">
          <ac:chgData name="Bob Ward" userId="6da7c2dd-8e2e-469f-a216-c384312e2a2d" providerId="ADAL" clId="{581D57FF-9067-48AD-9322-2AD70797F053}" dt="2022-10-20T18:37:34.092" v="1216"/>
          <ac:grpSpMkLst>
            <pc:docMk/>
            <pc:sldMk cId="1516796794" sldId="2147477382"/>
            <ac:grpSpMk id="16" creationId="{7F7690A7-BE70-A43B-058B-88BCECA68757}"/>
          </ac:grpSpMkLst>
        </pc:grpChg>
        <pc:grpChg chg="add del mod">
          <ac:chgData name="Bob Ward" userId="6da7c2dd-8e2e-469f-a216-c384312e2a2d" providerId="ADAL" clId="{581D57FF-9067-48AD-9322-2AD70797F053}" dt="2022-10-20T18:37:39.269" v="1217"/>
          <ac:grpSpMkLst>
            <pc:docMk/>
            <pc:sldMk cId="1516796794" sldId="2147477382"/>
            <ac:grpSpMk id="27" creationId="{4CC0D404-78E4-21A2-29BC-5843B7FF1E55}"/>
          </ac:grpSpMkLst>
        </pc:grpChg>
        <pc:grpChg chg="add del mod">
          <ac:chgData name="Bob Ward" userId="6da7c2dd-8e2e-469f-a216-c384312e2a2d" providerId="ADAL" clId="{581D57FF-9067-48AD-9322-2AD70797F053}" dt="2022-10-20T18:37:39.269" v="1217"/>
          <ac:grpSpMkLst>
            <pc:docMk/>
            <pc:sldMk cId="1516796794" sldId="2147477382"/>
            <ac:grpSpMk id="41" creationId="{5FC98DB0-4E6A-9927-6AE0-C068C75B0896}"/>
          </ac:grpSpMkLst>
        </pc:grpChg>
        <pc:grpChg chg="mod">
          <ac:chgData name="Bob Ward" userId="6da7c2dd-8e2e-469f-a216-c384312e2a2d" providerId="ADAL" clId="{581D57FF-9067-48AD-9322-2AD70797F053}" dt="2022-10-20T18:37:34.092" v="1216"/>
          <ac:grpSpMkLst>
            <pc:docMk/>
            <pc:sldMk cId="1516796794" sldId="2147477382"/>
            <ac:grpSpMk id="43" creationId="{332A2269-C973-DE3E-F1F3-716B940A83D2}"/>
          </ac:grpSpMkLst>
        </pc:grpChg>
        <pc:grpChg chg="add del mod">
          <ac:chgData name="Bob Ward" userId="6da7c2dd-8e2e-469f-a216-c384312e2a2d" providerId="ADAL" clId="{581D57FF-9067-48AD-9322-2AD70797F053}" dt="2022-10-20T18:37:39.269" v="1217"/>
          <ac:grpSpMkLst>
            <pc:docMk/>
            <pc:sldMk cId="1516796794" sldId="2147477382"/>
            <ac:grpSpMk id="49" creationId="{737C2509-7870-7C66-B639-531891BC0A32}"/>
          </ac:grpSpMkLst>
        </pc:grpChg>
        <pc:grpChg chg="mod">
          <ac:chgData name="Bob Ward" userId="6da7c2dd-8e2e-469f-a216-c384312e2a2d" providerId="ADAL" clId="{581D57FF-9067-48AD-9322-2AD70797F053}" dt="2022-10-20T18:37:34.092" v="1216"/>
          <ac:grpSpMkLst>
            <pc:docMk/>
            <pc:sldMk cId="1516796794" sldId="2147477382"/>
            <ac:grpSpMk id="51" creationId="{69AF6BF8-2E7E-DC08-CFC2-78F1B73D5E6C}"/>
          </ac:grpSpMkLst>
        </pc:grpChg>
        <pc:grpChg chg="add del mod">
          <ac:chgData name="Bob Ward" userId="6da7c2dd-8e2e-469f-a216-c384312e2a2d" providerId="ADAL" clId="{581D57FF-9067-48AD-9322-2AD70797F053}" dt="2022-10-20T18:37:39.269" v="1217"/>
          <ac:grpSpMkLst>
            <pc:docMk/>
            <pc:sldMk cId="1516796794" sldId="2147477382"/>
            <ac:grpSpMk id="57" creationId="{D72C28C7-AF93-9A26-F2AF-E31A03A2D849}"/>
          </ac:grpSpMkLst>
        </pc:grpChg>
        <pc:grpChg chg="mod">
          <ac:chgData name="Bob Ward" userId="6da7c2dd-8e2e-469f-a216-c384312e2a2d" providerId="ADAL" clId="{581D57FF-9067-48AD-9322-2AD70797F053}" dt="2022-10-20T18:37:34.092" v="1216"/>
          <ac:grpSpMkLst>
            <pc:docMk/>
            <pc:sldMk cId="1516796794" sldId="2147477382"/>
            <ac:grpSpMk id="59" creationId="{F7810BC1-0417-DB40-1B06-7581EC4EC138}"/>
          </ac:grpSpMkLst>
        </pc:grpChg>
        <pc:grpChg chg="add del mod">
          <ac:chgData name="Bob Ward" userId="6da7c2dd-8e2e-469f-a216-c384312e2a2d" providerId="ADAL" clId="{581D57FF-9067-48AD-9322-2AD70797F053}" dt="2022-10-20T18:37:39.269" v="1217"/>
          <ac:grpSpMkLst>
            <pc:docMk/>
            <pc:sldMk cId="1516796794" sldId="2147477382"/>
            <ac:grpSpMk id="193" creationId="{2B80D257-E8A3-E927-EC20-3E553EB56FE2}"/>
          </ac:grpSpMkLst>
        </pc:grpChg>
        <pc:grpChg chg="mod">
          <ac:chgData name="Bob Ward" userId="6da7c2dd-8e2e-469f-a216-c384312e2a2d" providerId="ADAL" clId="{581D57FF-9067-48AD-9322-2AD70797F053}" dt="2022-10-20T18:37:34.092" v="1216"/>
          <ac:grpSpMkLst>
            <pc:docMk/>
            <pc:sldMk cId="1516796794" sldId="2147477382"/>
            <ac:grpSpMk id="195" creationId="{B68624A3-18E5-B41B-4E31-A584BFDB576F}"/>
          </ac:grpSpMkLst>
        </pc:grpChg>
        <pc:grpChg chg="del">
          <ac:chgData name="Bob Ward" userId="6da7c2dd-8e2e-469f-a216-c384312e2a2d" providerId="ADAL" clId="{581D57FF-9067-48AD-9322-2AD70797F053}" dt="2022-10-20T18:37:21.557" v="1213" actId="478"/>
          <ac:grpSpMkLst>
            <pc:docMk/>
            <pc:sldMk cId="1516796794" sldId="2147477382"/>
            <ac:grpSpMk id="223" creationId="{7369099D-3EB2-4D20-8AB4-17D739B9897C}"/>
          </ac:grpSpMkLst>
        </pc:grpChg>
        <pc:grpChg chg="del">
          <ac:chgData name="Bob Ward" userId="6da7c2dd-8e2e-469f-a216-c384312e2a2d" providerId="ADAL" clId="{581D57FF-9067-48AD-9322-2AD70797F053}" dt="2022-10-20T18:37:21.557" v="1213" actId="478"/>
          <ac:grpSpMkLst>
            <pc:docMk/>
            <pc:sldMk cId="1516796794" sldId="2147477382"/>
            <ac:grpSpMk id="235" creationId="{03DCDDFA-AB66-49CC-9E48-ABC7ED54ED06}"/>
          </ac:grpSpMkLst>
        </pc:grpChg>
        <pc:grpChg chg="del">
          <ac:chgData name="Bob Ward" userId="6da7c2dd-8e2e-469f-a216-c384312e2a2d" providerId="ADAL" clId="{581D57FF-9067-48AD-9322-2AD70797F053}" dt="2022-10-20T18:37:21.557" v="1213" actId="478"/>
          <ac:grpSpMkLst>
            <pc:docMk/>
            <pc:sldMk cId="1516796794" sldId="2147477382"/>
            <ac:grpSpMk id="249" creationId="{751D4B04-68ED-44DE-8EE3-94EB4CD0EEDF}"/>
          </ac:grpSpMkLst>
        </pc:grpChg>
        <pc:grpChg chg="del">
          <ac:chgData name="Bob Ward" userId="6da7c2dd-8e2e-469f-a216-c384312e2a2d" providerId="ADAL" clId="{581D57FF-9067-48AD-9322-2AD70797F053}" dt="2022-10-20T18:37:21.557" v="1213" actId="478"/>
          <ac:grpSpMkLst>
            <pc:docMk/>
            <pc:sldMk cId="1516796794" sldId="2147477382"/>
            <ac:grpSpMk id="257" creationId="{8B6C21EF-EC08-478E-972C-9A9E07F3749C}"/>
          </ac:grpSpMkLst>
        </pc:grpChg>
        <pc:grpChg chg="del">
          <ac:chgData name="Bob Ward" userId="6da7c2dd-8e2e-469f-a216-c384312e2a2d" providerId="ADAL" clId="{581D57FF-9067-48AD-9322-2AD70797F053}" dt="2022-10-20T18:37:21.557" v="1213" actId="478"/>
          <ac:grpSpMkLst>
            <pc:docMk/>
            <pc:sldMk cId="1516796794" sldId="2147477382"/>
            <ac:grpSpMk id="265" creationId="{E5055C2E-A9C9-4CB0-AC8A-27E9EB727572}"/>
          </ac:grpSpMkLst>
        </pc:grpChg>
        <pc:grpChg chg="del">
          <ac:chgData name="Bob Ward" userId="6da7c2dd-8e2e-469f-a216-c384312e2a2d" providerId="ADAL" clId="{581D57FF-9067-48AD-9322-2AD70797F053}" dt="2022-10-20T18:37:21.557" v="1213" actId="478"/>
          <ac:grpSpMkLst>
            <pc:docMk/>
            <pc:sldMk cId="1516796794" sldId="2147477382"/>
            <ac:grpSpMk id="273" creationId="{17647F7B-03F8-4164-93B8-98CB0C4DA8D0}"/>
          </ac:grpSpMkLst>
        </pc:grpChg>
        <pc:grpChg chg="del">
          <ac:chgData name="Bob Ward" userId="6da7c2dd-8e2e-469f-a216-c384312e2a2d" providerId="ADAL" clId="{581D57FF-9067-48AD-9322-2AD70797F053}" dt="2022-10-20T18:37:21.557" v="1213" actId="478"/>
          <ac:grpSpMkLst>
            <pc:docMk/>
            <pc:sldMk cId="1516796794" sldId="2147477382"/>
            <ac:grpSpMk id="329" creationId="{956B231B-3D73-4FB0-ABA7-FECED40D883E}"/>
          </ac:grpSpMkLst>
        </pc:grpChg>
        <pc:grpChg chg="del">
          <ac:chgData name="Bob Ward" userId="6da7c2dd-8e2e-469f-a216-c384312e2a2d" providerId="ADAL" clId="{581D57FF-9067-48AD-9322-2AD70797F053}" dt="2022-10-20T18:37:21.557" v="1213" actId="478"/>
          <ac:grpSpMkLst>
            <pc:docMk/>
            <pc:sldMk cId="1516796794" sldId="2147477382"/>
            <ac:grpSpMk id="377" creationId="{495524BD-C04D-4B2E-9782-8C677D638F60}"/>
          </ac:grpSpMkLst>
        </pc:grpChg>
        <pc:grpChg chg="del">
          <ac:chgData name="Bob Ward" userId="6da7c2dd-8e2e-469f-a216-c384312e2a2d" providerId="ADAL" clId="{581D57FF-9067-48AD-9322-2AD70797F053}" dt="2022-10-20T18:37:21.557" v="1213" actId="478"/>
          <ac:grpSpMkLst>
            <pc:docMk/>
            <pc:sldMk cId="1516796794" sldId="2147477382"/>
            <ac:grpSpMk id="426" creationId="{93C72181-0B30-409E-A61C-700AD09B78E4}"/>
          </ac:grpSpMkLst>
        </pc:grpChg>
        <pc:grpChg chg="add del mod">
          <ac:chgData name="Bob Ward" userId="6da7c2dd-8e2e-469f-a216-c384312e2a2d" providerId="ADAL" clId="{581D57FF-9067-48AD-9322-2AD70797F053}" dt="2022-10-20T18:37:39.269" v="1217"/>
          <ac:grpSpMkLst>
            <pc:docMk/>
            <pc:sldMk cId="1516796794" sldId="2147477382"/>
            <ac:grpSpMk id="456" creationId="{C82DC9F8-02B5-0CBC-20EA-C96EF0304A42}"/>
          </ac:grpSpMkLst>
        </pc:grpChg>
        <pc:grpChg chg="mod">
          <ac:chgData name="Bob Ward" userId="6da7c2dd-8e2e-469f-a216-c384312e2a2d" providerId="ADAL" clId="{581D57FF-9067-48AD-9322-2AD70797F053}" dt="2022-10-20T18:37:34.092" v="1216"/>
          <ac:grpSpMkLst>
            <pc:docMk/>
            <pc:sldMk cId="1516796794" sldId="2147477382"/>
            <ac:grpSpMk id="458" creationId="{D068DE24-55E7-E7C3-1ED3-B2C2D283209D}"/>
          </ac:grpSpMkLst>
        </pc:grpChg>
        <pc:grpChg chg="add del mod">
          <ac:chgData name="Bob Ward" userId="6da7c2dd-8e2e-469f-a216-c384312e2a2d" providerId="ADAL" clId="{581D57FF-9067-48AD-9322-2AD70797F053}" dt="2022-10-20T18:37:39.269" v="1217"/>
          <ac:grpSpMkLst>
            <pc:docMk/>
            <pc:sldMk cId="1516796794" sldId="2147477382"/>
            <ac:grpSpMk id="504" creationId="{C324145A-54C9-C5EC-6780-49EF04509E79}"/>
          </ac:grpSpMkLst>
        </pc:grpChg>
        <pc:grpChg chg="add del mod">
          <ac:chgData name="Bob Ward" userId="6da7c2dd-8e2e-469f-a216-c384312e2a2d" providerId="ADAL" clId="{581D57FF-9067-48AD-9322-2AD70797F053}" dt="2022-10-20T18:37:39.269" v="1217"/>
          <ac:grpSpMkLst>
            <pc:docMk/>
            <pc:sldMk cId="1516796794" sldId="2147477382"/>
            <ac:grpSpMk id="553" creationId="{8EBA3BC0-64A7-BD0E-48B9-7DEA208943AD}"/>
          </ac:grpSpMkLst>
        </pc:grpChg>
        <pc:grpChg chg="mod">
          <ac:chgData name="Bob Ward" userId="6da7c2dd-8e2e-469f-a216-c384312e2a2d" providerId="ADAL" clId="{581D57FF-9067-48AD-9322-2AD70797F053}" dt="2022-10-20T18:37:34.092" v="1216"/>
          <ac:grpSpMkLst>
            <pc:docMk/>
            <pc:sldMk cId="1516796794" sldId="2147477382"/>
            <ac:grpSpMk id="555" creationId="{F79F95AB-A87D-51AE-4529-7F963BBF67ED}"/>
          </ac:grpSpMkLst>
        </pc:grpChg>
        <pc:grpChg chg="add del mod">
          <ac:chgData name="Bob Ward" userId="6da7c2dd-8e2e-469f-a216-c384312e2a2d" providerId="ADAL" clId="{581D57FF-9067-48AD-9322-2AD70797F053}" dt="2022-10-20T18:37:39.269" v="1217"/>
          <ac:grpSpMkLst>
            <pc:docMk/>
            <pc:sldMk cId="1516796794" sldId="2147477382"/>
            <ac:grpSpMk id="562" creationId="{6AB42D33-BA65-B8A8-E43D-4CA1E45B7D15}"/>
          </ac:grpSpMkLst>
        </pc:grpChg>
        <pc:grpChg chg="add mod">
          <ac:chgData name="Bob Ward" userId="6da7c2dd-8e2e-469f-a216-c384312e2a2d" providerId="ADAL" clId="{581D57FF-9067-48AD-9322-2AD70797F053}" dt="2022-10-20T18:37:39.331" v="1218"/>
          <ac:grpSpMkLst>
            <pc:docMk/>
            <pc:sldMk cId="1516796794" sldId="2147477382"/>
            <ac:grpSpMk id="568" creationId="{4AEF047B-0B4B-48CB-0A32-30756C9F64FC}"/>
          </ac:grpSpMkLst>
        </pc:grpChg>
        <pc:grpChg chg="mod">
          <ac:chgData name="Bob Ward" userId="6da7c2dd-8e2e-469f-a216-c384312e2a2d" providerId="ADAL" clId="{581D57FF-9067-48AD-9322-2AD70797F053}" dt="2022-10-20T18:37:39.331" v="1218"/>
          <ac:grpSpMkLst>
            <pc:docMk/>
            <pc:sldMk cId="1516796794" sldId="2147477382"/>
            <ac:grpSpMk id="569" creationId="{DBBEFD00-726C-677A-FEDC-3472E8D68C5A}"/>
          </ac:grpSpMkLst>
        </pc:grpChg>
        <pc:grpChg chg="add mod">
          <ac:chgData name="Bob Ward" userId="6da7c2dd-8e2e-469f-a216-c384312e2a2d" providerId="ADAL" clId="{581D57FF-9067-48AD-9322-2AD70797F053}" dt="2022-10-20T18:37:39.331" v="1218"/>
          <ac:grpSpMkLst>
            <pc:docMk/>
            <pc:sldMk cId="1516796794" sldId="2147477382"/>
            <ac:grpSpMk id="580" creationId="{7E95CA0D-156D-3B0C-A6E1-EF660719FAAA}"/>
          </ac:grpSpMkLst>
        </pc:grpChg>
        <pc:grpChg chg="add mod">
          <ac:chgData name="Bob Ward" userId="6da7c2dd-8e2e-469f-a216-c384312e2a2d" providerId="ADAL" clId="{581D57FF-9067-48AD-9322-2AD70797F053}" dt="2022-10-20T18:37:39.331" v="1218"/>
          <ac:grpSpMkLst>
            <pc:docMk/>
            <pc:sldMk cId="1516796794" sldId="2147477382"/>
            <ac:grpSpMk id="594" creationId="{808975FA-F005-A63E-1FF2-F967EBA10582}"/>
          </ac:grpSpMkLst>
        </pc:grpChg>
        <pc:grpChg chg="mod">
          <ac:chgData name="Bob Ward" userId="6da7c2dd-8e2e-469f-a216-c384312e2a2d" providerId="ADAL" clId="{581D57FF-9067-48AD-9322-2AD70797F053}" dt="2022-10-20T18:37:39.331" v="1218"/>
          <ac:grpSpMkLst>
            <pc:docMk/>
            <pc:sldMk cId="1516796794" sldId="2147477382"/>
            <ac:grpSpMk id="596" creationId="{40836EF2-B8E3-C5AC-CFCA-4DE4212DF52C}"/>
          </ac:grpSpMkLst>
        </pc:grpChg>
        <pc:grpChg chg="add mod">
          <ac:chgData name="Bob Ward" userId="6da7c2dd-8e2e-469f-a216-c384312e2a2d" providerId="ADAL" clId="{581D57FF-9067-48AD-9322-2AD70797F053}" dt="2022-10-20T18:37:39.331" v="1218"/>
          <ac:grpSpMkLst>
            <pc:docMk/>
            <pc:sldMk cId="1516796794" sldId="2147477382"/>
            <ac:grpSpMk id="602" creationId="{E701E47D-E9FD-DAEC-7345-092995376139}"/>
          </ac:grpSpMkLst>
        </pc:grpChg>
        <pc:grpChg chg="mod">
          <ac:chgData name="Bob Ward" userId="6da7c2dd-8e2e-469f-a216-c384312e2a2d" providerId="ADAL" clId="{581D57FF-9067-48AD-9322-2AD70797F053}" dt="2022-10-20T18:37:39.331" v="1218"/>
          <ac:grpSpMkLst>
            <pc:docMk/>
            <pc:sldMk cId="1516796794" sldId="2147477382"/>
            <ac:grpSpMk id="604" creationId="{31C16B5F-E495-4360-A36D-12C80FB45FDF}"/>
          </ac:grpSpMkLst>
        </pc:grpChg>
        <pc:grpChg chg="add mod">
          <ac:chgData name="Bob Ward" userId="6da7c2dd-8e2e-469f-a216-c384312e2a2d" providerId="ADAL" clId="{581D57FF-9067-48AD-9322-2AD70797F053}" dt="2022-10-20T18:37:39.331" v="1218"/>
          <ac:grpSpMkLst>
            <pc:docMk/>
            <pc:sldMk cId="1516796794" sldId="2147477382"/>
            <ac:grpSpMk id="610" creationId="{52AE2871-1C6E-E1D3-F7EF-CD1326C48C13}"/>
          </ac:grpSpMkLst>
        </pc:grpChg>
        <pc:grpChg chg="mod">
          <ac:chgData name="Bob Ward" userId="6da7c2dd-8e2e-469f-a216-c384312e2a2d" providerId="ADAL" clId="{581D57FF-9067-48AD-9322-2AD70797F053}" dt="2022-10-20T18:37:39.331" v="1218"/>
          <ac:grpSpMkLst>
            <pc:docMk/>
            <pc:sldMk cId="1516796794" sldId="2147477382"/>
            <ac:grpSpMk id="612" creationId="{4FF9198E-2CDA-579D-8EC7-9505D6184281}"/>
          </ac:grpSpMkLst>
        </pc:grpChg>
        <pc:grpChg chg="add mod">
          <ac:chgData name="Bob Ward" userId="6da7c2dd-8e2e-469f-a216-c384312e2a2d" providerId="ADAL" clId="{581D57FF-9067-48AD-9322-2AD70797F053}" dt="2022-10-20T18:37:39.331" v="1218"/>
          <ac:grpSpMkLst>
            <pc:docMk/>
            <pc:sldMk cId="1516796794" sldId="2147477382"/>
            <ac:grpSpMk id="618" creationId="{D8503BA5-9A43-4319-02D8-66EB16EFB510}"/>
          </ac:grpSpMkLst>
        </pc:grpChg>
        <pc:grpChg chg="mod">
          <ac:chgData name="Bob Ward" userId="6da7c2dd-8e2e-469f-a216-c384312e2a2d" providerId="ADAL" clId="{581D57FF-9067-48AD-9322-2AD70797F053}" dt="2022-10-20T18:37:39.331" v="1218"/>
          <ac:grpSpMkLst>
            <pc:docMk/>
            <pc:sldMk cId="1516796794" sldId="2147477382"/>
            <ac:grpSpMk id="620" creationId="{9E7CFD76-7A27-37AF-EF71-9CC8F2504C30}"/>
          </ac:grpSpMkLst>
        </pc:grpChg>
        <pc:grpChg chg="add mod">
          <ac:chgData name="Bob Ward" userId="6da7c2dd-8e2e-469f-a216-c384312e2a2d" providerId="ADAL" clId="{581D57FF-9067-48AD-9322-2AD70797F053}" dt="2022-10-20T18:37:39.331" v="1218"/>
          <ac:grpSpMkLst>
            <pc:docMk/>
            <pc:sldMk cId="1516796794" sldId="2147477382"/>
            <ac:grpSpMk id="671" creationId="{5398ABA4-A4A1-0905-052F-849AFAEEFC63}"/>
          </ac:grpSpMkLst>
        </pc:grpChg>
        <pc:grpChg chg="mod">
          <ac:chgData name="Bob Ward" userId="6da7c2dd-8e2e-469f-a216-c384312e2a2d" providerId="ADAL" clId="{581D57FF-9067-48AD-9322-2AD70797F053}" dt="2022-10-20T18:37:39.331" v="1218"/>
          <ac:grpSpMkLst>
            <pc:docMk/>
            <pc:sldMk cId="1516796794" sldId="2147477382"/>
            <ac:grpSpMk id="673" creationId="{F650802D-01A0-9DA9-832D-616EA1D5F2BF}"/>
          </ac:grpSpMkLst>
        </pc:grpChg>
        <pc:grpChg chg="add mod">
          <ac:chgData name="Bob Ward" userId="6da7c2dd-8e2e-469f-a216-c384312e2a2d" providerId="ADAL" clId="{581D57FF-9067-48AD-9322-2AD70797F053}" dt="2022-10-20T18:37:39.331" v="1218"/>
          <ac:grpSpMkLst>
            <pc:docMk/>
            <pc:sldMk cId="1516796794" sldId="2147477382"/>
            <ac:grpSpMk id="719" creationId="{1434EE69-1BED-7223-CA6B-9E99FB18C0E6}"/>
          </ac:grpSpMkLst>
        </pc:grpChg>
        <pc:grpChg chg="add mod">
          <ac:chgData name="Bob Ward" userId="6da7c2dd-8e2e-469f-a216-c384312e2a2d" providerId="ADAL" clId="{581D57FF-9067-48AD-9322-2AD70797F053}" dt="2022-10-20T18:37:39.331" v="1218"/>
          <ac:grpSpMkLst>
            <pc:docMk/>
            <pc:sldMk cId="1516796794" sldId="2147477382"/>
            <ac:grpSpMk id="768" creationId="{0CF2C083-DD7B-968B-576C-496E105C359B}"/>
          </ac:grpSpMkLst>
        </pc:grpChg>
        <pc:grpChg chg="mod">
          <ac:chgData name="Bob Ward" userId="6da7c2dd-8e2e-469f-a216-c384312e2a2d" providerId="ADAL" clId="{581D57FF-9067-48AD-9322-2AD70797F053}" dt="2022-10-20T18:37:39.331" v="1218"/>
          <ac:grpSpMkLst>
            <pc:docMk/>
            <pc:sldMk cId="1516796794" sldId="2147477382"/>
            <ac:grpSpMk id="770" creationId="{A6DEA33E-204D-97AA-8C61-020224D78A49}"/>
          </ac:grpSpMkLst>
        </pc:grpChg>
        <pc:grpChg chg="add mod">
          <ac:chgData name="Bob Ward" userId="6da7c2dd-8e2e-469f-a216-c384312e2a2d" providerId="ADAL" clId="{581D57FF-9067-48AD-9322-2AD70797F053}" dt="2022-10-20T18:37:39.331" v="1218"/>
          <ac:grpSpMkLst>
            <pc:docMk/>
            <pc:sldMk cId="1516796794" sldId="2147477382"/>
            <ac:grpSpMk id="777" creationId="{A98CF069-536F-1D5F-85CD-B220EBB3B68A}"/>
          </ac:grpSpMkLst>
        </pc:grpChg>
        <pc:grpChg chg="add mod">
          <ac:chgData name="Bob Ward" userId="6da7c2dd-8e2e-469f-a216-c384312e2a2d" providerId="ADAL" clId="{581D57FF-9067-48AD-9322-2AD70797F053}" dt="2022-10-20T18:42:45.584" v="1239"/>
          <ac:grpSpMkLst>
            <pc:docMk/>
            <pc:sldMk cId="1516796794" sldId="2147477382"/>
            <ac:grpSpMk id="782" creationId="{486FAEFA-DF56-6588-51C6-1D97513DA843}"/>
          </ac:grpSpMkLst>
        </pc:grpChg>
        <pc:grpChg chg="add mod">
          <ac:chgData name="Bob Ward" userId="6da7c2dd-8e2e-469f-a216-c384312e2a2d" providerId="ADAL" clId="{581D57FF-9067-48AD-9322-2AD70797F053}" dt="2022-10-20T18:42:45.584" v="1239"/>
          <ac:grpSpMkLst>
            <pc:docMk/>
            <pc:sldMk cId="1516796794" sldId="2147477382"/>
            <ac:grpSpMk id="785" creationId="{65FC6364-9E9E-2176-31C8-BF2166D2446D}"/>
          </ac:grpSpMkLst>
        </pc:grpChg>
        <pc:grpChg chg="add mod">
          <ac:chgData name="Bob Ward" userId="6da7c2dd-8e2e-469f-a216-c384312e2a2d" providerId="ADAL" clId="{581D57FF-9067-48AD-9322-2AD70797F053}" dt="2022-10-20T18:42:45.584" v="1239"/>
          <ac:grpSpMkLst>
            <pc:docMk/>
            <pc:sldMk cId="1516796794" sldId="2147477382"/>
            <ac:grpSpMk id="788" creationId="{72D7E049-2653-FA13-A788-BE447528BA6D}"/>
          </ac:grpSpMkLst>
        </pc:grpChg>
        <pc:grpChg chg="add mod">
          <ac:chgData name="Bob Ward" userId="6da7c2dd-8e2e-469f-a216-c384312e2a2d" providerId="ADAL" clId="{581D57FF-9067-48AD-9322-2AD70797F053}" dt="2022-10-20T18:42:45.584" v="1239"/>
          <ac:grpSpMkLst>
            <pc:docMk/>
            <pc:sldMk cId="1516796794" sldId="2147477382"/>
            <ac:grpSpMk id="791" creationId="{CD683C16-7672-A907-ADD6-FDA3B361AD78}"/>
          </ac:grpSpMkLst>
        </pc:grpChg>
        <pc:grpChg chg="add mod">
          <ac:chgData name="Bob Ward" userId="6da7c2dd-8e2e-469f-a216-c384312e2a2d" providerId="ADAL" clId="{581D57FF-9067-48AD-9322-2AD70797F053}" dt="2022-10-20T18:42:45.584" v="1239"/>
          <ac:grpSpMkLst>
            <pc:docMk/>
            <pc:sldMk cId="1516796794" sldId="2147477382"/>
            <ac:grpSpMk id="794" creationId="{CC5994F7-D91A-CC2E-61E6-FD12A624F25E}"/>
          </ac:grpSpMkLst>
        </pc:grpChg>
        <pc:picChg chg="del">
          <ac:chgData name="Bob Ward" userId="6da7c2dd-8e2e-469f-a216-c384312e2a2d" providerId="ADAL" clId="{581D57FF-9067-48AD-9322-2AD70797F053}" dt="2022-10-20T18:37:21.557" v="1213" actId="478"/>
          <ac:picMkLst>
            <pc:docMk/>
            <pc:sldMk cId="1516796794" sldId="2147477382"/>
            <ac:picMk id="4" creationId="{2E086B59-AF6E-4859-9182-D92C51BE4E41}"/>
          </ac:picMkLst>
        </pc:picChg>
        <pc:picChg chg="add del mod">
          <ac:chgData name="Bob Ward" userId="6da7c2dd-8e2e-469f-a216-c384312e2a2d" providerId="ADAL" clId="{581D57FF-9067-48AD-9322-2AD70797F053}" dt="2022-10-20T18:37:39.269" v="1217"/>
          <ac:picMkLst>
            <pc:docMk/>
            <pc:sldMk cId="1516796794" sldId="2147477382"/>
            <ac:picMk id="23" creationId="{F4E068E2-74B7-CA8D-C5C5-BBE9AB730939}"/>
          </ac:picMkLst>
        </pc:picChg>
        <pc:picChg chg="del">
          <ac:chgData name="Bob Ward" userId="6da7c2dd-8e2e-469f-a216-c384312e2a2d" providerId="ADAL" clId="{581D57FF-9067-48AD-9322-2AD70797F053}" dt="2022-10-20T18:37:21.557" v="1213" actId="478"/>
          <ac:picMkLst>
            <pc:docMk/>
            <pc:sldMk cId="1516796794" sldId="2147477382"/>
            <ac:picMk id="231" creationId="{A69743FB-5CDC-4259-B171-BD36B1E2749C}"/>
          </ac:picMkLst>
        </pc:picChg>
        <pc:picChg chg="mod">
          <ac:chgData name="Bob Ward" userId="6da7c2dd-8e2e-469f-a216-c384312e2a2d" providerId="ADAL" clId="{581D57FF-9067-48AD-9322-2AD70797F053}" dt="2022-10-20T18:37:34.092" v="1216"/>
          <ac:picMkLst>
            <pc:docMk/>
            <pc:sldMk cId="1516796794" sldId="2147477382"/>
            <ac:picMk id="563" creationId="{AEA20D5C-CA6E-508D-9EFE-B9D4CFE5D877}"/>
          </ac:picMkLst>
        </pc:picChg>
        <pc:picChg chg="add del mod">
          <ac:chgData name="Bob Ward" userId="6da7c2dd-8e2e-469f-a216-c384312e2a2d" providerId="ADAL" clId="{581D57FF-9067-48AD-9322-2AD70797F053}" dt="2022-10-20T18:37:39.269" v="1217"/>
          <ac:picMkLst>
            <pc:docMk/>
            <pc:sldMk cId="1516796794" sldId="2147477382"/>
            <ac:picMk id="565" creationId="{4AA8F9DD-BDF5-2BA7-0C52-CDA000F9533A}"/>
          </ac:picMkLst>
        </pc:picChg>
        <pc:picChg chg="add mod">
          <ac:chgData name="Bob Ward" userId="6da7c2dd-8e2e-469f-a216-c384312e2a2d" providerId="ADAL" clId="{581D57FF-9067-48AD-9322-2AD70797F053}" dt="2022-10-20T18:37:39.331" v="1218"/>
          <ac:picMkLst>
            <pc:docMk/>
            <pc:sldMk cId="1516796794" sldId="2147477382"/>
            <ac:picMk id="576" creationId="{FFA5C54A-76BD-99D1-7E15-384EFBB86AEB}"/>
          </ac:picMkLst>
        </pc:picChg>
        <pc:picChg chg="mod">
          <ac:chgData name="Bob Ward" userId="6da7c2dd-8e2e-469f-a216-c384312e2a2d" providerId="ADAL" clId="{581D57FF-9067-48AD-9322-2AD70797F053}" dt="2022-10-20T18:37:39.331" v="1218"/>
          <ac:picMkLst>
            <pc:docMk/>
            <pc:sldMk cId="1516796794" sldId="2147477382"/>
            <ac:picMk id="778" creationId="{B62C26AF-E766-2E1F-1B7C-3DFAD64D347C}"/>
          </ac:picMkLst>
        </pc:picChg>
        <pc:picChg chg="add mod">
          <ac:chgData name="Bob Ward" userId="6da7c2dd-8e2e-469f-a216-c384312e2a2d" providerId="ADAL" clId="{581D57FF-9067-48AD-9322-2AD70797F053}" dt="2022-10-20T18:37:39.331" v="1218"/>
          <ac:picMkLst>
            <pc:docMk/>
            <pc:sldMk cId="1516796794" sldId="2147477382"/>
            <ac:picMk id="780" creationId="{BADD7E02-087C-433C-DD46-F467D283D7A2}"/>
          </ac:picMkLst>
        </pc:picChg>
        <pc:cxnChg chg="add del mod">
          <ac:chgData name="Bob Ward" userId="6da7c2dd-8e2e-469f-a216-c384312e2a2d" providerId="ADAL" clId="{581D57FF-9067-48AD-9322-2AD70797F053}" dt="2022-10-20T18:37:39.269" v="1217"/>
          <ac:cxnSpMkLst>
            <pc:docMk/>
            <pc:sldMk cId="1516796794" sldId="2147477382"/>
            <ac:cxnSpMk id="25" creationId="{BA5017F2-AC97-2E7B-E282-A3CF73E06897}"/>
          </ac:cxnSpMkLst>
        </pc:cxnChg>
        <pc:cxnChg chg="add del mod">
          <ac:chgData name="Bob Ward" userId="6da7c2dd-8e2e-469f-a216-c384312e2a2d" providerId="ADAL" clId="{581D57FF-9067-48AD-9322-2AD70797F053}" dt="2022-10-20T18:37:39.269" v="1217"/>
          <ac:cxnSpMkLst>
            <pc:docMk/>
            <pc:sldMk cId="1516796794" sldId="2147477382"/>
            <ac:cxnSpMk id="26" creationId="{B247CBEC-2BF6-7410-EBEF-1AC34ADC9E3F}"/>
          </ac:cxnSpMkLst>
        </pc:cxnChg>
        <pc:cxnChg chg="add del mod">
          <ac:chgData name="Bob Ward" userId="6da7c2dd-8e2e-469f-a216-c384312e2a2d" providerId="ADAL" clId="{581D57FF-9067-48AD-9322-2AD70797F053}" dt="2022-10-20T18:37:39.269" v="1217"/>
          <ac:cxnSpMkLst>
            <pc:docMk/>
            <pc:sldMk cId="1516796794" sldId="2147477382"/>
            <ac:cxnSpMk id="36" creationId="{04E87F7F-D62D-D1C0-D61C-06FDDAFAFC76}"/>
          </ac:cxnSpMkLst>
        </pc:cxnChg>
        <pc:cxnChg chg="add del mod">
          <ac:chgData name="Bob Ward" userId="6da7c2dd-8e2e-469f-a216-c384312e2a2d" providerId="ADAL" clId="{581D57FF-9067-48AD-9322-2AD70797F053}" dt="2022-10-20T18:37:39.269" v="1217"/>
          <ac:cxnSpMkLst>
            <pc:docMk/>
            <pc:sldMk cId="1516796794" sldId="2147477382"/>
            <ac:cxnSpMk id="37" creationId="{B6FB3446-4BCA-7CC6-129E-A8DC3E853207}"/>
          </ac:cxnSpMkLst>
        </pc:cxnChg>
        <pc:cxnChg chg="add del mod">
          <ac:chgData name="Bob Ward" userId="6da7c2dd-8e2e-469f-a216-c384312e2a2d" providerId="ADAL" clId="{581D57FF-9067-48AD-9322-2AD70797F053}" dt="2022-10-20T18:37:39.269" v="1217"/>
          <ac:cxnSpMkLst>
            <pc:docMk/>
            <pc:sldMk cId="1516796794" sldId="2147477382"/>
            <ac:cxnSpMk id="38" creationId="{E0984353-BCED-4608-9273-F9AD6F3DFC66}"/>
          </ac:cxnSpMkLst>
        </pc:cxnChg>
        <pc:cxnChg chg="add del mod">
          <ac:chgData name="Bob Ward" userId="6da7c2dd-8e2e-469f-a216-c384312e2a2d" providerId="ADAL" clId="{581D57FF-9067-48AD-9322-2AD70797F053}" dt="2022-10-20T18:37:39.269" v="1217"/>
          <ac:cxnSpMkLst>
            <pc:docMk/>
            <pc:sldMk cId="1516796794" sldId="2147477382"/>
            <ac:cxnSpMk id="39" creationId="{AA59742B-5E4C-1AD9-6E89-FBA7183506F5}"/>
          </ac:cxnSpMkLst>
        </pc:cxnChg>
        <pc:cxnChg chg="add del mod">
          <ac:chgData name="Bob Ward" userId="6da7c2dd-8e2e-469f-a216-c384312e2a2d" providerId="ADAL" clId="{581D57FF-9067-48AD-9322-2AD70797F053}" dt="2022-10-20T18:37:39.269" v="1217"/>
          <ac:cxnSpMkLst>
            <pc:docMk/>
            <pc:sldMk cId="1516796794" sldId="2147477382"/>
            <ac:cxnSpMk id="40" creationId="{7972F694-E2B7-4C23-57FA-DA9A595A2479}"/>
          </ac:cxnSpMkLst>
        </pc:cxnChg>
        <pc:cxnChg chg="del">
          <ac:chgData name="Bob Ward" userId="6da7c2dd-8e2e-469f-a216-c384312e2a2d" providerId="ADAL" clId="{581D57FF-9067-48AD-9322-2AD70797F053}" dt="2022-10-20T18:37:21.557" v="1213" actId="478"/>
          <ac:cxnSpMkLst>
            <pc:docMk/>
            <pc:sldMk cId="1516796794" sldId="2147477382"/>
            <ac:cxnSpMk id="233" creationId="{552FAFFF-18E6-437F-B82E-EC66C73CF614}"/>
          </ac:cxnSpMkLst>
        </pc:cxnChg>
        <pc:cxnChg chg="del">
          <ac:chgData name="Bob Ward" userId="6da7c2dd-8e2e-469f-a216-c384312e2a2d" providerId="ADAL" clId="{581D57FF-9067-48AD-9322-2AD70797F053}" dt="2022-10-20T18:37:21.557" v="1213" actId="478"/>
          <ac:cxnSpMkLst>
            <pc:docMk/>
            <pc:sldMk cId="1516796794" sldId="2147477382"/>
            <ac:cxnSpMk id="234" creationId="{8DCF3D04-47E3-4A22-A39A-3AE6B70DE921}"/>
          </ac:cxnSpMkLst>
        </pc:cxnChg>
        <pc:cxnChg chg="del">
          <ac:chgData name="Bob Ward" userId="6da7c2dd-8e2e-469f-a216-c384312e2a2d" providerId="ADAL" clId="{581D57FF-9067-48AD-9322-2AD70797F053}" dt="2022-10-20T18:37:21.557" v="1213" actId="478"/>
          <ac:cxnSpMkLst>
            <pc:docMk/>
            <pc:sldMk cId="1516796794" sldId="2147477382"/>
            <ac:cxnSpMk id="244" creationId="{6729CADF-67EC-4525-8AE2-94F18DD3B68B}"/>
          </ac:cxnSpMkLst>
        </pc:cxnChg>
        <pc:cxnChg chg="del">
          <ac:chgData name="Bob Ward" userId="6da7c2dd-8e2e-469f-a216-c384312e2a2d" providerId="ADAL" clId="{581D57FF-9067-48AD-9322-2AD70797F053}" dt="2022-10-20T18:37:21.557" v="1213" actId="478"/>
          <ac:cxnSpMkLst>
            <pc:docMk/>
            <pc:sldMk cId="1516796794" sldId="2147477382"/>
            <ac:cxnSpMk id="245" creationId="{3299A7BA-278A-4345-8AC7-48A300490042}"/>
          </ac:cxnSpMkLst>
        </pc:cxnChg>
        <pc:cxnChg chg="del">
          <ac:chgData name="Bob Ward" userId="6da7c2dd-8e2e-469f-a216-c384312e2a2d" providerId="ADAL" clId="{581D57FF-9067-48AD-9322-2AD70797F053}" dt="2022-10-20T18:37:21.557" v="1213" actId="478"/>
          <ac:cxnSpMkLst>
            <pc:docMk/>
            <pc:sldMk cId="1516796794" sldId="2147477382"/>
            <ac:cxnSpMk id="246" creationId="{0CF0A64D-EE07-4193-B739-73BCB07700FB}"/>
          </ac:cxnSpMkLst>
        </pc:cxnChg>
        <pc:cxnChg chg="del">
          <ac:chgData name="Bob Ward" userId="6da7c2dd-8e2e-469f-a216-c384312e2a2d" providerId="ADAL" clId="{581D57FF-9067-48AD-9322-2AD70797F053}" dt="2022-10-20T18:37:21.557" v="1213" actId="478"/>
          <ac:cxnSpMkLst>
            <pc:docMk/>
            <pc:sldMk cId="1516796794" sldId="2147477382"/>
            <ac:cxnSpMk id="247" creationId="{781C6939-0061-471F-A9E0-1D3DB9F3ED31}"/>
          </ac:cxnSpMkLst>
        </pc:cxnChg>
        <pc:cxnChg chg="del">
          <ac:chgData name="Bob Ward" userId="6da7c2dd-8e2e-469f-a216-c384312e2a2d" providerId="ADAL" clId="{581D57FF-9067-48AD-9322-2AD70797F053}" dt="2022-10-20T18:37:21.557" v="1213" actId="478"/>
          <ac:cxnSpMkLst>
            <pc:docMk/>
            <pc:sldMk cId="1516796794" sldId="2147477382"/>
            <ac:cxnSpMk id="248" creationId="{837724C1-A250-4EDC-ACE0-594A61046A10}"/>
          </ac:cxnSpMkLst>
        </pc:cxnChg>
        <pc:cxnChg chg="del">
          <ac:chgData name="Bob Ward" userId="6da7c2dd-8e2e-469f-a216-c384312e2a2d" providerId="ADAL" clId="{581D57FF-9067-48AD-9322-2AD70797F053}" dt="2022-10-20T18:37:21.557" v="1213" actId="478"/>
          <ac:cxnSpMkLst>
            <pc:docMk/>
            <pc:sldMk cId="1516796794" sldId="2147477382"/>
            <ac:cxnSpMk id="324" creationId="{B6C791E7-6A9E-4135-97FA-6BB4CD2EA39E}"/>
          </ac:cxnSpMkLst>
        </pc:cxnChg>
        <pc:cxnChg chg="del">
          <ac:chgData name="Bob Ward" userId="6da7c2dd-8e2e-469f-a216-c384312e2a2d" providerId="ADAL" clId="{581D57FF-9067-48AD-9322-2AD70797F053}" dt="2022-10-20T18:37:21.557" v="1213" actId="478"/>
          <ac:cxnSpMkLst>
            <pc:docMk/>
            <pc:sldMk cId="1516796794" sldId="2147477382"/>
            <ac:cxnSpMk id="325" creationId="{D0AB46EB-1464-4CB5-81B3-2DBBFB9F7240}"/>
          </ac:cxnSpMkLst>
        </pc:cxnChg>
        <pc:cxnChg chg="del">
          <ac:chgData name="Bob Ward" userId="6da7c2dd-8e2e-469f-a216-c384312e2a2d" providerId="ADAL" clId="{581D57FF-9067-48AD-9322-2AD70797F053}" dt="2022-10-20T18:37:21.557" v="1213" actId="478"/>
          <ac:cxnSpMkLst>
            <pc:docMk/>
            <pc:sldMk cId="1516796794" sldId="2147477382"/>
            <ac:cxnSpMk id="328" creationId="{38CE9764-B6F1-4D6E-8016-AD9841451871}"/>
          </ac:cxnSpMkLst>
        </pc:cxnChg>
        <pc:cxnChg chg="add del mod">
          <ac:chgData name="Bob Ward" userId="6da7c2dd-8e2e-469f-a216-c384312e2a2d" providerId="ADAL" clId="{581D57FF-9067-48AD-9322-2AD70797F053}" dt="2022-10-20T18:37:39.269" v="1217"/>
          <ac:cxnSpMkLst>
            <pc:docMk/>
            <pc:sldMk cId="1516796794" sldId="2147477382"/>
            <ac:cxnSpMk id="451" creationId="{F57244BB-2079-5180-4401-BC26CE7A80AA}"/>
          </ac:cxnSpMkLst>
        </pc:cxnChg>
        <pc:cxnChg chg="add del mod">
          <ac:chgData name="Bob Ward" userId="6da7c2dd-8e2e-469f-a216-c384312e2a2d" providerId="ADAL" clId="{581D57FF-9067-48AD-9322-2AD70797F053}" dt="2022-10-20T18:37:39.269" v="1217"/>
          <ac:cxnSpMkLst>
            <pc:docMk/>
            <pc:sldMk cId="1516796794" sldId="2147477382"/>
            <ac:cxnSpMk id="452" creationId="{C5929344-6548-71B5-EDF7-7BAD2DE0E329}"/>
          </ac:cxnSpMkLst>
        </pc:cxnChg>
        <pc:cxnChg chg="add del mod">
          <ac:chgData name="Bob Ward" userId="6da7c2dd-8e2e-469f-a216-c384312e2a2d" providerId="ADAL" clId="{581D57FF-9067-48AD-9322-2AD70797F053}" dt="2022-10-20T18:37:39.269" v="1217"/>
          <ac:cxnSpMkLst>
            <pc:docMk/>
            <pc:sldMk cId="1516796794" sldId="2147477382"/>
            <ac:cxnSpMk id="455" creationId="{04EA098A-DF88-3D69-2E90-9CF93448CCE6}"/>
          </ac:cxnSpMkLst>
        </pc:cxnChg>
        <pc:cxnChg chg="add mod">
          <ac:chgData name="Bob Ward" userId="6da7c2dd-8e2e-469f-a216-c384312e2a2d" providerId="ADAL" clId="{581D57FF-9067-48AD-9322-2AD70797F053}" dt="2022-10-20T18:37:39.331" v="1218"/>
          <ac:cxnSpMkLst>
            <pc:docMk/>
            <pc:sldMk cId="1516796794" sldId="2147477382"/>
            <ac:cxnSpMk id="578" creationId="{16D3F37D-9807-B75C-0199-E2A25479C6D4}"/>
          </ac:cxnSpMkLst>
        </pc:cxnChg>
        <pc:cxnChg chg="add mod">
          <ac:chgData name="Bob Ward" userId="6da7c2dd-8e2e-469f-a216-c384312e2a2d" providerId="ADAL" clId="{581D57FF-9067-48AD-9322-2AD70797F053}" dt="2022-10-20T18:37:39.331" v="1218"/>
          <ac:cxnSpMkLst>
            <pc:docMk/>
            <pc:sldMk cId="1516796794" sldId="2147477382"/>
            <ac:cxnSpMk id="579" creationId="{E3152F35-5993-D321-7A68-D87E15944A62}"/>
          </ac:cxnSpMkLst>
        </pc:cxnChg>
        <pc:cxnChg chg="add mod">
          <ac:chgData name="Bob Ward" userId="6da7c2dd-8e2e-469f-a216-c384312e2a2d" providerId="ADAL" clId="{581D57FF-9067-48AD-9322-2AD70797F053}" dt="2022-10-20T18:37:39.331" v="1218"/>
          <ac:cxnSpMkLst>
            <pc:docMk/>
            <pc:sldMk cId="1516796794" sldId="2147477382"/>
            <ac:cxnSpMk id="589" creationId="{54163A4F-D779-277F-601A-8E5AFA1A5FBD}"/>
          </ac:cxnSpMkLst>
        </pc:cxnChg>
        <pc:cxnChg chg="add mod">
          <ac:chgData name="Bob Ward" userId="6da7c2dd-8e2e-469f-a216-c384312e2a2d" providerId="ADAL" clId="{581D57FF-9067-48AD-9322-2AD70797F053}" dt="2022-10-20T18:37:39.331" v="1218"/>
          <ac:cxnSpMkLst>
            <pc:docMk/>
            <pc:sldMk cId="1516796794" sldId="2147477382"/>
            <ac:cxnSpMk id="590" creationId="{FD319D4A-5A2B-0A21-1382-373B0144677D}"/>
          </ac:cxnSpMkLst>
        </pc:cxnChg>
        <pc:cxnChg chg="add mod">
          <ac:chgData name="Bob Ward" userId="6da7c2dd-8e2e-469f-a216-c384312e2a2d" providerId="ADAL" clId="{581D57FF-9067-48AD-9322-2AD70797F053}" dt="2022-10-20T18:37:39.331" v="1218"/>
          <ac:cxnSpMkLst>
            <pc:docMk/>
            <pc:sldMk cId="1516796794" sldId="2147477382"/>
            <ac:cxnSpMk id="591" creationId="{AEBB9D74-956C-C000-0AE5-A47104A6727C}"/>
          </ac:cxnSpMkLst>
        </pc:cxnChg>
        <pc:cxnChg chg="add mod">
          <ac:chgData name="Bob Ward" userId="6da7c2dd-8e2e-469f-a216-c384312e2a2d" providerId="ADAL" clId="{581D57FF-9067-48AD-9322-2AD70797F053}" dt="2022-10-20T18:37:39.331" v="1218"/>
          <ac:cxnSpMkLst>
            <pc:docMk/>
            <pc:sldMk cId="1516796794" sldId="2147477382"/>
            <ac:cxnSpMk id="592" creationId="{ADFAF366-A0D7-D253-D36F-CBE69A2F4CBF}"/>
          </ac:cxnSpMkLst>
        </pc:cxnChg>
        <pc:cxnChg chg="add mod">
          <ac:chgData name="Bob Ward" userId="6da7c2dd-8e2e-469f-a216-c384312e2a2d" providerId="ADAL" clId="{581D57FF-9067-48AD-9322-2AD70797F053}" dt="2022-10-20T18:37:39.331" v="1218"/>
          <ac:cxnSpMkLst>
            <pc:docMk/>
            <pc:sldMk cId="1516796794" sldId="2147477382"/>
            <ac:cxnSpMk id="593" creationId="{C16CB56B-5E00-ED28-4DC4-E74A2C8A2929}"/>
          </ac:cxnSpMkLst>
        </pc:cxnChg>
        <pc:cxnChg chg="add mod">
          <ac:chgData name="Bob Ward" userId="6da7c2dd-8e2e-469f-a216-c384312e2a2d" providerId="ADAL" clId="{581D57FF-9067-48AD-9322-2AD70797F053}" dt="2022-10-20T18:37:39.331" v="1218"/>
          <ac:cxnSpMkLst>
            <pc:docMk/>
            <pc:sldMk cId="1516796794" sldId="2147477382"/>
            <ac:cxnSpMk id="666" creationId="{AB1A6434-E8C4-D248-56DD-6BBDCB296C7C}"/>
          </ac:cxnSpMkLst>
        </pc:cxnChg>
        <pc:cxnChg chg="add mod">
          <ac:chgData name="Bob Ward" userId="6da7c2dd-8e2e-469f-a216-c384312e2a2d" providerId="ADAL" clId="{581D57FF-9067-48AD-9322-2AD70797F053}" dt="2022-10-20T18:37:39.331" v="1218"/>
          <ac:cxnSpMkLst>
            <pc:docMk/>
            <pc:sldMk cId="1516796794" sldId="2147477382"/>
            <ac:cxnSpMk id="667" creationId="{4A826A00-3731-B10F-9B3E-BF54E80A7D9B}"/>
          </ac:cxnSpMkLst>
        </pc:cxnChg>
        <pc:cxnChg chg="add mod">
          <ac:chgData name="Bob Ward" userId="6da7c2dd-8e2e-469f-a216-c384312e2a2d" providerId="ADAL" clId="{581D57FF-9067-48AD-9322-2AD70797F053}" dt="2022-10-20T18:37:39.331" v="1218"/>
          <ac:cxnSpMkLst>
            <pc:docMk/>
            <pc:sldMk cId="1516796794" sldId="2147477382"/>
            <ac:cxnSpMk id="670" creationId="{E54D16A5-169F-3F00-8DBE-2BD4C07C8BC2}"/>
          </ac:cxnSpMkLst>
        </pc:cxnChg>
      </pc:sldChg>
      <pc:sldChg chg="add del">
        <pc:chgData name="Bob Ward" userId="6da7c2dd-8e2e-469f-a216-c384312e2a2d" providerId="ADAL" clId="{581D57FF-9067-48AD-9322-2AD70797F053}" dt="2022-10-20T23:07:32.592" v="1819" actId="47"/>
        <pc:sldMkLst>
          <pc:docMk/>
          <pc:sldMk cId="974109666" sldId="2147477383"/>
        </pc:sldMkLst>
      </pc:sldChg>
      <pc:sldChg chg="add del">
        <pc:chgData name="Bob Ward" userId="6da7c2dd-8e2e-469f-a216-c384312e2a2d" providerId="ADAL" clId="{581D57FF-9067-48AD-9322-2AD70797F053}" dt="2022-10-20T19:00:47.169" v="1574" actId="47"/>
        <pc:sldMkLst>
          <pc:docMk/>
          <pc:sldMk cId="2627384497" sldId="2147477383"/>
        </pc:sldMkLst>
      </pc:sldChg>
      <pc:sldChg chg="add del">
        <pc:chgData name="Bob Ward" userId="6da7c2dd-8e2e-469f-a216-c384312e2a2d" providerId="ADAL" clId="{581D57FF-9067-48AD-9322-2AD70797F053}" dt="2022-10-20T23:21:16.647" v="1855"/>
        <pc:sldMkLst>
          <pc:docMk/>
          <pc:sldMk cId="2632401935" sldId="2147477383"/>
        </pc:sldMkLst>
      </pc:sldChg>
      <pc:sldChg chg="add">
        <pc:chgData name="Bob Ward" userId="6da7c2dd-8e2e-469f-a216-c384312e2a2d" providerId="ADAL" clId="{581D57FF-9067-48AD-9322-2AD70797F053}" dt="2022-10-20T23:21:16.710" v="1856"/>
        <pc:sldMkLst>
          <pc:docMk/>
          <pc:sldMk cId="3778217308" sldId="2147477383"/>
        </pc:sldMkLst>
      </pc:sldChg>
      <pc:sldChg chg="add del">
        <pc:chgData name="Bob Ward" userId="6da7c2dd-8e2e-469f-a216-c384312e2a2d" providerId="ADAL" clId="{581D57FF-9067-48AD-9322-2AD70797F053}" dt="2022-10-27T21:07:36.753" v="1950"/>
        <pc:sldMkLst>
          <pc:docMk/>
          <pc:sldMk cId="1819996943" sldId="2147477384"/>
        </pc:sldMkLst>
      </pc:sldChg>
      <pc:sldChg chg="addSp delSp modSp add del mod">
        <pc:chgData name="Bob Ward" userId="6da7c2dd-8e2e-469f-a216-c384312e2a2d" providerId="ADAL" clId="{581D57FF-9067-48AD-9322-2AD70797F053}" dt="2022-10-31T14:43:16.853" v="1978" actId="47"/>
        <pc:sldMkLst>
          <pc:docMk/>
          <pc:sldMk cId="206521723" sldId="2147477385"/>
        </pc:sldMkLst>
        <pc:spChg chg="del">
          <ac:chgData name="Bob Ward" userId="6da7c2dd-8e2e-469f-a216-c384312e2a2d" providerId="ADAL" clId="{581D57FF-9067-48AD-9322-2AD70797F053}" dt="2022-10-31T14:42:32.653" v="1971" actId="478"/>
          <ac:spMkLst>
            <pc:docMk/>
            <pc:sldMk cId="206521723" sldId="2147477385"/>
            <ac:spMk id="3" creationId="{037314CC-2574-B744-A4AA-404B806704E9}"/>
          </ac:spMkLst>
        </pc:spChg>
        <pc:spChg chg="add del mod">
          <ac:chgData name="Bob Ward" userId="6da7c2dd-8e2e-469f-a216-c384312e2a2d" providerId="ADAL" clId="{581D57FF-9067-48AD-9322-2AD70797F053}" dt="2022-10-31T14:42:47.280" v="1977" actId="478"/>
          <ac:spMkLst>
            <pc:docMk/>
            <pc:sldMk cId="206521723" sldId="2147477385"/>
            <ac:spMk id="12" creationId="{0004C3EB-BD9E-0EC6-C461-0FD635099AD2}"/>
          </ac:spMkLst>
        </pc:spChg>
      </pc:sldChg>
      <pc:sldChg chg="add del">
        <pc:chgData name="Bob Ward" userId="6da7c2dd-8e2e-469f-a216-c384312e2a2d" providerId="ADAL" clId="{581D57FF-9067-48AD-9322-2AD70797F053}" dt="2022-11-07T05:09:47.913" v="1982"/>
        <pc:sldMkLst>
          <pc:docMk/>
          <pc:sldMk cId="3680496048" sldId="2147477385"/>
        </pc:sldMkLst>
      </pc:sldChg>
      <pc:sldChg chg="add">
        <pc:chgData name="Bob Ward" userId="6da7c2dd-8e2e-469f-a216-c384312e2a2d" providerId="ADAL" clId="{581D57FF-9067-48AD-9322-2AD70797F053}" dt="2022-11-07T05:09:47.961" v="1983"/>
        <pc:sldMkLst>
          <pc:docMk/>
          <pc:sldMk cId="4138828345" sldId="2147477385"/>
        </pc:sldMkLst>
      </pc:sldChg>
    </pc:docChg>
  </pc:docChgLst>
  <pc:docChgLst>
    <pc:chgData name="Bob Ward" userId="6da7c2dd-8e2e-469f-a216-c384312e2a2d" providerId="ADAL" clId="{E4DFD986-473A-45BC-B28C-2BF207075099}"/>
    <pc:docChg chg="undo custSel addSld delSld modSld sldOrd addSection modSection">
      <pc:chgData name="Bob Ward" userId="6da7c2dd-8e2e-469f-a216-c384312e2a2d" providerId="ADAL" clId="{E4DFD986-473A-45BC-B28C-2BF207075099}" dt="2023-07-09T20:19:48.943" v="1281" actId="1076"/>
      <pc:docMkLst>
        <pc:docMk/>
      </pc:docMkLst>
      <pc:sldChg chg="delSp modSp add mod ord delAnim modAnim">
        <pc:chgData name="Bob Ward" userId="6da7c2dd-8e2e-469f-a216-c384312e2a2d" providerId="ADAL" clId="{E4DFD986-473A-45BC-B28C-2BF207075099}" dt="2023-07-09T14:43:17.352" v="421" actId="20577"/>
        <pc:sldMkLst>
          <pc:docMk/>
          <pc:sldMk cId="653986995" sldId="2147478888"/>
        </pc:sldMkLst>
        <pc:spChg chg="mod">
          <ac:chgData name="Bob Ward" userId="6da7c2dd-8e2e-469f-a216-c384312e2a2d" providerId="ADAL" clId="{E4DFD986-473A-45BC-B28C-2BF207075099}" dt="2023-07-09T14:42:37.818" v="267" actId="20577"/>
          <ac:spMkLst>
            <pc:docMk/>
            <pc:sldMk cId="653986995" sldId="2147478888"/>
            <ac:spMk id="2" creationId="{9075B099-5211-3CA3-EFEF-317E761671B2}"/>
          </ac:spMkLst>
        </pc:spChg>
        <pc:spChg chg="mod">
          <ac:chgData name="Bob Ward" userId="6da7c2dd-8e2e-469f-a216-c384312e2a2d" providerId="ADAL" clId="{E4DFD986-473A-45BC-B28C-2BF207075099}" dt="2023-07-09T14:43:17.352" v="421" actId="20577"/>
          <ac:spMkLst>
            <pc:docMk/>
            <pc:sldMk cId="653986995" sldId="2147478888"/>
            <ac:spMk id="3" creationId="{8B354098-0896-483B-29C7-B14CE0B0144E}"/>
          </ac:spMkLst>
        </pc:spChg>
        <pc:grpChg chg="del">
          <ac:chgData name="Bob Ward" userId="6da7c2dd-8e2e-469f-a216-c384312e2a2d" providerId="ADAL" clId="{E4DFD986-473A-45BC-B28C-2BF207075099}" dt="2023-07-09T14:40:19.175" v="8" actId="478"/>
          <ac:grpSpMkLst>
            <pc:docMk/>
            <pc:sldMk cId="653986995" sldId="2147478888"/>
            <ac:grpSpMk id="9" creationId="{0F83AB2D-9BD2-B946-A1B6-FCD460EA456D}"/>
          </ac:grpSpMkLst>
        </pc:grpChg>
        <pc:grpChg chg="del">
          <ac:chgData name="Bob Ward" userId="6da7c2dd-8e2e-469f-a216-c384312e2a2d" providerId="ADAL" clId="{E4DFD986-473A-45BC-B28C-2BF207075099}" dt="2023-07-09T14:40:19.175" v="8" actId="478"/>
          <ac:grpSpMkLst>
            <pc:docMk/>
            <pc:sldMk cId="653986995" sldId="2147478888"/>
            <ac:grpSpMk id="10" creationId="{2A597056-BAB3-2A25-EAC1-DFFD43FF5374}"/>
          </ac:grpSpMkLst>
        </pc:grpChg>
        <pc:grpChg chg="del">
          <ac:chgData name="Bob Ward" userId="6da7c2dd-8e2e-469f-a216-c384312e2a2d" providerId="ADAL" clId="{E4DFD986-473A-45BC-B28C-2BF207075099}" dt="2023-07-09T14:40:19.175" v="8" actId="478"/>
          <ac:grpSpMkLst>
            <pc:docMk/>
            <pc:sldMk cId="653986995" sldId="2147478888"/>
            <ac:grpSpMk id="13" creationId="{3629DE26-EC52-38C6-F84D-029A3993D765}"/>
          </ac:grpSpMkLst>
        </pc:grpChg>
        <pc:grpChg chg="del">
          <ac:chgData name="Bob Ward" userId="6da7c2dd-8e2e-469f-a216-c384312e2a2d" providerId="ADAL" clId="{E4DFD986-473A-45BC-B28C-2BF207075099}" dt="2023-07-09T14:40:19.175" v="8" actId="478"/>
          <ac:grpSpMkLst>
            <pc:docMk/>
            <pc:sldMk cId="653986995" sldId="2147478888"/>
            <ac:grpSpMk id="16" creationId="{840057BF-4677-3A0D-27F9-BC8B2BFBEDC6}"/>
          </ac:grpSpMkLst>
        </pc:grpChg>
        <pc:grpChg chg="del">
          <ac:chgData name="Bob Ward" userId="6da7c2dd-8e2e-469f-a216-c384312e2a2d" providerId="ADAL" clId="{E4DFD986-473A-45BC-B28C-2BF207075099}" dt="2023-07-09T14:40:19.175" v="8" actId="478"/>
          <ac:grpSpMkLst>
            <pc:docMk/>
            <pc:sldMk cId="653986995" sldId="2147478888"/>
            <ac:grpSpMk id="19" creationId="{E370C2C1-D41D-AFFF-BE03-C1E5453B1A60}"/>
          </ac:grpSpMkLst>
        </pc:grpChg>
      </pc:sldChg>
      <pc:sldChg chg="new del">
        <pc:chgData name="Bob Ward" userId="6da7c2dd-8e2e-469f-a216-c384312e2a2d" providerId="ADAL" clId="{E4DFD986-473A-45BC-B28C-2BF207075099}" dt="2023-07-09T14:39:17.145" v="1" actId="680"/>
        <pc:sldMkLst>
          <pc:docMk/>
          <pc:sldMk cId="1608707554" sldId="2147478888"/>
        </pc:sldMkLst>
      </pc:sldChg>
      <pc:sldChg chg="addSp modSp new mod">
        <pc:chgData name="Bob Ward" userId="6da7c2dd-8e2e-469f-a216-c384312e2a2d" providerId="ADAL" clId="{E4DFD986-473A-45BC-B28C-2BF207075099}" dt="2023-07-09T20:19:48.943" v="1281" actId="1076"/>
        <pc:sldMkLst>
          <pc:docMk/>
          <pc:sldMk cId="3481044461" sldId="2147478889"/>
        </pc:sldMkLst>
        <pc:spChg chg="mod">
          <ac:chgData name="Bob Ward" userId="6da7c2dd-8e2e-469f-a216-c384312e2a2d" providerId="ADAL" clId="{E4DFD986-473A-45BC-B28C-2BF207075099}" dt="2023-07-09T14:40:52.517" v="68" actId="20577"/>
          <ac:spMkLst>
            <pc:docMk/>
            <pc:sldMk cId="3481044461" sldId="2147478889"/>
            <ac:spMk id="2" creationId="{8EA09B40-C81E-CB3A-2F93-A9015233AB37}"/>
          </ac:spMkLst>
        </pc:spChg>
        <pc:spChg chg="add mod">
          <ac:chgData name="Bob Ward" userId="6da7c2dd-8e2e-469f-a216-c384312e2a2d" providerId="ADAL" clId="{E4DFD986-473A-45BC-B28C-2BF207075099}" dt="2023-07-09T14:41:36.859" v="72" actId="1076"/>
          <ac:spMkLst>
            <pc:docMk/>
            <pc:sldMk cId="3481044461" sldId="2147478889"/>
            <ac:spMk id="4" creationId="{357167EF-6D22-28A9-45CD-D10743FB8314}"/>
          </ac:spMkLst>
        </pc:spChg>
        <pc:spChg chg="add mod">
          <ac:chgData name="Bob Ward" userId="6da7c2dd-8e2e-469f-a216-c384312e2a2d" providerId="ADAL" clId="{E4DFD986-473A-45BC-B28C-2BF207075099}" dt="2023-07-09T20:19:48.943" v="1281" actId="1076"/>
          <ac:spMkLst>
            <pc:docMk/>
            <pc:sldMk cId="3481044461" sldId="2147478889"/>
            <ac:spMk id="5" creationId="{3F255948-A4D3-38D8-913E-5ADE7452282A}"/>
          </ac:spMkLst>
        </pc:spChg>
      </pc:sldChg>
      <pc:sldChg chg="addSp modSp new mod">
        <pc:chgData name="Bob Ward" userId="6da7c2dd-8e2e-469f-a216-c384312e2a2d" providerId="ADAL" clId="{E4DFD986-473A-45BC-B28C-2BF207075099}" dt="2023-07-09T20:19:06.456" v="1158" actId="20577"/>
        <pc:sldMkLst>
          <pc:docMk/>
          <pc:sldMk cId="1835620604" sldId="2147478890"/>
        </pc:sldMkLst>
        <pc:spChg chg="mod">
          <ac:chgData name="Bob Ward" userId="6da7c2dd-8e2e-469f-a216-c384312e2a2d" providerId="ADAL" clId="{E4DFD986-473A-45BC-B28C-2BF207075099}" dt="2023-07-09T20:16:06.812" v="1154" actId="6549"/>
          <ac:spMkLst>
            <pc:docMk/>
            <pc:sldMk cId="1835620604" sldId="2147478890"/>
            <ac:spMk id="2" creationId="{413A70CF-730F-2F48-7BD3-BAEEC80540A3}"/>
          </ac:spMkLst>
        </pc:spChg>
        <pc:spChg chg="add mod">
          <ac:chgData name="Bob Ward" userId="6da7c2dd-8e2e-469f-a216-c384312e2a2d" providerId="ADAL" clId="{E4DFD986-473A-45BC-B28C-2BF207075099}" dt="2023-07-09T20:19:06.456" v="1158" actId="20577"/>
          <ac:spMkLst>
            <pc:docMk/>
            <pc:sldMk cId="1835620604" sldId="2147478890"/>
            <ac:spMk id="3" creationId="{B5BE09A6-F901-32DD-A0D2-B53BD031FF63}"/>
          </ac:spMkLst>
        </pc:spChg>
      </pc:sldChg>
      <pc:sldChg chg="addSp modSp new mod modNotesTx">
        <pc:chgData name="Bob Ward" userId="6da7c2dd-8e2e-469f-a216-c384312e2a2d" providerId="ADAL" clId="{E4DFD986-473A-45BC-B28C-2BF207075099}" dt="2023-07-09T20:11:15.613" v="699" actId="20577"/>
        <pc:sldMkLst>
          <pc:docMk/>
          <pc:sldMk cId="1837883339" sldId="2147478891"/>
        </pc:sldMkLst>
        <pc:spChg chg="mod">
          <ac:chgData name="Bob Ward" userId="6da7c2dd-8e2e-469f-a216-c384312e2a2d" providerId="ADAL" clId="{E4DFD986-473A-45BC-B28C-2BF207075099}" dt="2023-07-09T14:43:33.715" v="455" actId="20577"/>
          <ac:spMkLst>
            <pc:docMk/>
            <pc:sldMk cId="1837883339" sldId="2147478891"/>
            <ac:spMk id="2" creationId="{F329D24E-88AC-04B4-FF70-E7E088102AE4}"/>
          </ac:spMkLst>
        </pc:spChg>
        <pc:spChg chg="add mod">
          <ac:chgData name="Bob Ward" userId="6da7c2dd-8e2e-469f-a216-c384312e2a2d" providerId="ADAL" clId="{E4DFD986-473A-45BC-B28C-2BF207075099}" dt="2023-07-09T14:44:18.141" v="464" actId="1076"/>
          <ac:spMkLst>
            <pc:docMk/>
            <pc:sldMk cId="1837883339" sldId="2147478891"/>
            <ac:spMk id="4" creationId="{5294A86B-CC40-D237-6271-40E185564860}"/>
          </ac:spMkLst>
        </pc:spChg>
      </pc:sldChg>
    </pc:docChg>
  </pc:docChgLst>
  <pc:docChgLst>
    <pc:chgData name="Bob Ward" userId="6da7c2dd-8e2e-469f-a216-c384312e2a2d" providerId="ADAL" clId="{36F9B489-6E24-4D54-A32A-774707C2931C}"/>
    <pc:docChg chg="undo custSel addSld delSld modSld modSection">
      <pc:chgData name="Bob Ward" userId="6da7c2dd-8e2e-469f-a216-c384312e2a2d" providerId="ADAL" clId="{36F9B489-6E24-4D54-A32A-774707C2931C}" dt="2022-12-06T17:43:48.485" v="826" actId="20577"/>
      <pc:docMkLst>
        <pc:docMk/>
      </pc:docMkLst>
      <pc:sldChg chg="modSp modAnim">
        <pc:chgData name="Bob Ward" userId="6da7c2dd-8e2e-469f-a216-c384312e2a2d" providerId="ADAL" clId="{36F9B489-6E24-4D54-A32A-774707C2931C}" dt="2022-11-10T21:02:21.459" v="443"/>
        <pc:sldMkLst>
          <pc:docMk/>
          <pc:sldMk cId="4157747561" sldId="11114"/>
        </pc:sldMkLst>
        <pc:spChg chg="mod">
          <ac:chgData name="Bob Ward" userId="6da7c2dd-8e2e-469f-a216-c384312e2a2d" providerId="ADAL" clId="{36F9B489-6E24-4D54-A32A-774707C2931C}" dt="2022-11-10T21:02:21.459" v="443"/>
          <ac:spMkLst>
            <pc:docMk/>
            <pc:sldMk cId="4157747561" sldId="11114"/>
            <ac:spMk id="3" creationId="{99D1C9C8-F3FA-C148-E3C3-4DA61FEF7A93}"/>
          </ac:spMkLst>
        </pc:spChg>
      </pc:sldChg>
      <pc:sldChg chg="modSp mod">
        <pc:chgData name="Bob Ward" userId="6da7c2dd-8e2e-469f-a216-c384312e2a2d" providerId="ADAL" clId="{36F9B489-6E24-4D54-A32A-774707C2931C}" dt="2022-11-09T00:42:24.543" v="156" actId="6549"/>
        <pc:sldMkLst>
          <pc:docMk/>
          <pc:sldMk cId="2651755647" sldId="2076138386"/>
        </pc:sldMkLst>
        <pc:spChg chg="mod">
          <ac:chgData name="Bob Ward" userId="6da7c2dd-8e2e-469f-a216-c384312e2a2d" providerId="ADAL" clId="{36F9B489-6E24-4D54-A32A-774707C2931C}" dt="2022-11-09T00:42:24.543" v="156" actId="6549"/>
          <ac:spMkLst>
            <pc:docMk/>
            <pc:sldMk cId="2651755647" sldId="2076138386"/>
            <ac:spMk id="7" creationId="{367500EF-1F79-46EB-8D50-D12A6C3E3133}"/>
          </ac:spMkLst>
        </pc:spChg>
      </pc:sldChg>
      <pc:sldChg chg="del">
        <pc:chgData name="Bob Ward" userId="6da7c2dd-8e2e-469f-a216-c384312e2a2d" providerId="ADAL" clId="{36F9B489-6E24-4D54-A32A-774707C2931C}" dt="2022-11-09T01:02:40.385" v="412" actId="47"/>
        <pc:sldMkLst>
          <pc:docMk/>
          <pc:sldMk cId="2843070939" sldId="2076138512"/>
        </pc:sldMkLst>
      </pc:sldChg>
      <pc:sldChg chg="modSp mod">
        <pc:chgData name="Bob Ward" userId="6da7c2dd-8e2e-469f-a216-c384312e2a2d" providerId="ADAL" clId="{36F9B489-6E24-4D54-A32A-774707C2931C}" dt="2022-11-15T03:25:04.068" v="559" actId="20577"/>
        <pc:sldMkLst>
          <pc:docMk/>
          <pc:sldMk cId="656389379" sldId="2076138548"/>
        </pc:sldMkLst>
        <pc:spChg chg="mod">
          <ac:chgData name="Bob Ward" userId="6da7c2dd-8e2e-469f-a216-c384312e2a2d" providerId="ADAL" clId="{36F9B489-6E24-4D54-A32A-774707C2931C}" dt="2022-11-15T03:25:04.068" v="559" actId="20577"/>
          <ac:spMkLst>
            <pc:docMk/>
            <pc:sldMk cId="656389379" sldId="2076138548"/>
            <ac:spMk id="15" creationId="{367BC5EA-2B0C-423E-4388-C034962B3548}"/>
          </ac:spMkLst>
        </pc:spChg>
      </pc:sldChg>
      <pc:sldChg chg="del">
        <pc:chgData name="Bob Ward" userId="6da7c2dd-8e2e-469f-a216-c384312e2a2d" providerId="ADAL" clId="{36F9B489-6E24-4D54-A32A-774707C2931C}" dt="2022-11-09T00:53:44.721" v="304" actId="47"/>
        <pc:sldMkLst>
          <pc:docMk/>
          <pc:sldMk cId="300177876" sldId="2076138571"/>
        </pc:sldMkLst>
      </pc:sldChg>
      <pc:sldChg chg="del">
        <pc:chgData name="Bob Ward" userId="6da7c2dd-8e2e-469f-a216-c384312e2a2d" providerId="ADAL" clId="{36F9B489-6E24-4D54-A32A-774707C2931C}" dt="2022-11-09T01:00:30.733" v="398" actId="47"/>
        <pc:sldMkLst>
          <pc:docMk/>
          <pc:sldMk cId="1702478409" sldId="2076138598"/>
        </pc:sldMkLst>
      </pc:sldChg>
      <pc:sldChg chg="modSp mod modAnim">
        <pc:chgData name="Bob Ward" userId="6da7c2dd-8e2e-469f-a216-c384312e2a2d" providerId="ADAL" clId="{36F9B489-6E24-4D54-A32A-774707C2931C}" dt="2022-11-15T03:24:39.157" v="558"/>
        <pc:sldMkLst>
          <pc:docMk/>
          <pc:sldMk cId="2021151884" sldId="2147470258"/>
        </pc:sldMkLst>
        <pc:spChg chg="mod">
          <ac:chgData name="Bob Ward" userId="6da7c2dd-8e2e-469f-a216-c384312e2a2d" providerId="ADAL" clId="{36F9B489-6E24-4D54-A32A-774707C2931C}" dt="2022-11-09T00:49:12.669" v="203" actId="20577"/>
          <ac:spMkLst>
            <pc:docMk/>
            <pc:sldMk cId="2021151884" sldId="2147470258"/>
            <ac:spMk id="19" creationId="{19A2BA01-D077-5D43-2DF8-D732F33E974B}"/>
          </ac:spMkLst>
        </pc:spChg>
      </pc:sldChg>
      <pc:sldChg chg="addSp modSp modAnim">
        <pc:chgData name="Bob Ward" userId="6da7c2dd-8e2e-469f-a216-c384312e2a2d" providerId="ADAL" clId="{36F9B489-6E24-4D54-A32A-774707C2931C}" dt="2022-11-15T03:24:35.364" v="557"/>
        <pc:sldMkLst>
          <pc:docMk/>
          <pc:sldMk cId="770612107" sldId="2147470267"/>
        </pc:sldMkLst>
        <pc:picChg chg="add mod">
          <ac:chgData name="Bob Ward" userId="6da7c2dd-8e2e-469f-a216-c384312e2a2d" providerId="ADAL" clId="{36F9B489-6E24-4D54-A32A-774707C2931C}" dt="2022-11-15T03:24:31.964" v="556"/>
          <ac:picMkLst>
            <pc:docMk/>
            <pc:sldMk cId="770612107" sldId="2147470267"/>
            <ac:picMk id="2" creationId="{B5FBF768-AED1-59A4-B701-69F5A2FF47E6}"/>
          </ac:picMkLst>
        </pc:picChg>
      </pc:sldChg>
      <pc:sldChg chg="addSp delSp modSp mod delAnim modAnim">
        <pc:chgData name="Bob Ward" userId="6da7c2dd-8e2e-469f-a216-c384312e2a2d" providerId="ADAL" clId="{36F9B489-6E24-4D54-A32A-774707C2931C}" dt="2022-11-21T22:44:16.864" v="672" actId="20577"/>
        <pc:sldMkLst>
          <pc:docMk/>
          <pc:sldMk cId="3578152711" sldId="2147470469"/>
        </pc:sldMkLst>
        <pc:spChg chg="add del mod">
          <ac:chgData name="Bob Ward" userId="6da7c2dd-8e2e-469f-a216-c384312e2a2d" providerId="ADAL" clId="{36F9B489-6E24-4D54-A32A-774707C2931C}" dt="2022-11-09T23:56:56.009" v="438" actId="478"/>
          <ac:spMkLst>
            <pc:docMk/>
            <pc:sldMk cId="3578152711" sldId="2147470469"/>
            <ac:spMk id="4" creationId="{38281D3F-D311-8263-4C7D-3E9C3BC353A8}"/>
          </ac:spMkLst>
        </pc:spChg>
        <pc:spChg chg="mod">
          <ac:chgData name="Bob Ward" userId="6da7c2dd-8e2e-469f-a216-c384312e2a2d" providerId="ADAL" clId="{36F9B489-6E24-4D54-A32A-774707C2931C}" dt="2022-11-21T22:44:16.864" v="672" actId="20577"/>
          <ac:spMkLst>
            <pc:docMk/>
            <pc:sldMk cId="3578152711" sldId="2147470469"/>
            <ac:spMk id="55" creationId="{9FD9BF3C-90D4-45D9-8F5C-94771ED11B24}"/>
          </ac:spMkLst>
        </pc:spChg>
        <pc:picChg chg="add mod">
          <ac:chgData name="Bob Ward" userId="6da7c2dd-8e2e-469f-a216-c384312e2a2d" providerId="ADAL" clId="{36F9B489-6E24-4D54-A32A-774707C2931C}" dt="2022-11-10T19:47:26.035" v="440"/>
          <ac:picMkLst>
            <pc:docMk/>
            <pc:sldMk cId="3578152711" sldId="2147470469"/>
            <ac:picMk id="4" creationId="{212A2A2F-6471-2104-9367-83C74AE8693C}"/>
          </ac:picMkLst>
        </pc:picChg>
      </pc:sldChg>
      <pc:sldChg chg="modSp mod">
        <pc:chgData name="Bob Ward" userId="6da7c2dd-8e2e-469f-a216-c384312e2a2d" providerId="ADAL" clId="{36F9B489-6E24-4D54-A32A-774707C2931C}" dt="2022-12-06T17:43:48.485" v="826" actId="20577"/>
        <pc:sldMkLst>
          <pc:docMk/>
          <pc:sldMk cId="4289754821" sldId="2147470498"/>
        </pc:sldMkLst>
        <pc:spChg chg="mod">
          <ac:chgData name="Bob Ward" userId="6da7c2dd-8e2e-469f-a216-c384312e2a2d" providerId="ADAL" clId="{36F9B489-6E24-4D54-A32A-774707C2931C}" dt="2022-12-06T17:43:48.485" v="826" actId="20577"/>
          <ac:spMkLst>
            <pc:docMk/>
            <pc:sldMk cId="4289754821" sldId="2147470498"/>
            <ac:spMk id="3" creationId="{93D67607-6273-4D97-9176-9A87A7CFD74A}"/>
          </ac:spMkLst>
        </pc:spChg>
      </pc:sldChg>
      <pc:sldChg chg="del">
        <pc:chgData name="Bob Ward" userId="6da7c2dd-8e2e-469f-a216-c384312e2a2d" providerId="ADAL" clId="{36F9B489-6E24-4D54-A32A-774707C2931C}" dt="2022-11-30T02:46:44.143" v="814" actId="47"/>
        <pc:sldMkLst>
          <pc:docMk/>
          <pc:sldMk cId="740101931" sldId="2147470507"/>
        </pc:sldMkLst>
      </pc:sldChg>
      <pc:sldChg chg="modSp">
        <pc:chgData name="Bob Ward" userId="6da7c2dd-8e2e-469f-a216-c384312e2a2d" providerId="ADAL" clId="{36F9B489-6E24-4D54-A32A-774707C2931C}" dt="2022-11-07T19:30:32.964" v="17" actId="20577"/>
        <pc:sldMkLst>
          <pc:docMk/>
          <pc:sldMk cId="1080817713" sldId="2147470508"/>
        </pc:sldMkLst>
        <pc:spChg chg="mod">
          <ac:chgData name="Bob Ward" userId="6da7c2dd-8e2e-469f-a216-c384312e2a2d" providerId="ADAL" clId="{36F9B489-6E24-4D54-A32A-774707C2931C}" dt="2022-11-07T19:30:32.964" v="17" actId="20577"/>
          <ac:spMkLst>
            <pc:docMk/>
            <pc:sldMk cId="1080817713" sldId="2147470508"/>
            <ac:spMk id="49" creationId="{52573394-4A3A-E7C5-6D39-9CA7A24016F0}"/>
          </ac:spMkLst>
        </pc:spChg>
      </pc:sldChg>
      <pc:sldChg chg="del">
        <pc:chgData name="Bob Ward" userId="6da7c2dd-8e2e-469f-a216-c384312e2a2d" providerId="ADAL" clId="{36F9B489-6E24-4D54-A32A-774707C2931C}" dt="2022-11-15T03:09:39.693" v="460" actId="47"/>
        <pc:sldMkLst>
          <pc:docMk/>
          <pc:sldMk cId="998671373" sldId="2147477244"/>
        </pc:sldMkLst>
      </pc:sldChg>
      <pc:sldChg chg="del">
        <pc:chgData name="Bob Ward" userId="6da7c2dd-8e2e-469f-a216-c384312e2a2d" providerId="ADAL" clId="{36F9B489-6E24-4D54-A32A-774707C2931C}" dt="2022-11-09T00:43:48.355" v="159" actId="47"/>
        <pc:sldMkLst>
          <pc:docMk/>
          <pc:sldMk cId="2990148822" sldId="2147477256"/>
        </pc:sldMkLst>
      </pc:sldChg>
      <pc:sldChg chg="modSp mod">
        <pc:chgData name="Bob Ward" userId="6da7c2dd-8e2e-469f-a216-c384312e2a2d" providerId="ADAL" clId="{36F9B489-6E24-4D54-A32A-774707C2931C}" dt="2022-11-09T00:49:19.914" v="204" actId="20577"/>
        <pc:sldMkLst>
          <pc:docMk/>
          <pc:sldMk cId="2962250682" sldId="2147477258"/>
        </pc:sldMkLst>
        <pc:spChg chg="mod">
          <ac:chgData name="Bob Ward" userId="6da7c2dd-8e2e-469f-a216-c384312e2a2d" providerId="ADAL" clId="{36F9B489-6E24-4D54-A32A-774707C2931C}" dt="2022-11-09T00:49:19.914" v="204" actId="20577"/>
          <ac:spMkLst>
            <pc:docMk/>
            <pc:sldMk cId="2962250682" sldId="2147477258"/>
            <ac:spMk id="3" creationId="{B8EA27B5-D31A-780C-8F88-4E90E9276D6B}"/>
          </ac:spMkLst>
        </pc:spChg>
      </pc:sldChg>
      <pc:sldChg chg="del">
        <pc:chgData name="Bob Ward" userId="6da7c2dd-8e2e-469f-a216-c384312e2a2d" providerId="ADAL" clId="{36F9B489-6E24-4D54-A32A-774707C2931C}" dt="2022-11-09T00:51:37.896" v="242" actId="47"/>
        <pc:sldMkLst>
          <pc:docMk/>
          <pc:sldMk cId="2781355589" sldId="2147477268"/>
        </pc:sldMkLst>
      </pc:sldChg>
      <pc:sldChg chg="del">
        <pc:chgData name="Bob Ward" userId="6da7c2dd-8e2e-469f-a216-c384312e2a2d" providerId="ADAL" clId="{36F9B489-6E24-4D54-A32A-774707C2931C}" dt="2022-11-15T03:15:47.145" v="508" actId="47"/>
        <pc:sldMkLst>
          <pc:docMk/>
          <pc:sldMk cId="63823333" sldId="2147477290"/>
        </pc:sldMkLst>
      </pc:sldChg>
      <pc:sldChg chg="addSp delSp modSp mod">
        <pc:chgData name="Bob Ward" userId="6da7c2dd-8e2e-469f-a216-c384312e2a2d" providerId="ADAL" clId="{36F9B489-6E24-4D54-A32A-774707C2931C}" dt="2022-11-09T00:56:08.506" v="305" actId="1076"/>
        <pc:sldMkLst>
          <pc:docMk/>
          <pc:sldMk cId="336449971" sldId="2147477310"/>
        </pc:sldMkLst>
        <pc:graphicFrameChg chg="add del mod">
          <ac:chgData name="Bob Ward" userId="6da7c2dd-8e2e-469f-a216-c384312e2a2d" providerId="ADAL" clId="{36F9B489-6E24-4D54-A32A-774707C2931C}" dt="2022-11-07T19:26:16.219" v="1"/>
          <ac:graphicFrameMkLst>
            <pc:docMk/>
            <pc:sldMk cId="336449971" sldId="2147477310"/>
            <ac:graphicFrameMk id="10" creationId="{535E1EB4-7B6F-4CCE-EBEF-1F256AF0E4F4}"/>
          </ac:graphicFrameMkLst>
        </pc:graphicFrameChg>
        <pc:cxnChg chg="add mod">
          <ac:chgData name="Bob Ward" userId="6da7c2dd-8e2e-469f-a216-c384312e2a2d" providerId="ADAL" clId="{36F9B489-6E24-4D54-A32A-774707C2931C}" dt="2022-11-07T19:26:27.586" v="2"/>
          <ac:cxnSpMkLst>
            <pc:docMk/>
            <pc:sldMk cId="336449971" sldId="2147477310"/>
            <ac:cxnSpMk id="12" creationId="{2ADE6835-D6A7-1FF0-450B-7D4196D917E6}"/>
          </ac:cxnSpMkLst>
        </pc:cxnChg>
        <pc:cxnChg chg="mod">
          <ac:chgData name="Bob Ward" userId="6da7c2dd-8e2e-469f-a216-c384312e2a2d" providerId="ADAL" clId="{36F9B489-6E24-4D54-A32A-774707C2931C}" dt="2022-11-09T00:56:08.506" v="305" actId="1076"/>
          <ac:cxnSpMkLst>
            <pc:docMk/>
            <pc:sldMk cId="336449971" sldId="2147477310"/>
            <ac:cxnSpMk id="4150" creationId="{E521DAC6-48CC-3C96-CC17-71EA8F0190EB}"/>
          </ac:cxnSpMkLst>
        </pc:cxnChg>
      </pc:sldChg>
      <pc:sldChg chg="addSp delSp modSp mod">
        <pc:chgData name="Bob Ward" userId="6da7c2dd-8e2e-469f-a216-c384312e2a2d" providerId="ADAL" clId="{36F9B489-6E24-4D54-A32A-774707C2931C}" dt="2022-11-30T14:55:41.546" v="817" actId="478"/>
        <pc:sldMkLst>
          <pc:docMk/>
          <pc:sldMk cId="3246108082" sldId="2147477322"/>
        </pc:sldMkLst>
        <pc:spChg chg="mod">
          <ac:chgData name="Bob Ward" userId="6da7c2dd-8e2e-469f-a216-c384312e2a2d" providerId="ADAL" clId="{36F9B489-6E24-4D54-A32A-774707C2931C}" dt="2022-11-30T14:55:37.778" v="816" actId="6549"/>
          <ac:spMkLst>
            <pc:docMk/>
            <pc:sldMk cId="3246108082" sldId="2147477322"/>
            <ac:spMk id="3" creationId="{ABDB519A-29CB-8116-FE6B-797503AFF1C8}"/>
          </ac:spMkLst>
        </pc:spChg>
        <pc:spChg chg="add del mod">
          <ac:chgData name="Bob Ward" userId="6da7c2dd-8e2e-469f-a216-c384312e2a2d" providerId="ADAL" clId="{36F9B489-6E24-4D54-A32A-774707C2931C}" dt="2022-11-30T14:55:41.546" v="817" actId="478"/>
          <ac:spMkLst>
            <pc:docMk/>
            <pc:sldMk cId="3246108082" sldId="2147477322"/>
            <ac:spMk id="5" creationId="{FBA99A15-1BBA-1A48-E2E4-DEA6EA4314E8}"/>
          </ac:spMkLst>
        </pc:spChg>
      </pc:sldChg>
      <pc:sldChg chg="modSp mod">
        <pc:chgData name="Bob Ward" userId="6da7c2dd-8e2e-469f-a216-c384312e2a2d" providerId="ADAL" clId="{36F9B489-6E24-4D54-A32A-774707C2931C}" dt="2022-11-30T02:46:07.805" v="812" actId="1076"/>
        <pc:sldMkLst>
          <pc:docMk/>
          <pc:sldMk cId="3526375400" sldId="2147477323"/>
        </pc:sldMkLst>
        <pc:spChg chg="mod">
          <ac:chgData name="Bob Ward" userId="6da7c2dd-8e2e-469f-a216-c384312e2a2d" providerId="ADAL" clId="{36F9B489-6E24-4D54-A32A-774707C2931C}" dt="2022-11-30T02:46:07.805" v="812" actId="1076"/>
          <ac:spMkLst>
            <pc:docMk/>
            <pc:sldMk cId="3526375400" sldId="2147477323"/>
            <ac:spMk id="8" creationId="{7C553EF9-928D-0C55-4238-23FB1DF218E5}"/>
          </ac:spMkLst>
        </pc:spChg>
      </pc:sldChg>
      <pc:sldChg chg="addSp modSp del mod modClrScheme chgLayout">
        <pc:chgData name="Bob Ward" userId="6da7c2dd-8e2e-469f-a216-c384312e2a2d" providerId="ADAL" clId="{36F9B489-6E24-4D54-A32A-774707C2931C}" dt="2022-11-09T00:45:36.342" v="168" actId="47"/>
        <pc:sldMkLst>
          <pc:docMk/>
          <pc:sldMk cId="2996784704" sldId="2147477329"/>
        </pc:sldMkLst>
        <pc:spChg chg="mod">
          <ac:chgData name="Bob Ward" userId="6da7c2dd-8e2e-469f-a216-c384312e2a2d" providerId="ADAL" clId="{36F9B489-6E24-4D54-A32A-774707C2931C}" dt="2022-11-08T04:51:30.880" v="121" actId="26606"/>
          <ac:spMkLst>
            <pc:docMk/>
            <pc:sldMk cId="2996784704" sldId="2147477329"/>
            <ac:spMk id="4" creationId="{00000000-0000-0000-0000-000000000000}"/>
          </ac:spMkLst>
        </pc:spChg>
        <pc:spChg chg="mod">
          <ac:chgData name="Bob Ward" userId="6da7c2dd-8e2e-469f-a216-c384312e2a2d" providerId="ADAL" clId="{36F9B489-6E24-4D54-A32A-774707C2931C}" dt="2022-11-08T04:51:30.880" v="121" actId="26606"/>
          <ac:spMkLst>
            <pc:docMk/>
            <pc:sldMk cId="2996784704" sldId="2147477329"/>
            <ac:spMk id="5" creationId="{0E6E252A-F92A-20D8-5419-0D31FA460C17}"/>
          </ac:spMkLst>
        </pc:spChg>
        <pc:picChg chg="add mod">
          <ac:chgData name="Bob Ward" userId="6da7c2dd-8e2e-469f-a216-c384312e2a2d" providerId="ADAL" clId="{36F9B489-6E24-4D54-A32A-774707C2931C}" dt="2022-11-08T04:51:37.057" v="122" actId="27614"/>
          <ac:picMkLst>
            <pc:docMk/>
            <pc:sldMk cId="2996784704" sldId="2147477329"/>
            <ac:picMk id="7" creationId="{7553E9F1-E73F-27D2-6CEE-1C8E55157656}"/>
          </ac:picMkLst>
        </pc:picChg>
      </pc:sldChg>
      <pc:sldChg chg="addSp delSp modSp del mod modTransition modClrScheme chgLayout">
        <pc:chgData name="Bob Ward" userId="6da7c2dd-8e2e-469f-a216-c384312e2a2d" providerId="ADAL" clId="{36F9B489-6E24-4D54-A32A-774707C2931C}" dt="2022-11-09T00:48:00.281" v="171" actId="47"/>
        <pc:sldMkLst>
          <pc:docMk/>
          <pc:sldMk cId="1684179679" sldId="2147477330"/>
        </pc:sldMkLst>
        <pc:spChg chg="mod">
          <ac:chgData name="Bob Ward" userId="6da7c2dd-8e2e-469f-a216-c384312e2a2d" providerId="ADAL" clId="{36F9B489-6E24-4D54-A32A-774707C2931C}" dt="2022-11-08T04:51:55.321" v="127" actId="26606"/>
          <ac:spMkLst>
            <pc:docMk/>
            <pc:sldMk cId="1684179679" sldId="2147477330"/>
            <ac:spMk id="4" creationId="{00000000-0000-0000-0000-000000000000}"/>
          </ac:spMkLst>
        </pc:spChg>
        <pc:spChg chg="mod">
          <ac:chgData name="Bob Ward" userId="6da7c2dd-8e2e-469f-a216-c384312e2a2d" providerId="ADAL" clId="{36F9B489-6E24-4D54-A32A-774707C2931C}" dt="2022-11-08T04:51:55.321" v="127" actId="26606"/>
          <ac:spMkLst>
            <pc:docMk/>
            <pc:sldMk cId="1684179679" sldId="2147477330"/>
            <ac:spMk id="5" creationId="{9E0CD955-7648-3028-6520-775A57032F1F}"/>
          </ac:spMkLst>
        </pc:spChg>
        <pc:picChg chg="add del">
          <ac:chgData name="Bob Ward" userId="6da7c2dd-8e2e-469f-a216-c384312e2a2d" providerId="ADAL" clId="{36F9B489-6E24-4D54-A32A-774707C2931C}" dt="2022-11-08T04:51:55.317" v="126" actId="26606"/>
          <ac:picMkLst>
            <pc:docMk/>
            <pc:sldMk cId="1684179679" sldId="2147477330"/>
            <ac:picMk id="7" creationId="{41DF4665-60A1-9C7E-2FE6-BB04B2CE1699}"/>
          </ac:picMkLst>
        </pc:picChg>
        <pc:picChg chg="add">
          <ac:chgData name="Bob Ward" userId="6da7c2dd-8e2e-469f-a216-c384312e2a2d" providerId="ADAL" clId="{36F9B489-6E24-4D54-A32A-774707C2931C}" dt="2022-11-08T04:51:55.321" v="127" actId="26606"/>
          <ac:picMkLst>
            <pc:docMk/>
            <pc:sldMk cId="1684179679" sldId="2147477330"/>
            <ac:picMk id="9" creationId="{73985CC1-C115-CBA9-6467-D9781066F62D}"/>
          </ac:picMkLst>
        </pc:picChg>
      </pc:sldChg>
      <pc:sldChg chg="addSp delSp modSp del mod modTransition modClrScheme chgLayout">
        <pc:chgData name="Bob Ward" userId="6da7c2dd-8e2e-469f-a216-c384312e2a2d" providerId="ADAL" clId="{36F9B489-6E24-4D54-A32A-774707C2931C}" dt="2022-11-09T00:48:58.544" v="202" actId="47"/>
        <pc:sldMkLst>
          <pc:docMk/>
          <pc:sldMk cId="1033354491" sldId="2147477331"/>
        </pc:sldMkLst>
        <pc:spChg chg="mod">
          <ac:chgData name="Bob Ward" userId="6da7c2dd-8e2e-469f-a216-c384312e2a2d" providerId="ADAL" clId="{36F9B489-6E24-4D54-A32A-774707C2931C}" dt="2022-11-08T04:52:25.681" v="136" actId="26606"/>
          <ac:spMkLst>
            <pc:docMk/>
            <pc:sldMk cId="1033354491" sldId="2147477331"/>
            <ac:spMk id="4" creationId="{00000000-0000-0000-0000-000000000000}"/>
          </ac:spMkLst>
        </pc:spChg>
        <pc:spChg chg="mod">
          <ac:chgData name="Bob Ward" userId="6da7c2dd-8e2e-469f-a216-c384312e2a2d" providerId="ADAL" clId="{36F9B489-6E24-4D54-A32A-774707C2931C}" dt="2022-11-08T04:52:25.681" v="136" actId="26606"/>
          <ac:spMkLst>
            <pc:docMk/>
            <pc:sldMk cId="1033354491" sldId="2147477331"/>
            <ac:spMk id="5" creationId="{68C3B9E5-E158-B657-6746-3C5725C1792F}"/>
          </ac:spMkLst>
        </pc:spChg>
        <pc:picChg chg="add del">
          <ac:chgData name="Bob Ward" userId="6da7c2dd-8e2e-469f-a216-c384312e2a2d" providerId="ADAL" clId="{36F9B489-6E24-4D54-A32A-774707C2931C}" dt="2022-11-08T04:52:15.178" v="131" actId="26606"/>
          <ac:picMkLst>
            <pc:docMk/>
            <pc:sldMk cId="1033354491" sldId="2147477331"/>
            <ac:picMk id="7" creationId="{9B37575D-AA33-CEB7-D80E-491760F69534}"/>
          </ac:picMkLst>
        </pc:picChg>
        <pc:picChg chg="add del">
          <ac:chgData name="Bob Ward" userId="6da7c2dd-8e2e-469f-a216-c384312e2a2d" providerId="ADAL" clId="{36F9B489-6E24-4D54-A32A-774707C2931C}" dt="2022-11-08T04:52:24.239" v="133" actId="26606"/>
          <ac:picMkLst>
            <pc:docMk/>
            <pc:sldMk cId="1033354491" sldId="2147477331"/>
            <ac:picMk id="9" creationId="{BE2A5E76-28EB-13F2-7D81-6D110BBDFC06}"/>
          </ac:picMkLst>
        </pc:picChg>
      </pc:sldChg>
      <pc:sldChg chg="modSp mod">
        <pc:chgData name="Bob Ward" userId="6da7c2dd-8e2e-469f-a216-c384312e2a2d" providerId="ADAL" clId="{36F9B489-6E24-4D54-A32A-774707C2931C}" dt="2022-11-15T03:18:27.821" v="512" actId="20577"/>
        <pc:sldMkLst>
          <pc:docMk/>
          <pc:sldMk cId="3487956801" sldId="2147477332"/>
        </pc:sldMkLst>
        <pc:spChg chg="mod">
          <ac:chgData name="Bob Ward" userId="6da7c2dd-8e2e-469f-a216-c384312e2a2d" providerId="ADAL" clId="{36F9B489-6E24-4D54-A32A-774707C2931C}" dt="2022-11-15T03:18:23.073" v="509" actId="6549"/>
          <ac:spMkLst>
            <pc:docMk/>
            <pc:sldMk cId="3487956801" sldId="2147477332"/>
            <ac:spMk id="12" creationId="{0AEEA8F2-DD75-931B-CE33-422C9765B280}"/>
          </ac:spMkLst>
        </pc:spChg>
        <pc:spChg chg="mod">
          <ac:chgData name="Bob Ward" userId="6da7c2dd-8e2e-469f-a216-c384312e2a2d" providerId="ADAL" clId="{36F9B489-6E24-4D54-A32A-774707C2931C}" dt="2022-11-15T03:18:27.821" v="512" actId="20577"/>
          <ac:spMkLst>
            <pc:docMk/>
            <pc:sldMk cId="3487956801" sldId="2147477332"/>
            <ac:spMk id="16" creationId="{EE88DC30-67BE-55DF-F96E-1632403D9CDD}"/>
          </ac:spMkLst>
        </pc:spChg>
      </pc:sldChg>
      <pc:sldChg chg="del">
        <pc:chgData name="Bob Ward" userId="6da7c2dd-8e2e-469f-a216-c384312e2a2d" providerId="ADAL" clId="{36F9B489-6E24-4D54-A32A-774707C2931C}" dt="2022-11-09T00:45:47.009" v="170" actId="47"/>
        <pc:sldMkLst>
          <pc:docMk/>
          <pc:sldMk cId="1565560648" sldId="2147477333"/>
        </pc:sldMkLst>
      </pc:sldChg>
      <pc:sldChg chg="modSp">
        <pc:chgData name="Bob Ward" userId="6da7c2dd-8e2e-469f-a216-c384312e2a2d" providerId="ADAL" clId="{36F9B489-6E24-4D54-A32A-774707C2931C}" dt="2022-11-15T03:21:55.162" v="555" actId="20577"/>
        <pc:sldMkLst>
          <pc:docMk/>
          <pc:sldMk cId="2260530005" sldId="2147477335"/>
        </pc:sldMkLst>
        <pc:spChg chg="mod">
          <ac:chgData name="Bob Ward" userId="6da7c2dd-8e2e-469f-a216-c384312e2a2d" providerId="ADAL" clId="{36F9B489-6E24-4D54-A32A-774707C2931C}" dt="2022-11-15T03:21:55.162" v="555" actId="20577"/>
          <ac:spMkLst>
            <pc:docMk/>
            <pc:sldMk cId="2260530005" sldId="2147477335"/>
            <ac:spMk id="3" creationId="{AE14A520-7BA2-985E-D48D-1D27349BFABF}"/>
          </ac:spMkLst>
        </pc:spChg>
      </pc:sldChg>
      <pc:sldChg chg="modSp mod">
        <pc:chgData name="Bob Ward" userId="6da7c2dd-8e2e-469f-a216-c384312e2a2d" providerId="ADAL" clId="{36F9B489-6E24-4D54-A32A-774707C2931C}" dt="2022-11-29T23:36:27.130" v="811" actId="20577"/>
        <pc:sldMkLst>
          <pc:docMk/>
          <pc:sldMk cId="1046927260" sldId="2147477343"/>
        </pc:sldMkLst>
        <pc:spChg chg="mod">
          <ac:chgData name="Bob Ward" userId="6da7c2dd-8e2e-469f-a216-c384312e2a2d" providerId="ADAL" clId="{36F9B489-6E24-4D54-A32A-774707C2931C}" dt="2022-11-29T23:36:27.130" v="811" actId="20577"/>
          <ac:spMkLst>
            <pc:docMk/>
            <pc:sldMk cId="1046927260" sldId="2147477343"/>
            <ac:spMk id="4" creationId="{6F27D3D5-1E39-108C-1B4E-5E36367AED03}"/>
          </ac:spMkLst>
        </pc:spChg>
      </pc:sldChg>
      <pc:sldChg chg="modSp mod">
        <pc:chgData name="Bob Ward" userId="6da7c2dd-8e2e-469f-a216-c384312e2a2d" providerId="ADAL" clId="{36F9B489-6E24-4D54-A32A-774707C2931C}" dt="2022-11-21T22:49:37.030" v="785" actId="20577"/>
        <pc:sldMkLst>
          <pc:docMk/>
          <pc:sldMk cId="650214167" sldId="2147477347"/>
        </pc:sldMkLst>
        <pc:spChg chg="mod">
          <ac:chgData name="Bob Ward" userId="6da7c2dd-8e2e-469f-a216-c384312e2a2d" providerId="ADAL" clId="{36F9B489-6E24-4D54-A32A-774707C2931C}" dt="2022-11-21T22:49:37.030" v="785" actId="20577"/>
          <ac:spMkLst>
            <pc:docMk/>
            <pc:sldMk cId="650214167" sldId="2147477347"/>
            <ac:spMk id="5" creationId="{0A5371CF-9DE7-720B-4EC0-835680AE7F65}"/>
          </ac:spMkLst>
        </pc:spChg>
      </pc:sldChg>
      <pc:sldChg chg="modSp mod">
        <pc:chgData name="Bob Ward" userId="6da7c2dd-8e2e-469f-a216-c384312e2a2d" providerId="ADAL" clId="{36F9B489-6E24-4D54-A32A-774707C2931C}" dt="2022-11-15T03:26:27.246" v="561" actId="20577"/>
        <pc:sldMkLst>
          <pc:docMk/>
          <pc:sldMk cId="942627949" sldId="2147477348"/>
        </pc:sldMkLst>
        <pc:spChg chg="mod">
          <ac:chgData name="Bob Ward" userId="6da7c2dd-8e2e-469f-a216-c384312e2a2d" providerId="ADAL" clId="{36F9B489-6E24-4D54-A32A-774707C2931C}" dt="2022-11-15T03:26:27.246" v="561" actId="20577"/>
          <ac:spMkLst>
            <pc:docMk/>
            <pc:sldMk cId="942627949" sldId="2147477348"/>
            <ac:spMk id="4" creationId="{2B34B763-AF4D-96CC-8656-03CC77F2888D}"/>
          </ac:spMkLst>
        </pc:spChg>
      </pc:sldChg>
      <pc:sldChg chg="modSp mod">
        <pc:chgData name="Bob Ward" userId="6da7c2dd-8e2e-469f-a216-c384312e2a2d" providerId="ADAL" clId="{36F9B489-6E24-4D54-A32A-774707C2931C}" dt="2022-11-21T22:48:05.407" v="768" actId="20577"/>
        <pc:sldMkLst>
          <pc:docMk/>
          <pc:sldMk cId="3619275977" sldId="2147477349"/>
        </pc:sldMkLst>
        <pc:spChg chg="mod">
          <ac:chgData name="Bob Ward" userId="6da7c2dd-8e2e-469f-a216-c384312e2a2d" providerId="ADAL" clId="{36F9B489-6E24-4D54-A32A-774707C2931C}" dt="2022-11-21T22:48:05.407" v="768" actId="20577"/>
          <ac:spMkLst>
            <pc:docMk/>
            <pc:sldMk cId="3619275977" sldId="2147477349"/>
            <ac:spMk id="16" creationId="{D89CA01B-AF5C-15FD-4531-B46049F719B2}"/>
          </ac:spMkLst>
        </pc:spChg>
      </pc:sldChg>
      <pc:sldChg chg="addSp delSp modSp del mod modMedia modClrScheme delAnim chgLayout">
        <pc:chgData name="Bob Ward" userId="6da7c2dd-8e2e-469f-a216-c384312e2a2d" providerId="ADAL" clId="{36F9B489-6E24-4D54-A32A-774707C2931C}" dt="2022-11-09T00:52:45.738" v="273" actId="47"/>
        <pc:sldMkLst>
          <pc:docMk/>
          <pc:sldMk cId="2028456760" sldId="2147477352"/>
        </pc:sldMkLst>
        <pc:spChg chg="mod">
          <ac:chgData name="Bob Ward" userId="6da7c2dd-8e2e-469f-a216-c384312e2a2d" providerId="ADAL" clId="{36F9B489-6E24-4D54-A32A-774707C2931C}" dt="2022-11-08T04:53:16.714" v="151" actId="26606"/>
          <ac:spMkLst>
            <pc:docMk/>
            <pc:sldMk cId="2028456760" sldId="2147477352"/>
            <ac:spMk id="4" creationId="{00000000-0000-0000-0000-000000000000}"/>
          </ac:spMkLst>
        </pc:spChg>
        <pc:spChg chg="mod">
          <ac:chgData name="Bob Ward" userId="6da7c2dd-8e2e-469f-a216-c384312e2a2d" providerId="ADAL" clId="{36F9B489-6E24-4D54-A32A-774707C2931C}" dt="2022-11-08T04:53:16.714" v="151" actId="26606"/>
          <ac:spMkLst>
            <pc:docMk/>
            <pc:sldMk cId="2028456760" sldId="2147477352"/>
            <ac:spMk id="5" creationId="{70C763B3-965F-4CDF-1892-3D23844560A4}"/>
          </ac:spMkLst>
        </pc:spChg>
        <pc:picChg chg="add del mod">
          <ac:chgData name="Bob Ward" userId="6da7c2dd-8e2e-469f-a216-c384312e2a2d" providerId="ADAL" clId="{36F9B489-6E24-4D54-A32A-774707C2931C}" dt="2022-11-08T04:52:58.736" v="140" actId="26606"/>
          <ac:picMkLst>
            <pc:docMk/>
            <pc:sldMk cId="2028456760" sldId="2147477352"/>
            <ac:picMk id="7" creationId="{D8BCF8E4-0428-99F1-B802-941EB286E477}"/>
          </ac:picMkLst>
        </pc:picChg>
        <pc:picChg chg="add del">
          <ac:chgData name="Bob Ward" userId="6da7c2dd-8e2e-469f-a216-c384312e2a2d" providerId="ADAL" clId="{36F9B489-6E24-4D54-A32A-774707C2931C}" dt="2022-11-08T04:53:16.712" v="150" actId="26606"/>
          <ac:picMkLst>
            <pc:docMk/>
            <pc:sldMk cId="2028456760" sldId="2147477352"/>
            <ac:picMk id="8" creationId="{A3F0DA50-45E0-EE3E-2CBD-E41A11C2FEF7}"/>
          </ac:picMkLst>
        </pc:picChg>
        <pc:picChg chg="add del">
          <ac:chgData name="Bob Ward" userId="6da7c2dd-8e2e-469f-a216-c384312e2a2d" providerId="ADAL" clId="{36F9B489-6E24-4D54-A32A-774707C2931C}" dt="2022-11-08T04:53:03.261" v="142" actId="26606"/>
          <ac:picMkLst>
            <pc:docMk/>
            <pc:sldMk cId="2028456760" sldId="2147477352"/>
            <ac:picMk id="9" creationId="{A3F0DA50-45E0-EE3E-2CBD-E41A11C2FEF7}"/>
          </ac:picMkLst>
        </pc:picChg>
      </pc:sldChg>
      <pc:sldChg chg="add del setBg">
        <pc:chgData name="Bob Ward" userId="6da7c2dd-8e2e-469f-a216-c384312e2a2d" providerId="ADAL" clId="{36F9B489-6E24-4D54-A32A-774707C2931C}" dt="2022-11-15T03:20:34.631" v="518"/>
        <pc:sldMkLst>
          <pc:docMk/>
          <pc:sldMk cId="2912351574" sldId="2147477368"/>
        </pc:sldMkLst>
      </pc:sldChg>
      <pc:sldChg chg="add del setBg">
        <pc:chgData name="Bob Ward" userId="6da7c2dd-8e2e-469f-a216-c384312e2a2d" providerId="ADAL" clId="{36F9B489-6E24-4D54-A32A-774707C2931C}" dt="2022-11-15T03:20:34.631" v="518"/>
        <pc:sldMkLst>
          <pc:docMk/>
          <pc:sldMk cId="3372066350" sldId="2147477369"/>
        </pc:sldMkLst>
      </pc:sldChg>
      <pc:sldChg chg="del">
        <pc:chgData name="Bob Ward" userId="6da7c2dd-8e2e-469f-a216-c384312e2a2d" providerId="ADAL" clId="{36F9B489-6E24-4D54-A32A-774707C2931C}" dt="2022-11-15T03:28:30.310" v="565" actId="47"/>
        <pc:sldMkLst>
          <pc:docMk/>
          <pc:sldMk cId="68913346" sldId="2147477370"/>
        </pc:sldMkLst>
      </pc:sldChg>
      <pc:sldChg chg="del">
        <pc:chgData name="Bob Ward" userId="6da7c2dd-8e2e-469f-a216-c384312e2a2d" providerId="ADAL" clId="{36F9B489-6E24-4D54-A32A-774707C2931C}" dt="2022-11-15T03:29:24.111" v="569" actId="47"/>
        <pc:sldMkLst>
          <pc:docMk/>
          <pc:sldMk cId="2310135321" sldId="2147477371"/>
        </pc:sldMkLst>
      </pc:sldChg>
      <pc:sldChg chg="del">
        <pc:chgData name="Bob Ward" userId="6da7c2dd-8e2e-469f-a216-c384312e2a2d" providerId="ADAL" clId="{36F9B489-6E24-4D54-A32A-774707C2931C}" dt="2022-11-15T03:33:46.015" v="573" actId="47"/>
        <pc:sldMkLst>
          <pc:docMk/>
          <pc:sldMk cId="3452227982" sldId="2147477373"/>
        </pc:sldMkLst>
      </pc:sldChg>
      <pc:sldChg chg="del">
        <pc:chgData name="Bob Ward" userId="6da7c2dd-8e2e-469f-a216-c384312e2a2d" providerId="ADAL" clId="{36F9B489-6E24-4D54-A32A-774707C2931C}" dt="2022-11-15T03:33:46.564" v="574" actId="47"/>
        <pc:sldMkLst>
          <pc:docMk/>
          <pc:sldMk cId="2528754881" sldId="2147477374"/>
        </pc:sldMkLst>
      </pc:sldChg>
      <pc:sldChg chg="del">
        <pc:chgData name="Bob Ward" userId="6da7c2dd-8e2e-469f-a216-c384312e2a2d" providerId="ADAL" clId="{36F9B489-6E24-4D54-A32A-774707C2931C}" dt="2022-11-15T03:35:15.612" v="578" actId="47"/>
        <pc:sldMkLst>
          <pc:docMk/>
          <pc:sldMk cId="1685094257" sldId="2147477375"/>
        </pc:sldMkLst>
      </pc:sldChg>
      <pc:sldChg chg="add del">
        <pc:chgData name="Bob Ward" userId="6da7c2dd-8e2e-469f-a216-c384312e2a2d" providerId="ADAL" clId="{36F9B489-6E24-4D54-A32A-774707C2931C}" dt="2022-11-15T03:36:07.018" v="586" actId="47"/>
        <pc:sldMkLst>
          <pc:docMk/>
          <pc:sldMk cId="1251071861" sldId="2147477376"/>
        </pc:sldMkLst>
      </pc:sldChg>
      <pc:sldChg chg="modAnim">
        <pc:chgData name="Bob Ward" userId="6da7c2dd-8e2e-469f-a216-c384312e2a2d" providerId="ADAL" clId="{36F9B489-6E24-4D54-A32A-774707C2931C}" dt="2022-11-15T03:19:13.687" v="513"/>
        <pc:sldMkLst>
          <pc:docMk/>
          <pc:sldMk cId="2470663733" sldId="2147477380"/>
        </pc:sldMkLst>
      </pc:sldChg>
      <pc:sldChg chg="addSp delSp modSp mod">
        <pc:chgData name="Bob Ward" userId="6da7c2dd-8e2e-469f-a216-c384312e2a2d" providerId="ADAL" clId="{36F9B489-6E24-4D54-A32A-774707C2931C}" dt="2022-11-21T22:51:46.464" v="787" actId="478"/>
        <pc:sldMkLst>
          <pc:docMk/>
          <pc:sldMk cId="1819996943" sldId="2147477384"/>
        </pc:sldMkLst>
        <pc:spChg chg="add del mod">
          <ac:chgData name="Bob Ward" userId="6da7c2dd-8e2e-469f-a216-c384312e2a2d" providerId="ADAL" clId="{36F9B489-6E24-4D54-A32A-774707C2931C}" dt="2022-11-21T22:51:46.464" v="787" actId="478"/>
          <ac:spMkLst>
            <pc:docMk/>
            <pc:sldMk cId="1819996943" sldId="2147477384"/>
            <ac:spMk id="17" creationId="{DBE3D31D-0DE2-D222-55D0-F210AFE8F7E4}"/>
          </ac:spMkLst>
        </pc:spChg>
        <pc:spChg chg="del">
          <ac:chgData name="Bob Ward" userId="6da7c2dd-8e2e-469f-a216-c384312e2a2d" providerId="ADAL" clId="{36F9B489-6E24-4D54-A32A-774707C2931C}" dt="2022-11-09T00:43:12.544" v="158" actId="478"/>
          <ac:spMkLst>
            <pc:docMk/>
            <pc:sldMk cId="1819996943" sldId="2147477384"/>
            <ac:spMk id="29" creationId="{5224004D-B2CC-E8C0-C8D5-48E035C36AEF}"/>
          </ac:spMkLst>
        </pc:spChg>
        <pc:spChg chg="mod">
          <ac:chgData name="Bob Ward" userId="6da7c2dd-8e2e-469f-a216-c384312e2a2d" providerId="ADAL" clId="{36F9B489-6E24-4D54-A32A-774707C2931C}" dt="2022-11-21T22:51:44.185" v="786" actId="6549"/>
          <ac:spMkLst>
            <pc:docMk/>
            <pc:sldMk cId="1819996943" sldId="2147477384"/>
            <ac:spMk id="1054" creationId="{8053B092-6A3F-A297-D231-CEB1FD0E8855}"/>
          </ac:spMkLst>
        </pc:spChg>
      </pc:sldChg>
      <pc:sldChg chg="modNotesTx">
        <pc:chgData name="Bob Ward" userId="6da7c2dd-8e2e-469f-a216-c384312e2a2d" providerId="ADAL" clId="{36F9B489-6E24-4D54-A32A-774707C2931C}" dt="2022-11-07T19:41:09.097" v="120" actId="20577"/>
        <pc:sldMkLst>
          <pc:docMk/>
          <pc:sldMk cId="4138828345" sldId="2147477385"/>
        </pc:sldMkLst>
      </pc:sldChg>
      <pc:sldChg chg="new del">
        <pc:chgData name="Bob Ward" userId="6da7c2dd-8e2e-469f-a216-c384312e2a2d" providerId="ADAL" clId="{36F9B489-6E24-4D54-A32A-774707C2931C}" dt="2022-11-09T00:58:24.564" v="353" actId="47"/>
        <pc:sldMkLst>
          <pc:docMk/>
          <pc:sldMk cId="1159656548" sldId="2147477386"/>
        </pc:sldMkLst>
      </pc:sldChg>
      <pc:sldChg chg="modSp add mod">
        <pc:chgData name="Bob Ward" userId="6da7c2dd-8e2e-469f-a216-c384312e2a2d" providerId="ADAL" clId="{36F9B489-6E24-4D54-A32A-774707C2931C}" dt="2022-11-10T02:57:07.150" v="439" actId="2711"/>
        <pc:sldMkLst>
          <pc:docMk/>
          <pc:sldMk cId="1617370057" sldId="2147478825"/>
        </pc:sldMkLst>
        <pc:spChg chg="mod">
          <ac:chgData name="Bob Ward" userId="6da7c2dd-8e2e-469f-a216-c384312e2a2d" providerId="ADAL" clId="{36F9B489-6E24-4D54-A32A-774707C2931C}" dt="2022-11-09T00:50:48.518" v="238" actId="1076"/>
          <ac:spMkLst>
            <pc:docMk/>
            <pc:sldMk cId="1617370057" sldId="2147478825"/>
            <ac:spMk id="4" creationId="{00000000-0000-0000-0000-000000000000}"/>
          </ac:spMkLst>
        </pc:spChg>
        <pc:spChg chg="mod">
          <ac:chgData name="Bob Ward" userId="6da7c2dd-8e2e-469f-a216-c384312e2a2d" providerId="ADAL" clId="{36F9B489-6E24-4D54-A32A-774707C2931C}" dt="2022-11-10T02:57:07.150" v="439" actId="2711"/>
          <ac:spMkLst>
            <pc:docMk/>
            <pc:sldMk cId="1617370057" sldId="2147478825"/>
            <ac:spMk id="5" creationId="{68C3B9E5-E158-B657-6746-3C5725C1792F}"/>
          </ac:spMkLst>
        </pc:spChg>
      </pc:sldChg>
      <pc:sldChg chg="modSp add mod">
        <pc:chgData name="Bob Ward" userId="6da7c2dd-8e2e-469f-a216-c384312e2a2d" providerId="ADAL" clId="{36F9B489-6E24-4D54-A32A-774707C2931C}" dt="2022-11-09T00:53:40.298" v="303" actId="20577"/>
        <pc:sldMkLst>
          <pc:docMk/>
          <pc:sldMk cId="39748029" sldId="2147478826"/>
        </pc:sldMkLst>
        <pc:spChg chg="mod">
          <ac:chgData name="Bob Ward" userId="6da7c2dd-8e2e-469f-a216-c384312e2a2d" providerId="ADAL" clId="{36F9B489-6E24-4D54-A32A-774707C2931C}" dt="2022-11-09T00:53:17.755" v="296" actId="1076"/>
          <ac:spMkLst>
            <pc:docMk/>
            <pc:sldMk cId="39748029" sldId="2147478826"/>
            <ac:spMk id="4" creationId="{00000000-0000-0000-0000-000000000000}"/>
          </ac:spMkLst>
        </pc:spChg>
        <pc:spChg chg="mod">
          <ac:chgData name="Bob Ward" userId="6da7c2dd-8e2e-469f-a216-c384312e2a2d" providerId="ADAL" clId="{36F9B489-6E24-4D54-A32A-774707C2931C}" dt="2022-11-09T00:53:40.298" v="303" actId="20577"/>
          <ac:spMkLst>
            <pc:docMk/>
            <pc:sldMk cId="39748029" sldId="2147478826"/>
            <ac:spMk id="5" creationId="{68C3B9E5-E158-B657-6746-3C5725C1792F}"/>
          </ac:spMkLst>
        </pc:spChg>
      </pc:sldChg>
      <pc:sldChg chg="modSp add mod">
        <pc:chgData name="Bob Ward" userId="6da7c2dd-8e2e-469f-a216-c384312e2a2d" providerId="ADAL" clId="{36F9B489-6E24-4D54-A32A-774707C2931C}" dt="2022-11-09T00:52:43.157" v="272" actId="255"/>
        <pc:sldMkLst>
          <pc:docMk/>
          <pc:sldMk cId="3797744977" sldId="2147478827"/>
        </pc:sldMkLst>
        <pc:spChg chg="mod">
          <ac:chgData name="Bob Ward" userId="6da7c2dd-8e2e-469f-a216-c384312e2a2d" providerId="ADAL" clId="{36F9B489-6E24-4D54-A32A-774707C2931C}" dt="2022-11-09T00:52:43.157" v="272" actId="255"/>
          <ac:spMkLst>
            <pc:docMk/>
            <pc:sldMk cId="3797744977" sldId="2147478827"/>
            <ac:spMk id="5" creationId="{68C3B9E5-E158-B657-6746-3C5725C1792F}"/>
          </ac:spMkLst>
        </pc:spChg>
      </pc:sldChg>
      <pc:sldChg chg="delSp modSp add del mod delAnim modAnim">
        <pc:chgData name="Bob Ward" userId="6da7c2dd-8e2e-469f-a216-c384312e2a2d" providerId="ADAL" clId="{36F9B489-6E24-4D54-A32A-774707C2931C}" dt="2022-11-21T22:43:14.157" v="662" actId="47"/>
        <pc:sldMkLst>
          <pc:docMk/>
          <pc:sldMk cId="3404440254" sldId="2147478828"/>
        </pc:sldMkLst>
        <pc:spChg chg="mod">
          <ac:chgData name="Bob Ward" userId="6da7c2dd-8e2e-469f-a216-c384312e2a2d" providerId="ADAL" clId="{36F9B489-6E24-4D54-A32A-774707C2931C}" dt="2022-11-09T01:04:03.575" v="434" actId="6549"/>
          <ac:spMkLst>
            <pc:docMk/>
            <pc:sldMk cId="3404440254" sldId="2147478828"/>
            <ac:spMk id="9" creationId="{CEAC8B55-87AF-F547-91B0-20DED8643C50}"/>
          </ac:spMkLst>
        </pc:spChg>
        <pc:picChg chg="del">
          <ac:chgData name="Bob Ward" userId="6da7c2dd-8e2e-469f-a216-c384312e2a2d" providerId="ADAL" clId="{36F9B489-6E24-4D54-A32A-774707C2931C}" dt="2022-11-09T01:04:06.764" v="435" actId="478"/>
          <ac:picMkLst>
            <pc:docMk/>
            <pc:sldMk cId="3404440254" sldId="2147478828"/>
            <ac:picMk id="6" creationId="{CD794BCB-0D0D-38B4-2044-201FDC31AA3A}"/>
          </ac:picMkLst>
        </pc:picChg>
      </pc:sldChg>
      <pc:sldChg chg="modSp add mod">
        <pc:chgData name="Bob Ward" userId="6da7c2dd-8e2e-469f-a216-c384312e2a2d" providerId="ADAL" clId="{36F9B489-6E24-4D54-A32A-774707C2931C}" dt="2022-11-09T00:45:29.972" v="167" actId="20577"/>
        <pc:sldMkLst>
          <pc:docMk/>
          <pc:sldMk cId="1945558357" sldId="2147478829"/>
        </pc:sldMkLst>
        <pc:spChg chg="mod">
          <ac:chgData name="Bob Ward" userId="6da7c2dd-8e2e-469f-a216-c384312e2a2d" providerId="ADAL" clId="{36F9B489-6E24-4D54-A32A-774707C2931C}" dt="2022-11-09T00:45:29.972" v="167" actId="20577"/>
          <ac:spMkLst>
            <pc:docMk/>
            <pc:sldMk cId="1945558357" sldId="2147478829"/>
            <ac:spMk id="5" creationId="{0E6E252A-F92A-20D8-5419-0D31FA460C17}"/>
          </ac:spMkLst>
        </pc:spChg>
      </pc:sldChg>
      <pc:sldChg chg="addSp modSp add mod">
        <pc:chgData name="Bob Ward" userId="6da7c2dd-8e2e-469f-a216-c384312e2a2d" providerId="ADAL" clId="{36F9B489-6E24-4D54-A32A-774707C2931C}" dt="2022-11-21T22:45:41.331" v="759" actId="20577"/>
        <pc:sldMkLst>
          <pc:docMk/>
          <pc:sldMk cId="4203065452" sldId="2147478830"/>
        </pc:sldMkLst>
        <pc:spChg chg="add mod">
          <ac:chgData name="Bob Ward" userId="6da7c2dd-8e2e-469f-a216-c384312e2a2d" providerId="ADAL" clId="{36F9B489-6E24-4D54-A32A-774707C2931C}" dt="2022-11-21T22:45:41.331" v="759" actId="20577"/>
          <ac:spMkLst>
            <pc:docMk/>
            <pc:sldMk cId="4203065452" sldId="2147478830"/>
            <ac:spMk id="3" creationId="{69E27C92-F760-F094-79D2-21591BA46278}"/>
          </ac:spMkLst>
        </pc:spChg>
      </pc:sldChg>
      <pc:sldChg chg="modSp add mod">
        <pc:chgData name="Bob Ward" userId="6da7c2dd-8e2e-469f-a216-c384312e2a2d" providerId="ADAL" clId="{36F9B489-6E24-4D54-A32A-774707C2931C}" dt="2022-11-09T00:48:15.997" v="185" actId="20577"/>
        <pc:sldMkLst>
          <pc:docMk/>
          <pc:sldMk cId="694086920" sldId="2147478831"/>
        </pc:sldMkLst>
        <pc:spChg chg="mod">
          <ac:chgData name="Bob Ward" userId="6da7c2dd-8e2e-469f-a216-c384312e2a2d" providerId="ADAL" clId="{36F9B489-6E24-4D54-A32A-774707C2931C}" dt="2022-11-09T00:48:15.997" v="185" actId="20577"/>
          <ac:spMkLst>
            <pc:docMk/>
            <pc:sldMk cId="694086920" sldId="2147478831"/>
            <ac:spMk id="3" creationId="{DD93B871-FB94-AA37-C2A5-DAF4F22BFB8B}"/>
          </ac:spMkLst>
        </pc:spChg>
      </pc:sldChg>
      <pc:sldChg chg="modSp add mod">
        <pc:chgData name="Bob Ward" userId="6da7c2dd-8e2e-469f-a216-c384312e2a2d" providerId="ADAL" clId="{36F9B489-6E24-4D54-A32A-774707C2931C}" dt="2022-11-09T00:48:55.809" v="201" actId="20577"/>
        <pc:sldMkLst>
          <pc:docMk/>
          <pc:sldMk cId="3040709354" sldId="2147478832"/>
        </pc:sldMkLst>
        <pc:spChg chg="mod">
          <ac:chgData name="Bob Ward" userId="6da7c2dd-8e2e-469f-a216-c384312e2a2d" providerId="ADAL" clId="{36F9B489-6E24-4D54-A32A-774707C2931C}" dt="2022-11-09T00:48:55.809" v="201" actId="20577"/>
          <ac:spMkLst>
            <pc:docMk/>
            <pc:sldMk cId="3040709354" sldId="2147478832"/>
            <ac:spMk id="3" creationId="{F867C7E9-CBC5-9DAC-FF2F-FE5D6B75D696}"/>
          </ac:spMkLst>
        </pc:spChg>
      </pc:sldChg>
      <pc:sldChg chg="addSp delSp modSp new mod modClrScheme chgLayout">
        <pc:chgData name="Bob Ward" userId="6da7c2dd-8e2e-469f-a216-c384312e2a2d" providerId="ADAL" clId="{36F9B489-6E24-4D54-A32A-774707C2931C}" dt="2022-11-09T01:00:26.897" v="397" actId="313"/>
        <pc:sldMkLst>
          <pc:docMk/>
          <pc:sldMk cId="1364617844" sldId="2147478833"/>
        </pc:sldMkLst>
        <pc:spChg chg="mod">
          <ac:chgData name="Bob Ward" userId="6da7c2dd-8e2e-469f-a216-c384312e2a2d" providerId="ADAL" clId="{36F9B489-6E24-4D54-A32A-774707C2931C}" dt="2022-11-09T01:00:20.550" v="394" actId="1076"/>
          <ac:spMkLst>
            <pc:docMk/>
            <pc:sldMk cId="1364617844" sldId="2147478833"/>
            <ac:spMk id="2" creationId="{368D6774-7B1C-E73C-A639-D29F9A70386C}"/>
          </ac:spMkLst>
        </pc:spChg>
        <pc:spChg chg="del">
          <ac:chgData name="Bob Ward" userId="6da7c2dd-8e2e-469f-a216-c384312e2a2d" providerId="ADAL" clId="{36F9B489-6E24-4D54-A32A-774707C2931C}" dt="2022-11-09T00:59:16.913" v="369" actId="26606"/>
          <ac:spMkLst>
            <pc:docMk/>
            <pc:sldMk cId="1364617844" sldId="2147478833"/>
            <ac:spMk id="3" creationId="{8388AC2E-6DDE-7E3E-87E1-5B0CECD0429E}"/>
          </ac:spMkLst>
        </pc:spChg>
        <pc:spChg chg="add mod">
          <ac:chgData name="Bob Ward" userId="6da7c2dd-8e2e-469f-a216-c384312e2a2d" providerId="ADAL" clId="{36F9B489-6E24-4D54-A32A-774707C2931C}" dt="2022-11-09T01:00:26.897" v="397" actId="313"/>
          <ac:spMkLst>
            <pc:docMk/>
            <pc:sldMk cId="1364617844" sldId="2147478833"/>
            <ac:spMk id="9" creationId="{01E9F19D-C39D-3B0D-2D18-B1572F70EFC0}"/>
          </ac:spMkLst>
        </pc:spChg>
        <pc:picChg chg="add">
          <ac:chgData name="Bob Ward" userId="6da7c2dd-8e2e-469f-a216-c384312e2a2d" providerId="ADAL" clId="{36F9B489-6E24-4D54-A32A-774707C2931C}" dt="2022-11-09T00:59:16.913" v="369" actId="26606"/>
          <ac:picMkLst>
            <pc:docMk/>
            <pc:sldMk cId="1364617844" sldId="2147478833"/>
            <ac:picMk id="5" creationId="{405EED55-9426-1ECA-5F3F-2E0ED86CD1A5}"/>
          </ac:picMkLst>
        </pc:picChg>
      </pc:sldChg>
      <pc:sldChg chg="modSp add del mod">
        <pc:chgData name="Bob Ward" userId="6da7c2dd-8e2e-469f-a216-c384312e2a2d" providerId="ADAL" clId="{36F9B489-6E24-4D54-A32A-774707C2931C}" dt="2022-11-09T00:58:18.404" v="352" actId="47"/>
        <pc:sldMkLst>
          <pc:docMk/>
          <pc:sldMk cId="3194385611" sldId="2147478833"/>
        </pc:sldMkLst>
        <pc:spChg chg="mod">
          <ac:chgData name="Bob Ward" userId="6da7c2dd-8e2e-469f-a216-c384312e2a2d" providerId="ADAL" clId="{36F9B489-6E24-4D54-A32A-774707C2931C}" dt="2022-11-09T00:57:56.925" v="351" actId="1076"/>
          <ac:spMkLst>
            <pc:docMk/>
            <pc:sldMk cId="3194385611" sldId="2147478833"/>
            <ac:spMk id="4" creationId="{00000000-0000-0000-0000-000000000000}"/>
          </ac:spMkLst>
        </pc:spChg>
        <pc:spChg chg="mod">
          <ac:chgData name="Bob Ward" userId="6da7c2dd-8e2e-469f-a216-c384312e2a2d" providerId="ADAL" clId="{36F9B489-6E24-4D54-A32A-774707C2931C}" dt="2022-11-09T00:57:50.807" v="350" actId="1076"/>
          <ac:spMkLst>
            <pc:docMk/>
            <pc:sldMk cId="3194385611" sldId="2147478833"/>
            <ac:spMk id="5" creationId="{68C3B9E5-E158-B657-6746-3C5725C1792F}"/>
          </ac:spMkLst>
        </pc:spChg>
      </pc:sldChg>
      <pc:sldChg chg="modSp add mod">
        <pc:chgData name="Bob Ward" userId="6da7c2dd-8e2e-469f-a216-c384312e2a2d" providerId="ADAL" clId="{36F9B489-6E24-4D54-A32A-774707C2931C}" dt="2022-11-09T01:03:33.638" v="433" actId="1076"/>
        <pc:sldMkLst>
          <pc:docMk/>
          <pc:sldMk cId="3194385611" sldId="2147478834"/>
        </pc:sldMkLst>
        <pc:spChg chg="mod">
          <ac:chgData name="Bob Ward" userId="6da7c2dd-8e2e-469f-a216-c384312e2a2d" providerId="ADAL" clId="{36F9B489-6E24-4D54-A32A-774707C2931C}" dt="2022-11-09T01:02:45.669" v="413" actId="1076"/>
          <ac:spMkLst>
            <pc:docMk/>
            <pc:sldMk cId="3194385611" sldId="2147478834"/>
            <ac:spMk id="4" creationId="{00000000-0000-0000-0000-000000000000}"/>
          </ac:spMkLst>
        </pc:spChg>
        <pc:spChg chg="mod">
          <ac:chgData name="Bob Ward" userId="6da7c2dd-8e2e-469f-a216-c384312e2a2d" providerId="ADAL" clId="{36F9B489-6E24-4D54-A32A-774707C2931C}" dt="2022-11-09T01:03:33.638" v="433" actId="1076"/>
          <ac:spMkLst>
            <pc:docMk/>
            <pc:sldMk cId="3194385611" sldId="2147478834"/>
            <ac:spMk id="5" creationId="{68C3B9E5-E158-B657-6746-3C5725C1792F}"/>
          </ac:spMkLst>
        </pc:spChg>
      </pc:sldChg>
      <pc:sldChg chg="add del">
        <pc:chgData name="Bob Ward" userId="6da7c2dd-8e2e-469f-a216-c384312e2a2d" providerId="ADAL" clId="{36F9B489-6E24-4D54-A32A-774707C2931C}" dt="2022-11-21T22:43:30.372" v="665"/>
        <pc:sldMkLst>
          <pc:docMk/>
          <pc:sldMk cId="727889510" sldId="2147478835"/>
        </pc:sldMkLst>
      </pc:sldChg>
      <pc:sldChg chg="add del">
        <pc:chgData name="Bob Ward" userId="6da7c2dd-8e2e-469f-a216-c384312e2a2d" providerId="ADAL" clId="{36F9B489-6E24-4D54-A32A-774707C2931C}" dt="2022-11-15T03:09:45.651" v="463"/>
        <pc:sldMkLst>
          <pc:docMk/>
          <pc:sldMk cId="2445104643" sldId="2147478837"/>
        </pc:sldMkLst>
      </pc:sldChg>
      <pc:sldChg chg="add del setBg">
        <pc:chgData name="Bob Ward" userId="6da7c2dd-8e2e-469f-a216-c384312e2a2d" providerId="ADAL" clId="{36F9B489-6E24-4D54-A32A-774707C2931C}" dt="2022-11-15T03:14:23.879" v="465"/>
        <pc:sldMkLst>
          <pc:docMk/>
          <pc:sldMk cId="3294168916" sldId="2147478838"/>
        </pc:sldMkLst>
      </pc:sldChg>
      <pc:sldChg chg="modSp add">
        <pc:chgData name="Bob Ward" userId="6da7c2dd-8e2e-469f-a216-c384312e2a2d" providerId="ADAL" clId="{36F9B489-6E24-4D54-A32A-774707C2931C}" dt="2022-11-15T03:15:25.537" v="507" actId="20577"/>
        <pc:sldMkLst>
          <pc:docMk/>
          <pc:sldMk cId="3406116543" sldId="2147478838"/>
        </pc:sldMkLst>
        <pc:spChg chg="mod">
          <ac:chgData name="Bob Ward" userId="6da7c2dd-8e2e-469f-a216-c384312e2a2d" providerId="ADAL" clId="{36F9B489-6E24-4D54-A32A-774707C2931C}" dt="2022-11-15T03:15:25.537" v="507" actId="20577"/>
          <ac:spMkLst>
            <pc:docMk/>
            <pc:sldMk cId="3406116543" sldId="2147478838"/>
            <ac:spMk id="9" creationId="{EFCDA649-226B-4F14-4513-38E2DED66D1C}"/>
          </ac:spMkLst>
        </pc:spChg>
      </pc:sldChg>
      <pc:sldChg chg="add del setBg">
        <pc:chgData name="Bob Ward" userId="6da7c2dd-8e2e-469f-a216-c384312e2a2d" providerId="ADAL" clId="{36F9B489-6E24-4D54-A32A-774707C2931C}" dt="2022-11-15T03:28:15.764" v="563"/>
        <pc:sldMkLst>
          <pc:docMk/>
          <pc:sldMk cId="631659775" sldId="2147478839"/>
        </pc:sldMkLst>
      </pc:sldChg>
      <pc:sldChg chg="add">
        <pc:chgData name="Bob Ward" userId="6da7c2dd-8e2e-469f-a216-c384312e2a2d" providerId="ADAL" clId="{36F9B489-6E24-4D54-A32A-774707C2931C}" dt="2022-11-15T03:28:15.827" v="564"/>
        <pc:sldMkLst>
          <pc:docMk/>
          <pc:sldMk cId="3202648203" sldId="2147478839"/>
        </pc:sldMkLst>
      </pc:sldChg>
      <pc:sldChg chg="add del setBg">
        <pc:chgData name="Bob Ward" userId="6da7c2dd-8e2e-469f-a216-c384312e2a2d" providerId="ADAL" clId="{36F9B489-6E24-4D54-A32A-774707C2931C}" dt="2022-11-15T03:28:55.010" v="567"/>
        <pc:sldMkLst>
          <pc:docMk/>
          <pc:sldMk cId="903799498" sldId="2147478840"/>
        </pc:sldMkLst>
      </pc:sldChg>
      <pc:sldChg chg="add">
        <pc:chgData name="Bob Ward" userId="6da7c2dd-8e2e-469f-a216-c384312e2a2d" providerId="ADAL" clId="{36F9B489-6E24-4D54-A32A-774707C2931C}" dt="2022-11-15T03:28:55.049" v="568"/>
        <pc:sldMkLst>
          <pc:docMk/>
          <pc:sldMk cId="4153605310" sldId="2147478840"/>
        </pc:sldMkLst>
      </pc:sldChg>
      <pc:sldChg chg="add del setBg">
        <pc:chgData name="Bob Ward" userId="6da7c2dd-8e2e-469f-a216-c384312e2a2d" providerId="ADAL" clId="{36F9B489-6E24-4D54-A32A-774707C2931C}" dt="2022-11-15T03:33:43.980" v="571"/>
        <pc:sldMkLst>
          <pc:docMk/>
          <pc:sldMk cId="226890498" sldId="2147478841"/>
        </pc:sldMkLst>
      </pc:sldChg>
      <pc:sldChg chg="add">
        <pc:chgData name="Bob Ward" userId="6da7c2dd-8e2e-469f-a216-c384312e2a2d" providerId="ADAL" clId="{36F9B489-6E24-4D54-A32A-774707C2931C}" dt="2022-11-15T03:33:44.027" v="572"/>
        <pc:sldMkLst>
          <pc:docMk/>
          <pc:sldMk cId="3898580161" sldId="2147478841"/>
        </pc:sldMkLst>
      </pc:sldChg>
      <pc:sldChg chg="add del setBg">
        <pc:chgData name="Bob Ward" userId="6da7c2dd-8e2e-469f-a216-c384312e2a2d" providerId="ADAL" clId="{36F9B489-6E24-4D54-A32A-774707C2931C}" dt="2022-11-15T03:33:43.980" v="571"/>
        <pc:sldMkLst>
          <pc:docMk/>
          <pc:sldMk cId="901476598" sldId="2147478842"/>
        </pc:sldMkLst>
      </pc:sldChg>
      <pc:sldChg chg="add">
        <pc:chgData name="Bob Ward" userId="6da7c2dd-8e2e-469f-a216-c384312e2a2d" providerId="ADAL" clId="{36F9B489-6E24-4D54-A32A-774707C2931C}" dt="2022-11-15T03:33:44.027" v="572"/>
        <pc:sldMkLst>
          <pc:docMk/>
          <pc:sldMk cId="4022753205" sldId="2147478842"/>
        </pc:sldMkLst>
      </pc:sldChg>
      <pc:sldChg chg="add">
        <pc:chgData name="Bob Ward" userId="6da7c2dd-8e2e-469f-a216-c384312e2a2d" providerId="ADAL" clId="{36F9B489-6E24-4D54-A32A-774707C2931C}" dt="2022-11-15T03:35:14.258" v="577"/>
        <pc:sldMkLst>
          <pc:docMk/>
          <pc:sldMk cId="2456172909" sldId="2147478843"/>
        </pc:sldMkLst>
      </pc:sldChg>
      <pc:sldChg chg="add del setBg">
        <pc:chgData name="Bob Ward" userId="6da7c2dd-8e2e-469f-a216-c384312e2a2d" providerId="ADAL" clId="{36F9B489-6E24-4D54-A32A-774707C2931C}" dt="2022-11-15T03:35:14.227" v="576"/>
        <pc:sldMkLst>
          <pc:docMk/>
          <pc:sldMk cId="3815958369" sldId="2147478843"/>
        </pc:sldMkLst>
      </pc:sldChg>
      <pc:sldChg chg="add del setBg">
        <pc:chgData name="Bob Ward" userId="6da7c2dd-8e2e-469f-a216-c384312e2a2d" providerId="ADAL" clId="{36F9B489-6E24-4D54-A32A-774707C2931C}" dt="2022-11-15T03:36:05.010" v="584"/>
        <pc:sldMkLst>
          <pc:docMk/>
          <pc:sldMk cId="1440144821" sldId="2147478844"/>
        </pc:sldMkLst>
      </pc:sldChg>
      <pc:sldChg chg="add del setBg">
        <pc:chgData name="Bob Ward" userId="6da7c2dd-8e2e-469f-a216-c384312e2a2d" providerId="ADAL" clId="{36F9B489-6E24-4D54-A32A-774707C2931C}" dt="2022-11-15T03:36:01.362" v="582"/>
        <pc:sldMkLst>
          <pc:docMk/>
          <pc:sldMk cId="1983055016" sldId="2147478844"/>
        </pc:sldMkLst>
      </pc:sldChg>
      <pc:sldChg chg="add">
        <pc:chgData name="Bob Ward" userId="6da7c2dd-8e2e-469f-a216-c384312e2a2d" providerId="ADAL" clId="{36F9B489-6E24-4D54-A32A-774707C2931C}" dt="2022-11-15T03:36:05.044" v="585"/>
        <pc:sldMkLst>
          <pc:docMk/>
          <pc:sldMk cId="3870653684" sldId="2147478844"/>
        </pc:sldMkLst>
      </pc:sldChg>
      <pc:sldChg chg="add del">
        <pc:chgData name="Bob Ward" userId="6da7c2dd-8e2e-469f-a216-c384312e2a2d" providerId="ADAL" clId="{36F9B489-6E24-4D54-A32A-774707C2931C}" dt="2022-11-21T22:43:12.266" v="660"/>
        <pc:sldMkLst>
          <pc:docMk/>
          <pc:sldMk cId="927983945" sldId="2147478845"/>
        </pc:sldMkLst>
      </pc:sldChg>
      <pc:sldChg chg="delSp add del modAnim">
        <pc:chgData name="Bob Ward" userId="6da7c2dd-8e2e-469f-a216-c384312e2a2d" providerId="ADAL" clId="{36F9B489-6E24-4D54-A32A-774707C2931C}" dt="2022-11-16T05:34:32.254" v="610" actId="47"/>
        <pc:sldMkLst>
          <pc:docMk/>
          <pc:sldMk cId="1451016100" sldId="2147478845"/>
        </pc:sldMkLst>
        <pc:picChg chg="del">
          <ac:chgData name="Bob Ward" userId="6da7c2dd-8e2e-469f-a216-c384312e2a2d" providerId="ADAL" clId="{36F9B489-6E24-4D54-A32A-774707C2931C}" dt="2022-11-16T05:34:27.060" v="609" actId="478"/>
          <ac:picMkLst>
            <pc:docMk/>
            <pc:sldMk cId="1451016100" sldId="2147478845"/>
            <ac:picMk id="3" creationId="{DA14D5D7-A65F-0F25-11D2-D0B5DB0948CD}"/>
          </ac:picMkLst>
        </pc:picChg>
      </pc:sldChg>
      <pc:sldChg chg="addSp delSp modSp add del mod modAnim">
        <pc:chgData name="Bob Ward" userId="6da7c2dd-8e2e-469f-a216-c384312e2a2d" providerId="ADAL" clId="{36F9B489-6E24-4D54-A32A-774707C2931C}" dt="2022-11-21T22:40:58.736" v="658" actId="47"/>
        <pc:sldMkLst>
          <pc:docMk/>
          <pc:sldMk cId="2140596004" sldId="2147478845"/>
        </pc:sldMkLst>
        <pc:spChg chg="del mod">
          <ac:chgData name="Bob Ward" userId="6da7c2dd-8e2e-469f-a216-c384312e2a2d" providerId="ADAL" clId="{36F9B489-6E24-4D54-A32A-774707C2931C}" dt="2022-11-16T18:03:30.869" v="613" actId="478"/>
          <ac:spMkLst>
            <pc:docMk/>
            <pc:sldMk cId="2140596004" sldId="2147478845"/>
            <ac:spMk id="2" creationId="{2F1B3908-87C9-4160-8C92-93CB84EE0122}"/>
          </ac:spMkLst>
        </pc:spChg>
        <pc:spChg chg="mod">
          <ac:chgData name="Bob Ward" userId="6da7c2dd-8e2e-469f-a216-c384312e2a2d" providerId="ADAL" clId="{36F9B489-6E24-4D54-A32A-774707C2931C}" dt="2022-11-16T18:03:39.264" v="615" actId="1076"/>
          <ac:spMkLst>
            <pc:docMk/>
            <pc:sldMk cId="2140596004" sldId="2147478845"/>
            <ac:spMk id="6" creationId="{ACA8FF3A-BC65-470A-594E-9F13BF08893A}"/>
          </ac:spMkLst>
        </pc:spChg>
        <pc:spChg chg="mod">
          <ac:chgData name="Bob Ward" userId="6da7c2dd-8e2e-469f-a216-c384312e2a2d" providerId="ADAL" clId="{36F9B489-6E24-4D54-A32A-774707C2931C}" dt="2022-11-16T18:03:39.264" v="615" actId="1076"/>
          <ac:spMkLst>
            <pc:docMk/>
            <pc:sldMk cId="2140596004" sldId="2147478845"/>
            <ac:spMk id="8" creationId="{FAC8EE3F-4D03-1026-6A3A-DAF2522E55BA}"/>
          </ac:spMkLst>
        </pc:spChg>
        <pc:spChg chg="mod">
          <ac:chgData name="Bob Ward" userId="6da7c2dd-8e2e-469f-a216-c384312e2a2d" providerId="ADAL" clId="{36F9B489-6E24-4D54-A32A-774707C2931C}" dt="2022-11-16T18:03:39.264" v="615" actId="1076"/>
          <ac:spMkLst>
            <pc:docMk/>
            <pc:sldMk cId="2140596004" sldId="2147478845"/>
            <ac:spMk id="12" creationId="{F8C65AB0-44A3-8CED-77CD-394CD243423E}"/>
          </ac:spMkLst>
        </pc:spChg>
        <pc:spChg chg="mod">
          <ac:chgData name="Bob Ward" userId="6da7c2dd-8e2e-469f-a216-c384312e2a2d" providerId="ADAL" clId="{36F9B489-6E24-4D54-A32A-774707C2931C}" dt="2022-11-16T18:03:39.264" v="615" actId="1076"/>
          <ac:spMkLst>
            <pc:docMk/>
            <pc:sldMk cId="2140596004" sldId="2147478845"/>
            <ac:spMk id="13" creationId="{DF1A7FA5-F5C5-33EF-4063-F2F27A189E3A}"/>
          </ac:spMkLst>
        </pc:spChg>
        <pc:spChg chg="mod">
          <ac:chgData name="Bob Ward" userId="6da7c2dd-8e2e-469f-a216-c384312e2a2d" providerId="ADAL" clId="{36F9B489-6E24-4D54-A32A-774707C2931C}" dt="2022-11-16T18:03:39.264" v="615" actId="1076"/>
          <ac:spMkLst>
            <pc:docMk/>
            <pc:sldMk cId="2140596004" sldId="2147478845"/>
            <ac:spMk id="14" creationId="{DAF68F30-E05E-0AF1-AB5F-F4D3CCB00442}"/>
          </ac:spMkLst>
        </pc:spChg>
        <pc:spChg chg="mod">
          <ac:chgData name="Bob Ward" userId="6da7c2dd-8e2e-469f-a216-c384312e2a2d" providerId="ADAL" clId="{36F9B489-6E24-4D54-A32A-774707C2931C}" dt="2022-11-16T18:03:39.264" v="615" actId="1076"/>
          <ac:spMkLst>
            <pc:docMk/>
            <pc:sldMk cId="2140596004" sldId="2147478845"/>
            <ac:spMk id="16" creationId="{B69F4AAC-310F-CE8C-B3A5-EEC625AC5188}"/>
          </ac:spMkLst>
        </pc:spChg>
        <pc:spChg chg="mod">
          <ac:chgData name="Bob Ward" userId="6da7c2dd-8e2e-469f-a216-c384312e2a2d" providerId="ADAL" clId="{36F9B489-6E24-4D54-A32A-774707C2931C}" dt="2022-11-16T18:03:39.264" v="615" actId="1076"/>
          <ac:spMkLst>
            <pc:docMk/>
            <pc:sldMk cId="2140596004" sldId="2147478845"/>
            <ac:spMk id="18" creationId="{A68A6FA4-4917-56FC-CF7C-FC4C417E4AAD}"/>
          </ac:spMkLst>
        </pc:spChg>
        <pc:spChg chg="mod">
          <ac:chgData name="Bob Ward" userId="6da7c2dd-8e2e-469f-a216-c384312e2a2d" providerId="ADAL" clId="{36F9B489-6E24-4D54-A32A-774707C2931C}" dt="2022-11-16T18:03:39.264" v="615" actId="1076"/>
          <ac:spMkLst>
            <pc:docMk/>
            <pc:sldMk cId="2140596004" sldId="2147478845"/>
            <ac:spMk id="20" creationId="{77420BB2-C04C-4B76-89CC-97C7B0F8B250}"/>
          </ac:spMkLst>
        </pc:spChg>
        <pc:spChg chg="mod">
          <ac:chgData name="Bob Ward" userId="6da7c2dd-8e2e-469f-a216-c384312e2a2d" providerId="ADAL" clId="{36F9B489-6E24-4D54-A32A-774707C2931C}" dt="2022-11-16T18:03:39.264" v="615" actId="1076"/>
          <ac:spMkLst>
            <pc:docMk/>
            <pc:sldMk cId="2140596004" sldId="2147478845"/>
            <ac:spMk id="21" creationId="{AC6CEFED-47FC-42B7-A340-B5C3DEBC6C1B}"/>
          </ac:spMkLst>
        </pc:spChg>
        <pc:spChg chg="mod">
          <ac:chgData name="Bob Ward" userId="6da7c2dd-8e2e-469f-a216-c384312e2a2d" providerId="ADAL" clId="{36F9B489-6E24-4D54-A32A-774707C2931C}" dt="2022-11-16T18:03:39.264" v="615" actId="1076"/>
          <ac:spMkLst>
            <pc:docMk/>
            <pc:sldMk cId="2140596004" sldId="2147478845"/>
            <ac:spMk id="22" creationId="{92EFACBF-5DC8-41F7-9CFA-4E6670501D84}"/>
          </ac:spMkLst>
        </pc:spChg>
        <pc:spChg chg="add del mod">
          <ac:chgData name="Bob Ward" userId="6da7c2dd-8e2e-469f-a216-c384312e2a2d" providerId="ADAL" clId="{36F9B489-6E24-4D54-A32A-774707C2931C}" dt="2022-11-16T18:03:33.718" v="614" actId="478"/>
          <ac:spMkLst>
            <pc:docMk/>
            <pc:sldMk cId="2140596004" sldId="2147478845"/>
            <ac:spMk id="26" creationId="{2E151736-1623-2D68-765E-363C5593F070}"/>
          </ac:spMkLst>
        </pc:spChg>
        <pc:spChg chg="mod">
          <ac:chgData name="Bob Ward" userId="6da7c2dd-8e2e-469f-a216-c384312e2a2d" providerId="ADAL" clId="{36F9B489-6E24-4D54-A32A-774707C2931C}" dt="2022-11-16T18:03:39.264" v="615" actId="1076"/>
          <ac:spMkLst>
            <pc:docMk/>
            <pc:sldMk cId="2140596004" sldId="2147478845"/>
            <ac:spMk id="68" creationId="{0A20564D-75D3-31D6-FCA0-C1DC8854EAB6}"/>
          </ac:spMkLst>
        </pc:spChg>
        <pc:spChg chg="mod">
          <ac:chgData name="Bob Ward" userId="6da7c2dd-8e2e-469f-a216-c384312e2a2d" providerId="ADAL" clId="{36F9B489-6E24-4D54-A32A-774707C2931C}" dt="2022-11-16T18:03:39.264" v="615" actId="1076"/>
          <ac:spMkLst>
            <pc:docMk/>
            <pc:sldMk cId="2140596004" sldId="2147478845"/>
            <ac:spMk id="70" creationId="{F6B81E48-4CB5-1E70-7D30-EA1AC7F6325F}"/>
          </ac:spMkLst>
        </pc:spChg>
        <pc:spChg chg="mod">
          <ac:chgData name="Bob Ward" userId="6da7c2dd-8e2e-469f-a216-c384312e2a2d" providerId="ADAL" clId="{36F9B489-6E24-4D54-A32A-774707C2931C}" dt="2022-11-16T18:03:39.264" v="615" actId="1076"/>
          <ac:spMkLst>
            <pc:docMk/>
            <pc:sldMk cId="2140596004" sldId="2147478845"/>
            <ac:spMk id="72" creationId="{E0EEFD30-AAB2-71DC-9BFE-841EF7297E8B}"/>
          </ac:spMkLst>
        </pc:spChg>
        <pc:spChg chg="mod">
          <ac:chgData name="Bob Ward" userId="6da7c2dd-8e2e-469f-a216-c384312e2a2d" providerId="ADAL" clId="{36F9B489-6E24-4D54-A32A-774707C2931C}" dt="2022-11-16T18:03:39.264" v="615" actId="1076"/>
          <ac:spMkLst>
            <pc:docMk/>
            <pc:sldMk cId="2140596004" sldId="2147478845"/>
            <ac:spMk id="76" creationId="{243B745E-0154-4338-BE53-D3219BDF76CE}"/>
          </ac:spMkLst>
        </pc:spChg>
        <pc:spChg chg="mod">
          <ac:chgData name="Bob Ward" userId="6da7c2dd-8e2e-469f-a216-c384312e2a2d" providerId="ADAL" clId="{36F9B489-6E24-4D54-A32A-774707C2931C}" dt="2022-11-16T18:03:39.264" v="615" actId="1076"/>
          <ac:spMkLst>
            <pc:docMk/>
            <pc:sldMk cId="2140596004" sldId="2147478845"/>
            <ac:spMk id="77" creationId="{C0AB6A0D-E139-4E08-864F-29CFF3714183}"/>
          </ac:spMkLst>
        </pc:spChg>
        <pc:spChg chg="mod">
          <ac:chgData name="Bob Ward" userId="6da7c2dd-8e2e-469f-a216-c384312e2a2d" providerId="ADAL" clId="{36F9B489-6E24-4D54-A32A-774707C2931C}" dt="2022-11-16T18:03:39.264" v="615" actId="1076"/>
          <ac:spMkLst>
            <pc:docMk/>
            <pc:sldMk cId="2140596004" sldId="2147478845"/>
            <ac:spMk id="79" creationId="{2AC5BD65-EDD8-4740-B625-ECE82A20AC51}"/>
          </ac:spMkLst>
        </pc:spChg>
        <pc:spChg chg="mod">
          <ac:chgData name="Bob Ward" userId="6da7c2dd-8e2e-469f-a216-c384312e2a2d" providerId="ADAL" clId="{36F9B489-6E24-4D54-A32A-774707C2931C}" dt="2022-11-16T18:03:39.264" v="615" actId="1076"/>
          <ac:spMkLst>
            <pc:docMk/>
            <pc:sldMk cId="2140596004" sldId="2147478845"/>
            <ac:spMk id="80" creationId="{C9B3D56E-33EE-4242-B3B0-5892C99BCE3F}"/>
          </ac:spMkLst>
        </pc:spChg>
        <pc:spChg chg="mod">
          <ac:chgData name="Bob Ward" userId="6da7c2dd-8e2e-469f-a216-c384312e2a2d" providerId="ADAL" clId="{36F9B489-6E24-4D54-A32A-774707C2931C}" dt="2022-11-16T18:03:39.264" v="615" actId="1076"/>
          <ac:spMkLst>
            <pc:docMk/>
            <pc:sldMk cId="2140596004" sldId="2147478845"/>
            <ac:spMk id="83" creationId="{57AE32B8-97EA-484B-893A-3A0C96D1A14C}"/>
          </ac:spMkLst>
        </pc:spChg>
        <pc:spChg chg="mod">
          <ac:chgData name="Bob Ward" userId="6da7c2dd-8e2e-469f-a216-c384312e2a2d" providerId="ADAL" clId="{36F9B489-6E24-4D54-A32A-774707C2931C}" dt="2022-11-16T18:03:39.264" v="615" actId="1076"/>
          <ac:spMkLst>
            <pc:docMk/>
            <pc:sldMk cId="2140596004" sldId="2147478845"/>
            <ac:spMk id="84" creationId="{91D5DEC5-E147-4615-A12A-7E1CB3956E86}"/>
          </ac:spMkLst>
        </pc:spChg>
        <pc:spChg chg="mod">
          <ac:chgData name="Bob Ward" userId="6da7c2dd-8e2e-469f-a216-c384312e2a2d" providerId="ADAL" clId="{36F9B489-6E24-4D54-A32A-774707C2931C}" dt="2022-11-16T18:03:39.264" v="615" actId="1076"/>
          <ac:spMkLst>
            <pc:docMk/>
            <pc:sldMk cId="2140596004" sldId="2147478845"/>
            <ac:spMk id="88" creationId="{133E31D8-6011-4CE9-AA0F-3AD86B09339E}"/>
          </ac:spMkLst>
        </pc:spChg>
        <pc:spChg chg="mod">
          <ac:chgData name="Bob Ward" userId="6da7c2dd-8e2e-469f-a216-c384312e2a2d" providerId="ADAL" clId="{36F9B489-6E24-4D54-A32A-774707C2931C}" dt="2022-11-16T18:03:39.264" v="615" actId="1076"/>
          <ac:spMkLst>
            <pc:docMk/>
            <pc:sldMk cId="2140596004" sldId="2147478845"/>
            <ac:spMk id="89" creationId="{A55C4204-E718-40A0-86CC-93C02213D4D9}"/>
          </ac:spMkLst>
        </pc:spChg>
        <pc:spChg chg="mod">
          <ac:chgData name="Bob Ward" userId="6da7c2dd-8e2e-469f-a216-c384312e2a2d" providerId="ADAL" clId="{36F9B489-6E24-4D54-A32A-774707C2931C}" dt="2022-11-16T18:03:39.264" v="615" actId="1076"/>
          <ac:spMkLst>
            <pc:docMk/>
            <pc:sldMk cId="2140596004" sldId="2147478845"/>
            <ac:spMk id="101" creationId="{1B65F88A-F3D2-15E7-47B4-C9F3007C0B37}"/>
          </ac:spMkLst>
        </pc:spChg>
        <pc:spChg chg="mod">
          <ac:chgData name="Bob Ward" userId="6da7c2dd-8e2e-469f-a216-c384312e2a2d" providerId="ADAL" clId="{36F9B489-6E24-4D54-A32A-774707C2931C}" dt="2022-11-16T18:03:39.264" v="615" actId="1076"/>
          <ac:spMkLst>
            <pc:docMk/>
            <pc:sldMk cId="2140596004" sldId="2147478845"/>
            <ac:spMk id="102" creationId="{B40F53E0-B5BB-4C0F-A110-53D1D4F3B40D}"/>
          </ac:spMkLst>
        </pc:spChg>
        <pc:spChg chg="mod">
          <ac:chgData name="Bob Ward" userId="6da7c2dd-8e2e-469f-a216-c384312e2a2d" providerId="ADAL" clId="{36F9B489-6E24-4D54-A32A-774707C2931C}" dt="2022-11-16T18:03:39.264" v="615" actId="1076"/>
          <ac:spMkLst>
            <pc:docMk/>
            <pc:sldMk cId="2140596004" sldId="2147478845"/>
            <ac:spMk id="103" creationId="{B8380E83-B556-4AF7-A53F-2D0B675CBEAC}"/>
          </ac:spMkLst>
        </pc:spChg>
        <pc:spChg chg="mod">
          <ac:chgData name="Bob Ward" userId="6da7c2dd-8e2e-469f-a216-c384312e2a2d" providerId="ADAL" clId="{36F9B489-6E24-4D54-A32A-774707C2931C}" dt="2022-11-16T18:03:39.264" v="615" actId="1076"/>
          <ac:spMkLst>
            <pc:docMk/>
            <pc:sldMk cId="2140596004" sldId="2147478845"/>
            <ac:spMk id="104" creationId="{BA5633AF-7650-4D06-A2E6-C94D8F4F19D1}"/>
          </ac:spMkLst>
        </pc:spChg>
        <pc:spChg chg="mod">
          <ac:chgData name="Bob Ward" userId="6da7c2dd-8e2e-469f-a216-c384312e2a2d" providerId="ADAL" clId="{36F9B489-6E24-4D54-A32A-774707C2931C}" dt="2022-11-16T18:03:39.264" v="615" actId="1076"/>
          <ac:spMkLst>
            <pc:docMk/>
            <pc:sldMk cId="2140596004" sldId="2147478845"/>
            <ac:spMk id="106" creationId="{BEEF3A14-8EFE-4E73-AECA-D92BE1F628C9}"/>
          </ac:spMkLst>
        </pc:spChg>
        <pc:spChg chg="mod">
          <ac:chgData name="Bob Ward" userId="6da7c2dd-8e2e-469f-a216-c384312e2a2d" providerId="ADAL" clId="{36F9B489-6E24-4D54-A32A-774707C2931C}" dt="2022-11-16T18:03:39.264" v="615" actId="1076"/>
          <ac:spMkLst>
            <pc:docMk/>
            <pc:sldMk cId="2140596004" sldId="2147478845"/>
            <ac:spMk id="108" creationId="{40F81B8E-6388-415A-AE31-AAE5BCDA1A02}"/>
          </ac:spMkLst>
        </pc:spChg>
        <pc:spChg chg="mod">
          <ac:chgData name="Bob Ward" userId="6da7c2dd-8e2e-469f-a216-c384312e2a2d" providerId="ADAL" clId="{36F9B489-6E24-4D54-A32A-774707C2931C}" dt="2022-11-16T18:03:39.264" v="615" actId="1076"/>
          <ac:spMkLst>
            <pc:docMk/>
            <pc:sldMk cId="2140596004" sldId="2147478845"/>
            <ac:spMk id="109" creationId="{0852425B-493A-48EA-978D-8784F56F45E8}"/>
          </ac:spMkLst>
        </pc:spChg>
        <pc:spChg chg="mod">
          <ac:chgData name="Bob Ward" userId="6da7c2dd-8e2e-469f-a216-c384312e2a2d" providerId="ADAL" clId="{36F9B489-6E24-4D54-A32A-774707C2931C}" dt="2022-11-16T18:03:39.264" v="615" actId="1076"/>
          <ac:spMkLst>
            <pc:docMk/>
            <pc:sldMk cId="2140596004" sldId="2147478845"/>
            <ac:spMk id="110" creationId="{8DCD489F-F9C2-458A-8292-AD6FDCD62D14}"/>
          </ac:spMkLst>
        </pc:spChg>
        <pc:spChg chg="mod">
          <ac:chgData name="Bob Ward" userId="6da7c2dd-8e2e-469f-a216-c384312e2a2d" providerId="ADAL" clId="{36F9B489-6E24-4D54-A32A-774707C2931C}" dt="2022-11-16T18:03:39.264" v="615" actId="1076"/>
          <ac:spMkLst>
            <pc:docMk/>
            <pc:sldMk cId="2140596004" sldId="2147478845"/>
            <ac:spMk id="111" creationId="{4E9006E6-C883-4C66-9401-8E3AE2A60092}"/>
          </ac:spMkLst>
        </pc:spChg>
        <pc:spChg chg="mod">
          <ac:chgData name="Bob Ward" userId="6da7c2dd-8e2e-469f-a216-c384312e2a2d" providerId="ADAL" clId="{36F9B489-6E24-4D54-A32A-774707C2931C}" dt="2022-11-16T18:03:39.264" v="615" actId="1076"/>
          <ac:spMkLst>
            <pc:docMk/>
            <pc:sldMk cId="2140596004" sldId="2147478845"/>
            <ac:spMk id="112" creationId="{6922C3F0-0D8B-480F-8A2E-602DCB26708D}"/>
          </ac:spMkLst>
        </pc:spChg>
        <pc:spChg chg="mod">
          <ac:chgData name="Bob Ward" userId="6da7c2dd-8e2e-469f-a216-c384312e2a2d" providerId="ADAL" clId="{36F9B489-6E24-4D54-A32A-774707C2931C}" dt="2022-11-16T18:03:39.264" v="615" actId="1076"/>
          <ac:spMkLst>
            <pc:docMk/>
            <pc:sldMk cId="2140596004" sldId="2147478845"/>
            <ac:spMk id="113" creationId="{2005572E-1B11-42D5-92C8-02C29782D8CF}"/>
          </ac:spMkLst>
        </pc:spChg>
        <pc:spChg chg="mod">
          <ac:chgData name="Bob Ward" userId="6da7c2dd-8e2e-469f-a216-c384312e2a2d" providerId="ADAL" clId="{36F9B489-6E24-4D54-A32A-774707C2931C}" dt="2022-11-16T18:03:39.264" v="615" actId="1076"/>
          <ac:spMkLst>
            <pc:docMk/>
            <pc:sldMk cId="2140596004" sldId="2147478845"/>
            <ac:spMk id="114" creationId="{BF28612C-EF53-E87F-3C70-69C5ED65D420}"/>
          </ac:spMkLst>
        </pc:spChg>
        <pc:spChg chg="mod">
          <ac:chgData name="Bob Ward" userId="6da7c2dd-8e2e-469f-a216-c384312e2a2d" providerId="ADAL" clId="{36F9B489-6E24-4D54-A32A-774707C2931C}" dt="2022-11-16T18:03:39.264" v="615" actId="1076"/>
          <ac:spMkLst>
            <pc:docMk/>
            <pc:sldMk cId="2140596004" sldId="2147478845"/>
            <ac:spMk id="115" creationId="{59A91831-2833-0B84-FF5E-149A2EF170ED}"/>
          </ac:spMkLst>
        </pc:spChg>
        <pc:spChg chg="mod">
          <ac:chgData name="Bob Ward" userId="6da7c2dd-8e2e-469f-a216-c384312e2a2d" providerId="ADAL" clId="{36F9B489-6E24-4D54-A32A-774707C2931C}" dt="2022-11-16T18:03:39.264" v="615" actId="1076"/>
          <ac:spMkLst>
            <pc:docMk/>
            <pc:sldMk cId="2140596004" sldId="2147478845"/>
            <ac:spMk id="117" creationId="{7D0BAE3F-642F-47E6-B853-069368998A28}"/>
          </ac:spMkLst>
        </pc:spChg>
        <pc:spChg chg="mod">
          <ac:chgData name="Bob Ward" userId="6da7c2dd-8e2e-469f-a216-c384312e2a2d" providerId="ADAL" clId="{36F9B489-6E24-4D54-A32A-774707C2931C}" dt="2022-11-16T18:03:39.264" v="615" actId="1076"/>
          <ac:spMkLst>
            <pc:docMk/>
            <pc:sldMk cId="2140596004" sldId="2147478845"/>
            <ac:spMk id="118" creationId="{2D2C6849-0E5B-A9BA-5C6D-F7759F934F3A}"/>
          </ac:spMkLst>
        </pc:spChg>
        <pc:spChg chg="mod">
          <ac:chgData name="Bob Ward" userId="6da7c2dd-8e2e-469f-a216-c384312e2a2d" providerId="ADAL" clId="{36F9B489-6E24-4D54-A32A-774707C2931C}" dt="2022-11-16T18:03:39.264" v="615" actId="1076"/>
          <ac:spMkLst>
            <pc:docMk/>
            <pc:sldMk cId="2140596004" sldId="2147478845"/>
            <ac:spMk id="119" creationId="{C3AFED3E-3DEC-5D07-022C-42E3E3DCEA30}"/>
          </ac:spMkLst>
        </pc:spChg>
        <pc:spChg chg="mod">
          <ac:chgData name="Bob Ward" userId="6da7c2dd-8e2e-469f-a216-c384312e2a2d" providerId="ADAL" clId="{36F9B489-6E24-4D54-A32A-774707C2931C}" dt="2022-11-16T18:03:39.264" v="615" actId="1076"/>
          <ac:spMkLst>
            <pc:docMk/>
            <pc:sldMk cId="2140596004" sldId="2147478845"/>
            <ac:spMk id="120" creationId="{5E93E4A1-2B8D-4FDC-4CD4-0AAF39CA5724}"/>
          </ac:spMkLst>
        </pc:spChg>
        <pc:spChg chg="mod">
          <ac:chgData name="Bob Ward" userId="6da7c2dd-8e2e-469f-a216-c384312e2a2d" providerId="ADAL" clId="{36F9B489-6E24-4D54-A32A-774707C2931C}" dt="2022-11-16T18:03:39.264" v="615" actId="1076"/>
          <ac:spMkLst>
            <pc:docMk/>
            <pc:sldMk cId="2140596004" sldId="2147478845"/>
            <ac:spMk id="122" creationId="{2AE7863C-E619-723C-2DA3-9F3881011EBE}"/>
          </ac:spMkLst>
        </pc:spChg>
        <pc:spChg chg="mod">
          <ac:chgData name="Bob Ward" userId="6da7c2dd-8e2e-469f-a216-c384312e2a2d" providerId="ADAL" clId="{36F9B489-6E24-4D54-A32A-774707C2931C}" dt="2022-11-16T18:03:39.264" v="615" actId="1076"/>
          <ac:spMkLst>
            <pc:docMk/>
            <pc:sldMk cId="2140596004" sldId="2147478845"/>
            <ac:spMk id="124" creationId="{ED0C1265-F5E4-D43B-256B-B3E7D51EBC23}"/>
          </ac:spMkLst>
        </pc:spChg>
        <pc:spChg chg="mod">
          <ac:chgData name="Bob Ward" userId="6da7c2dd-8e2e-469f-a216-c384312e2a2d" providerId="ADAL" clId="{36F9B489-6E24-4D54-A32A-774707C2931C}" dt="2022-11-16T18:03:39.264" v="615" actId="1076"/>
          <ac:spMkLst>
            <pc:docMk/>
            <pc:sldMk cId="2140596004" sldId="2147478845"/>
            <ac:spMk id="125" creationId="{2197CB40-3A57-2439-8A04-8498F35B3846}"/>
          </ac:spMkLst>
        </pc:spChg>
        <pc:spChg chg="mod">
          <ac:chgData name="Bob Ward" userId="6da7c2dd-8e2e-469f-a216-c384312e2a2d" providerId="ADAL" clId="{36F9B489-6E24-4D54-A32A-774707C2931C}" dt="2022-11-16T18:03:39.264" v="615" actId="1076"/>
          <ac:spMkLst>
            <pc:docMk/>
            <pc:sldMk cId="2140596004" sldId="2147478845"/>
            <ac:spMk id="126" creationId="{1E8B1BB5-7AA6-E0DE-6193-C7406DC564AD}"/>
          </ac:spMkLst>
        </pc:spChg>
        <pc:spChg chg="mod">
          <ac:chgData name="Bob Ward" userId="6da7c2dd-8e2e-469f-a216-c384312e2a2d" providerId="ADAL" clId="{36F9B489-6E24-4D54-A32A-774707C2931C}" dt="2022-11-16T18:03:39.264" v="615" actId="1076"/>
          <ac:spMkLst>
            <pc:docMk/>
            <pc:sldMk cId="2140596004" sldId="2147478845"/>
            <ac:spMk id="127" creationId="{52DBB81E-A02A-043C-2AF5-515049BB912C}"/>
          </ac:spMkLst>
        </pc:spChg>
        <pc:spChg chg="mod">
          <ac:chgData name="Bob Ward" userId="6da7c2dd-8e2e-469f-a216-c384312e2a2d" providerId="ADAL" clId="{36F9B489-6E24-4D54-A32A-774707C2931C}" dt="2022-11-16T18:03:39.264" v="615" actId="1076"/>
          <ac:spMkLst>
            <pc:docMk/>
            <pc:sldMk cId="2140596004" sldId="2147478845"/>
            <ac:spMk id="1024" creationId="{76577E2E-AF91-B7D3-1F09-DC6AF5DB08ED}"/>
          </ac:spMkLst>
        </pc:spChg>
        <pc:spChg chg="mod">
          <ac:chgData name="Bob Ward" userId="6da7c2dd-8e2e-469f-a216-c384312e2a2d" providerId="ADAL" clId="{36F9B489-6E24-4D54-A32A-774707C2931C}" dt="2022-11-16T18:03:39.264" v="615" actId="1076"/>
          <ac:spMkLst>
            <pc:docMk/>
            <pc:sldMk cId="2140596004" sldId="2147478845"/>
            <ac:spMk id="1027" creationId="{583F96D3-6C5F-BEC2-389E-A406F7D1A796}"/>
          </ac:spMkLst>
        </pc:spChg>
        <pc:grpChg chg="mod">
          <ac:chgData name="Bob Ward" userId="6da7c2dd-8e2e-469f-a216-c384312e2a2d" providerId="ADAL" clId="{36F9B489-6E24-4D54-A32A-774707C2931C}" dt="2022-11-16T18:03:39.264" v="615" actId="1076"/>
          <ac:grpSpMkLst>
            <pc:docMk/>
            <pc:sldMk cId="2140596004" sldId="2147478845"/>
            <ac:grpSpMk id="9" creationId="{263C9842-137F-0EC0-826C-6DD685B5B9CC}"/>
          </ac:grpSpMkLst>
        </pc:grpChg>
        <pc:grpChg chg="mod">
          <ac:chgData name="Bob Ward" userId="6da7c2dd-8e2e-469f-a216-c384312e2a2d" providerId="ADAL" clId="{36F9B489-6E24-4D54-A32A-774707C2931C}" dt="2022-11-16T18:03:39.264" v="615" actId="1076"/>
          <ac:grpSpMkLst>
            <pc:docMk/>
            <pc:sldMk cId="2140596004" sldId="2147478845"/>
            <ac:grpSpMk id="11" creationId="{E4460DDF-1087-2829-E048-5E3D751D8163}"/>
          </ac:grpSpMkLst>
        </pc:grpChg>
        <pc:grpChg chg="mod">
          <ac:chgData name="Bob Ward" userId="6da7c2dd-8e2e-469f-a216-c384312e2a2d" providerId="ADAL" clId="{36F9B489-6E24-4D54-A32A-774707C2931C}" dt="2022-11-16T18:03:39.264" v="615" actId="1076"/>
          <ac:grpSpMkLst>
            <pc:docMk/>
            <pc:sldMk cId="2140596004" sldId="2147478845"/>
            <ac:grpSpMk id="15" creationId="{0085D82D-7EE9-1C90-1554-2F318448026E}"/>
          </ac:grpSpMkLst>
        </pc:grpChg>
        <pc:grpChg chg="mod">
          <ac:chgData name="Bob Ward" userId="6da7c2dd-8e2e-469f-a216-c384312e2a2d" providerId="ADAL" clId="{36F9B489-6E24-4D54-A32A-774707C2931C}" dt="2022-11-16T18:03:39.264" v="615" actId="1076"/>
          <ac:grpSpMkLst>
            <pc:docMk/>
            <pc:sldMk cId="2140596004" sldId="2147478845"/>
            <ac:grpSpMk id="17" creationId="{B77E75BF-66C1-7ED5-4211-22DE6FEE0299}"/>
          </ac:grpSpMkLst>
        </pc:grpChg>
        <pc:grpChg chg="mod">
          <ac:chgData name="Bob Ward" userId="6da7c2dd-8e2e-469f-a216-c384312e2a2d" providerId="ADAL" clId="{36F9B489-6E24-4D54-A32A-774707C2931C}" dt="2022-11-16T18:03:39.264" v="615" actId="1076"/>
          <ac:grpSpMkLst>
            <pc:docMk/>
            <pc:sldMk cId="2140596004" sldId="2147478845"/>
            <ac:grpSpMk id="19" creationId="{1E7B6D2E-644D-4CEA-8AF8-7F1A0C47D93F}"/>
          </ac:grpSpMkLst>
        </pc:grpChg>
        <pc:grpChg chg="mod">
          <ac:chgData name="Bob Ward" userId="6da7c2dd-8e2e-469f-a216-c384312e2a2d" providerId="ADAL" clId="{36F9B489-6E24-4D54-A32A-774707C2931C}" dt="2022-11-16T18:03:39.264" v="615" actId="1076"/>
          <ac:grpSpMkLst>
            <pc:docMk/>
            <pc:sldMk cId="2140596004" sldId="2147478845"/>
            <ac:grpSpMk id="23" creationId="{8BCD651D-C4A0-E6A0-BF22-7C4A49DA4D8C}"/>
          </ac:grpSpMkLst>
        </pc:grpChg>
        <pc:grpChg chg="mod">
          <ac:chgData name="Bob Ward" userId="6da7c2dd-8e2e-469f-a216-c384312e2a2d" providerId="ADAL" clId="{36F9B489-6E24-4D54-A32A-774707C2931C}" dt="2022-11-16T18:03:39.264" v="615" actId="1076"/>
          <ac:grpSpMkLst>
            <pc:docMk/>
            <pc:sldMk cId="2140596004" sldId="2147478845"/>
            <ac:grpSpMk id="24" creationId="{A38C1C47-D73D-B6C1-0E42-A22D65BF6A32}"/>
          </ac:grpSpMkLst>
        </pc:grpChg>
        <pc:grpChg chg="mod">
          <ac:chgData name="Bob Ward" userId="6da7c2dd-8e2e-469f-a216-c384312e2a2d" providerId="ADAL" clId="{36F9B489-6E24-4D54-A32A-774707C2931C}" dt="2022-11-16T18:03:39.264" v="615" actId="1076"/>
          <ac:grpSpMkLst>
            <pc:docMk/>
            <pc:sldMk cId="2140596004" sldId="2147478845"/>
            <ac:grpSpMk id="100" creationId="{D76FE7CC-62B0-4987-928E-3F3258072881}"/>
          </ac:grpSpMkLst>
        </pc:grpChg>
        <pc:grpChg chg="mod">
          <ac:chgData name="Bob Ward" userId="6da7c2dd-8e2e-469f-a216-c384312e2a2d" providerId="ADAL" clId="{36F9B489-6E24-4D54-A32A-774707C2931C}" dt="2022-11-16T18:03:39.264" v="615" actId="1076"/>
          <ac:grpSpMkLst>
            <pc:docMk/>
            <pc:sldMk cId="2140596004" sldId="2147478845"/>
            <ac:grpSpMk id="116" creationId="{EEFAF290-AC34-B0C5-357F-1329D030A4A3}"/>
          </ac:grpSpMkLst>
        </pc:grpChg>
        <pc:grpChg chg="mod">
          <ac:chgData name="Bob Ward" userId="6da7c2dd-8e2e-469f-a216-c384312e2a2d" providerId="ADAL" clId="{36F9B489-6E24-4D54-A32A-774707C2931C}" dt="2022-11-16T18:03:39.264" v="615" actId="1076"/>
          <ac:grpSpMkLst>
            <pc:docMk/>
            <pc:sldMk cId="2140596004" sldId="2147478845"/>
            <ac:grpSpMk id="121" creationId="{D73DB379-2234-6CD3-2061-7A8BDE8CFAC6}"/>
          </ac:grpSpMkLst>
        </pc:grpChg>
        <pc:grpChg chg="mod">
          <ac:chgData name="Bob Ward" userId="6da7c2dd-8e2e-469f-a216-c384312e2a2d" providerId="ADAL" clId="{36F9B489-6E24-4D54-A32A-774707C2931C}" dt="2022-11-16T18:03:39.264" v="615" actId="1076"/>
          <ac:grpSpMkLst>
            <pc:docMk/>
            <pc:sldMk cId="2140596004" sldId="2147478845"/>
            <ac:grpSpMk id="1025" creationId="{DEBCD9F5-B0CF-56CB-6BE7-1530960AD17B}"/>
          </ac:grpSpMkLst>
        </pc:grpChg>
        <pc:picChg chg="mod">
          <ac:chgData name="Bob Ward" userId="6da7c2dd-8e2e-469f-a216-c384312e2a2d" providerId="ADAL" clId="{36F9B489-6E24-4D54-A32A-774707C2931C}" dt="2022-11-16T18:03:39.264" v="615" actId="1076"/>
          <ac:picMkLst>
            <pc:docMk/>
            <pc:sldMk cId="2140596004" sldId="2147478845"/>
            <ac:picMk id="3" creationId="{3176C1FA-9068-455E-AB0A-97FA4EA08766}"/>
          </ac:picMkLst>
        </pc:picChg>
        <pc:picChg chg="mod">
          <ac:chgData name="Bob Ward" userId="6da7c2dd-8e2e-469f-a216-c384312e2a2d" providerId="ADAL" clId="{36F9B489-6E24-4D54-A32A-774707C2931C}" dt="2022-11-16T18:03:39.264" v="615" actId="1076"/>
          <ac:picMkLst>
            <pc:docMk/>
            <pc:sldMk cId="2140596004" sldId="2147478845"/>
            <ac:picMk id="4" creationId="{31B2043D-549A-4443-8BF6-AA149289CA4F}"/>
          </ac:picMkLst>
        </pc:picChg>
        <pc:picChg chg="mod">
          <ac:chgData name="Bob Ward" userId="6da7c2dd-8e2e-469f-a216-c384312e2a2d" providerId="ADAL" clId="{36F9B489-6E24-4D54-A32A-774707C2931C}" dt="2022-11-16T18:03:39.264" v="615" actId="1076"/>
          <ac:picMkLst>
            <pc:docMk/>
            <pc:sldMk cId="2140596004" sldId="2147478845"/>
            <ac:picMk id="5" creationId="{9D3D91BC-9AB8-4898-B65D-CD34386F2245}"/>
          </ac:picMkLst>
        </pc:picChg>
        <pc:picChg chg="mod">
          <ac:chgData name="Bob Ward" userId="6da7c2dd-8e2e-469f-a216-c384312e2a2d" providerId="ADAL" clId="{36F9B489-6E24-4D54-A32A-774707C2931C}" dt="2022-11-16T18:03:39.264" v="615" actId="1076"/>
          <ac:picMkLst>
            <pc:docMk/>
            <pc:sldMk cId="2140596004" sldId="2147478845"/>
            <ac:picMk id="7" creationId="{314BDB2F-FEA7-44D9-B597-55FA6BCFE9B0}"/>
          </ac:picMkLst>
        </pc:picChg>
        <pc:picChg chg="mod">
          <ac:chgData name="Bob Ward" userId="6da7c2dd-8e2e-469f-a216-c384312e2a2d" providerId="ADAL" clId="{36F9B489-6E24-4D54-A32A-774707C2931C}" dt="2022-11-16T18:03:39.264" v="615" actId="1076"/>
          <ac:picMkLst>
            <pc:docMk/>
            <pc:sldMk cId="2140596004" sldId="2147478845"/>
            <ac:picMk id="10" creationId="{83921AEE-8090-4D6B-A037-41E8F433FFBC}"/>
          </ac:picMkLst>
        </pc:picChg>
        <pc:picChg chg="mod">
          <ac:chgData name="Bob Ward" userId="6da7c2dd-8e2e-469f-a216-c384312e2a2d" providerId="ADAL" clId="{36F9B489-6E24-4D54-A32A-774707C2931C}" dt="2022-11-16T18:03:39.264" v="615" actId="1076"/>
          <ac:picMkLst>
            <pc:docMk/>
            <pc:sldMk cId="2140596004" sldId="2147478845"/>
            <ac:picMk id="107" creationId="{BDF67635-AB9E-4EE0-8E30-677F6338028F}"/>
          </ac:picMkLst>
        </pc:picChg>
        <pc:picChg chg="mod">
          <ac:chgData name="Bob Ward" userId="6da7c2dd-8e2e-469f-a216-c384312e2a2d" providerId="ADAL" clId="{36F9B489-6E24-4D54-A32A-774707C2931C}" dt="2022-11-16T18:03:39.264" v="615" actId="1076"/>
          <ac:picMkLst>
            <pc:docMk/>
            <pc:sldMk cId="2140596004" sldId="2147478845"/>
            <ac:picMk id="123" creationId="{6FC3C82F-3215-481C-B207-5033B0B3ADBB}"/>
          </ac:picMkLst>
        </pc:picChg>
        <pc:picChg chg="mod">
          <ac:chgData name="Bob Ward" userId="6da7c2dd-8e2e-469f-a216-c384312e2a2d" providerId="ADAL" clId="{36F9B489-6E24-4D54-A32A-774707C2931C}" dt="2022-11-16T18:03:39.264" v="615" actId="1076"/>
          <ac:picMkLst>
            <pc:docMk/>
            <pc:sldMk cId="2140596004" sldId="2147478845"/>
            <ac:picMk id="1026" creationId="{4515B458-8F6B-455C-A983-095073F739E0}"/>
          </ac:picMkLst>
        </pc:picChg>
        <pc:picChg chg="mod">
          <ac:chgData name="Bob Ward" userId="6da7c2dd-8e2e-469f-a216-c384312e2a2d" providerId="ADAL" clId="{36F9B489-6E24-4D54-A32A-774707C2931C}" dt="2022-11-16T18:03:39.264" v="615" actId="1076"/>
          <ac:picMkLst>
            <pc:docMk/>
            <pc:sldMk cId="2140596004" sldId="2147478845"/>
            <ac:picMk id="2050" creationId="{7D7C0214-2460-C457-5BC7-59F6C8CE0375}"/>
          </ac:picMkLst>
        </pc:picChg>
        <pc:cxnChg chg="mod">
          <ac:chgData name="Bob Ward" userId="6da7c2dd-8e2e-469f-a216-c384312e2a2d" providerId="ADAL" clId="{36F9B489-6E24-4D54-A32A-774707C2931C}" dt="2022-11-16T18:03:39.264" v="615" actId="1076"/>
          <ac:cxnSpMkLst>
            <pc:docMk/>
            <pc:sldMk cId="2140596004" sldId="2147478845"/>
            <ac:cxnSpMk id="75" creationId="{6C274D4A-46E0-7D4E-2A3B-43D14A857AAF}"/>
          </ac:cxnSpMkLst>
        </pc:cxnChg>
      </pc:sldChg>
      <pc:sldChg chg="add">
        <pc:chgData name="Bob Ward" userId="6da7c2dd-8e2e-469f-a216-c384312e2a2d" providerId="ADAL" clId="{36F9B489-6E24-4D54-A32A-774707C2931C}" dt="2022-11-21T22:43:12.307" v="661"/>
        <pc:sldMkLst>
          <pc:docMk/>
          <pc:sldMk cId="3111093952" sldId="2147478845"/>
        </pc:sldMkLst>
      </pc:sldChg>
      <pc:sldChg chg="delSp add del mod">
        <pc:chgData name="Bob Ward" userId="6da7c2dd-8e2e-469f-a216-c384312e2a2d" providerId="ADAL" clId="{36F9B489-6E24-4D54-A32A-774707C2931C}" dt="2022-11-16T05:31:34.630" v="607" actId="47"/>
        <pc:sldMkLst>
          <pc:docMk/>
          <pc:sldMk cId="3420238342" sldId="2147478845"/>
        </pc:sldMkLst>
        <pc:spChg chg="del">
          <ac:chgData name="Bob Ward" userId="6da7c2dd-8e2e-469f-a216-c384312e2a2d" providerId="ADAL" clId="{36F9B489-6E24-4D54-A32A-774707C2931C}" dt="2022-11-16T05:31:28.720" v="606" actId="478"/>
          <ac:spMkLst>
            <pc:docMk/>
            <pc:sldMk cId="3420238342" sldId="2147478845"/>
            <ac:spMk id="19" creationId="{19A2BA01-D077-5D43-2DF8-D732F33E974B}"/>
          </ac:spMkLst>
        </pc:spChg>
        <pc:picChg chg="del">
          <ac:chgData name="Bob Ward" userId="6da7c2dd-8e2e-469f-a216-c384312e2a2d" providerId="ADAL" clId="{36F9B489-6E24-4D54-A32A-774707C2931C}" dt="2022-11-16T05:31:23.409" v="605" actId="478"/>
          <ac:picMkLst>
            <pc:docMk/>
            <pc:sldMk cId="3420238342" sldId="2147478845"/>
            <ac:picMk id="2" creationId="{C00B18E4-5F40-1706-D022-8A4D39AF9BA9}"/>
          </ac:picMkLst>
        </pc:picChg>
      </pc:sldChg>
      <pc:sldChg chg="delSp add mod">
        <pc:chgData name="Bob Ward" userId="6da7c2dd-8e2e-469f-a216-c384312e2a2d" providerId="ADAL" clId="{36F9B489-6E24-4D54-A32A-774707C2931C}" dt="2022-11-30T02:46:49.446" v="815" actId="478"/>
        <pc:sldMkLst>
          <pc:docMk/>
          <pc:sldMk cId="3123820376" sldId="2147478846"/>
        </pc:sldMkLst>
        <pc:picChg chg="del">
          <ac:chgData name="Bob Ward" userId="6da7c2dd-8e2e-469f-a216-c384312e2a2d" providerId="ADAL" clId="{36F9B489-6E24-4D54-A32A-774707C2931C}" dt="2022-11-30T02:46:49.446" v="815" actId="478"/>
          <ac:picMkLst>
            <pc:docMk/>
            <pc:sldMk cId="3123820376" sldId="2147478846"/>
            <ac:picMk id="9" creationId="{9F6F49D2-1F8E-E11B-FC06-B9FF18D4069E}"/>
          </ac:picMkLst>
        </pc:picChg>
      </pc:sldChg>
    </pc:docChg>
  </pc:docChgLst>
  <pc:docChgLst>
    <pc:chgData name="Bob Ward" userId="6da7c2dd-8e2e-469f-a216-c384312e2a2d" providerId="ADAL" clId="{7F9623DB-EC89-4240-9A39-91F19B0ECAC2}"/>
    <pc:docChg chg="undo custSel addSld delSld modSld sldOrd modSection">
      <pc:chgData name="Bob Ward" userId="6da7c2dd-8e2e-469f-a216-c384312e2a2d" providerId="ADAL" clId="{7F9623DB-EC89-4240-9A39-91F19B0ECAC2}" dt="2023-06-08T20:41:17.017" v="2102" actId="47"/>
      <pc:docMkLst>
        <pc:docMk/>
      </pc:docMkLst>
      <pc:sldChg chg="delSp del mod">
        <pc:chgData name="Bob Ward" userId="6da7c2dd-8e2e-469f-a216-c384312e2a2d" providerId="ADAL" clId="{7F9623DB-EC89-4240-9A39-91F19B0ECAC2}" dt="2023-06-08T15:51:34.577" v="2096" actId="47"/>
        <pc:sldMkLst>
          <pc:docMk/>
          <pc:sldMk cId="538585780" sldId="276"/>
        </pc:sldMkLst>
        <pc:picChg chg="del">
          <ac:chgData name="Bob Ward" userId="6da7c2dd-8e2e-469f-a216-c384312e2a2d" providerId="ADAL" clId="{7F9623DB-EC89-4240-9A39-91F19B0ECAC2}" dt="2023-03-29T17:51:35.927" v="32" actId="478"/>
          <ac:picMkLst>
            <pc:docMk/>
            <pc:sldMk cId="538585780" sldId="276"/>
            <ac:picMk id="8" creationId="{FA544AB0-7F60-D405-07AD-D52E1260835E}"/>
          </ac:picMkLst>
        </pc:picChg>
        <pc:picChg chg="del">
          <ac:chgData name="Bob Ward" userId="6da7c2dd-8e2e-469f-a216-c384312e2a2d" providerId="ADAL" clId="{7F9623DB-EC89-4240-9A39-91F19B0ECAC2}" dt="2023-03-29T17:51:37.373" v="33" actId="478"/>
          <ac:picMkLst>
            <pc:docMk/>
            <pc:sldMk cId="538585780" sldId="276"/>
            <ac:picMk id="10" creationId="{45B1B7F4-36D6-6DB3-7B8A-74DC521092C6}"/>
          </ac:picMkLst>
        </pc:picChg>
        <pc:picChg chg="del">
          <ac:chgData name="Bob Ward" userId="6da7c2dd-8e2e-469f-a216-c384312e2a2d" providerId="ADAL" clId="{7F9623DB-EC89-4240-9A39-91F19B0ECAC2}" dt="2023-03-29T17:51:40.196" v="35" actId="478"/>
          <ac:picMkLst>
            <pc:docMk/>
            <pc:sldMk cId="538585780" sldId="276"/>
            <ac:picMk id="11" creationId="{496FC602-DB0E-FF25-2AA1-BAD4C315DF36}"/>
          </ac:picMkLst>
        </pc:picChg>
        <pc:picChg chg="del">
          <ac:chgData name="Bob Ward" userId="6da7c2dd-8e2e-469f-a216-c384312e2a2d" providerId="ADAL" clId="{7F9623DB-EC89-4240-9A39-91F19B0ECAC2}" dt="2023-03-29T17:51:39.305" v="34" actId="478"/>
          <ac:picMkLst>
            <pc:docMk/>
            <pc:sldMk cId="538585780" sldId="276"/>
            <ac:picMk id="13" creationId="{48C279A7-4752-7D76-12CE-CFC8433AA497}"/>
          </ac:picMkLst>
        </pc:picChg>
      </pc:sldChg>
      <pc:sldChg chg="addSp delSp modSp mod delAnim modAnim">
        <pc:chgData name="Bob Ward" userId="6da7c2dd-8e2e-469f-a216-c384312e2a2d" providerId="ADAL" clId="{7F9623DB-EC89-4240-9A39-91F19B0ECAC2}" dt="2023-04-17T22:46:28.295" v="181"/>
        <pc:sldMkLst>
          <pc:docMk/>
          <pc:sldMk cId="4157747561" sldId="11114"/>
        </pc:sldMkLst>
        <pc:spChg chg="del">
          <ac:chgData name="Bob Ward" userId="6da7c2dd-8e2e-469f-a216-c384312e2a2d" providerId="ADAL" clId="{7F9623DB-EC89-4240-9A39-91F19B0ECAC2}" dt="2023-04-17T22:45:39.606" v="178" actId="478"/>
          <ac:spMkLst>
            <pc:docMk/>
            <pc:sldMk cId="4157747561" sldId="11114"/>
            <ac:spMk id="88" creationId="{16A6D0D0-C0D7-411C-93B5-F45AA4BA22F5}"/>
          </ac:spMkLst>
        </pc:spChg>
        <pc:picChg chg="add mod">
          <ac:chgData name="Bob Ward" userId="6da7c2dd-8e2e-469f-a216-c384312e2a2d" providerId="ADAL" clId="{7F9623DB-EC89-4240-9A39-91F19B0ECAC2}" dt="2023-04-17T22:45:46.404" v="180" actId="1076"/>
          <ac:picMkLst>
            <pc:docMk/>
            <pc:sldMk cId="4157747561" sldId="11114"/>
            <ac:picMk id="5" creationId="{EB66F6ED-BCA7-8A07-B1CA-EF0C39B531A0}"/>
          </ac:picMkLst>
        </pc:picChg>
      </pc:sldChg>
      <pc:sldChg chg="ord">
        <pc:chgData name="Bob Ward" userId="6da7c2dd-8e2e-469f-a216-c384312e2a2d" providerId="ADAL" clId="{7F9623DB-EC89-4240-9A39-91F19B0ECAC2}" dt="2023-06-08T15:49:39.416" v="2092"/>
        <pc:sldMkLst>
          <pc:docMk/>
          <pc:sldMk cId="2651755647" sldId="2076138386"/>
        </pc:sldMkLst>
      </pc:sldChg>
      <pc:sldChg chg="mod modShow">
        <pc:chgData name="Bob Ward" userId="6da7c2dd-8e2e-469f-a216-c384312e2a2d" providerId="ADAL" clId="{7F9623DB-EC89-4240-9A39-91F19B0ECAC2}" dt="2023-05-18T19:37:39.197" v="1920" actId="729"/>
        <pc:sldMkLst>
          <pc:docMk/>
          <pc:sldMk cId="1347014641" sldId="2147470375"/>
        </pc:sldMkLst>
      </pc:sldChg>
      <pc:sldChg chg="mod modShow">
        <pc:chgData name="Bob Ward" userId="6da7c2dd-8e2e-469f-a216-c384312e2a2d" providerId="ADAL" clId="{7F9623DB-EC89-4240-9A39-91F19B0ECAC2}" dt="2023-05-18T19:37:46.744" v="1923" actId="729"/>
        <pc:sldMkLst>
          <pc:docMk/>
          <pc:sldMk cId="299796371" sldId="2147470506"/>
        </pc:sldMkLst>
      </pc:sldChg>
      <pc:sldChg chg="delSp modSp mod delAnim modShow">
        <pc:chgData name="Bob Ward" userId="6da7c2dd-8e2e-469f-a216-c384312e2a2d" providerId="ADAL" clId="{7F9623DB-EC89-4240-9A39-91F19B0ECAC2}" dt="2023-04-17T19:59:08.498" v="177" actId="6549"/>
        <pc:sldMkLst>
          <pc:docMk/>
          <pc:sldMk cId="1080817713" sldId="2147470508"/>
        </pc:sldMkLst>
        <pc:spChg chg="mod">
          <ac:chgData name="Bob Ward" userId="6da7c2dd-8e2e-469f-a216-c384312e2a2d" providerId="ADAL" clId="{7F9623DB-EC89-4240-9A39-91F19B0ECAC2}" dt="2023-04-17T19:59:08.498" v="177" actId="6549"/>
          <ac:spMkLst>
            <pc:docMk/>
            <pc:sldMk cId="1080817713" sldId="2147470508"/>
            <ac:spMk id="13" creationId="{F7D64781-7071-4D56-84F3-732B4F2697DC}"/>
          </ac:spMkLst>
        </pc:spChg>
        <pc:spChg chg="del">
          <ac:chgData name="Bob Ward" userId="6da7c2dd-8e2e-469f-a216-c384312e2a2d" providerId="ADAL" clId="{7F9623DB-EC89-4240-9A39-91F19B0ECAC2}" dt="2023-04-17T19:59:03.961" v="176" actId="478"/>
          <ac:spMkLst>
            <pc:docMk/>
            <pc:sldMk cId="1080817713" sldId="2147470508"/>
            <ac:spMk id="49" creationId="{52573394-4A3A-E7C5-6D39-9CA7A24016F0}"/>
          </ac:spMkLst>
        </pc:spChg>
      </pc:sldChg>
      <pc:sldChg chg="addSp delSp modSp mod modNotesTx">
        <pc:chgData name="Bob Ward" userId="6da7c2dd-8e2e-469f-a216-c384312e2a2d" providerId="ADAL" clId="{7F9623DB-EC89-4240-9A39-91F19B0ECAC2}" dt="2023-04-23T23:30:26.980" v="598" actId="20577"/>
        <pc:sldMkLst>
          <pc:docMk/>
          <pc:sldMk cId="382630538" sldId="2147477289"/>
        </pc:sldMkLst>
        <pc:spChg chg="add del mod">
          <ac:chgData name="Bob Ward" userId="6da7c2dd-8e2e-469f-a216-c384312e2a2d" providerId="ADAL" clId="{7F9623DB-EC89-4240-9A39-91F19B0ECAC2}" dt="2023-04-23T23:30:14.168" v="519" actId="478"/>
          <ac:spMkLst>
            <pc:docMk/>
            <pc:sldMk cId="382630538" sldId="2147477289"/>
            <ac:spMk id="3" creationId="{4EF30067-A69E-0A29-3F37-197A8DA24D38}"/>
          </ac:spMkLst>
        </pc:spChg>
        <pc:spChg chg="mod">
          <ac:chgData name="Bob Ward" userId="6da7c2dd-8e2e-469f-a216-c384312e2a2d" providerId="ADAL" clId="{7F9623DB-EC89-4240-9A39-91F19B0ECAC2}" dt="2023-04-23T23:29:52.362" v="507" actId="1076"/>
          <ac:spMkLst>
            <pc:docMk/>
            <pc:sldMk cId="382630538" sldId="2147477289"/>
            <ac:spMk id="4" creationId="{8D875D49-D6B7-0D88-7BA4-6B22B4ACABC7}"/>
          </ac:spMkLst>
        </pc:spChg>
      </pc:sldChg>
      <pc:sldChg chg="modSp mod modNotesTx">
        <pc:chgData name="Bob Ward" userId="6da7c2dd-8e2e-469f-a216-c384312e2a2d" providerId="ADAL" clId="{7F9623DB-EC89-4240-9A39-91F19B0ECAC2}" dt="2023-06-08T00:38:41.138" v="2090" actId="20577"/>
        <pc:sldMkLst>
          <pc:docMk/>
          <pc:sldMk cId="105991541" sldId="2147477311"/>
        </pc:sldMkLst>
        <pc:spChg chg="mod">
          <ac:chgData name="Bob Ward" userId="6da7c2dd-8e2e-469f-a216-c384312e2a2d" providerId="ADAL" clId="{7F9623DB-EC89-4240-9A39-91F19B0ECAC2}" dt="2023-06-08T00:37:29.849" v="2087" actId="1076"/>
          <ac:spMkLst>
            <pc:docMk/>
            <pc:sldMk cId="105991541" sldId="2147477311"/>
            <ac:spMk id="6" creationId="{4B572376-35E5-59F9-83EA-88E9C3AC6A28}"/>
          </ac:spMkLst>
        </pc:spChg>
        <pc:spChg chg="mod">
          <ac:chgData name="Bob Ward" userId="6da7c2dd-8e2e-469f-a216-c384312e2a2d" providerId="ADAL" clId="{7F9623DB-EC89-4240-9A39-91F19B0ECAC2}" dt="2023-06-08T00:37:33.395" v="2088" actId="1076"/>
          <ac:spMkLst>
            <pc:docMk/>
            <pc:sldMk cId="105991541" sldId="2147477311"/>
            <ac:spMk id="170" creationId="{25FC7C9A-502A-1A3F-4CCB-0249E60610DB}"/>
          </ac:spMkLst>
        </pc:spChg>
      </pc:sldChg>
      <pc:sldChg chg="addSp modSp del mod">
        <pc:chgData name="Bob Ward" userId="6da7c2dd-8e2e-469f-a216-c384312e2a2d" providerId="ADAL" clId="{7F9623DB-EC89-4240-9A39-91F19B0ECAC2}" dt="2023-04-23T22:16:39.156" v="327" actId="47"/>
        <pc:sldMkLst>
          <pc:docMk/>
          <pc:sldMk cId="1943152325" sldId="2147477313"/>
        </pc:sldMkLst>
        <pc:spChg chg="add mod">
          <ac:chgData name="Bob Ward" userId="6da7c2dd-8e2e-469f-a216-c384312e2a2d" providerId="ADAL" clId="{7F9623DB-EC89-4240-9A39-91F19B0ECAC2}" dt="2023-04-23T22:16:29.758" v="326" actId="20577"/>
          <ac:spMkLst>
            <pc:docMk/>
            <pc:sldMk cId="1943152325" sldId="2147477313"/>
            <ac:spMk id="3" creationId="{CBDDB2B3-2A56-023E-892E-474D3D5243C6}"/>
          </ac:spMkLst>
        </pc:spChg>
        <pc:spChg chg="add mod">
          <ac:chgData name="Bob Ward" userId="6da7c2dd-8e2e-469f-a216-c384312e2a2d" providerId="ADAL" clId="{7F9623DB-EC89-4240-9A39-91F19B0ECAC2}" dt="2023-04-23T22:16:26.440" v="317" actId="1076"/>
          <ac:spMkLst>
            <pc:docMk/>
            <pc:sldMk cId="1943152325" sldId="2147477313"/>
            <ac:spMk id="4" creationId="{6AA5180E-019F-93A2-C8F0-477061C64700}"/>
          </ac:spMkLst>
        </pc:spChg>
        <pc:spChg chg="mod">
          <ac:chgData name="Bob Ward" userId="6da7c2dd-8e2e-469f-a216-c384312e2a2d" providerId="ADAL" clId="{7F9623DB-EC89-4240-9A39-91F19B0ECAC2}" dt="2023-04-23T22:16:19.539" v="315" actId="1076"/>
          <ac:spMkLst>
            <pc:docMk/>
            <pc:sldMk cId="1943152325" sldId="2147477313"/>
            <ac:spMk id="8" creationId="{BEB7E77D-249F-E94A-2E7B-DC78E1488B1D}"/>
          </ac:spMkLst>
        </pc:spChg>
        <pc:spChg chg="mod">
          <ac:chgData name="Bob Ward" userId="6da7c2dd-8e2e-469f-a216-c384312e2a2d" providerId="ADAL" clId="{7F9623DB-EC89-4240-9A39-91F19B0ECAC2}" dt="2023-04-23T22:16:19.539" v="315" actId="1076"/>
          <ac:spMkLst>
            <pc:docMk/>
            <pc:sldMk cId="1943152325" sldId="2147477313"/>
            <ac:spMk id="9" creationId="{7933FAFA-372F-9D83-35A5-269AF826D1D9}"/>
          </ac:spMkLst>
        </pc:spChg>
        <pc:spChg chg="mod">
          <ac:chgData name="Bob Ward" userId="6da7c2dd-8e2e-469f-a216-c384312e2a2d" providerId="ADAL" clId="{7F9623DB-EC89-4240-9A39-91F19B0ECAC2}" dt="2023-04-23T22:16:19.539" v="315" actId="1076"/>
          <ac:spMkLst>
            <pc:docMk/>
            <pc:sldMk cId="1943152325" sldId="2147477313"/>
            <ac:spMk id="10" creationId="{2F6BDF8E-AD00-E043-0DDF-22E532304534}"/>
          </ac:spMkLst>
        </pc:spChg>
        <pc:spChg chg="mod">
          <ac:chgData name="Bob Ward" userId="6da7c2dd-8e2e-469f-a216-c384312e2a2d" providerId="ADAL" clId="{7F9623DB-EC89-4240-9A39-91F19B0ECAC2}" dt="2023-04-23T22:16:19.539" v="315" actId="1076"/>
          <ac:spMkLst>
            <pc:docMk/>
            <pc:sldMk cId="1943152325" sldId="2147477313"/>
            <ac:spMk id="11" creationId="{63B7E7FE-AA49-3A42-9B8C-CB6281BC4FE7}"/>
          </ac:spMkLst>
        </pc:spChg>
        <pc:spChg chg="mod">
          <ac:chgData name="Bob Ward" userId="6da7c2dd-8e2e-469f-a216-c384312e2a2d" providerId="ADAL" clId="{7F9623DB-EC89-4240-9A39-91F19B0ECAC2}" dt="2023-04-23T22:16:19.539" v="315" actId="1076"/>
          <ac:spMkLst>
            <pc:docMk/>
            <pc:sldMk cId="1943152325" sldId="2147477313"/>
            <ac:spMk id="12" creationId="{36F268BF-D025-0021-EC8D-0C5A0D9A80D6}"/>
          </ac:spMkLst>
        </pc:spChg>
        <pc:spChg chg="mod">
          <ac:chgData name="Bob Ward" userId="6da7c2dd-8e2e-469f-a216-c384312e2a2d" providerId="ADAL" clId="{7F9623DB-EC89-4240-9A39-91F19B0ECAC2}" dt="2023-04-23T22:16:19.539" v="315" actId="1076"/>
          <ac:spMkLst>
            <pc:docMk/>
            <pc:sldMk cId="1943152325" sldId="2147477313"/>
            <ac:spMk id="13" creationId="{107141F2-97BA-2BD3-722C-95788E23FB40}"/>
          </ac:spMkLst>
        </pc:spChg>
      </pc:sldChg>
      <pc:sldChg chg="modSp mod">
        <pc:chgData name="Bob Ward" userId="6da7c2dd-8e2e-469f-a216-c384312e2a2d" providerId="ADAL" clId="{7F9623DB-EC89-4240-9A39-91F19B0ECAC2}" dt="2023-04-23T22:17:44.943" v="464" actId="1076"/>
        <pc:sldMkLst>
          <pc:docMk/>
          <pc:sldMk cId="1972721372" sldId="2147477316"/>
        </pc:sldMkLst>
        <pc:spChg chg="mod">
          <ac:chgData name="Bob Ward" userId="6da7c2dd-8e2e-469f-a216-c384312e2a2d" providerId="ADAL" clId="{7F9623DB-EC89-4240-9A39-91F19B0ECAC2}" dt="2023-04-23T22:17:23.637" v="430" actId="20577"/>
          <ac:spMkLst>
            <pc:docMk/>
            <pc:sldMk cId="1972721372" sldId="2147477316"/>
            <ac:spMk id="12" creationId="{6EB6C108-6EEF-D721-6E88-4A768CDD5587}"/>
          </ac:spMkLst>
        </pc:spChg>
        <pc:spChg chg="mod">
          <ac:chgData name="Bob Ward" userId="6da7c2dd-8e2e-469f-a216-c384312e2a2d" providerId="ADAL" clId="{7F9623DB-EC89-4240-9A39-91F19B0ECAC2}" dt="2023-04-23T22:17:29.697" v="463" actId="6549"/>
          <ac:spMkLst>
            <pc:docMk/>
            <pc:sldMk cId="1972721372" sldId="2147477316"/>
            <ac:spMk id="13" creationId="{C97B7F20-97D1-8A81-C10E-A319B7B00AB3}"/>
          </ac:spMkLst>
        </pc:spChg>
        <pc:spChg chg="mod">
          <ac:chgData name="Bob Ward" userId="6da7c2dd-8e2e-469f-a216-c384312e2a2d" providerId="ADAL" clId="{7F9623DB-EC89-4240-9A39-91F19B0ECAC2}" dt="2023-04-23T22:17:44.943" v="464" actId="1076"/>
          <ac:spMkLst>
            <pc:docMk/>
            <pc:sldMk cId="1972721372" sldId="2147477316"/>
            <ac:spMk id="14" creationId="{9F965ED2-BB38-C558-5687-BE33FFC71E23}"/>
          </ac:spMkLst>
        </pc:spChg>
        <pc:spChg chg="mod">
          <ac:chgData name="Bob Ward" userId="6da7c2dd-8e2e-469f-a216-c384312e2a2d" providerId="ADAL" clId="{7F9623DB-EC89-4240-9A39-91F19B0ECAC2}" dt="2023-04-23T22:17:44.943" v="464" actId="1076"/>
          <ac:spMkLst>
            <pc:docMk/>
            <pc:sldMk cId="1972721372" sldId="2147477316"/>
            <ac:spMk id="15" creationId="{4F3947C5-42E2-74A9-4E5B-726B881DE0AC}"/>
          </ac:spMkLst>
        </pc:spChg>
      </pc:sldChg>
      <pc:sldChg chg="modSp">
        <pc:chgData name="Bob Ward" userId="6da7c2dd-8e2e-469f-a216-c384312e2a2d" providerId="ADAL" clId="{7F9623DB-EC89-4240-9A39-91F19B0ECAC2}" dt="2023-04-25T16:36:48.088" v="1682" actId="20577"/>
        <pc:sldMkLst>
          <pc:docMk/>
          <pc:sldMk cId="2427722686" sldId="2147477321"/>
        </pc:sldMkLst>
        <pc:spChg chg="mod">
          <ac:chgData name="Bob Ward" userId="6da7c2dd-8e2e-469f-a216-c384312e2a2d" providerId="ADAL" clId="{7F9623DB-EC89-4240-9A39-91F19B0ECAC2}" dt="2023-04-25T16:36:48.088" v="1682" actId="20577"/>
          <ac:spMkLst>
            <pc:docMk/>
            <pc:sldMk cId="2427722686" sldId="2147477321"/>
            <ac:spMk id="3" creationId="{ABDB519A-29CB-8116-FE6B-797503AFF1C8}"/>
          </ac:spMkLst>
        </pc:spChg>
      </pc:sldChg>
      <pc:sldChg chg="modSp mod">
        <pc:chgData name="Bob Ward" userId="6da7c2dd-8e2e-469f-a216-c384312e2a2d" providerId="ADAL" clId="{7F9623DB-EC89-4240-9A39-91F19B0ECAC2}" dt="2023-04-17T19:58:42.003" v="175" actId="20577"/>
        <pc:sldMkLst>
          <pc:docMk/>
          <pc:sldMk cId="3526375400" sldId="2147477323"/>
        </pc:sldMkLst>
        <pc:spChg chg="mod">
          <ac:chgData name="Bob Ward" userId="6da7c2dd-8e2e-469f-a216-c384312e2a2d" providerId="ADAL" clId="{7F9623DB-EC89-4240-9A39-91F19B0ECAC2}" dt="2023-04-17T19:58:42.003" v="175" actId="20577"/>
          <ac:spMkLst>
            <pc:docMk/>
            <pc:sldMk cId="3526375400" sldId="2147477323"/>
            <ac:spMk id="3" creationId="{ABDB519A-29CB-8116-FE6B-797503AFF1C8}"/>
          </ac:spMkLst>
        </pc:spChg>
      </pc:sldChg>
      <pc:sldChg chg="mod modShow">
        <pc:chgData name="Bob Ward" userId="6da7c2dd-8e2e-469f-a216-c384312e2a2d" providerId="ADAL" clId="{7F9623DB-EC89-4240-9A39-91F19B0ECAC2}" dt="2023-05-18T19:37:42.374" v="1921" actId="729"/>
        <pc:sldMkLst>
          <pc:docMk/>
          <pc:sldMk cId="3512788645" sldId="2147477327"/>
        </pc:sldMkLst>
      </pc:sldChg>
      <pc:sldChg chg="modSp mod">
        <pc:chgData name="Bob Ward" userId="6da7c2dd-8e2e-469f-a216-c384312e2a2d" providerId="ADAL" clId="{7F9623DB-EC89-4240-9A39-91F19B0ECAC2}" dt="2023-03-15T10:40:19.466" v="30" actId="20577"/>
        <pc:sldMkLst>
          <pc:docMk/>
          <pc:sldMk cId="2186159777" sldId="2147477328"/>
        </pc:sldMkLst>
        <pc:spChg chg="mod">
          <ac:chgData name="Bob Ward" userId="6da7c2dd-8e2e-469f-a216-c384312e2a2d" providerId="ADAL" clId="{7F9623DB-EC89-4240-9A39-91F19B0ECAC2}" dt="2023-03-15T10:40:15.276" v="29" actId="6549"/>
          <ac:spMkLst>
            <pc:docMk/>
            <pc:sldMk cId="2186159777" sldId="2147477328"/>
            <ac:spMk id="4" creationId="{70A0C93B-3121-29C3-9BB5-AAEF278C38CF}"/>
          </ac:spMkLst>
        </pc:spChg>
        <pc:spChg chg="mod">
          <ac:chgData name="Bob Ward" userId="6da7c2dd-8e2e-469f-a216-c384312e2a2d" providerId="ADAL" clId="{7F9623DB-EC89-4240-9A39-91F19B0ECAC2}" dt="2023-03-15T10:40:19.466" v="30" actId="20577"/>
          <ac:spMkLst>
            <pc:docMk/>
            <pc:sldMk cId="2186159777" sldId="2147477328"/>
            <ac:spMk id="19" creationId="{5C732B18-A1C4-BDB9-8C99-9B0079503691}"/>
          </ac:spMkLst>
        </pc:spChg>
      </pc:sldChg>
      <pc:sldChg chg="addSp modSp mod modAnim">
        <pc:chgData name="Bob Ward" userId="6da7c2dd-8e2e-469f-a216-c384312e2a2d" providerId="ADAL" clId="{7F9623DB-EC89-4240-9A39-91F19B0ECAC2}" dt="2023-05-18T19:37:24.290" v="1917"/>
        <pc:sldMkLst>
          <pc:docMk/>
          <pc:sldMk cId="2260530005" sldId="2147477335"/>
        </pc:sldMkLst>
        <pc:spChg chg="add mod">
          <ac:chgData name="Bob Ward" userId="6da7c2dd-8e2e-469f-a216-c384312e2a2d" providerId="ADAL" clId="{7F9623DB-EC89-4240-9A39-91F19B0ECAC2}" dt="2023-05-18T19:37:18.460" v="1916" actId="1076"/>
          <ac:spMkLst>
            <pc:docMk/>
            <pc:sldMk cId="2260530005" sldId="2147477335"/>
            <ac:spMk id="6" creationId="{1310402A-CD70-6539-7D29-4A3A48253A4D}"/>
          </ac:spMkLst>
        </pc:spChg>
      </pc:sldChg>
      <pc:sldChg chg="addSp delSp modSp mod modAnim modNotesTx">
        <pc:chgData name="Bob Ward" userId="6da7c2dd-8e2e-469f-a216-c384312e2a2d" providerId="ADAL" clId="{7F9623DB-EC89-4240-9A39-91F19B0ECAC2}" dt="2023-03-31T15:49:14.839" v="156"/>
        <pc:sldMkLst>
          <pc:docMk/>
          <pc:sldMk cId="3471407373" sldId="2147477337"/>
        </pc:sldMkLst>
        <pc:spChg chg="add del mod">
          <ac:chgData name="Bob Ward" userId="6da7c2dd-8e2e-469f-a216-c384312e2a2d" providerId="ADAL" clId="{7F9623DB-EC89-4240-9A39-91F19B0ECAC2}" dt="2023-03-31T15:48:27.006" v="129" actId="478"/>
          <ac:spMkLst>
            <pc:docMk/>
            <pc:sldMk cId="3471407373" sldId="2147477337"/>
            <ac:spMk id="4" creationId="{C67EE576-8464-C1F2-8ECB-55A9D432CA6F}"/>
          </ac:spMkLst>
        </pc:spChg>
        <pc:spChg chg="add mod">
          <ac:chgData name="Bob Ward" userId="6da7c2dd-8e2e-469f-a216-c384312e2a2d" providerId="ADAL" clId="{7F9623DB-EC89-4240-9A39-91F19B0ECAC2}" dt="2023-03-31T15:48:55.833" v="154" actId="1076"/>
          <ac:spMkLst>
            <pc:docMk/>
            <pc:sldMk cId="3471407373" sldId="2147477337"/>
            <ac:spMk id="5" creationId="{C229C930-5D49-E1DD-D92C-D2422EDD8767}"/>
          </ac:spMkLst>
        </pc:spChg>
        <pc:spChg chg="mod">
          <ac:chgData name="Bob Ward" userId="6da7c2dd-8e2e-469f-a216-c384312e2a2d" providerId="ADAL" clId="{7F9623DB-EC89-4240-9A39-91F19B0ECAC2}" dt="2023-03-31T15:48:29.627" v="131" actId="1076"/>
          <ac:spMkLst>
            <pc:docMk/>
            <pc:sldMk cId="3471407373" sldId="2147477337"/>
            <ac:spMk id="7" creationId="{D8076326-F741-1B8C-B0EC-7487B665C031}"/>
          </ac:spMkLst>
        </pc:spChg>
      </pc:sldChg>
      <pc:sldChg chg="mod modShow">
        <pc:chgData name="Bob Ward" userId="6da7c2dd-8e2e-469f-a216-c384312e2a2d" providerId="ADAL" clId="{7F9623DB-EC89-4240-9A39-91F19B0ECAC2}" dt="2023-05-18T19:37:31.390" v="1918" actId="729"/>
        <pc:sldMkLst>
          <pc:docMk/>
          <pc:sldMk cId="67987278" sldId="2147477338"/>
        </pc:sldMkLst>
      </pc:sldChg>
      <pc:sldChg chg="modSp mod">
        <pc:chgData name="Bob Ward" userId="6da7c2dd-8e2e-469f-a216-c384312e2a2d" providerId="ADAL" clId="{7F9623DB-EC89-4240-9A39-91F19B0ECAC2}" dt="2023-04-24T01:37:06.418" v="1203" actId="255"/>
        <pc:sldMkLst>
          <pc:docMk/>
          <pc:sldMk cId="942627949" sldId="2147477348"/>
        </pc:sldMkLst>
        <pc:spChg chg="mod">
          <ac:chgData name="Bob Ward" userId="6da7c2dd-8e2e-469f-a216-c384312e2a2d" providerId="ADAL" clId="{7F9623DB-EC89-4240-9A39-91F19B0ECAC2}" dt="2023-04-24T01:37:06.418" v="1203" actId="255"/>
          <ac:spMkLst>
            <pc:docMk/>
            <pc:sldMk cId="942627949" sldId="2147477348"/>
            <ac:spMk id="4" creationId="{2B34B763-AF4D-96CC-8656-03CC77F2888D}"/>
          </ac:spMkLst>
        </pc:spChg>
      </pc:sldChg>
      <pc:sldChg chg="modSp mod">
        <pc:chgData name="Bob Ward" userId="6da7c2dd-8e2e-469f-a216-c384312e2a2d" providerId="ADAL" clId="{7F9623DB-EC89-4240-9A39-91F19B0ECAC2}" dt="2023-04-24T00:17:55.703" v="620" actId="20577"/>
        <pc:sldMkLst>
          <pc:docMk/>
          <pc:sldMk cId="3619275977" sldId="2147477349"/>
        </pc:sldMkLst>
        <pc:spChg chg="mod">
          <ac:chgData name="Bob Ward" userId="6da7c2dd-8e2e-469f-a216-c384312e2a2d" providerId="ADAL" clId="{7F9623DB-EC89-4240-9A39-91F19B0ECAC2}" dt="2023-04-23T22:07:58.797" v="313" actId="20577"/>
          <ac:spMkLst>
            <pc:docMk/>
            <pc:sldMk cId="3619275977" sldId="2147477349"/>
            <ac:spMk id="6" creationId="{57ED91EA-44CA-D62A-59FD-C55D084EFF4E}"/>
          </ac:spMkLst>
        </pc:spChg>
        <pc:spChg chg="mod">
          <ac:chgData name="Bob Ward" userId="6da7c2dd-8e2e-469f-a216-c384312e2a2d" providerId="ADAL" clId="{7F9623DB-EC89-4240-9A39-91F19B0ECAC2}" dt="2023-04-24T00:17:55.703" v="620" actId="20577"/>
          <ac:spMkLst>
            <pc:docMk/>
            <pc:sldMk cId="3619275977" sldId="2147477349"/>
            <ac:spMk id="16" creationId="{D89CA01B-AF5C-15FD-4531-B46049F719B2}"/>
          </ac:spMkLst>
        </pc:spChg>
      </pc:sldChg>
      <pc:sldChg chg="modNotesTx">
        <pc:chgData name="Bob Ward" userId="6da7c2dd-8e2e-469f-a216-c384312e2a2d" providerId="ADAL" clId="{7F9623DB-EC89-4240-9A39-91F19B0ECAC2}" dt="2023-04-24T00:17:29.818" v="606" actId="20577"/>
        <pc:sldMkLst>
          <pc:docMk/>
          <pc:sldMk cId="3101951594" sldId="2147477360"/>
        </pc:sldMkLst>
      </pc:sldChg>
      <pc:sldChg chg="addSp delSp modSp">
        <pc:chgData name="Bob Ward" userId="6da7c2dd-8e2e-469f-a216-c384312e2a2d" providerId="ADAL" clId="{7F9623DB-EC89-4240-9A39-91F19B0ECAC2}" dt="2023-05-01T15:32:44.063" v="1737" actId="1076"/>
        <pc:sldMkLst>
          <pc:docMk/>
          <pc:sldMk cId="3473562780" sldId="2147477372"/>
        </pc:sldMkLst>
        <pc:picChg chg="add del mod">
          <ac:chgData name="Bob Ward" userId="6da7c2dd-8e2e-469f-a216-c384312e2a2d" providerId="ADAL" clId="{7F9623DB-EC89-4240-9A39-91F19B0ECAC2}" dt="2023-05-01T15:32:32.323" v="1730" actId="478"/>
          <ac:picMkLst>
            <pc:docMk/>
            <pc:sldMk cId="3473562780" sldId="2147477372"/>
            <ac:picMk id="25" creationId="{5CF648BE-1AF2-30F4-C74D-6475A9C7BB1B}"/>
          </ac:picMkLst>
        </pc:picChg>
        <pc:picChg chg="add mod">
          <ac:chgData name="Bob Ward" userId="6da7c2dd-8e2e-469f-a216-c384312e2a2d" providerId="ADAL" clId="{7F9623DB-EC89-4240-9A39-91F19B0ECAC2}" dt="2023-05-01T15:32:44.063" v="1737" actId="1076"/>
          <ac:picMkLst>
            <pc:docMk/>
            <pc:sldMk cId="3473562780" sldId="2147477372"/>
            <ac:picMk id="1028" creationId="{D940DAF8-77E2-F376-321F-CE811AEA1FDA}"/>
          </ac:picMkLst>
        </pc:picChg>
      </pc:sldChg>
      <pc:sldChg chg="modSp mod">
        <pc:chgData name="Bob Ward" userId="6da7c2dd-8e2e-469f-a216-c384312e2a2d" providerId="ADAL" clId="{7F9623DB-EC89-4240-9A39-91F19B0ECAC2}" dt="2023-03-29T18:10:23.929" v="41" actId="20577"/>
        <pc:sldMkLst>
          <pc:docMk/>
          <pc:sldMk cId="1819996943" sldId="2147477384"/>
        </pc:sldMkLst>
        <pc:spChg chg="mod">
          <ac:chgData name="Bob Ward" userId="6da7c2dd-8e2e-469f-a216-c384312e2a2d" providerId="ADAL" clId="{7F9623DB-EC89-4240-9A39-91F19B0ECAC2}" dt="2023-03-29T18:10:23.929" v="41" actId="20577"/>
          <ac:spMkLst>
            <pc:docMk/>
            <pc:sldMk cId="1819996943" sldId="2147477384"/>
            <ac:spMk id="1036" creationId="{FA0A90FE-5E49-3493-EEDD-853CB953B118}"/>
          </ac:spMkLst>
        </pc:spChg>
      </pc:sldChg>
      <pc:sldChg chg="mod modShow">
        <pc:chgData name="Bob Ward" userId="6da7c2dd-8e2e-469f-a216-c384312e2a2d" providerId="ADAL" clId="{7F9623DB-EC89-4240-9A39-91F19B0ECAC2}" dt="2023-05-18T19:37:43.712" v="1922" actId="729"/>
        <pc:sldMkLst>
          <pc:docMk/>
          <pc:sldMk cId="3040709354" sldId="2147478832"/>
        </pc:sldMkLst>
      </pc:sldChg>
      <pc:sldChg chg="modSp">
        <pc:chgData name="Bob Ward" userId="6da7c2dd-8e2e-469f-a216-c384312e2a2d" providerId="ADAL" clId="{7F9623DB-EC89-4240-9A39-91F19B0ECAC2}" dt="2023-03-29T19:12:02.572" v="70" actId="20577"/>
        <pc:sldMkLst>
          <pc:docMk/>
          <pc:sldMk cId="2456172909" sldId="2147478843"/>
        </pc:sldMkLst>
        <pc:spChg chg="mod">
          <ac:chgData name="Bob Ward" userId="6da7c2dd-8e2e-469f-a216-c384312e2a2d" providerId="ADAL" clId="{7F9623DB-EC89-4240-9A39-91F19B0ECAC2}" dt="2023-03-29T19:12:02.572" v="70" actId="20577"/>
          <ac:spMkLst>
            <pc:docMk/>
            <pc:sldMk cId="2456172909" sldId="2147478843"/>
            <ac:spMk id="9" creationId="{EFCDA649-226B-4F14-4513-38E2DED66D1C}"/>
          </ac:spMkLst>
        </pc:spChg>
      </pc:sldChg>
      <pc:sldChg chg="addSp delSp modSp del mod modShow">
        <pc:chgData name="Bob Ward" userId="6da7c2dd-8e2e-469f-a216-c384312e2a2d" providerId="ADAL" clId="{7F9623DB-EC89-4240-9A39-91F19B0ECAC2}" dt="2023-05-02T22:55:26.232" v="1752" actId="47"/>
        <pc:sldMkLst>
          <pc:docMk/>
          <pc:sldMk cId="3123820376" sldId="2147478846"/>
        </pc:sldMkLst>
        <pc:spChg chg="mod">
          <ac:chgData name="Bob Ward" userId="6da7c2dd-8e2e-469f-a216-c384312e2a2d" providerId="ADAL" clId="{7F9623DB-EC89-4240-9A39-91F19B0ECAC2}" dt="2023-04-25T16:37:54.763" v="1710" actId="1076"/>
          <ac:spMkLst>
            <pc:docMk/>
            <pc:sldMk cId="3123820376" sldId="2147478846"/>
            <ac:spMk id="2" creationId="{8C1C42C2-859C-4897-93CF-4394E8D0B8CC}"/>
          </ac:spMkLst>
        </pc:spChg>
        <pc:spChg chg="add mod">
          <ac:chgData name="Bob Ward" userId="6da7c2dd-8e2e-469f-a216-c384312e2a2d" providerId="ADAL" clId="{7F9623DB-EC89-4240-9A39-91F19B0ECAC2}" dt="2023-04-25T16:40:04.059" v="1719" actId="552"/>
          <ac:spMkLst>
            <pc:docMk/>
            <pc:sldMk cId="3123820376" sldId="2147478846"/>
            <ac:spMk id="3" creationId="{FE156898-3941-F287-FC9D-1F8B757AC117}"/>
          </ac:spMkLst>
        </pc:spChg>
        <pc:spChg chg="mod">
          <ac:chgData name="Bob Ward" userId="6da7c2dd-8e2e-469f-a216-c384312e2a2d" providerId="ADAL" clId="{7F9623DB-EC89-4240-9A39-91F19B0ECAC2}" dt="2023-04-25T16:40:04.059" v="1719" actId="552"/>
          <ac:spMkLst>
            <pc:docMk/>
            <pc:sldMk cId="3123820376" sldId="2147478846"/>
            <ac:spMk id="4" creationId="{E132AD8A-590B-8EA9-0526-40F1DE00B15D}"/>
          </ac:spMkLst>
        </pc:spChg>
        <pc:spChg chg="mod">
          <ac:chgData name="Bob Ward" userId="6da7c2dd-8e2e-469f-a216-c384312e2a2d" providerId="ADAL" clId="{7F9623DB-EC89-4240-9A39-91F19B0ECAC2}" dt="2023-04-25T16:40:09.307" v="1720" actId="1076"/>
          <ac:spMkLst>
            <pc:docMk/>
            <pc:sldMk cId="3123820376" sldId="2147478846"/>
            <ac:spMk id="6" creationId="{1831ED8A-B83B-36E8-66A3-A1D6320685E1}"/>
          </ac:spMkLst>
        </pc:spChg>
        <pc:spChg chg="mod">
          <ac:chgData name="Bob Ward" userId="6da7c2dd-8e2e-469f-a216-c384312e2a2d" providerId="ADAL" clId="{7F9623DB-EC89-4240-9A39-91F19B0ECAC2}" dt="2023-04-25T16:40:04.059" v="1719" actId="552"/>
          <ac:spMkLst>
            <pc:docMk/>
            <pc:sldMk cId="3123820376" sldId="2147478846"/>
            <ac:spMk id="7" creationId="{B2F3399A-8C48-CAEB-D923-B39F9270B0C5}"/>
          </ac:spMkLst>
        </pc:spChg>
        <pc:spChg chg="mod">
          <ac:chgData name="Bob Ward" userId="6da7c2dd-8e2e-469f-a216-c384312e2a2d" providerId="ADAL" clId="{7F9623DB-EC89-4240-9A39-91F19B0ECAC2}" dt="2023-04-25T16:40:04.059" v="1719" actId="552"/>
          <ac:spMkLst>
            <pc:docMk/>
            <pc:sldMk cId="3123820376" sldId="2147478846"/>
            <ac:spMk id="8" creationId="{8DDBE905-D2E7-04E9-8C57-30FBDABD5688}"/>
          </ac:spMkLst>
        </pc:spChg>
        <pc:spChg chg="add mod">
          <ac:chgData name="Bob Ward" userId="6da7c2dd-8e2e-469f-a216-c384312e2a2d" providerId="ADAL" clId="{7F9623DB-EC89-4240-9A39-91F19B0ECAC2}" dt="2023-05-02T22:51:44.362" v="1750" actId="20577"/>
          <ac:spMkLst>
            <pc:docMk/>
            <pc:sldMk cId="3123820376" sldId="2147478846"/>
            <ac:spMk id="9" creationId="{D4AF00F8-1B8A-606B-64FE-602C7F3DE487}"/>
          </ac:spMkLst>
        </pc:spChg>
        <pc:spChg chg="add mod">
          <ac:chgData name="Bob Ward" userId="6da7c2dd-8e2e-469f-a216-c384312e2a2d" providerId="ADAL" clId="{7F9623DB-EC89-4240-9A39-91F19B0ECAC2}" dt="2023-04-25T16:39:22.086" v="1716" actId="1076"/>
          <ac:spMkLst>
            <pc:docMk/>
            <pc:sldMk cId="3123820376" sldId="2147478846"/>
            <ac:spMk id="10" creationId="{C392F3C6-43A7-DBEE-F680-119E300A0AF2}"/>
          </ac:spMkLst>
        </pc:spChg>
        <pc:spChg chg="mod">
          <ac:chgData name="Bob Ward" userId="6da7c2dd-8e2e-469f-a216-c384312e2a2d" providerId="ADAL" clId="{7F9623DB-EC89-4240-9A39-91F19B0ECAC2}" dt="2023-04-25T16:40:04.059" v="1719" actId="552"/>
          <ac:spMkLst>
            <pc:docMk/>
            <pc:sldMk cId="3123820376" sldId="2147478846"/>
            <ac:spMk id="85" creationId="{3CE36DAE-EFE9-43C9-8EB9-83173D876F8A}"/>
          </ac:spMkLst>
        </pc:spChg>
        <pc:spChg chg="del mod">
          <ac:chgData name="Bob Ward" userId="6da7c2dd-8e2e-469f-a216-c384312e2a2d" providerId="ADAL" clId="{7F9623DB-EC89-4240-9A39-91F19B0ECAC2}" dt="2023-04-25T16:37:37.073" v="1689" actId="21"/>
          <ac:spMkLst>
            <pc:docMk/>
            <pc:sldMk cId="3123820376" sldId="2147478846"/>
            <ac:spMk id="87" creationId="{5B0E11B3-0563-4969-ACB1-1C3FEF8BF2CD}"/>
          </ac:spMkLst>
        </pc:spChg>
        <pc:spChg chg="mod">
          <ac:chgData name="Bob Ward" userId="6da7c2dd-8e2e-469f-a216-c384312e2a2d" providerId="ADAL" clId="{7F9623DB-EC89-4240-9A39-91F19B0ECAC2}" dt="2023-04-25T16:40:04.059" v="1719" actId="552"/>
          <ac:spMkLst>
            <pc:docMk/>
            <pc:sldMk cId="3123820376" sldId="2147478846"/>
            <ac:spMk id="89" creationId="{78643ABC-3B30-4785-B44B-741B71872846}"/>
          </ac:spMkLst>
        </pc:spChg>
        <pc:picChg chg="mod">
          <ac:chgData name="Bob Ward" userId="6da7c2dd-8e2e-469f-a216-c384312e2a2d" providerId="ADAL" clId="{7F9623DB-EC89-4240-9A39-91F19B0ECAC2}" dt="2023-04-25T16:38:03.223" v="1711" actId="1076"/>
          <ac:picMkLst>
            <pc:docMk/>
            <pc:sldMk cId="3123820376" sldId="2147478846"/>
            <ac:picMk id="5" creationId="{39FD53BC-48B6-CBB1-810C-DAFCB855F01B}"/>
          </ac:picMkLst>
        </pc:picChg>
        <pc:picChg chg="mod">
          <ac:chgData name="Bob Ward" userId="6da7c2dd-8e2e-469f-a216-c384312e2a2d" providerId="ADAL" clId="{7F9623DB-EC89-4240-9A39-91F19B0ECAC2}" dt="2023-04-25T16:37:33.507" v="1688" actId="1076"/>
          <ac:picMkLst>
            <pc:docMk/>
            <pc:sldMk cId="3123820376" sldId="2147478846"/>
            <ac:picMk id="11" creationId="{19667417-BB9E-37A4-C796-740C560EA014}"/>
          </ac:picMkLst>
        </pc:picChg>
        <pc:picChg chg="mod">
          <ac:chgData name="Bob Ward" userId="6da7c2dd-8e2e-469f-a216-c384312e2a2d" providerId="ADAL" clId="{7F9623DB-EC89-4240-9A39-91F19B0ECAC2}" dt="2023-04-25T16:37:33.507" v="1688" actId="1076"/>
          <ac:picMkLst>
            <pc:docMk/>
            <pc:sldMk cId="3123820376" sldId="2147478846"/>
            <ac:picMk id="12" creationId="{A10C4F5B-6345-BE93-3635-661911E59000}"/>
          </ac:picMkLst>
        </pc:picChg>
        <pc:picChg chg="mod">
          <ac:chgData name="Bob Ward" userId="6da7c2dd-8e2e-469f-a216-c384312e2a2d" providerId="ADAL" clId="{7F9623DB-EC89-4240-9A39-91F19B0ECAC2}" dt="2023-04-25T16:37:33.507" v="1688" actId="1076"/>
          <ac:picMkLst>
            <pc:docMk/>
            <pc:sldMk cId="3123820376" sldId="2147478846"/>
            <ac:picMk id="92" creationId="{BA9B3B10-F816-4312-A9C2-D61399728A31}"/>
          </ac:picMkLst>
        </pc:picChg>
        <pc:picChg chg="mod">
          <ac:chgData name="Bob Ward" userId="6da7c2dd-8e2e-469f-a216-c384312e2a2d" providerId="ADAL" clId="{7F9623DB-EC89-4240-9A39-91F19B0ECAC2}" dt="2023-04-25T16:39:42.582" v="1718" actId="1076"/>
          <ac:picMkLst>
            <pc:docMk/>
            <pc:sldMk cId="3123820376" sldId="2147478846"/>
            <ac:picMk id="94" creationId="{07DC0201-F7C2-4095-97AB-CF9E33F318BB}"/>
          </ac:picMkLst>
        </pc:picChg>
        <pc:picChg chg="mod">
          <ac:chgData name="Bob Ward" userId="6da7c2dd-8e2e-469f-a216-c384312e2a2d" providerId="ADAL" clId="{7F9623DB-EC89-4240-9A39-91F19B0ECAC2}" dt="2023-04-25T16:39:36.425" v="1717" actId="1076"/>
          <ac:picMkLst>
            <pc:docMk/>
            <pc:sldMk cId="3123820376" sldId="2147478846"/>
            <ac:picMk id="96" creationId="{9EF58B37-88D8-438E-9712-056D773B2E3D}"/>
          </ac:picMkLst>
        </pc:picChg>
      </pc:sldChg>
      <pc:sldChg chg="mod modShow">
        <pc:chgData name="Bob Ward" userId="6da7c2dd-8e2e-469f-a216-c384312e2a2d" providerId="ADAL" clId="{7F9623DB-EC89-4240-9A39-91F19B0ECAC2}" dt="2023-04-11T21:24:42.793" v="158" actId="729"/>
        <pc:sldMkLst>
          <pc:docMk/>
          <pc:sldMk cId="3974998332" sldId="2147478848"/>
        </pc:sldMkLst>
      </pc:sldChg>
      <pc:sldChg chg="mod modShow">
        <pc:chgData name="Bob Ward" userId="6da7c2dd-8e2e-469f-a216-c384312e2a2d" providerId="ADAL" clId="{7F9623DB-EC89-4240-9A39-91F19B0ECAC2}" dt="2023-05-18T19:37:35.845" v="1919" actId="729"/>
        <pc:sldMkLst>
          <pc:docMk/>
          <pc:sldMk cId="2014530689" sldId="2147478849"/>
        </pc:sldMkLst>
      </pc:sldChg>
      <pc:sldChg chg="addSp modSp mod">
        <pc:chgData name="Bob Ward" userId="6da7c2dd-8e2e-469f-a216-c384312e2a2d" providerId="ADAL" clId="{7F9623DB-EC89-4240-9A39-91F19B0ECAC2}" dt="2023-05-18T19:40:23.218" v="1977" actId="14100"/>
        <pc:sldMkLst>
          <pc:docMk/>
          <pc:sldMk cId="2972865205" sldId="2147478872"/>
        </pc:sldMkLst>
        <pc:spChg chg="mod">
          <ac:chgData name="Bob Ward" userId="6da7c2dd-8e2e-469f-a216-c384312e2a2d" providerId="ADAL" clId="{7F9623DB-EC89-4240-9A39-91F19B0ECAC2}" dt="2023-05-18T19:40:12.759" v="1976" actId="20577"/>
          <ac:spMkLst>
            <pc:docMk/>
            <pc:sldMk cId="2972865205" sldId="2147478872"/>
            <ac:spMk id="4" creationId="{6F27D3D5-1E39-108C-1B4E-5E36367AED03}"/>
          </ac:spMkLst>
        </pc:spChg>
        <pc:spChg chg="add mod">
          <ac:chgData name="Bob Ward" userId="6da7c2dd-8e2e-469f-a216-c384312e2a2d" providerId="ADAL" clId="{7F9623DB-EC89-4240-9A39-91F19B0ECAC2}" dt="2023-05-18T19:40:23.218" v="1977" actId="14100"/>
          <ac:spMkLst>
            <pc:docMk/>
            <pc:sldMk cId="2972865205" sldId="2147478872"/>
            <ac:spMk id="9" creationId="{3C0D5A7A-E3B8-6B3E-BADD-F041C161DC9F}"/>
          </ac:spMkLst>
        </pc:spChg>
      </pc:sldChg>
      <pc:sldChg chg="add">
        <pc:chgData name="Bob Ward" userId="6da7c2dd-8e2e-469f-a216-c384312e2a2d" providerId="ADAL" clId="{7F9623DB-EC89-4240-9A39-91F19B0ECAC2}" dt="2023-04-23T22:16:02.517" v="314" actId="2890"/>
        <pc:sldMkLst>
          <pc:docMk/>
          <pc:sldMk cId="416903320" sldId="2147478873"/>
        </pc:sldMkLst>
      </pc:sldChg>
      <pc:sldChg chg="addSp delSp modSp new mod modAnim">
        <pc:chgData name="Bob Ward" userId="6da7c2dd-8e2e-469f-a216-c384312e2a2d" providerId="ADAL" clId="{7F9623DB-EC89-4240-9A39-91F19B0ECAC2}" dt="2023-04-24T01:56:31.903" v="1448" actId="14100"/>
        <pc:sldMkLst>
          <pc:docMk/>
          <pc:sldMk cId="3196362021" sldId="2147478874"/>
        </pc:sldMkLst>
        <pc:spChg chg="mod">
          <ac:chgData name="Bob Ward" userId="6da7c2dd-8e2e-469f-a216-c384312e2a2d" providerId="ADAL" clId="{7F9623DB-EC89-4240-9A39-91F19B0ECAC2}" dt="2023-04-24T01:56:31.903" v="1448" actId="14100"/>
          <ac:spMkLst>
            <pc:docMk/>
            <pc:sldMk cId="3196362021" sldId="2147478874"/>
            <ac:spMk id="2" creationId="{77F5322B-BE87-D8D9-F665-F6F0E975A0DE}"/>
          </ac:spMkLst>
        </pc:spChg>
        <pc:spChg chg="del">
          <ac:chgData name="Bob Ward" userId="6da7c2dd-8e2e-469f-a216-c384312e2a2d" providerId="ADAL" clId="{7F9623DB-EC89-4240-9A39-91F19B0ECAC2}" dt="2023-04-24T00:18:34.899" v="682" actId="478"/>
          <ac:spMkLst>
            <pc:docMk/>
            <pc:sldMk cId="3196362021" sldId="2147478874"/>
            <ac:spMk id="3" creationId="{9B396856-B736-E686-4F1B-70BB8CE1F61F}"/>
          </ac:spMkLst>
        </pc:spChg>
        <pc:spChg chg="add del mod">
          <ac:chgData name="Bob Ward" userId="6da7c2dd-8e2e-469f-a216-c384312e2a2d" providerId="ADAL" clId="{7F9623DB-EC89-4240-9A39-91F19B0ECAC2}" dt="2023-04-24T00:22:47.205" v="914" actId="478"/>
          <ac:spMkLst>
            <pc:docMk/>
            <pc:sldMk cId="3196362021" sldId="2147478874"/>
            <ac:spMk id="7" creationId="{0F0F68C4-1D76-857F-BE7B-0A5A9351BFC5}"/>
          </ac:spMkLst>
        </pc:spChg>
        <pc:spChg chg="add del mod">
          <ac:chgData name="Bob Ward" userId="6da7c2dd-8e2e-469f-a216-c384312e2a2d" providerId="ADAL" clId="{7F9623DB-EC89-4240-9A39-91F19B0ECAC2}" dt="2023-04-24T00:23:14.925" v="916" actId="478"/>
          <ac:spMkLst>
            <pc:docMk/>
            <pc:sldMk cId="3196362021" sldId="2147478874"/>
            <ac:spMk id="8" creationId="{AC960F5E-7491-B595-FD24-26FC8C8EF294}"/>
          </ac:spMkLst>
        </pc:spChg>
        <pc:spChg chg="add mod">
          <ac:chgData name="Bob Ward" userId="6da7c2dd-8e2e-469f-a216-c384312e2a2d" providerId="ADAL" clId="{7F9623DB-EC89-4240-9A39-91F19B0ECAC2}" dt="2023-04-24T01:38:19.879" v="1204" actId="1076"/>
          <ac:spMkLst>
            <pc:docMk/>
            <pc:sldMk cId="3196362021" sldId="2147478874"/>
            <ac:spMk id="9" creationId="{B9A69296-C00E-26F3-7558-445F80A86396}"/>
          </ac:spMkLst>
        </pc:spChg>
        <pc:spChg chg="add mod">
          <ac:chgData name="Bob Ward" userId="6da7c2dd-8e2e-469f-a216-c384312e2a2d" providerId="ADAL" clId="{7F9623DB-EC89-4240-9A39-91F19B0ECAC2}" dt="2023-04-24T01:38:19.879" v="1204" actId="1076"/>
          <ac:spMkLst>
            <pc:docMk/>
            <pc:sldMk cId="3196362021" sldId="2147478874"/>
            <ac:spMk id="10" creationId="{0BCEECAF-4266-74B6-CA56-992DBDC79600}"/>
          </ac:spMkLst>
        </pc:spChg>
        <pc:spChg chg="add mod">
          <ac:chgData name="Bob Ward" userId="6da7c2dd-8e2e-469f-a216-c384312e2a2d" providerId="ADAL" clId="{7F9623DB-EC89-4240-9A39-91F19B0ECAC2}" dt="2023-04-24T01:38:19.879" v="1204" actId="1076"/>
          <ac:spMkLst>
            <pc:docMk/>
            <pc:sldMk cId="3196362021" sldId="2147478874"/>
            <ac:spMk id="11" creationId="{09B53B26-9554-3C9A-F8B1-2652F7827907}"/>
          </ac:spMkLst>
        </pc:spChg>
        <pc:spChg chg="add mod">
          <ac:chgData name="Bob Ward" userId="6da7c2dd-8e2e-469f-a216-c384312e2a2d" providerId="ADAL" clId="{7F9623DB-EC89-4240-9A39-91F19B0ECAC2}" dt="2023-04-24T01:38:19.879" v="1204" actId="1076"/>
          <ac:spMkLst>
            <pc:docMk/>
            <pc:sldMk cId="3196362021" sldId="2147478874"/>
            <ac:spMk id="12" creationId="{6ADC9340-D2D3-C049-FCC1-01DB7F2D5DB8}"/>
          </ac:spMkLst>
        </pc:spChg>
        <pc:spChg chg="mod">
          <ac:chgData name="Bob Ward" userId="6da7c2dd-8e2e-469f-a216-c384312e2a2d" providerId="ADAL" clId="{7F9623DB-EC89-4240-9A39-91F19B0ECAC2}" dt="2023-04-24T00:28:35.457" v="1099" actId="1076"/>
          <ac:spMkLst>
            <pc:docMk/>
            <pc:sldMk cId="3196362021" sldId="2147478874"/>
            <ac:spMk id="15" creationId="{4512A5A5-F71E-715D-29E1-85DDFAF147BB}"/>
          </ac:spMkLst>
        </pc:spChg>
        <pc:spChg chg="mod">
          <ac:chgData name="Bob Ward" userId="6da7c2dd-8e2e-469f-a216-c384312e2a2d" providerId="ADAL" clId="{7F9623DB-EC89-4240-9A39-91F19B0ECAC2}" dt="2023-04-24T00:28:35.457" v="1099" actId="1076"/>
          <ac:spMkLst>
            <pc:docMk/>
            <pc:sldMk cId="3196362021" sldId="2147478874"/>
            <ac:spMk id="16" creationId="{3BE92757-AA0B-267B-D5B3-018E90AA2BFE}"/>
          </ac:spMkLst>
        </pc:spChg>
        <pc:spChg chg="mod">
          <ac:chgData name="Bob Ward" userId="6da7c2dd-8e2e-469f-a216-c384312e2a2d" providerId="ADAL" clId="{7F9623DB-EC89-4240-9A39-91F19B0ECAC2}" dt="2023-04-24T00:28:35.457" v="1099" actId="1076"/>
          <ac:spMkLst>
            <pc:docMk/>
            <pc:sldMk cId="3196362021" sldId="2147478874"/>
            <ac:spMk id="17" creationId="{03FBE9FF-3520-C104-53C1-361306CD53FE}"/>
          </ac:spMkLst>
        </pc:spChg>
        <pc:spChg chg="add mod">
          <ac:chgData name="Bob Ward" userId="6da7c2dd-8e2e-469f-a216-c384312e2a2d" providerId="ADAL" clId="{7F9623DB-EC89-4240-9A39-91F19B0ECAC2}" dt="2023-04-24T00:28:35.457" v="1099" actId="1076"/>
          <ac:spMkLst>
            <pc:docMk/>
            <pc:sldMk cId="3196362021" sldId="2147478874"/>
            <ac:spMk id="18" creationId="{C8BCC88C-5656-AAE7-CB46-A9F3A9EB3FD7}"/>
          </ac:spMkLst>
        </pc:spChg>
        <pc:spChg chg="add mod">
          <ac:chgData name="Bob Ward" userId="6da7c2dd-8e2e-469f-a216-c384312e2a2d" providerId="ADAL" clId="{7F9623DB-EC89-4240-9A39-91F19B0ECAC2}" dt="2023-04-24T00:28:57.007" v="1102" actId="1076"/>
          <ac:spMkLst>
            <pc:docMk/>
            <pc:sldMk cId="3196362021" sldId="2147478874"/>
            <ac:spMk id="21" creationId="{D7E5BB2D-5E70-64E0-F05A-BE41E08EB2E6}"/>
          </ac:spMkLst>
        </pc:spChg>
        <pc:spChg chg="add mod">
          <ac:chgData name="Bob Ward" userId="6da7c2dd-8e2e-469f-a216-c384312e2a2d" providerId="ADAL" clId="{7F9623DB-EC89-4240-9A39-91F19B0ECAC2}" dt="2023-04-24T00:28:40.401" v="1100" actId="1076"/>
          <ac:spMkLst>
            <pc:docMk/>
            <pc:sldMk cId="3196362021" sldId="2147478874"/>
            <ac:spMk id="23" creationId="{271B3C20-7D0F-E044-C4C6-E37C13C9889A}"/>
          </ac:spMkLst>
        </pc:spChg>
        <pc:spChg chg="add mod">
          <ac:chgData name="Bob Ward" userId="6da7c2dd-8e2e-469f-a216-c384312e2a2d" providerId="ADAL" clId="{7F9623DB-EC89-4240-9A39-91F19B0ECAC2}" dt="2023-04-24T00:28:40.401" v="1100" actId="1076"/>
          <ac:spMkLst>
            <pc:docMk/>
            <pc:sldMk cId="3196362021" sldId="2147478874"/>
            <ac:spMk id="24" creationId="{ECAA4847-8AAF-174E-F912-05BBEA8BA275}"/>
          </ac:spMkLst>
        </pc:spChg>
        <pc:spChg chg="add mod">
          <ac:chgData name="Bob Ward" userId="6da7c2dd-8e2e-469f-a216-c384312e2a2d" providerId="ADAL" clId="{7F9623DB-EC89-4240-9A39-91F19B0ECAC2}" dt="2023-04-24T00:29:45.613" v="1109" actId="1076"/>
          <ac:spMkLst>
            <pc:docMk/>
            <pc:sldMk cId="3196362021" sldId="2147478874"/>
            <ac:spMk id="25" creationId="{919EE427-B045-6412-6DE7-AF777EFF1693}"/>
          </ac:spMkLst>
        </pc:spChg>
        <pc:spChg chg="add del mod">
          <ac:chgData name="Bob Ward" userId="6da7c2dd-8e2e-469f-a216-c384312e2a2d" providerId="ADAL" clId="{7F9623DB-EC89-4240-9A39-91F19B0ECAC2}" dt="2023-04-24T00:29:19.635" v="1104" actId="478"/>
          <ac:spMkLst>
            <pc:docMk/>
            <pc:sldMk cId="3196362021" sldId="2147478874"/>
            <ac:spMk id="26" creationId="{D4454A63-A7D3-EF04-BCBA-A4192276E318}"/>
          </ac:spMkLst>
        </pc:spChg>
        <pc:spChg chg="mod">
          <ac:chgData name="Bob Ward" userId="6da7c2dd-8e2e-469f-a216-c384312e2a2d" providerId="ADAL" clId="{7F9623DB-EC89-4240-9A39-91F19B0ECAC2}" dt="2023-04-24T00:29:20.175" v="1105"/>
          <ac:spMkLst>
            <pc:docMk/>
            <pc:sldMk cId="3196362021" sldId="2147478874"/>
            <ac:spMk id="28" creationId="{5A722487-ACBC-1110-8F9A-A905F0D8B0FF}"/>
          </ac:spMkLst>
        </pc:spChg>
        <pc:spChg chg="mod">
          <ac:chgData name="Bob Ward" userId="6da7c2dd-8e2e-469f-a216-c384312e2a2d" providerId="ADAL" clId="{7F9623DB-EC89-4240-9A39-91F19B0ECAC2}" dt="2023-04-24T00:29:20.175" v="1105"/>
          <ac:spMkLst>
            <pc:docMk/>
            <pc:sldMk cId="3196362021" sldId="2147478874"/>
            <ac:spMk id="29" creationId="{40F5F935-18A3-A561-0662-FDF09CABA18B}"/>
          </ac:spMkLst>
        </pc:spChg>
        <pc:spChg chg="mod">
          <ac:chgData name="Bob Ward" userId="6da7c2dd-8e2e-469f-a216-c384312e2a2d" providerId="ADAL" clId="{7F9623DB-EC89-4240-9A39-91F19B0ECAC2}" dt="2023-04-24T00:29:20.175" v="1105"/>
          <ac:spMkLst>
            <pc:docMk/>
            <pc:sldMk cId="3196362021" sldId="2147478874"/>
            <ac:spMk id="30" creationId="{74D7BFF2-3298-BC53-7BA8-57FB53F716E8}"/>
          </ac:spMkLst>
        </pc:spChg>
        <pc:grpChg chg="add mod">
          <ac:chgData name="Bob Ward" userId="6da7c2dd-8e2e-469f-a216-c384312e2a2d" providerId="ADAL" clId="{7F9623DB-EC89-4240-9A39-91F19B0ECAC2}" dt="2023-04-24T01:38:19.879" v="1204" actId="1076"/>
          <ac:grpSpMkLst>
            <pc:docMk/>
            <pc:sldMk cId="3196362021" sldId="2147478874"/>
            <ac:grpSpMk id="13" creationId="{F59CB34A-8C1A-C6BF-CD19-E506C110A1A0}"/>
          </ac:grpSpMkLst>
        </pc:grpChg>
        <pc:grpChg chg="add mod">
          <ac:chgData name="Bob Ward" userId="6da7c2dd-8e2e-469f-a216-c384312e2a2d" providerId="ADAL" clId="{7F9623DB-EC89-4240-9A39-91F19B0ECAC2}" dt="2023-04-24T00:28:35.457" v="1099" actId="1076"/>
          <ac:grpSpMkLst>
            <pc:docMk/>
            <pc:sldMk cId="3196362021" sldId="2147478874"/>
            <ac:grpSpMk id="14" creationId="{533D4FF7-2253-5D57-DA21-48E005DAABE3}"/>
          </ac:grpSpMkLst>
        </pc:grpChg>
        <pc:grpChg chg="add mod">
          <ac:chgData name="Bob Ward" userId="6da7c2dd-8e2e-469f-a216-c384312e2a2d" providerId="ADAL" clId="{7F9623DB-EC89-4240-9A39-91F19B0ECAC2}" dt="2023-04-24T00:29:45.613" v="1109" actId="1076"/>
          <ac:grpSpMkLst>
            <pc:docMk/>
            <pc:sldMk cId="3196362021" sldId="2147478874"/>
            <ac:grpSpMk id="27" creationId="{209EF44F-E701-6B16-6686-50397EDBADD4}"/>
          </ac:grpSpMkLst>
        </pc:grpChg>
        <pc:graphicFrameChg chg="add del mod modGraphic">
          <ac:chgData name="Bob Ward" userId="6da7c2dd-8e2e-469f-a216-c384312e2a2d" providerId="ADAL" clId="{7F9623DB-EC89-4240-9A39-91F19B0ECAC2}" dt="2023-04-24T00:21:11.923" v="905" actId="478"/>
          <ac:graphicFrameMkLst>
            <pc:docMk/>
            <pc:sldMk cId="3196362021" sldId="2147478874"/>
            <ac:graphicFrameMk id="4" creationId="{40C43FB5-83A4-C663-2823-1D14A0431D8F}"/>
          </ac:graphicFrameMkLst>
        </pc:graphicFrameChg>
        <pc:picChg chg="add mod">
          <ac:chgData name="Bob Ward" userId="6da7c2dd-8e2e-469f-a216-c384312e2a2d" providerId="ADAL" clId="{7F9623DB-EC89-4240-9A39-91F19B0ECAC2}" dt="2023-04-24T00:29:37.197" v="1108" actId="1076"/>
          <ac:picMkLst>
            <pc:docMk/>
            <pc:sldMk cId="3196362021" sldId="2147478874"/>
            <ac:picMk id="6" creationId="{B69BC308-ECE6-EA60-9592-A4A257319E2E}"/>
          </ac:picMkLst>
        </pc:picChg>
        <pc:picChg chg="add mod">
          <ac:chgData name="Bob Ward" userId="6da7c2dd-8e2e-469f-a216-c384312e2a2d" providerId="ADAL" clId="{7F9623DB-EC89-4240-9A39-91F19B0ECAC2}" dt="2023-04-24T00:28:57.007" v="1102" actId="1076"/>
          <ac:picMkLst>
            <pc:docMk/>
            <pc:sldMk cId="3196362021" sldId="2147478874"/>
            <ac:picMk id="20" creationId="{F9111C87-8B4C-AE38-A9BC-DC2BF2A72EEF}"/>
          </ac:picMkLst>
        </pc:picChg>
        <pc:picChg chg="add del mod">
          <ac:chgData name="Bob Ward" userId="6da7c2dd-8e2e-469f-a216-c384312e2a2d" providerId="ADAL" clId="{7F9623DB-EC89-4240-9A39-91F19B0ECAC2}" dt="2023-04-24T00:27:24.851" v="1053" actId="478"/>
          <ac:picMkLst>
            <pc:docMk/>
            <pc:sldMk cId="3196362021" sldId="2147478874"/>
            <ac:picMk id="22" creationId="{62446F7C-4637-EC3D-B225-3FC99A2CB285}"/>
          </ac:picMkLst>
        </pc:picChg>
      </pc:sldChg>
      <pc:sldChg chg="add del">
        <pc:chgData name="Bob Ward" userId="6da7c2dd-8e2e-469f-a216-c384312e2a2d" providerId="ADAL" clId="{7F9623DB-EC89-4240-9A39-91F19B0ECAC2}" dt="2023-04-23T22:18:00.926" v="465" actId="47"/>
        <pc:sldMkLst>
          <pc:docMk/>
          <pc:sldMk cId="3977914081" sldId="2147478874"/>
        </pc:sldMkLst>
      </pc:sldChg>
      <pc:sldChg chg="add del">
        <pc:chgData name="Bob Ward" userId="6da7c2dd-8e2e-469f-a216-c384312e2a2d" providerId="ADAL" clId="{7F9623DB-EC89-4240-9A39-91F19B0ECAC2}" dt="2023-04-24T00:29:17.135" v="1103" actId="47"/>
        <pc:sldMkLst>
          <pc:docMk/>
          <pc:sldMk cId="246615822" sldId="2147478875"/>
        </pc:sldMkLst>
      </pc:sldChg>
      <pc:sldChg chg="modSp add mod">
        <pc:chgData name="Bob Ward" userId="6da7c2dd-8e2e-469f-a216-c384312e2a2d" providerId="ADAL" clId="{7F9623DB-EC89-4240-9A39-91F19B0ECAC2}" dt="2023-05-02T22:56:27.606" v="1755" actId="207"/>
        <pc:sldMkLst>
          <pc:docMk/>
          <pc:sldMk cId="4225024978" sldId="2147478875"/>
        </pc:sldMkLst>
        <pc:spChg chg="mod">
          <ac:chgData name="Bob Ward" userId="6da7c2dd-8e2e-469f-a216-c384312e2a2d" providerId="ADAL" clId="{7F9623DB-EC89-4240-9A39-91F19B0ECAC2}" dt="2023-05-02T22:56:27.606" v="1755" actId="207"/>
          <ac:spMkLst>
            <pc:docMk/>
            <pc:sldMk cId="4225024978" sldId="2147478875"/>
            <ac:spMk id="10" creationId="{C392F3C6-43A7-DBEE-F680-119E300A0AF2}"/>
          </ac:spMkLst>
        </pc:spChg>
      </pc:sldChg>
      <pc:sldChg chg="addSp modSp add del mod modAnim">
        <pc:chgData name="Bob Ward" userId="6da7c2dd-8e2e-469f-a216-c384312e2a2d" providerId="ADAL" clId="{7F9623DB-EC89-4240-9A39-91F19B0ECAC2}" dt="2023-06-08T16:03:53.159" v="2100"/>
        <pc:sldMkLst>
          <pc:docMk/>
          <pc:sldMk cId="1282598102" sldId="2147478882"/>
        </pc:sldMkLst>
        <pc:spChg chg="add mod">
          <ac:chgData name="Bob Ward" userId="6da7c2dd-8e2e-469f-a216-c384312e2a2d" providerId="ADAL" clId="{7F9623DB-EC89-4240-9A39-91F19B0ECAC2}" dt="2023-06-08T16:03:37.670" v="2099" actId="1076"/>
          <ac:spMkLst>
            <pc:docMk/>
            <pc:sldMk cId="1282598102" sldId="2147478882"/>
            <ac:spMk id="3" creationId="{B8F12BB2-5786-3D83-47BC-21B8B3182903}"/>
          </ac:spMkLst>
        </pc:spChg>
      </pc:sldChg>
      <pc:sldChg chg="add del">
        <pc:chgData name="Bob Ward" userId="6da7c2dd-8e2e-469f-a216-c384312e2a2d" providerId="ADAL" clId="{7F9623DB-EC89-4240-9A39-91F19B0ECAC2}" dt="2023-06-08T15:51:08.680" v="2094"/>
        <pc:sldMkLst>
          <pc:docMk/>
          <pc:sldMk cId="240821447" sldId="2147478883"/>
        </pc:sldMkLst>
      </pc:sldChg>
      <pc:sldChg chg="add">
        <pc:chgData name="Bob Ward" userId="6da7c2dd-8e2e-469f-a216-c384312e2a2d" providerId="ADAL" clId="{7F9623DB-EC89-4240-9A39-91F19B0ECAC2}" dt="2023-06-08T15:51:08.871" v="2095"/>
        <pc:sldMkLst>
          <pc:docMk/>
          <pc:sldMk cId="2979642226" sldId="2147478883"/>
        </pc:sldMkLst>
      </pc:sldChg>
      <pc:sldChg chg="add">
        <pc:chgData name="Bob Ward" userId="6da7c2dd-8e2e-469f-a216-c384312e2a2d" providerId="ADAL" clId="{7F9623DB-EC89-4240-9A39-91F19B0ECAC2}" dt="2023-06-08T16:02:20.651" v="2097"/>
        <pc:sldMkLst>
          <pc:docMk/>
          <pc:sldMk cId="1991023749" sldId="2147478886"/>
        </pc:sldMkLst>
      </pc:sldChg>
      <pc:sldChg chg="new del">
        <pc:chgData name="Bob Ward" userId="6da7c2dd-8e2e-469f-a216-c384312e2a2d" providerId="ADAL" clId="{7F9623DB-EC89-4240-9A39-91F19B0ECAC2}" dt="2023-06-08T20:41:17.017" v="2102" actId="47"/>
        <pc:sldMkLst>
          <pc:docMk/>
          <pc:sldMk cId="188377441" sldId="2147478887"/>
        </pc:sldMkLst>
      </pc:sldChg>
    </pc:docChg>
  </pc:docChgLst>
  <pc:docChgLst>
    <pc:chgData name="Bob Ward" userId="6da7c2dd-8e2e-469f-a216-c384312e2a2d" providerId="ADAL" clId="{9AE7B170-A361-466E-9AB7-0FACA2D616DC}"/>
    <pc:docChg chg="delSld modSld modSection">
      <pc:chgData name="Bob Ward" userId="6da7c2dd-8e2e-469f-a216-c384312e2a2d" providerId="ADAL" clId="{9AE7B170-A361-466E-9AB7-0FACA2D616DC}" dt="2022-10-24T14:13:41.628" v="1" actId="47"/>
      <pc:docMkLst>
        <pc:docMk/>
      </pc:docMkLst>
      <pc:sldChg chg="modSp mod">
        <pc:chgData name="Bob Ward" userId="6da7c2dd-8e2e-469f-a216-c384312e2a2d" providerId="ADAL" clId="{9AE7B170-A361-466E-9AB7-0FACA2D616DC}" dt="2022-10-24T14:13:30.941" v="0" actId="207"/>
        <pc:sldMkLst>
          <pc:docMk/>
          <pc:sldMk cId="357198375" sldId="2147470468"/>
        </pc:sldMkLst>
        <pc:spChg chg="mod">
          <ac:chgData name="Bob Ward" userId="6da7c2dd-8e2e-469f-a216-c384312e2a2d" providerId="ADAL" clId="{9AE7B170-A361-466E-9AB7-0FACA2D616DC}" dt="2022-10-24T14:13:30.941" v="0" actId="207"/>
          <ac:spMkLst>
            <pc:docMk/>
            <pc:sldMk cId="357198375" sldId="2147470468"/>
            <ac:spMk id="2" creationId="{76DCAE7B-2749-42D4-8826-BBCA79050A5D}"/>
          </ac:spMkLst>
        </pc:spChg>
      </pc:sldChg>
      <pc:sldChg chg="del">
        <pc:chgData name="Bob Ward" userId="6da7c2dd-8e2e-469f-a216-c384312e2a2d" providerId="ADAL" clId="{9AE7B170-A361-466E-9AB7-0FACA2D616DC}" dt="2022-10-24T14:13:41.628" v="1" actId="47"/>
        <pc:sldMkLst>
          <pc:docMk/>
          <pc:sldMk cId="3481895045" sldId="2147477381"/>
        </pc:sldMkLst>
      </pc:sldChg>
    </pc:docChg>
  </pc:docChgLst>
  <pc:docChgLst>
    <pc:chgData name="Bob Ward" userId="6da7c2dd-8e2e-469f-a216-c384312e2a2d" providerId="ADAL" clId="{5C74D27E-8939-4B2E-8186-6E22BA3DC33A}"/>
    <pc:docChg chg="undo custSel addSld delSld modSld sldOrd addSection modSection">
      <pc:chgData name="Bob Ward" userId="6da7c2dd-8e2e-469f-a216-c384312e2a2d" providerId="ADAL" clId="{5C74D27E-8939-4B2E-8186-6E22BA3DC33A}" dt="2023-08-11T22:27:40.865" v="4024" actId="20577"/>
      <pc:docMkLst>
        <pc:docMk/>
      </pc:docMkLst>
      <pc:sldChg chg="ord">
        <pc:chgData name="Bob Ward" userId="6da7c2dd-8e2e-469f-a216-c384312e2a2d" providerId="ADAL" clId="{5C74D27E-8939-4B2E-8186-6E22BA3DC33A}" dt="2023-08-07T14:45:59.067" v="1"/>
        <pc:sldMkLst>
          <pc:docMk/>
          <pc:sldMk cId="1835620604" sldId="2147478890"/>
        </pc:sldMkLst>
      </pc:sldChg>
      <pc:sldChg chg="modSp del mod modNotesTx">
        <pc:chgData name="Bob Ward" userId="6da7c2dd-8e2e-469f-a216-c384312e2a2d" providerId="ADAL" clId="{5C74D27E-8939-4B2E-8186-6E22BA3DC33A}" dt="2023-08-11T14:42:39.511" v="1342" actId="47"/>
        <pc:sldMkLst>
          <pc:docMk/>
          <pc:sldMk cId="1837883339" sldId="2147478891"/>
        </pc:sldMkLst>
        <pc:spChg chg="mod">
          <ac:chgData name="Bob Ward" userId="6da7c2dd-8e2e-469f-a216-c384312e2a2d" providerId="ADAL" clId="{5C74D27E-8939-4B2E-8186-6E22BA3DC33A}" dt="2023-08-11T14:27:55.972" v="290" actId="20577"/>
          <ac:spMkLst>
            <pc:docMk/>
            <pc:sldMk cId="1837883339" sldId="2147478891"/>
            <ac:spMk id="4" creationId="{5294A86B-CC40-D237-6271-40E185564860}"/>
          </ac:spMkLst>
        </pc:spChg>
      </pc:sldChg>
      <pc:sldChg chg="addSp modSp new mod modNotesTx">
        <pc:chgData name="Bob Ward" userId="6da7c2dd-8e2e-469f-a216-c384312e2a2d" providerId="ADAL" clId="{5C74D27E-8939-4B2E-8186-6E22BA3DC33A}" dt="2023-08-11T22:27:40.865" v="4024" actId="20577"/>
        <pc:sldMkLst>
          <pc:docMk/>
          <pc:sldMk cId="3521756255" sldId="2147478892"/>
        </pc:sldMkLst>
        <pc:spChg chg="mod">
          <ac:chgData name="Bob Ward" userId="6da7c2dd-8e2e-469f-a216-c384312e2a2d" providerId="ADAL" clId="{5C74D27E-8939-4B2E-8186-6E22BA3DC33A}" dt="2023-08-07T15:58:06.023" v="90" actId="20577"/>
          <ac:spMkLst>
            <pc:docMk/>
            <pc:sldMk cId="3521756255" sldId="2147478892"/>
            <ac:spMk id="2" creationId="{FBF25891-6A69-7B78-9483-466979F8EEDA}"/>
          </ac:spMkLst>
        </pc:spChg>
        <pc:spChg chg="add mod">
          <ac:chgData name="Bob Ward" userId="6da7c2dd-8e2e-469f-a216-c384312e2a2d" providerId="ADAL" clId="{5C74D27E-8939-4B2E-8186-6E22BA3DC33A}" dt="2023-08-11T22:27:40.865" v="4024" actId="20577"/>
          <ac:spMkLst>
            <pc:docMk/>
            <pc:sldMk cId="3521756255" sldId="2147478892"/>
            <ac:spMk id="3" creationId="{024DFAE5-70B3-B393-A539-3C0570746327}"/>
          </ac:spMkLst>
        </pc:spChg>
      </pc:sldChg>
      <pc:sldChg chg="modSp add mod">
        <pc:chgData name="Bob Ward" userId="6da7c2dd-8e2e-469f-a216-c384312e2a2d" providerId="ADAL" clId="{5C74D27E-8939-4B2E-8186-6E22BA3DC33A}" dt="2023-08-11T16:02:42.633" v="3879" actId="20577"/>
        <pc:sldMkLst>
          <pc:docMk/>
          <pc:sldMk cId="1359540594" sldId="2147478893"/>
        </pc:sldMkLst>
        <pc:spChg chg="mod">
          <ac:chgData name="Bob Ward" userId="6da7c2dd-8e2e-469f-a216-c384312e2a2d" providerId="ADAL" clId="{5C74D27E-8939-4B2E-8186-6E22BA3DC33A}" dt="2023-08-11T14:48:34.348" v="2007" actId="20577"/>
          <ac:spMkLst>
            <pc:docMk/>
            <pc:sldMk cId="1359540594" sldId="2147478893"/>
            <ac:spMk id="2" creationId="{F329D24E-88AC-04B4-FF70-E7E088102AE4}"/>
          </ac:spMkLst>
        </pc:spChg>
        <pc:spChg chg="mod">
          <ac:chgData name="Bob Ward" userId="6da7c2dd-8e2e-469f-a216-c384312e2a2d" providerId="ADAL" clId="{5C74D27E-8939-4B2E-8186-6E22BA3DC33A}" dt="2023-08-11T16:02:42.633" v="3879" actId="20577"/>
          <ac:spMkLst>
            <pc:docMk/>
            <pc:sldMk cId="1359540594" sldId="2147478893"/>
            <ac:spMk id="4" creationId="{5294A86B-CC40-D237-6271-40E185564860}"/>
          </ac:spMkLst>
        </pc:spChg>
      </pc:sldChg>
      <pc:sldChg chg="add">
        <pc:chgData name="Bob Ward" userId="6da7c2dd-8e2e-469f-a216-c384312e2a2d" providerId="ADAL" clId="{5C74D27E-8939-4B2E-8186-6E22BA3DC33A}" dt="2023-08-11T14:48:02.551" v="1916" actId="2890"/>
        <pc:sldMkLst>
          <pc:docMk/>
          <pc:sldMk cId="2171212420" sldId="2147478894"/>
        </pc:sldMkLst>
      </pc:sldChg>
      <pc:sldChg chg="modSp add mod">
        <pc:chgData name="Bob Ward" userId="6da7c2dd-8e2e-469f-a216-c384312e2a2d" providerId="ADAL" clId="{5C74D27E-8939-4B2E-8186-6E22BA3DC33A}" dt="2023-08-11T15:56:27.830" v="3789" actId="20577"/>
        <pc:sldMkLst>
          <pc:docMk/>
          <pc:sldMk cId="1468040547" sldId="2147478895"/>
        </pc:sldMkLst>
        <pc:spChg chg="mod">
          <ac:chgData name="Bob Ward" userId="6da7c2dd-8e2e-469f-a216-c384312e2a2d" providerId="ADAL" clId="{5C74D27E-8939-4B2E-8186-6E22BA3DC33A}" dt="2023-08-11T14:52:20.454" v="2270" actId="20577"/>
          <ac:spMkLst>
            <pc:docMk/>
            <pc:sldMk cId="1468040547" sldId="2147478895"/>
            <ac:spMk id="2" creationId="{F329D24E-88AC-04B4-FF70-E7E088102AE4}"/>
          </ac:spMkLst>
        </pc:spChg>
        <pc:spChg chg="mod">
          <ac:chgData name="Bob Ward" userId="6da7c2dd-8e2e-469f-a216-c384312e2a2d" providerId="ADAL" clId="{5C74D27E-8939-4B2E-8186-6E22BA3DC33A}" dt="2023-08-11T15:56:27.830" v="3789" actId="20577"/>
          <ac:spMkLst>
            <pc:docMk/>
            <pc:sldMk cId="1468040547" sldId="2147478895"/>
            <ac:spMk id="4" creationId="{5294A86B-CC40-D237-6271-40E185564860}"/>
          </ac:spMkLst>
        </pc:spChg>
      </pc:sldChg>
      <pc:sldChg chg="modSp add mod">
        <pc:chgData name="Bob Ward" userId="6da7c2dd-8e2e-469f-a216-c384312e2a2d" providerId="ADAL" clId="{5C74D27E-8939-4B2E-8186-6E22BA3DC33A}" dt="2023-08-11T15:57:03.455" v="3794" actId="20577"/>
        <pc:sldMkLst>
          <pc:docMk/>
          <pc:sldMk cId="1614698447" sldId="2147478896"/>
        </pc:sldMkLst>
        <pc:spChg chg="mod">
          <ac:chgData name="Bob Ward" userId="6da7c2dd-8e2e-469f-a216-c384312e2a2d" providerId="ADAL" clId="{5C74D27E-8939-4B2E-8186-6E22BA3DC33A}" dt="2023-08-11T15:07:00.154" v="2818" actId="313"/>
          <ac:spMkLst>
            <pc:docMk/>
            <pc:sldMk cId="1614698447" sldId="2147478896"/>
            <ac:spMk id="2" creationId="{F329D24E-88AC-04B4-FF70-E7E088102AE4}"/>
          </ac:spMkLst>
        </pc:spChg>
        <pc:spChg chg="mod">
          <ac:chgData name="Bob Ward" userId="6da7c2dd-8e2e-469f-a216-c384312e2a2d" providerId="ADAL" clId="{5C74D27E-8939-4B2E-8186-6E22BA3DC33A}" dt="2023-08-11T15:57:03.455" v="3794" actId="20577"/>
          <ac:spMkLst>
            <pc:docMk/>
            <pc:sldMk cId="1614698447" sldId="2147478896"/>
            <ac:spMk id="4" creationId="{5294A86B-CC40-D237-6271-40E185564860}"/>
          </ac:spMkLst>
        </pc:spChg>
      </pc:sldChg>
      <pc:sldChg chg="modSp add mod">
        <pc:chgData name="Bob Ward" userId="6da7c2dd-8e2e-469f-a216-c384312e2a2d" providerId="ADAL" clId="{5C74D27E-8939-4B2E-8186-6E22BA3DC33A}" dt="2023-08-11T15:59:56.168" v="3866" actId="20577"/>
        <pc:sldMkLst>
          <pc:docMk/>
          <pc:sldMk cId="3569136882" sldId="2147478897"/>
        </pc:sldMkLst>
        <pc:spChg chg="mod">
          <ac:chgData name="Bob Ward" userId="6da7c2dd-8e2e-469f-a216-c384312e2a2d" providerId="ADAL" clId="{5C74D27E-8939-4B2E-8186-6E22BA3DC33A}" dt="2023-08-11T15:59:56.168" v="3866" actId="20577"/>
          <ac:spMkLst>
            <pc:docMk/>
            <pc:sldMk cId="3569136882" sldId="2147478897"/>
            <ac:spMk id="2" creationId="{F329D24E-88AC-04B4-FF70-E7E088102AE4}"/>
          </ac:spMkLst>
        </pc:spChg>
        <pc:spChg chg="mod">
          <ac:chgData name="Bob Ward" userId="6da7c2dd-8e2e-469f-a216-c384312e2a2d" providerId="ADAL" clId="{5C74D27E-8939-4B2E-8186-6E22BA3DC33A}" dt="2023-08-11T15:59:37.615" v="3859" actId="20577"/>
          <ac:spMkLst>
            <pc:docMk/>
            <pc:sldMk cId="3569136882" sldId="2147478897"/>
            <ac:spMk id="4" creationId="{5294A86B-CC40-D237-6271-40E185564860}"/>
          </ac:spMkLst>
        </pc:spChg>
      </pc:sldChg>
      <pc:sldChg chg="modSp add mod">
        <pc:chgData name="Bob Ward" userId="6da7c2dd-8e2e-469f-a216-c384312e2a2d" providerId="ADAL" clId="{5C74D27E-8939-4B2E-8186-6E22BA3DC33A}" dt="2023-08-11T16:03:58.815" v="3968" actId="20577"/>
        <pc:sldMkLst>
          <pc:docMk/>
          <pc:sldMk cId="3792976302" sldId="2147478898"/>
        </pc:sldMkLst>
        <pc:spChg chg="mod">
          <ac:chgData name="Bob Ward" userId="6da7c2dd-8e2e-469f-a216-c384312e2a2d" providerId="ADAL" clId="{5C74D27E-8939-4B2E-8186-6E22BA3DC33A}" dt="2023-08-11T16:03:21.611" v="3889"/>
          <ac:spMkLst>
            <pc:docMk/>
            <pc:sldMk cId="3792976302" sldId="2147478898"/>
            <ac:spMk id="2" creationId="{F329D24E-88AC-04B4-FF70-E7E088102AE4}"/>
          </ac:spMkLst>
        </pc:spChg>
        <pc:spChg chg="mod">
          <ac:chgData name="Bob Ward" userId="6da7c2dd-8e2e-469f-a216-c384312e2a2d" providerId="ADAL" clId="{5C74D27E-8939-4B2E-8186-6E22BA3DC33A}" dt="2023-08-11T16:03:58.815" v="3968" actId="20577"/>
          <ac:spMkLst>
            <pc:docMk/>
            <pc:sldMk cId="3792976302" sldId="2147478898"/>
            <ac:spMk id="4" creationId="{5294A86B-CC40-D237-6271-40E185564860}"/>
          </ac:spMkLst>
        </pc:spChg>
      </pc:sldChg>
    </pc:docChg>
  </pc:docChgLst>
</pc:chgInfo>
</file>

<file path=ppt/diagrams/_rels/data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ata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ata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_rels/drawing19.xml.rels><?xml version="1.0" encoding="UTF-8" standalone="yes"?>
<Relationships xmlns="http://schemas.openxmlformats.org/package/2006/relationships"><Relationship Id="rId1" Type="http://schemas.openxmlformats.org/officeDocument/2006/relationships/hyperlink" Target="https://learn.microsoft.com/en-us/azure/azure-sql/managed-instance/management-operations-overview" TargetMode="External"/></Relationships>
</file>

<file path=ppt/diagrams/_rels/drawing25.xml.rels><?xml version="1.0" encoding="UTF-8" standalone="yes"?>
<Relationships xmlns="http://schemas.openxmlformats.org/package/2006/relationships"><Relationship Id="rId1" Type="http://schemas.openxmlformats.org/officeDocument/2006/relationships/hyperlink" Target="https://techcommunity.microsoft.com/t5/azure-sql-blog/backup-storage-consumption-on-managed-instance-explained/ba-p/1390923"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79C4-B500-483D-A353-503585798E78}"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841A021C-5889-406A-8E16-B54BB8B5BFA2}">
      <dgm:prSet/>
      <dgm:spPr/>
      <dgm:t>
        <a:bodyPr/>
        <a:lstStyle/>
        <a:p>
          <a:r>
            <a:rPr lang="en-US" dirty="0"/>
            <a:t>Special region types</a:t>
          </a:r>
        </a:p>
      </dgm:t>
    </dgm:pt>
    <dgm:pt modelId="{CF18A11A-BC2B-4C3C-9126-DF8DA2F5C20D}" type="parTrans" cxnId="{21CF0131-47F0-4A43-88D1-AEF8FCB34855}">
      <dgm:prSet/>
      <dgm:spPr/>
      <dgm:t>
        <a:bodyPr/>
        <a:lstStyle/>
        <a:p>
          <a:endParaRPr lang="en-US"/>
        </a:p>
      </dgm:t>
    </dgm:pt>
    <dgm:pt modelId="{072FE7A8-C783-4206-914C-60B7C9BEA2F5}" type="sibTrans" cxnId="{21CF0131-47F0-4A43-88D1-AEF8FCB34855}">
      <dgm:prSet/>
      <dgm:spPr/>
      <dgm:t>
        <a:bodyPr/>
        <a:lstStyle/>
        <a:p>
          <a:endParaRPr lang="en-US"/>
        </a:p>
      </dgm:t>
    </dgm:pt>
    <dgm:pt modelId="{7596262E-486A-4470-8995-13EB01012220}">
      <dgm:prSet/>
      <dgm:spPr/>
      <dgm:t>
        <a:bodyPr/>
        <a:lstStyle/>
        <a:p>
          <a:r>
            <a:rPr lang="en-US" dirty="0"/>
            <a:t>Paired Regions</a:t>
          </a:r>
        </a:p>
      </dgm:t>
    </dgm:pt>
    <dgm:pt modelId="{EBC62228-64BF-4E8C-A0CD-8600B3080E92}" type="parTrans" cxnId="{B2D13B35-F35B-4AC6-8F66-4E6C951BEAD0}">
      <dgm:prSet/>
      <dgm:spPr/>
      <dgm:t>
        <a:bodyPr/>
        <a:lstStyle/>
        <a:p>
          <a:endParaRPr lang="en-US"/>
        </a:p>
      </dgm:t>
    </dgm:pt>
    <dgm:pt modelId="{065BDC98-9C1E-41B8-9FF6-39DD4FD161C6}" type="sibTrans" cxnId="{B2D13B35-F35B-4AC6-8F66-4E6C951BEAD0}">
      <dgm:prSet/>
      <dgm:spPr/>
      <dgm:t>
        <a:bodyPr/>
        <a:lstStyle/>
        <a:p>
          <a:endParaRPr lang="en-US"/>
        </a:p>
      </dgm:t>
    </dgm:pt>
    <dgm:pt modelId="{E74F1D7C-F136-4A61-8660-5B3666EDB862}">
      <dgm:prSet/>
      <dgm:spPr/>
      <dgm:t>
        <a:bodyPr/>
        <a:lstStyle/>
        <a:p>
          <a:r>
            <a:rPr lang="en-US" dirty="0"/>
            <a:t>Some resources have to be in the same region</a:t>
          </a:r>
        </a:p>
      </dgm:t>
    </dgm:pt>
    <dgm:pt modelId="{C2862D13-B492-4C6B-8F51-5EB09A9A66DA}" type="parTrans" cxnId="{47253ADD-AC2A-456F-889E-23F85F03D897}">
      <dgm:prSet/>
      <dgm:spPr/>
      <dgm:t>
        <a:bodyPr/>
        <a:lstStyle/>
        <a:p>
          <a:endParaRPr lang="en-US"/>
        </a:p>
      </dgm:t>
    </dgm:pt>
    <dgm:pt modelId="{224E4FA7-6FBD-4F03-9798-390FCE4B82A3}" type="sibTrans" cxnId="{47253ADD-AC2A-456F-889E-23F85F03D897}">
      <dgm:prSet/>
      <dgm:spPr/>
      <dgm:t>
        <a:bodyPr/>
        <a:lstStyle/>
        <a:p>
          <a:endParaRPr lang="en-US"/>
        </a:p>
      </dgm:t>
    </dgm:pt>
    <dgm:pt modelId="{AD1EA4C6-E7B1-49F1-9D77-D13A020FB5F1}">
      <dgm:prSet/>
      <dgm:spPr/>
      <dgm:t>
        <a:bodyPr/>
        <a:lstStyle/>
        <a:p>
          <a:r>
            <a:rPr lang="en-US" dirty="0"/>
            <a:t>Region redundancy</a:t>
          </a:r>
        </a:p>
      </dgm:t>
    </dgm:pt>
    <dgm:pt modelId="{5A9F3138-EE2A-4A3E-A47B-713905D7FC3D}" type="parTrans" cxnId="{875E722D-18F5-4594-8994-50C45BE83F37}">
      <dgm:prSet/>
      <dgm:spPr/>
    </dgm:pt>
    <dgm:pt modelId="{E44085B9-3BE2-42C1-8936-A8F3C2E3C69E}" type="sibTrans" cxnId="{875E722D-18F5-4594-8994-50C45BE83F37}">
      <dgm:prSet/>
      <dgm:spPr/>
    </dgm:pt>
    <dgm:pt modelId="{E0235D16-BA8A-4C1D-A4C3-1517E6B19EF2}">
      <dgm:prSet/>
      <dgm:spPr/>
      <dgm:t>
        <a:bodyPr/>
        <a:lstStyle/>
        <a:p>
          <a:r>
            <a:rPr lang="en-US" dirty="0"/>
            <a:t>App considerations</a:t>
          </a:r>
        </a:p>
      </dgm:t>
    </dgm:pt>
    <dgm:pt modelId="{DB86006B-6C3E-40BE-9F5E-FD8A7207FFC1}" type="parTrans" cxnId="{0023F70E-9821-4DE8-BFDF-3477663AE048}">
      <dgm:prSet/>
      <dgm:spPr/>
    </dgm:pt>
    <dgm:pt modelId="{1502A755-3867-4A8E-AAB5-27335328A046}" type="sibTrans" cxnId="{0023F70E-9821-4DE8-BFDF-3477663AE048}">
      <dgm:prSet/>
      <dgm:spPr/>
    </dgm:pt>
    <dgm:pt modelId="{992F55BC-7A11-4E7C-8E34-D252C64DDF4B}" type="pres">
      <dgm:prSet presAssocID="{19E379C4-B500-483D-A353-503585798E78}" presName="Name0" presStyleCnt="0">
        <dgm:presLayoutVars>
          <dgm:dir/>
          <dgm:resizeHandles val="exact"/>
        </dgm:presLayoutVars>
      </dgm:prSet>
      <dgm:spPr/>
    </dgm:pt>
    <dgm:pt modelId="{F8BC6069-CAF0-4C7E-B36F-7EF732D52F99}" type="pres">
      <dgm:prSet presAssocID="{841A021C-5889-406A-8E16-B54BB8B5BFA2}" presName="node" presStyleLbl="node1" presStyleIdx="0" presStyleCnt="5">
        <dgm:presLayoutVars>
          <dgm:bulletEnabled val="1"/>
        </dgm:presLayoutVars>
      </dgm:prSet>
      <dgm:spPr/>
    </dgm:pt>
    <dgm:pt modelId="{F76DB61D-0390-4372-86C4-E5B1A3DB8761}" type="pres">
      <dgm:prSet presAssocID="{072FE7A8-C783-4206-914C-60B7C9BEA2F5}" presName="sibTrans" presStyleCnt="0"/>
      <dgm:spPr/>
    </dgm:pt>
    <dgm:pt modelId="{239102AE-FDFF-4855-8952-B633CA959A7F}" type="pres">
      <dgm:prSet presAssocID="{AD1EA4C6-E7B1-49F1-9D77-D13A020FB5F1}" presName="node" presStyleLbl="node1" presStyleIdx="1" presStyleCnt="5">
        <dgm:presLayoutVars>
          <dgm:bulletEnabled val="1"/>
        </dgm:presLayoutVars>
      </dgm:prSet>
      <dgm:spPr/>
    </dgm:pt>
    <dgm:pt modelId="{D19207DC-D990-44F2-B8F5-48E97686E7DE}" type="pres">
      <dgm:prSet presAssocID="{E44085B9-3BE2-42C1-8936-A8F3C2E3C69E}" presName="sibTrans" presStyleCnt="0"/>
      <dgm:spPr/>
    </dgm:pt>
    <dgm:pt modelId="{6E9F6896-A5E1-4181-9BCF-CC9B5CEDBFB0}" type="pres">
      <dgm:prSet presAssocID="{7596262E-486A-4470-8995-13EB01012220}" presName="node" presStyleLbl="node1" presStyleIdx="2" presStyleCnt="5">
        <dgm:presLayoutVars>
          <dgm:bulletEnabled val="1"/>
        </dgm:presLayoutVars>
      </dgm:prSet>
      <dgm:spPr/>
    </dgm:pt>
    <dgm:pt modelId="{1A1958A3-2F33-4FBC-82A6-3559C21B99E4}" type="pres">
      <dgm:prSet presAssocID="{065BDC98-9C1E-41B8-9FF6-39DD4FD161C6}" presName="sibTrans" presStyleCnt="0"/>
      <dgm:spPr/>
    </dgm:pt>
    <dgm:pt modelId="{91C7A853-7485-4D3E-999E-B40959BC9608}" type="pres">
      <dgm:prSet presAssocID="{E74F1D7C-F136-4A61-8660-5B3666EDB862}" presName="node" presStyleLbl="node1" presStyleIdx="3" presStyleCnt="5">
        <dgm:presLayoutVars>
          <dgm:bulletEnabled val="1"/>
        </dgm:presLayoutVars>
      </dgm:prSet>
      <dgm:spPr/>
    </dgm:pt>
    <dgm:pt modelId="{692ADCA2-43CD-4BB4-B27A-E307E48A9DDD}" type="pres">
      <dgm:prSet presAssocID="{224E4FA7-6FBD-4F03-9798-390FCE4B82A3}" presName="sibTrans" presStyleCnt="0"/>
      <dgm:spPr/>
    </dgm:pt>
    <dgm:pt modelId="{B7F93E50-895D-40A8-BC83-512A2AE314BE}" type="pres">
      <dgm:prSet presAssocID="{E0235D16-BA8A-4C1D-A4C3-1517E6B19EF2}" presName="node" presStyleLbl="node1" presStyleIdx="4" presStyleCnt="5">
        <dgm:presLayoutVars>
          <dgm:bulletEnabled val="1"/>
        </dgm:presLayoutVars>
      </dgm:prSet>
      <dgm:spPr/>
    </dgm:pt>
  </dgm:ptLst>
  <dgm:cxnLst>
    <dgm:cxn modelId="{EEB47700-F200-4767-A258-DBD61E5530F7}" type="presOf" srcId="{E74F1D7C-F136-4A61-8660-5B3666EDB862}" destId="{91C7A853-7485-4D3E-999E-B40959BC9608}" srcOrd="0" destOrd="0" presId="urn:microsoft.com/office/officeart/2005/8/layout/hList6"/>
    <dgm:cxn modelId="{0023F70E-9821-4DE8-BFDF-3477663AE048}" srcId="{19E379C4-B500-483D-A353-503585798E78}" destId="{E0235D16-BA8A-4C1D-A4C3-1517E6B19EF2}" srcOrd="4" destOrd="0" parTransId="{DB86006B-6C3E-40BE-9F5E-FD8A7207FFC1}" sibTransId="{1502A755-3867-4A8E-AAB5-27335328A046}"/>
    <dgm:cxn modelId="{875E722D-18F5-4594-8994-50C45BE83F37}" srcId="{19E379C4-B500-483D-A353-503585798E78}" destId="{AD1EA4C6-E7B1-49F1-9D77-D13A020FB5F1}" srcOrd="1" destOrd="0" parTransId="{5A9F3138-EE2A-4A3E-A47B-713905D7FC3D}" sibTransId="{E44085B9-3BE2-42C1-8936-A8F3C2E3C69E}"/>
    <dgm:cxn modelId="{21CF0131-47F0-4A43-88D1-AEF8FCB34855}" srcId="{19E379C4-B500-483D-A353-503585798E78}" destId="{841A021C-5889-406A-8E16-B54BB8B5BFA2}" srcOrd="0" destOrd="0" parTransId="{CF18A11A-BC2B-4C3C-9126-DF8DA2F5C20D}" sibTransId="{072FE7A8-C783-4206-914C-60B7C9BEA2F5}"/>
    <dgm:cxn modelId="{B2D13B35-F35B-4AC6-8F66-4E6C951BEAD0}" srcId="{19E379C4-B500-483D-A353-503585798E78}" destId="{7596262E-486A-4470-8995-13EB01012220}" srcOrd="2" destOrd="0" parTransId="{EBC62228-64BF-4E8C-A0CD-8600B3080E92}" sibTransId="{065BDC98-9C1E-41B8-9FF6-39DD4FD161C6}"/>
    <dgm:cxn modelId="{36C83836-3928-402D-A704-31B8D2B2E1BB}" type="presOf" srcId="{7596262E-486A-4470-8995-13EB01012220}" destId="{6E9F6896-A5E1-4181-9BCF-CC9B5CEDBFB0}" srcOrd="0" destOrd="0" presId="urn:microsoft.com/office/officeart/2005/8/layout/hList6"/>
    <dgm:cxn modelId="{D7FCCB54-C284-46E7-A78A-D59D0AE2095C}" type="presOf" srcId="{AD1EA4C6-E7B1-49F1-9D77-D13A020FB5F1}" destId="{239102AE-FDFF-4855-8952-B633CA959A7F}" srcOrd="0" destOrd="0" presId="urn:microsoft.com/office/officeart/2005/8/layout/hList6"/>
    <dgm:cxn modelId="{8CBB7D90-9FA4-4484-B6BD-75C01C624CC2}" type="presOf" srcId="{19E379C4-B500-483D-A353-503585798E78}" destId="{992F55BC-7A11-4E7C-8E34-D252C64DDF4B}" srcOrd="0" destOrd="0" presId="urn:microsoft.com/office/officeart/2005/8/layout/hList6"/>
    <dgm:cxn modelId="{FDE8BBC5-9BCB-4B9E-8C86-FA675E7F5879}" type="presOf" srcId="{841A021C-5889-406A-8E16-B54BB8B5BFA2}" destId="{F8BC6069-CAF0-4C7E-B36F-7EF732D52F99}" srcOrd="0" destOrd="0" presId="urn:microsoft.com/office/officeart/2005/8/layout/hList6"/>
    <dgm:cxn modelId="{C8201BD6-3B74-48A2-A493-F4B4BE0A531B}" type="presOf" srcId="{E0235D16-BA8A-4C1D-A4C3-1517E6B19EF2}" destId="{B7F93E50-895D-40A8-BC83-512A2AE314BE}" srcOrd="0" destOrd="0" presId="urn:microsoft.com/office/officeart/2005/8/layout/hList6"/>
    <dgm:cxn modelId="{47253ADD-AC2A-456F-889E-23F85F03D897}" srcId="{19E379C4-B500-483D-A353-503585798E78}" destId="{E74F1D7C-F136-4A61-8660-5B3666EDB862}" srcOrd="3" destOrd="0" parTransId="{C2862D13-B492-4C6B-8F51-5EB09A9A66DA}" sibTransId="{224E4FA7-6FBD-4F03-9798-390FCE4B82A3}"/>
    <dgm:cxn modelId="{AC5E2EAA-D251-4003-AB0B-B18051046CEE}" type="presParOf" srcId="{992F55BC-7A11-4E7C-8E34-D252C64DDF4B}" destId="{F8BC6069-CAF0-4C7E-B36F-7EF732D52F99}" srcOrd="0" destOrd="0" presId="urn:microsoft.com/office/officeart/2005/8/layout/hList6"/>
    <dgm:cxn modelId="{58CEDA73-AF98-479B-97BA-AE524CE43358}" type="presParOf" srcId="{992F55BC-7A11-4E7C-8E34-D252C64DDF4B}" destId="{F76DB61D-0390-4372-86C4-E5B1A3DB8761}" srcOrd="1" destOrd="0" presId="urn:microsoft.com/office/officeart/2005/8/layout/hList6"/>
    <dgm:cxn modelId="{0294A3D3-CCC2-4F99-B47D-9DDF8E3BD5AC}" type="presParOf" srcId="{992F55BC-7A11-4E7C-8E34-D252C64DDF4B}" destId="{239102AE-FDFF-4855-8952-B633CA959A7F}" srcOrd="2" destOrd="0" presId="urn:microsoft.com/office/officeart/2005/8/layout/hList6"/>
    <dgm:cxn modelId="{23A6B4F9-27A9-4432-9E63-A7EA39BB9619}" type="presParOf" srcId="{992F55BC-7A11-4E7C-8E34-D252C64DDF4B}" destId="{D19207DC-D990-44F2-B8F5-48E97686E7DE}" srcOrd="3" destOrd="0" presId="urn:microsoft.com/office/officeart/2005/8/layout/hList6"/>
    <dgm:cxn modelId="{1334B2FC-B6EF-48A7-8195-91AB556BE43F}" type="presParOf" srcId="{992F55BC-7A11-4E7C-8E34-D252C64DDF4B}" destId="{6E9F6896-A5E1-4181-9BCF-CC9B5CEDBFB0}" srcOrd="4" destOrd="0" presId="urn:microsoft.com/office/officeart/2005/8/layout/hList6"/>
    <dgm:cxn modelId="{F3A39AA0-4620-47F5-A19B-BC4B3DA749C7}" type="presParOf" srcId="{992F55BC-7A11-4E7C-8E34-D252C64DDF4B}" destId="{1A1958A3-2F33-4FBC-82A6-3559C21B99E4}" srcOrd="5" destOrd="0" presId="urn:microsoft.com/office/officeart/2005/8/layout/hList6"/>
    <dgm:cxn modelId="{062C0EAE-3921-4D2A-8D59-F4805410C059}" type="presParOf" srcId="{992F55BC-7A11-4E7C-8E34-D252C64DDF4B}" destId="{91C7A853-7485-4D3E-999E-B40959BC9608}" srcOrd="6" destOrd="0" presId="urn:microsoft.com/office/officeart/2005/8/layout/hList6"/>
    <dgm:cxn modelId="{6677D499-2E69-41A1-B5EC-CFDE6186019B}" type="presParOf" srcId="{992F55BC-7A11-4E7C-8E34-D252C64DDF4B}" destId="{692ADCA2-43CD-4BB4-B27A-E307E48A9DDD}" srcOrd="7" destOrd="0" presId="urn:microsoft.com/office/officeart/2005/8/layout/hList6"/>
    <dgm:cxn modelId="{33462D8B-3971-4B94-BFD7-B4AB11047D30}" type="presParOf" srcId="{992F55BC-7A11-4E7C-8E34-D252C64DDF4B}" destId="{B7F93E50-895D-40A8-BC83-512A2AE314BE}" srcOrd="8"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8BE9EE6-5936-4EE3-9816-EE0F5688451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255287BC-FF06-4ADE-A892-B7A9C0C8741A}">
      <dgm:prSet/>
      <dgm:spPr/>
      <dgm:t>
        <a:bodyPr/>
        <a:lstStyle/>
        <a:p>
          <a:r>
            <a:rPr lang="en-US" baseline="0" dirty="0"/>
            <a:t>Stopping vs Deallocating</a:t>
          </a:r>
          <a:endParaRPr lang="en-US" dirty="0"/>
        </a:p>
      </dgm:t>
    </dgm:pt>
    <dgm:pt modelId="{5655AB32-EFBD-4B51-9559-1A352930B26C}" type="parTrans" cxnId="{FD2354C4-3637-49CC-829A-9F5142F7F225}">
      <dgm:prSet/>
      <dgm:spPr/>
      <dgm:t>
        <a:bodyPr/>
        <a:lstStyle/>
        <a:p>
          <a:endParaRPr lang="en-US"/>
        </a:p>
      </dgm:t>
    </dgm:pt>
    <dgm:pt modelId="{ED1AB62D-C049-4E96-9563-B04E8D0223A1}" type="sibTrans" cxnId="{FD2354C4-3637-49CC-829A-9F5142F7F225}">
      <dgm:prSet/>
      <dgm:spPr/>
      <dgm:t>
        <a:bodyPr/>
        <a:lstStyle/>
        <a:p>
          <a:endParaRPr lang="en-US"/>
        </a:p>
      </dgm:t>
    </dgm:pt>
    <dgm:pt modelId="{DDA262A2-395D-4726-8F96-B1E707EEADF3}">
      <dgm:prSet/>
      <dgm:spPr/>
      <dgm:t>
        <a:bodyPr/>
        <a:lstStyle/>
        <a:p>
          <a:r>
            <a:rPr lang="en-US" i="1" baseline="0" dirty="0"/>
            <a:t>Stopped</a:t>
          </a:r>
          <a:r>
            <a:rPr lang="en-US" baseline="0" dirty="0"/>
            <a:t> = Shutting down inside the VM stops the VM but you are still billed for compute</a:t>
          </a:r>
          <a:endParaRPr lang="en-US" dirty="0"/>
        </a:p>
      </dgm:t>
    </dgm:pt>
    <dgm:pt modelId="{42C5145A-529D-4671-A7E0-FF0CB63F2719}" type="parTrans" cxnId="{B6D08098-6655-445A-A344-A9C7BD470EDE}">
      <dgm:prSet/>
      <dgm:spPr/>
      <dgm:t>
        <a:bodyPr/>
        <a:lstStyle/>
        <a:p>
          <a:endParaRPr lang="en-US"/>
        </a:p>
      </dgm:t>
    </dgm:pt>
    <dgm:pt modelId="{5E0989F2-0307-4F95-BEAC-CC05C8F28F14}" type="sibTrans" cxnId="{B6D08098-6655-445A-A344-A9C7BD470EDE}">
      <dgm:prSet/>
      <dgm:spPr/>
      <dgm:t>
        <a:bodyPr/>
        <a:lstStyle/>
        <a:p>
          <a:endParaRPr lang="en-US"/>
        </a:p>
      </dgm:t>
    </dgm:pt>
    <dgm:pt modelId="{4913DD36-EE5A-4D0B-97F7-83268CA5126B}">
      <dgm:prSet/>
      <dgm:spPr/>
      <dgm:t>
        <a:bodyPr/>
        <a:lstStyle/>
        <a:p>
          <a:r>
            <a:rPr lang="en-US" i="1" baseline="0" dirty="0"/>
            <a:t>Deallocated</a:t>
          </a:r>
          <a:r>
            <a:rPr lang="en-US" baseline="0" dirty="0"/>
            <a:t> = Deallocating (</a:t>
          </a:r>
          <a:r>
            <a:rPr lang="en-US" b="1" baseline="0" dirty="0"/>
            <a:t>Stop</a:t>
          </a:r>
          <a:r>
            <a:rPr lang="en-US" baseline="0" dirty="0"/>
            <a:t> from the portal) will shutdown the VM and you are not billed for compute</a:t>
          </a:r>
          <a:endParaRPr lang="en-US" dirty="0"/>
        </a:p>
      </dgm:t>
    </dgm:pt>
    <dgm:pt modelId="{00772206-185C-4FF7-A782-73D5F53B04B7}" type="parTrans" cxnId="{81FE93C7-3F1D-4E29-91E4-17E5F7957844}">
      <dgm:prSet/>
      <dgm:spPr/>
      <dgm:t>
        <a:bodyPr/>
        <a:lstStyle/>
        <a:p>
          <a:endParaRPr lang="en-US"/>
        </a:p>
      </dgm:t>
    </dgm:pt>
    <dgm:pt modelId="{3461E2AA-234C-400A-8D54-D2F1CEE8A368}" type="sibTrans" cxnId="{81FE93C7-3F1D-4E29-91E4-17E5F7957844}">
      <dgm:prSet/>
      <dgm:spPr/>
      <dgm:t>
        <a:bodyPr/>
        <a:lstStyle/>
        <a:p>
          <a:endParaRPr lang="en-US"/>
        </a:p>
      </dgm:t>
    </dgm:pt>
    <dgm:pt modelId="{2F7E74DA-7CFE-4117-8050-A1233B225008}">
      <dgm:prSet/>
      <dgm:spPr/>
      <dgm:t>
        <a:bodyPr/>
        <a:lstStyle/>
        <a:p>
          <a:r>
            <a:rPr lang="en-US" baseline="0" dirty="0"/>
            <a:t>Resizing the VM</a:t>
          </a:r>
          <a:endParaRPr lang="en-US" dirty="0"/>
        </a:p>
      </dgm:t>
    </dgm:pt>
    <dgm:pt modelId="{AE921853-0C4F-4A4A-8F0A-0E6EA9EF5796}" type="parTrans" cxnId="{21F57E42-0321-40E2-91F6-5694FF1BAB27}">
      <dgm:prSet/>
      <dgm:spPr/>
      <dgm:t>
        <a:bodyPr/>
        <a:lstStyle/>
        <a:p>
          <a:endParaRPr lang="en-US"/>
        </a:p>
      </dgm:t>
    </dgm:pt>
    <dgm:pt modelId="{C2DBA5BD-3A37-4F17-BD05-2241A55D6079}" type="sibTrans" cxnId="{21F57E42-0321-40E2-91F6-5694FF1BAB27}">
      <dgm:prSet/>
      <dgm:spPr/>
      <dgm:t>
        <a:bodyPr/>
        <a:lstStyle/>
        <a:p>
          <a:endParaRPr lang="en-US"/>
        </a:p>
      </dgm:t>
    </dgm:pt>
    <dgm:pt modelId="{572E6C26-EA4C-49E3-BF32-B009D4B7A5A8}">
      <dgm:prSet/>
      <dgm:spPr/>
      <dgm:t>
        <a:bodyPr/>
        <a:lstStyle/>
        <a:p>
          <a:r>
            <a:rPr lang="en-US" baseline="0" dirty="0"/>
            <a:t>Choose a new size that still meets your requirements (Ex. Premium storage or temp disk)</a:t>
          </a:r>
          <a:endParaRPr lang="en-US" dirty="0"/>
        </a:p>
      </dgm:t>
    </dgm:pt>
    <dgm:pt modelId="{98CEAE74-487E-4801-9DA9-F9ED5A79F593}" type="parTrans" cxnId="{2473C3DB-14DD-4A72-BD8B-A7816AE077BE}">
      <dgm:prSet/>
      <dgm:spPr/>
      <dgm:t>
        <a:bodyPr/>
        <a:lstStyle/>
        <a:p>
          <a:endParaRPr lang="en-US"/>
        </a:p>
      </dgm:t>
    </dgm:pt>
    <dgm:pt modelId="{971B2107-7685-438B-A635-4BEBE87050BC}" type="sibTrans" cxnId="{2473C3DB-14DD-4A72-BD8B-A7816AE077BE}">
      <dgm:prSet/>
      <dgm:spPr/>
      <dgm:t>
        <a:bodyPr/>
        <a:lstStyle/>
        <a:p>
          <a:endParaRPr lang="en-US"/>
        </a:p>
      </dgm:t>
    </dgm:pt>
    <dgm:pt modelId="{1381ABBE-EF2C-4BA5-8DF6-45F190358CA1}">
      <dgm:prSet/>
      <dgm:spPr/>
      <dgm:t>
        <a:bodyPr/>
        <a:lstStyle/>
        <a:p>
          <a:r>
            <a:rPr lang="en-US" baseline="0" dirty="0"/>
            <a:t>Will </a:t>
          </a:r>
          <a:r>
            <a:rPr lang="en-US" i="1" baseline="0" dirty="0"/>
            <a:t>always</a:t>
          </a:r>
          <a:r>
            <a:rPr lang="en-US" baseline="0" dirty="0"/>
            <a:t> cause a restart</a:t>
          </a:r>
          <a:endParaRPr lang="en-US" dirty="0"/>
        </a:p>
      </dgm:t>
    </dgm:pt>
    <dgm:pt modelId="{9284E6D4-9F87-45F5-92A6-2201700C3AC8}" type="parTrans" cxnId="{CB21F8B4-A70F-472C-BF2A-B92BBA48E1EB}">
      <dgm:prSet/>
      <dgm:spPr/>
      <dgm:t>
        <a:bodyPr/>
        <a:lstStyle/>
        <a:p>
          <a:endParaRPr lang="en-US"/>
        </a:p>
      </dgm:t>
    </dgm:pt>
    <dgm:pt modelId="{F414527D-2B91-431E-86B6-E3A61DEAA8BA}" type="sibTrans" cxnId="{CB21F8B4-A70F-472C-BF2A-B92BBA48E1EB}">
      <dgm:prSet/>
      <dgm:spPr/>
      <dgm:t>
        <a:bodyPr/>
        <a:lstStyle/>
        <a:p>
          <a:endParaRPr lang="en-US"/>
        </a:p>
      </dgm:t>
    </dgm:pt>
    <dgm:pt modelId="{0E931034-D690-4E66-A292-867A8ADA1952}">
      <dgm:prSet/>
      <dgm:spPr/>
      <dgm:t>
        <a:bodyPr/>
        <a:lstStyle/>
        <a:p>
          <a:r>
            <a:rPr lang="en-US" baseline="0" dirty="0"/>
            <a:t>You may need to deallocate the VM to find the size you want</a:t>
          </a:r>
          <a:endParaRPr lang="en-US" dirty="0"/>
        </a:p>
      </dgm:t>
    </dgm:pt>
    <dgm:pt modelId="{2E7F5E36-C3A7-4C80-B6BA-F5EBF8BEF0EB}" type="parTrans" cxnId="{43E22DCA-C747-4F3E-8FFD-6B6DD0BCEE62}">
      <dgm:prSet/>
      <dgm:spPr/>
      <dgm:t>
        <a:bodyPr/>
        <a:lstStyle/>
        <a:p>
          <a:endParaRPr lang="en-US"/>
        </a:p>
      </dgm:t>
    </dgm:pt>
    <dgm:pt modelId="{B4BF3566-A81C-4032-8171-EF1781C46ECF}" type="sibTrans" cxnId="{43E22DCA-C747-4F3E-8FFD-6B6DD0BCEE62}">
      <dgm:prSet/>
      <dgm:spPr/>
      <dgm:t>
        <a:bodyPr/>
        <a:lstStyle/>
        <a:p>
          <a:endParaRPr lang="en-US"/>
        </a:p>
      </dgm:t>
    </dgm:pt>
    <dgm:pt modelId="{F3DFE42C-9372-41E4-93C5-9118181A7D3C}">
      <dgm:prSet/>
      <dgm:spPr/>
      <dgm:t>
        <a:bodyPr/>
        <a:lstStyle/>
        <a:p>
          <a:r>
            <a:rPr lang="en-US" baseline="0" dirty="0"/>
            <a:t>Moving the VM</a:t>
          </a:r>
          <a:endParaRPr lang="en-US" dirty="0"/>
        </a:p>
      </dgm:t>
    </dgm:pt>
    <dgm:pt modelId="{196D8F03-4E44-4309-ADC9-E20AB859C1E4}" type="parTrans" cxnId="{C2B1FBF9-0E15-4594-AE57-B816699929FF}">
      <dgm:prSet/>
      <dgm:spPr/>
      <dgm:t>
        <a:bodyPr/>
        <a:lstStyle/>
        <a:p>
          <a:endParaRPr lang="en-US"/>
        </a:p>
      </dgm:t>
    </dgm:pt>
    <dgm:pt modelId="{DE8A31BE-2590-4D15-B220-3AF56128539C}" type="sibTrans" cxnId="{C2B1FBF9-0E15-4594-AE57-B816699929FF}">
      <dgm:prSet/>
      <dgm:spPr/>
      <dgm:t>
        <a:bodyPr/>
        <a:lstStyle/>
        <a:p>
          <a:endParaRPr lang="en-US"/>
        </a:p>
      </dgm:t>
    </dgm:pt>
    <dgm:pt modelId="{F1EF5FFF-3FAC-44CF-BB53-8EA5CC6D8E67}">
      <dgm:prSet/>
      <dgm:spPr/>
      <dgm:t>
        <a:bodyPr/>
        <a:lstStyle/>
        <a:p>
          <a:r>
            <a:rPr lang="en-US" baseline="0" dirty="0"/>
            <a:t>Move to another resource group, subscription, or region</a:t>
          </a:r>
          <a:endParaRPr lang="en-US" dirty="0"/>
        </a:p>
      </dgm:t>
    </dgm:pt>
    <dgm:pt modelId="{635A05F9-B74D-4548-A24E-0E78A8281959}" type="parTrans" cxnId="{8E4FC2DF-7201-4C59-AB8F-20670AC61ACC}">
      <dgm:prSet/>
      <dgm:spPr/>
      <dgm:t>
        <a:bodyPr/>
        <a:lstStyle/>
        <a:p>
          <a:endParaRPr lang="en-US"/>
        </a:p>
      </dgm:t>
    </dgm:pt>
    <dgm:pt modelId="{5CB6B5E5-D93F-40A9-B9AA-846CB3FDD454}" type="sibTrans" cxnId="{8E4FC2DF-7201-4C59-AB8F-20670AC61ACC}">
      <dgm:prSet/>
      <dgm:spPr/>
      <dgm:t>
        <a:bodyPr/>
        <a:lstStyle/>
        <a:p>
          <a:endParaRPr lang="en-US"/>
        </a:p>
      </dgm:t>
    </dgm:pt>
    <dgm:pt modelId="{F246B0B9-A8D5-43A8-90C9-9EFC04EC545F}">
      <dgm:prSet/>
      <dgm:spPr/>
      <dgm:t>
        <a:bodyPr/>
        <a:lstStyle/>
        <a:p>
          <a:r>
            <a:rPr lang="en-US" baseline="0" dirty="0"/>
            <a:t>You MUST move all dependent resources together for the VM</a:t>
          </a:r>
          <a:endParaRPr lang="en-US" dirty="0"/>
        </a:p>
      </dgm:t>
    </dgm:pt>
    <dgm:pt modelId="{427479BA-128D-4E71-87F7-C10EAD8FF7B5}" type="parTrans" cxnId="{27E63055-8A62-4581-859B-7449EA8B1778}">
      <dgm:prSet/>
      <dgm:spPr/>
      <dgm:t>
        <a:bodyPr/>
        <a:lstStyle/>
        <a:p>
          <a:endParaRPr lang="en-US"/>
        </a:p>
      </dgm:t>
    </dgm:pt>
    <dgm:pt modelId="{61D0A284-C09C-4026-A77C-DE88B7F799BF}" type="sibTrans" cxnId="{27E63055-8A62-4581-859B-7449EA8B1778}">
      <dgm:prSet/>
      <dgm:spPr/>
      <dgm:t>
        <a:bodyPr/>
        <a:lstStyle/>
        <a:p>
          <a:endParaRPr lang="en-US"/>
        </a:p>
      </dgm:t>
    </dgm:pt>
    <dgm:pt modelId="{6028064C-5732-4984-B3C8-2945AC86D116}">
      <dgm:prSet/>
      <dgm:spPr/>
      <dgm:t>
        <a:bodyPr/>
        <a:lstStyle/>
        <a:p>
          <a:r>
            <a:rPr lang="en-US" baseline="0" dirty="0"/>
            <a:t>Moves to another resource group or subscription requires no downtime</a:t>
          </a:r>
          <a:endParaRPr lang="en-US" dirty="0"/>
        </a:p>
      </dgm:t>
    </dgm:pt>
    <dgm:pt modelId="{1404E8CC-F21D-4D3F-9096-E1073A72FAF8}" type="parTrans" cxnId="{B3350656-5285-4F99-80DD-F74FCB262181}">
      <dgm:prSet/>
      <dgm:spPr/>
      <dgm:t>
        <a:bodyPr/>
        <a:lstStyle/>
        <a:p>
          <a:endParaRPr lang="en-US"/>
        </a:p>
      </dgm:t>
    </dgm:pt>
    <dgm:pt modelId="{BDAE9F01-1262-4782-8091-1AFD46C3F689}" type="sibTrans" cxnId="{B3350656-5285-4F99-80DD-F74FCB262181}">
      <dgm:prSet/>
      <dgm:spPr/>
      <dgm:t>
        <a:bodyPr/>
        <a:lstStyle/>
        <a:p>
          <a:endParaRPr lang="en-US"/>
        </a:p>
      </dgm:t>
    </dgm:pt>
    <dgm:pt modelId="{71D3BF57-F962-40EB-A553-E449A287835F}">
      <dgm:prSet/>
      <dgm:spPr/>
      <dgm:t>
        <a:bodyPr/>
        <a:lstStyle/>
        <a:p>
          <a:r>
            <a:rPr lang="en-US" baseline="0" dirty="0"/>
            <a:t>Moves across region will require downtime</a:t>
          </a:r>
          <a:endParaRPr lang="en-US" dirty="0"/>
        </a:p>
      </dgm:t>
    </dgm:pt>
    <dgm:pt modelId="{14E59311-A645-40A3-B7FF-C0CF00EB4D97}" type="parTrans" cxnId="{A40040EE-ADC4-4912-A6B4-28940D47CCF1}">
      <dgm:prSet/>
      <dgm:spPr/>
      <dgm:t>
        <a:bodyPr/>
        <a:lstStyle/>
        <a:p>
          <a:endParaRPr lang="en-US"/>
        </a:p>
      </dgm:t>
    </dgm:pt>
    <dgm:pt modelId="{BC74C147-D105-4BED-BB81-A4BB4FB9CE82}" type="sibTrans" cxnId="{A40040EE-ADC4-4912-A6B4-28940D47CCF1}">
      <dgm:prSet/>
      <dgm:spPr/>
      <dgm:t>
        <a:bodyPr/>
        <a:lstStyle/>
        <a:p>
          <a:endParaRPr lang="en-US"/>
        </a:p>
      </dgm:t>
    </dgm:pt>
    <dgm:pt modelId="{89E5E84A-FAAB-469D-8D94-F4A7178EA1A1}">
      <dgm:prSet/>
      <dgm:spPr/>
      <dgm:t>
        <a:bodyPr/>
        <a:lstStyle/>
        <a:p>
          <a:r>
            <a:rPr lang="en-US" baseline="0" dirty="0"/>
            <a:t>Azure VM Maintenance</a:t>
          </a:r>
          <a:endParaRPr lang="en-US" dirty="0"/>
        </a:p>
      </dgm:t>
    </dgm:pt>
    <dgm:pt modelId="{CE1DA8B8-FAFF-474D-8BA9-3249565595D7}" type="parTrans" cxnId="{8D91108A-123E-4A87-9E02-5BF871EE6969}">
      <dgm:prSet/>
      <dgm:spPr/>
      <dgm:t>
        <a:bodyPr/>
        <a:lstStyle/>
        <a:p>
          <a:endParaRPr lang="en-US"/>
        </a:p>
      </dgm:t>
    </dgm:pt>
    <dgm:pt modelId="{EBB02344-C5E8-4CA2-B1D6-1C731F23A567}" type="sibTrans" cxnId="{8D91108A-123E-4A87-9E02-5BF871EE6969}">
      <dgm:prSet/>
      <dgm:spPr/>
      <dgm:t>
        <a:bodyPr/>
        <a:lstStyle/>
        <a:p>
          <a:endParaRPr lang="en-US"/>
        </a:p>
      </dgm:t>
    </dgm:pt>
    <dgm:pt modelId="{9609ECDE-521E-464B-A5C5-B0CF2DDED5CA}">
      <dgm:prSet/>
      <dgm:spPr/>
      <dgm:t>
        <a:bodyPr/>
        <a:lstStyle/>
        <a:p>
          <a:r>
            <a:rPr lang="en-US" baseline="0" dirty="0"/>
            <a:t>Live Migration will be used if possible (VM pause)</a:t>
          </a:r>
          <a:endParaRPr lang="en-US" dirty="0"/>
        </a:p>
      </dgm:t>
    </dgm:pt>
    <dgm:pt modelId="{84B72EFA-96C3-4B34-A453-4DD7776888DB}" type="parTrans" cxnId="{CC99704C-174A-4784-BB19-5932A54011F9}">
      <dgm:prSet/>
      <dgm:spPr/>
      <dgm:t>
        <a:bodyPr/>
        <a:lstStyle/>
        <a:p>
          <a:endParaRPr lang="en-US"/>
        </a:p>
      </dgm:t>
    </dgm:pt>
    <dgm:pt modelId="{6A77C301-6945-491E-9119-6DBF03958A6E}" type="sibTrans" cxnId="{CC99704C-174A-4784-BB19-5932A54011F9}">
      <dgm:prSet/>
      <dgm:spPr/>
      <dgm:t>
        <a:bodyPr/>
        <a:lstStyle/>
        <a:p>
          <a:endParaRPr lang="en-US"/>
        </a:p>
      </dgm:t>
    </dgm:pt>
    <dgm:pt modelId="{14FEDB03-2874-4F20-BF17-277D9D4E5950}">
      <dgm:prSet/>
      <dgm:spPr/>
      <dgm:t>
        <a:bodyPr/>
        <a:lstStyle/>
        <a:p>
          <a:r>
            <a:rPr lang="en-US" baseline="0" dirty="0"/>
            <a:t>Some planned maintenance events don’t require any reboot or downtime</a:t>
          </a:r>
          <a:endParaRPr lang="en-US" dirty="0"/>
        </a:p>
      </dgm:t>
    </dgm:pt>
    <dgm:pt modelId="{32464FA0-CEE4-47C2-ADDC-50BAB775EAD4}" type="parTrans" cxnId="{CEE55274-8DF0-4622-BCBE-89824FB474C0}">
      <dgm:prSet/>
      <dgm:spPr/>
      <dgm:t>
        <a:bodyPr/>
        <a:lstStyle/>
        <a:p>
          <a:endParaRPr lang="en-US"/>
        </a:p>
      </dgm:t>
    </dgm:pt>
    <dgm:pt modelId="{B228FBA6-90EB-44F4-BF57-DDD572DBA5F4}" type="sibTrans" cxnId="{CEE55274-8DF0-4622-BCBE-89824FB474C0}">
      <dgm:prSet/>
      <dgm:spPr/>
      <dgm:t>
        <a:bodyPr/>
        <a:lstStyle/>
        <a:p>
          <a:endParaRPr lang="en-US"/>
        </a:p>
      </dgm:t>
    </dgm:pt>
    <dgm:pt modelId="{78ADF20D-2ED9-4112-A4FD-150783D36555}">
      <dgm:prSet/>
      <dgm:spPr/>
      <dgm:t>
        <a:bodyPr/>
        <a:lstStyle/>
        <a:p>
          <a:r>
            <a:rPr lang="en-US" baseline="0" dirty="0"/>
            <a:t>Azure updates only the VMs in a single region of a region pair</a:t>
          </a:r>
          <a:endParaRPr lang="en-US" dirty="0"/>
        </a:p>
      </dgm:t>
    </dgm:pt>
    <dgm:pt modelId="{FFA7ABC1-14C5-4233-B777-BD1F47EB3207}" type="parTrans" cxnId="{73343C5D-0221-489D-ABE4-67E60663AB9B}">
      <dgm:prSet/>
      <dgm:spPr/>
      <dgm:t>
        <a:bodyPr/>
        <a:lstStyle/>
        <a:p>
          <a:endParaRPr lang="en-US"/>
        </a:p>
      </dgm:t>
    </dgm:pt>
    <dgm:pt modelId="{DDB586E5-8328-4457-AA8A-C3C66378B8D2}" type="sibTrans" cxnId="{73343C5D-0221-489D-ABE4-67E60663AB9B}">
      <dgm:prSet/>
      <dgm:spPr/>
      <dgm:t>
        <a:bodyPr/>
        <a:lstStyle/>
        <a:p>
          <a:endParaRPr lang="en-US"/>
        </a:p>
      </dgm:t>
    </dgm:pt>
    <dgm:pt modelId="{35F6AE5A-5541-477A-B5B0-857684CCD63C}">
      <dgm:prSet/>
      <dgm:spPr/>
      <dgm:t>
        <a:bodyPr/>
        <a:lstStyle/>
        <a:p>
          <a:r>
            <a:rPr lang="en-US" baseline="0" dirty="0"/>
            <a:t>During scheduled maintenance, only one update domain is updated at any given time</a:t>
          </a:r>
          <a:endParaRPr lang="en-US" dirty="0"/>
        </a:p>
      </dgm:t>
    </dgm:pt>
    <dgm:pt modelId="{73D091F8-4C8D-4080-BFC7-1AED1D8489DC}" type="parTrans" cxnId="{1A7A67AC-1DA0-4111-8BEE-CBEF7C583A0A}">
      <dgm:prSet/>
      <dgm:spPr/>
      <dgm:t>
        <a:bodyPr/>
        <a:lstStyle/>
        <a:p>
          <a:endParaRPr lang="en-US"/>
        </a:p>
      </dgm:t>
    </dgm:pt>
    <dgm:pt modelId="{601C6B65-7BEA-4596-9980-CCB7D30B162B}" type="sibTrans" cxnId="{1A7A67AC-1DA0-4111-8BEE-CBEF7C583A0A}">
      <dgm:prSet/>
      <dgm:spPr/>
      <dgm:t>
        <a:bodyPr/>
        <a:lstStyle/>
        <a:p>
          <a:endParaRPr lang="en-US"/>
        </a:p>
      </dgm:t>
    </dgm:pt>
    <dgm:pt modelId="{F43EB763-B559-4616-B8BE-1AFB387963C1}">
      <dgm:prSet/>
      <dgm:spPr/>
      <dgm:t>
        <a:bodyPr/>
        <a:lstStyle/>
        <a:p>
          <a:r>
            <a:rPr lang="en-US" b="0" i="0" baseline="0" dirty="0"/>
            <a:t>A single deployment that requires a reboot only rolls out one zone at a time </a:t>
          </a:r>
          <a:endParaRPr lang="en-US" dirty="0"/>
        </a:p>
      </dgm:t>
    </dgm:pt>
    <dgm:pt modelId="{B4816F67-0873-4F4C-B046-A3AB8B32F4CF}" type="parTrans" cxnId="{2461B632-E092-499E-B964-F27499D6C3AA}">
      <dgm:prSet/>
      <dgm:spPr/>
      <dgm:t>
        <a:bodyPr/>
        <a:lstStyle/>
        <a:p>
          <a:endParaRPr lang="en-US"/>
        </a:p>
      </dgm:t>
    </dgm:pt>
    <dgm:pt modelId="{287BDB0D-156F-4F48-8116-D604FBF5D2D0}" type="sibTrans" cxnId="{2461B632-E092-499E-B964-F27499D6C3AA}">
      <dgm:prSet/>
      <dgm:spPr/>
      <dgm:t>
        <a:bodyPr/>
        <a:lstStyle/>
        <a:p>
          <a:endParaRPr lang="en-US"/>
        </a:p>
      </dgm:t>
    </dgm:pt>
    <dgm:pt modelId="{A715CD7E-1EAF-474C-990F-B829275D17A0}" type="pres">
      <dgm:prSet presAssocID="{08BE9EE6-5936-4EE3-9816-EE0F56884516}" presName="linear" presStyleCnt="0">
        <dgm:presLayoutVars>
          <dgm:animLvl val="lvl"/>
          <dgm:resizeHandles val="exact"/>
        </dgm:presLayoutVars>
      </dgm:prSet>
      <dgm:spPr/>
    </dgm:pt>
    <dgm:pt modelId="{307E5E70-F531-420F-BFB6-9767A19333F2}" type="pres">
      <dgm:prSet presAssocID="{255287BC-FF06-4ADE-A892-B7A9C0C8741A}" presName="parentText" presStyleLbl="node1" presStyleIdx="0" presStyleCnt="4">
        <dgm:presLayoutVars>
          <dgm:chMax val="0"/>
          <dgm:bulletEnabled val="1"/>
        </dgm:presLayoutVars>
      </dgm:prSet>
      <dgm:spPr/>
    </dgm:pt>
    <dgm:pt modelId="{31E0856B-8610-428E-9503-E25EF94B95F6}" type="pres">
      <dgm:prSet presAssocID="{255287BC-FF06-4ADE-A892-B7A9C0C8741A}" presName="childText" presStyleLbl="revTx" presStyleIdx="0" presStyleCnt="4">
        <dgm:presLayoutVars>
          <dgm:bulletEnabled val="1"/>
        </dgm:presLayoutVars>
      </dgm:prSet>
      <dgm:spPr/>
    </dgm:pt>
    <dgm:pt modelId="{63FC4CAF-61AD-409D-BD16-4BD9D6A8A0DA}" type="pres">
      <dgm:prSet presAssocID="{2F7E74DA-7CFE-4117-8050-A1233B225008}" presName="parentText" presStyleLbl="node1" presStyleIdx="1" presStyleCnt="4">
        <dgm:presLayoutVars>
          <dgm:chMax val="0"/>
          <dgm:bulletEnabled val="1"/>
        </dgm:presLayoutVars>
      </dgm:prSet>
      <dgm:spPr/>
    </dgm:pt>
    <dgm:pt modelId="{CF940D41-3851-4703-95FE-E47F1C9026F5}" type="pres">
      <dgm:prSet presAssocID="{2F7E74DA-7CFE-4117-8050-A1233B225008}" presName="childText" presStyleLbl="revTx" presStyleIdx="1" presStyleCnt="4">
        <dgm:presLayoutVars>
          <dgm:bulletEnabled val="1"/>
        </dgm:presLayoutVars>
      </dgm:prSet>
      <dgm:spPr/>
    </dgm:pt>
    <dgm:pt modelId="{A235EE55-69B3-4382-8DC5-0FAFB5AA0261}" type="pres">
      <dgm:prSet presAssocID="{F3DFE42C-9372-41E4-93C5-9118181A7D3C}" presName="parentText" presStyleLbl="node1" presStyleIdx="2" presStyleCnt="4">
        <dgm:presLayoutVars>
          <dgm:chMax val="0"/>
          <dgm:bulletEnabled val="1"/>
        </dgm:presLayoutVars>
      </dgm:prSet>
      <dgm:spPr/>
    </dgm:pt>
    <dgm:pt modelId="{172AC0B0-47AF-4AA1-BB71-E69B6D53B2ED}" type="pres">
      <dgm:prSet presAssocID="{F3DFE42C-9372-41E4-93C5-9118181A7D3C}" presName="childText" presStyleLbl="revTx" presStyleIdx="2" presStyleCnt="4">
        <dgm:presLayoutVars>
          <dgm:bulletEnabled val="1"/>
        </dgm:presLayoutVars>
      </dgm:prSet>
      <dgm:spPr/>
    </dgm:pt>
    <dgm:pt modelId="{A5800DF0-1DEC-4CE1-AC1F-8AA83A88A50C}" type="pres">
      <dgm:prSet presAssocID="{89E5E84A-FAAB-469D-8D94-F4A7178EA1A1}" presName="parentText" presStyleLbl="node1" presStyleIdx="3" presStyleCnt="4">
        <dgm:presLayoutVars>
          <dgm:chMax val="0"/>
          <dgm:bulletEnabled val="1"/>
        </dgm:presLayoutVars>
      </dgm:prSet>
      <dgm:spPr/>
    </dgm:pt>
    <dgm:pt modelId="{2031CE40-F610-453E-A513-85AA596EFAE9}" type="pres">
      <dgm:prSet presAssocID="{89E5E84A-FAAB-469D-8D94-F4A7178EA1A1}" presName="childText" presStyleLbl="revTx" presStyleIdx="3" presStyleCnt="4">
        <dgm:presLayoutVars>
          <dgm:bulletEnabled val="1"/>
        </dgm:presLayoutVars>
      </dgm:prSet>
      <dgm:spPr/>
    </dgm:pt>
  </dgm:ptLst>
  <dgm:cxnLst>
    <dgm:cxn modelId="{484D6706-864F-44EA-BDED-9CEFD65D14A4}" type="presOf" srcId="{F3DFE42C-9372-41E4-93C5-9118181A7D3C}" destId="{A235EE55-69B3-4382-8DC5-0FAFB5AA0261}" srcOrd="0" destOrd="0" presId="urn:microsoft.com/office/officeart/2005/8/layout/vList2"/>
    <dgm:cxn modelId="{A6499714-6DA5-4B5D-8CDB-77AC9EDBE3D4}" type="presOf" srcId="{1381ABBE-EF2C-4BA5-8DF6-45F190358CA1}" destId="{CF940D41-3851-4703-95FE-E47F1C9026F5}" srcOrd="0" destOrd="1" presId="urn:microsoft.com/office/officeart/2005/8/layout/vList2"/>
    <dgm:cxn modelId="{B7161718-664F-44E1-9EBC-984907A77C89}" type="presOf" srcId="{35F6AE5A-5541-477A-B5B0-857684CCD63C}" destId="{2031CE40-F610-453E-A513-85AA596EFAE9}" srcOrd="0" destOrd="3" presId="urn:microsoft.com/office/officeart/2005/8/layout/vList2"/>
    <dgm:cxn modelId="{86633126-90D5-4219-8897-A593378B5E64}" type="presOf" srcId="{14FEDB03-2874-4F20-BF17-277D9D4E5950}" destId="{2031CE40-F610-453E-A513-85AA596EFAE9}" srcOrd="0" destOrd="1" presId="urn:microsoft.com/office/officeart/2005/8/layout/vList2"/>
    <dgm:cxn modelId="{F61BEE2F-C863-46E1-8F45-5226339DD5E4}" type="presOf" srcId="{F246B0B9-A8D5-43A8-90C9-9EFC04EC545F}" destId="{172AC0B0-47AF-4AA1-BB71-E69B6D53B2ED}" srcOrd="0" destOrd="1" presId="urn:microsoft.com/office/officeart/2005/8/layout/vList2"/>
    <dgm:cxn modelId="{2461B632-E092-499E-B964-F27499D6C3AA}" srcId="{89E5E84A-FAAB-469D-8D94-F4A7178EA1A1}" destId="{F43EB763-B559-4616-B8BE-1AFB387963C1}" srcOrd="4" destOrd="0" parTransId="{B4816F67-0873-4F4C-B046-A3AB8B32F4CF}" sibTransId="{287BDB0D-156F-4F48-8116-D604FBF5D2D0}"/>
    <dgm:cxn modelId="{0BCDED36-EC6C-435A-93AA-69B8B913015D}" type="presOf" srcId="{DDA262A2-395D-4726-8F96-B1E707EEADF3}" destId="{31E0856B-8610-428E-9503-E25EF94B95F6}" srcOrd="0" destOrd="0" presId="urn:microsoft.com/office/officeart/2005/8/layout/vList2"/>
    <dgm:cxn modelId="{162FE33D-07D2-4076-ABBD-D4E0F1EEC0DC}" type="presOf" srcId="{08BE9EE6-5936-4EE3-9816-EE0F56884516}" destId="{A715CD7E-1EAF-474C-990F-B829275D17A0}" srcOrd="0" destOrd="0" presId="urn:microsoft.com/office/officeart/2005/8/layout/vList2"/>
    <dgm:cxn modelId="{73343C5D-0221-489D-ABE4-67E60663AB9B}" srcId="{89E5E84A-FAAB-469D-8D94-F4A7178EA1A1}" destId="{78ADF20D-2ED9-4112-A4FD-150783D36555}" srcOrd="2" destOrd="0" parTransId="{FFA7ABC1-14C5-4233-B777-BD1F47EB3207}" sibTransId="{DDB586E5-8328-4457-AA8A-C3C66378B8D2}"/>
    <dgm:cxn modelId="{21F57E42-0321-40E2-91F6-5694FF1BAB27}" srcId="{08BE9EE6-5936-4EE3-9816-EE0F56884516}" destId="{2F7E74DA-7CFE-4117-8050-A1233B225008}" srcOrd="1" destOrd="0" parTransId="{AE921853-0C4F-4A4A-8F0A-0E6EA9EF5796}" sibTransId="{C2DBA5BD-3A37-4F17-BD05-2241A55D6079}"/>
    <dgm:cxn modelId="{E9149443-B9E2-43E1-BA93-019F70222072}" type="presOf" srcId="{F43EB763-B559-4616-B8BE-1AFB387963C1}" destId="{2031CE40-F610-453E-A513-85AA596EFAE9}" srcOrd="0" destOrd="4" presId="urn:microsoft.com/office/officeart/2005/8/layout/vList2"/>
    <dgm:cxn modelId="{F668C145-1062-4800-ABF0-195DE5208FDB}" type="presOf" srcId="{255287BC-FF06-4ADE-A892-B7A9C0C8741A}" destId="{307E5E70-F531-420F-BFB6-9767A19333F2}" srcOrd="0" destOrd="0" presId="urn:microsoft.com/office/officeart/2005/8/layout/vList2"/>
    <dgm:cxn modelId="{CC99704C-174A-4784-BB19-5932A54011F9}" srcId="{89E5E84A-FAAB-469D-8D94-F4A7178EA1A1}" destId="{9609ECDE-521E-464B-A5C5-B0CF2DDED5CA}" srcOrd="0" destOrd="0" parTransId="{84B72EFA-96C3-4B34-A453-4DD7776888DB}" sibTransId="{6A77C301-6945-491E-9119-6DBF03958A6E}"/>
    <dgm:cxn modelId="{CD9DC953-2F21-43BC-8C69-089388DD5775}" type="presOf" srcId="{9609ECDE-521E-464B-A5C5-B0CF2DDED5CA}" destId="{2031CE40-F610-453E-A513-85AA596EFAE9}" srcOrd="0" destOrd="0" presId="urn:microsoft.com/office/officeart/2005/8/layout/vList2"/>
    <dgm:cxn modelId="{CEE55274-8DF0-4622-BCBE-89824FB474C0}" srcId="{89E5E84A-FAAB-469D-8D94-F4A7178EA1A1}" destId="{14FEDB03-2874-4F20-BF17-277D9D4E5950}" srcOrd="1" destOrd="0" parTransId="{32464FA0-CEE4-47C2-ADDC-50BAB775EAD4}" sibTransId="{B228FBA6-90EB-44F4-BF57-DDD572DBA5F4}"/>
    <dgm:cxn modelId="{27E63055-8A62-4581-859B-7449EA8B1778}" srcId="{F3DFE42C-9372-41E4-93C5-9118181A7D3C}" destId="{F246B0B9-A8D5-43A8-90C9-9EFC04EC545F}" srcOrd="1" destOrd="0" parTransId="{427479BA-128D-4E71-87F7-C10EAD8FF7B5}" sibTransId="{61D0A284-C09C-4026-A77C-DE88B7F799BF}"/>
    <dgm:cxn modelId="{B3350656-5285-4F99-80DD-F74FCB262181}" srcId="{F3DFE42C-9372-41E4-93C5-9118181A7D3C}" destId="{6028064C-5732-4984-B3C8-2945AC86D116}" srcOrd="2" destOrd="0" parTransId="{1404E8CC-F21D-4D3F-9096-E1073A72FAF8}" sibTransId="{BDAE9F01-1262-4782-8091-1AFD46C3F689}"/>
    <dgm:cxn modelId="{8D91108A-123E-4A87-9E02-5BF871EE6969}" srcId="{08BE9EE6-5936-4EE3-9816-EE0F56884516}" destId="{89E5E84A-FAAB-469D-8D94-F4A7178EA1A1}" srcOrd="3" destOrd="0" parTransId="{CE1DA8B8-FAFF-474D-8BA9-3249565595D7}" sibTransId="{EBB02344-C5E8-4CA2-B1D6-1C731F23A567}"/>
    <dgm:cxn modelId="{B6D08098-6655-445A-A344-A9C7BD470EDE}" srcId="{255287BC-FF06-4ADE-A892-B7A9C0C8741A}" destId="{DDA262A2-395D-4726-8F96-B1E707EEADF3}" srcOrd="0" destOrd="0" parTransId="{42C5145A-529D-4671-A7E0-FF0CB63F2719}" sibTransId="{5E0989F2-0307-4F95-BEAC-CC05C8F28F14}"/>
    <dgm:cxn modelId="{FCFE299C-C787-4248-A9C9-8DA8EE7B1208}" type="presOf" srcId="{572E6C26-EA4C-49E3-BF32-B009D4B7A5A8}" destId="{CF940D41-3851-4703-95FE-E47F1C9026F5}" srcOrd="0" destOrd="0" presId="urn:microsoft.com/office/officeart/2005/8/layout/vList2"/>
    <dgm:cxn modelId="{6D0808A1-71C6-4DF6-8F01-04D8C5554860}" type="presOf" srcId="{89E5E84A-FAAB-469D-8D94-F4A7178EA1A1}" destId="{A5800DF0-1DEC-4CE1-AC1F-8AA83A88A50C}" srcOrd="0" destOrd="0" presId="urn:microsoft.com/office/officeart/2005/8/layout/vList2"/>
    <dgm:cxn modelId="{1A7A67AC-1DA0-4111-8BEE-CBEF7C583A0A}" srcId="{89E5E84A-FAAB-469D-8D94-F4A7178EA1A1}" destId="{35F6AE5A-5541-477A-B5B0-857684CCD63C}" srcOrd="3" destOrd="0" parTransId="{73D091F8-4C8D-4080-BFC7-1AED1D8489DC}" sibTransId="{601C6B65-7BEA-4596-9980-CCB7D30B162B}"/>
    <dgm:cxn modelId="{8392EBB0-4A8F-45E4-B9A8-71A0472FF6F7}" type="presOf" srcId="{0E931034-D690-4E66-A292-867A8ADA1952}" destId="{CF940D41-3851-4703-95FE-E47F1C9026F5}" srcOrd="0" destOrd="2" presId="urn:microsoft.com/office/officeart/2005/8/layout/vList2"/>
    <dgm:cxn modelId="{CB21F8B4-A70F-472C-BF2A-B92BBA48E1EB}" srcId="{2F7E74DA-7CFE-4117-8050-A1233B225008}" destId="{1381ABBE-EF2C-4BA5-8DF6-45F190358CA1}" srcOrd="1" destOrd="0" parTransId="{9284E6D4-9F87-45F5-92A6-2201700C3AC8}" sibTransId="{F414527D-2B91-431E-86B6-E3A61DEAA8BA}"/>
    <dgm:cxn modelId="{FD2354C4-3637-49CC-829A-9F5142F7F225}" srcId="{08BE9EE6-5936-4EE3-9816-EE0F56884516}" destId="{255287BC-FF06-4ADE-A892-B7A9C0C8741A}" srcOrd="0" destOrd="0" parTransId="{5655AB32-EFBD-4B51-9559-1A352930B26C}" sibTransId="{ED1AB62D-C049-4E96-9563-B04E8D0223A1}"/>
    <dgm:cxn modelId="{81FE93C7-3F1D-4E29-91E4-17E5F7957844}" srcId="{255287BC-FF06-4ADE-A892-B7A9C0C8741A}" destId="{4913DD36-EE5A-4D0B-97F7-83268CA5126B}" srcOrd="1" destOrd="0" parTransId="{00772206-185C-4FF7-A782-73D5F53B04B7}" sibTransId="{3461E2AA-234C-400A-8D54-D2F1CEE8A368}"/>
    <dgm:cxn modelId="{43E22DCA-C747-4F3E-8FFD-6B6DD0BCEE62}" srcId="{2F7E74DA-7CFE-4117-8050-A1233B225008}" destId="{0E931034-D690-4E66-A292-867A8ADA1952}" srcOrd="2" destOrd="0" parTransId="{2E7F5E36-C3A7-4C80-B6BA-F5EBF8BEF0EB}" sibTransId="{B4BF3566-A81C-4032-8171-EF1781C46ECF}"/>
    <dgm:cxn modelId="{BBF8D9CC-4801-4CE3-91BC-4E3AB230AAA9}" type="presOf" srcId="{4913DD36-EE5A-4D0B-97F7-83268CA5126B}" destId="{31E0856B-8610-428E-9503-E25EF94B95F6}" srcOrd="0" destOrd="1" presId="urn:microsoft.com/office/officeart/2005/8/layout/vList2"/>
    <dgm:cxn modelId="{11EC95D3-4BED-4E81-8B12-8CD4352916D1}" type="presOf" srcId="{71D3BF57-F962-40EB-A553-E449A287835F}" destId="{172AC0B0-47AF-4AA1-BB71-E69B6D53B2ED}" srcOrd="0" destOrd="3" presId="urn:microsoft.com/office/officeart/2005/8/layout/vList2"/>
    <dgm:cxn modelId="{3BAECDD5-C78C-4D19-8623-2BB5F99B7D7E}" type="presOf" srcId="{2F7E74DA-7CFE-4117-8050-A1233B225008}" destId="{63FC4CAF-61AD-409D-BD16-4BD9D6A8A0DA}" srcOrd="0" destOrd="0" presId="urn:microsoft.com/office/officeart/2005/8/layout/vList2"/>
    <dgm:cxn modelId="{2473C3DB-14DD-4A72-BD8B-A7816AE077BE}" srcId="{2F7E74DA-7CFE-4117-8050-A1233B225008}" destId="{572E6C26-EA4C-49E3-BF32-B009D4B7A5A8}" srcOrd="0" destOrd="0" parTransId="{98CEAE74-487E-4801-9DA9-F9ED5A79F593}" sibTransId="{971B2107-7685-438B-A635-4BEBE87050BC}"/>
    <dgm:cxn modelId="{8E4FC2DF-7201-4C59-AB8F-20670AC61ACC}" srcId="{F3DFE42C-9372-41E4-93C5-9118181A7D3C}" destId="{F1EF5FFF-3FAC-44CF-BB53-8EA5CC6D8E67}" srcOrd="0" destOrd="0" parTransId="{635A05F9-B74D-4548-A24E-0E78A8281959}" sibTransId="{5CB6B5E5-D93F-40A9-B9AA-846CB3FDD454}"/>
    <dgm:cxn modelId="{A40040EE-ADC4-4912-A6B4-28940D47CCF1}" srcId="{F3DFE42C-9372-41E4-93C5-9118181A7D3C}" destId="{71D3BF57-F962-40EB-A553-E449A287835F}" srcOrd="3" destOrd="0" parTransId="{14E59311-A645-40A3-B7FF-C0CF00EB4D97}" sibTransId="{BC74C147-D105-4BED-BB81-A4BB4FB9CE82}"/>
    <dgm:cxn modelId="{72B175F0-BFE2-4247-BE00-7C1D0DB3AD69}" type="presOf" srcId="{F1EF5FFF-3FAC-44CF-BB53-8EA5CC6D8E67}" destId="{172AC0B0-47AF-4AA1-BB71-E69B6D53B2ED}" srcOrd="0" destOrd="0" presId="urn:microsoft.com/office/officeart/2005/8/layout/vList2"/>
    <dgm:cxn modelId="{BF3040F1-BE18-4953-9A9F-195CCE4A444B}" type="presOf" srcId="{6028064C-5732-4984-B3C8-2945AC86D116}" destId="{172AC0B0-47AF-4AA1-BB71-E69B6D53B2ED}" srcOrd="0" destOrd="2" presId="urn:microsoft.com/office/officeart/2005/8/layout/vList2"/>
    <dgm:cxn modelId="{3145FDF6-BE52-4836-AB36-7919FB889E56}" type="presOf" srcId="{78ADF20D-2ED9-4112-A4FD-150783D36555}" destId="{2031CE40-F610-453E-A513-85AA596EFAE9}" srcOrd="0" destOrd="2" presId="urn:microsoft.com/office/officeart/2005/8/layout/vList2"/>
    <dgm:cxn modelId="{C2B1FBF9-0E15-4594-AE57-B816699929FF}" srcId="{08BE9EE6-5936-4EE3-9816-EE0F56884516}" destId="{F3DFE42C-9372-41E4-93C5-9118181A7D3C}" srcOrd="2" destOrd="0" parTransId="{196D8F03-4E44-4309-ADC9-E20AB859C1E4}" sibTransId="{DE8A31BE-2590-4D15-B220-3AF56128539C}"/>
    <dgm:cxn modelId="{D7F9FB11-0732-42D0-B2EF-AA67D8B9115F}" type="presParOf" srcId="{A715CD7E-1EAF-474C-990F-B829275D17A0}" destId="{307E5E70-F531-420F-BFB6-9767A19333F2}" srcOrd="0" destOrd="0" presId="urn:microsoft.com/office/officeart/2005/8/layout/vList2"/>
    <dgm:cxn modelId="{746BB8DD-AE8A-477B-840F-C5FD9E20FD44}" type="presParOf" srcId="{A715CD7E-1EAF-474C-990F-B829275D17A0}" destId="{31E0856B-8610-428E-9503-E25EF94B95F6}" srcOrd="1" destOrd="0" presId="urn:microsoft.com/office/officeart/2005/8/layout/vList2"/>
    <dgm:cxn modelId="{436F8007-C9AC-4708-81F1-6E933B036C3E}" type="presParOf" srcId="{A715CD7E-1EAF-474C-990F-B829275D17A0}" destId="{63FC4CAF-61AD-409D-BD16-4BD9D6A8A0DA}" srcOrd="2" destOrd="0" presId="urn:microsoft.com/office/officeart/2005/8/layout/vList2"/>
    <dgm:cxn modelId="{8E3DBB68-85E1-4678-AA57-EE99712AC338}" type="presParOf" srcId="{A715CD7E-1EAF-474C-990F-B829275D17A0}" destId="{CF940D41-3851-4703-95FE-E47F1C9026F5}" srcOrd="3" destOrd="0" presId="urn:microsoft.com/office/officeart/2005/8/layout/vList2"/>
    <dgm:cxn modelId="{13E525E9-AA31-43EB-95ED-DA8D12A6F9DB}" type="presParOf" srcId="{A715CD7E-1EAF-474C-990F-B829275D17A0}" destId="{A235EE55-69B3-4382-8DC5-0FAFB5AA0261}" srcOrd="4" destOrd="0" presId="urn:microsoft.com/office/officeart/2005/8/layout/vList2"/>
    <dgm:cxn modelId="{CD68F389-0543-49AD-BC06-538EDE1D4F52}" type="presParOf" srcId="{A715CD7E-1EAF-474C-990F-B829275D17A0}" destId="{172AC0B0-47AF-4AA1-BB71-E69B6D53B2ED}" srcOrd="5" destOrd="0" presId="urn:microsoft.com/office/officeart/2005/8/layout/vList2"/>
    <dgm:cxn modelId="{87ED63C7-CB62-4993-A22B-5A4E06A36768}" type="presParOf" srcId="{A715CD7E-1EAF-474C-990F-B829275D17A0}" destId="{A5800DF0-1DEC-4CE1-AC1F-8AA83A88A50C}" srcOrd="6" destOrd="0" presId="urn:microsoft.com/office/officeart/2005/8/layout/vList2"/>
    <dgm:cxn modelId="{79A315B8-6350-4B0F-91F4-AD9EC2B2FA95}" type="presParOf" srcId="{A715CD7E-1EAF-474C-990F-B829275D17A0}" destId="{2031CE40-F610-453E-A513-85AA596EFAE9}"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D00460-CE3D-48F7-9469-DA69E328BA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52B2C77-7F58-4A1D-973D-F3EAF8E17958}">
      <dgm:prSet/>
      <dgm:spPr/>
      <dgm:t>
        <a:bodyPr/>
        <a:lstStyle/>
        <a:p>
          <a:r>
            <a:rPr lang="en-US" dirty="0"/>
            <a:t>Compute</a:t>
          </a:r>
        </a:p>
      </dgm:t>
    </dgm:pt>
    <dgm:pt modelId="{2FD960D9-780B-4081-930D-5F0EB63DA15C}" type="parTrans" cxnId="{05F35ECB-0266-47E6-8BAF-1847381DB1D8}">
      <dgm:prSet/>
      <dgm:spPr/>
      <dgm:t>
        <a:bodyPr/>
        <a:lstStyle/>
        <a:p>
          <a:endParaRPr lang="en-US"/>
        </a:p>
      </dgm:t>
    </dgm:pt>
    <dgm:pt modelId="{F6423757-3806-47C4-A9D9-0CB8728C13BA}" type="sibTrans" cxnId="{05F35ECB-0266-47E6-8BAF-1847381DB1D8}">
      <dgm:prSet/>
      <dgm:spPr/>
      <dgm:t>
        <a:bodyPr/>
        <a:lstStyle/>
        <a:p>
          <a:endParaRPr lang="en-US"/>
        </a:p>
      </dgm:t>
    </dgm:pt>
    <dgm:pt modelId="{7B432A74-42B5-4F8B-95BB-D4CC3FEF9056}">
      <dgm:prSet/>
      <dgm:spPr/>
      <dgm:t>
        <a:bodyPr/>
        <a:lstStyle/>
        <a:p>
          <a:r>
            <a:rPr lang="en-US" dirty="0"/>
            <a:t>Costs per vCore</a:t>
          </a:r>
        </a:p>
      </dgm:t>
    </dgm:pt>
    <dgm:pt modelId="{7E6F0EE3-8E7F-43A2-A4D2-5EF294F39923}" type="parTrans" cxnId="{7C0704F0-1CF3-48A8-B115-9DD51A5B6839}">
      <dgm:prSet/>
      <dgm:spPr/>
      <dgm:t>
        <a:bodyPr/>
        <a:lstStyle/>
        <a:p>
          <a:endParaRPr lang="en-US"/>
        </a:p>
      </dgm:t>
    </dgm:pt>
    <dgm:pt modelId="{E0569B6F-CC7B-4A9B-943A-3D445E60CB46}" type="sibTrans" cxnId="{7C0704F0-1CF3-48A8-B115-9DD51A5B6839}">
      <dgm:prSet/>
      <dgm:spPr/>
      <dgm:t>
        <a:bodyPr/>
        <a:lstStyle/>
        <a:p>
          <a:endParaRPr lang="en-US"/>
        </a:p>
      </dgm:t>
    </dgm:pt>
    <dgm:pt modelId="{1C45F799-E5E3-4731-A191-6057A7EF4C19}">
      <dgm:prSet/>
      <dgm:spPr/>
      <dgm:t>
        <a:bodyPr/>
        <a:lstStyle/>
        <a:p>
          <a:r>
            <a:rPr lang="en-US" dirty="0"/>
            <a:t>Price depends on hardware generation choice</a:t>
          </a:r>
        </a:p>
      </dgm:t>
    </dgm:pt>
    <dgm:pt modelId="{E956AE80-BDDB-48F9-95BA-910D761B6C49}" type="parTrans" cxnId="{C8963DE9-9195-46D9-8981-22FD29EEB3EA}">
      <dgm:prSet/>
      <dgm:spPr/>
      <dgm:t>
        <a:bodyPr/>
        <a:lstStyle/>
        <a:p>
          <a:endParaRPr lang="en-US"/>
        </a:p>
      </dgm:t>
    </dgm:pt>
    <dgm:pt modelId="{1A79490C-7AE6-43CE-89FD-231A4CEB6766}" type="sibTrans" cxnId="{C8963DE9-9195-46D9-8981-22FD29EEB3EA}">
      <dgm:prSet/>
      <dgm:spPr/>
      <dgm:t>
        <a:bodyPr/>
        <a:lstStyle/>
        <a:p>
          <a:endParaRPr lang="en-US"/>
        </a:p>
      </dgm:t>
    </dgm:pt>
    <dgm:pt modelId="{7FD0E24D-DF61-4C0E-ADBF-0978D4B6554B}">
      <dgm:prSet/>
      <dgm:spPr/>
      <dgm:t>
        <a:bodyPr/>
        <a:lstStyle/>
        <a:p>
          <a:r>
            <a:rPr lang="en-US" dirty="0"/>
            <a:t>Max Storage</a:t>
          </a:r>
        </a:p>
      </dgm:t>
    </dgm:pt>
    <dgm:pt modelId="{67E5FCA0-8DDC-4BA5-B1E0-262EA246AECD}" type="parTrans" cxnId="{50FED522-2973-43AD-949A-82126970BBE2}">
      <dgm:prSet/>
      <dgm:spPr/>
      <dgm:t>
        <a:bodyPr/>
        <a:lstStyle/>
        <a:p>
          <a:endParaRPr lang="en-US"/>
        </a:p>
      </dgm:t>
    </dgm:pt>
    <dgm:pt modelId="{5014B88D-09F6-44B8-974D-5E26CF1611F3}" type="sibTrans" cxnId="{50FED522-2973-43AD-949A-82126970BBE2}">
      <dgm:prSet/>
      <dgm:spPr/>
      <dgm:t>
        <a:bodyPr/>
        <a:lstStyle/>
        <a:p>
          <a:endParaRPr lang="en-US"/>
        </a:p>
      </dgm:t>
    </dgm:pt>
    <dgm:pt modelId="{A98259F7-7596-4886-B92B-BD2092CB37D6}">
      <dgm:prSet/>
      <dgm:spPr/>
      <dgm:t>
        <a:bodyPr/>
        <a:lstStyle/>
        <a:p>
          <a:r>
            <a:rPr lang="en-US" dirty="0"/>
            <a:t>Pay even if you don’t use it</a:t>
          </a:r>
        </a:p>
      </dgm:t>
    </dgm:pt>
    <dgm:pt modelId="{3E6E3B9D-AD33-49DF-959E-6CD632E245C7}" type="parTrans" cxnId="{E8EBCF77-04C8-4BDD-A8E1-609733FB3983}">
      <dgm:prSet/>
      <dgm:spPr/>
      <dgm:t>
        <a:bodyPr/>
        <a:lstStyle/>
        <a:p>
          <a:endParaRPr lang="en-US"/>
        </a:p>
      </dgm:t>
    </dgm:pt>
    <dgm:pt modelId="{576DA76D-4A43-45C2-A505-A5E6F2A9E9D3}" type="sibTrans" cxnId="{E8EBCF77-04C8-4BDD-A8E1-609733FB3983}">
      <dgm:prSet/>
      <dgm:spPr/>
      <dgm:t>
        <a:bodyPr/>
        <a:lstStyle/>
        <a:p>
          <a:endParaRPr lang="en-US"/>
        </a:p>
      </dgm:t>
    </dgm:pt>
    <dgm:pt modelId="{FD4799E9-A99A-42F1-B7F8-7810A74937CA}">
      <dgm:prSet/>
      <dgm:spPr/>
      <dgm:t>
        <a:bodyPr/>
        <a:lstStyle/>
        <a:p>
          <a:r>
            <a:rPr lang="en-US" dirty="0"/>
            <a:t>SQL License</a:t>
          </a:r>
        </a:p>
      </dgm:t>
    </dgm:pt>
    <dgm:pt modelId="{CBD95775-6E1F-489B-AB4E-D4C397D12EDD}" type="parTrans" cxnId="{49CA04E2-DA68-42FE-BD34-B678E1955A64}">
      <dgm:prSet/>
      <dgm:spPr/>
      <dgm:t>
        <a:bodyPr/>
        <a:lstStyle/>
        <a:p>
          <a:endParaRPr lang="en-US"/>
        </a:p>
      </dgm:t>
    </dgm:pt>
    <dgm:pt modelId="{DDAE7C8A-403A-47EE-AB43-458C4605ACE6}" type="sibTrans" cxnId="{49CA04E2-DA68-42FE-BD34-B678E1955A64}">
      <dgm:prSet/>
      <dgm:spPr/>
      <dgm:t>
        <a:bodyPr/>
        <a:lstStyle/>
        <a:p>
          <a:endParaRPr lang="en-US"/>
        </a:p>
      </dgm:t>
    </dgm:pt>
    <dgm:pt modelId="{6ECA4C8A-0DBC-423B-B28F-616541974C53}">
      <dgm:prSet/>
      <dgm:spPr/>
      <dgm:t>
        <a:bodyPr/>
        <a:lstStyle/>
        <a:p>
          <a:r>
            <a:rPr lang="en-US" dirty="0"/>
            <a:t>PAYG, AHB, Hybrid failover rights, Failover rights</a:t>
          </a:r>
        </a:p>
      </dgm:t>
    </dgm:pt>
    <dgm:pt modelId="{491B0C1C-D43D-4A19-9A33-FA1DAC8EEE9C}" type="parTrans" cxnId="{C0CF85A0-882D-4280-BA95-36EFC6BE873D}">
      <dgm:prSet/>
      <dgm:spPr/>
      <dgm:t>
        <a:bodyPr/>
        <a:lstStyle/>
        <a:p>
          <a:endParaRPr lang="en-US"/>
        </a:p>
      </dgm:t>
    </dgm:pt>
    <dgm:pt modelId="{AEC69403-2B9D-4356-8698-9EDA4C90A5ED}" type="sibTrans" cxnId="{C0CF85A0-882D-4280-BA95-36EFC6BE873D}">
      <dgm:prSet/>
      <dgm:spPr/>
      <dgm:t>
        <a:bodyPr/>
        <a:lstStyle/>
        <a:p>
          <a:endParaRPr lang="en-US"/>
        </a:p>
      </dgm:t>
    </dgm:pt>
    <dgm:pt modelId="{6F9B6974-3509-4598-8A8D-7FB65DD1328A}">
      <dgm:prSet/>
      <dgm:spPr/>
      <dgm:t>
        <a:bodyPr/>
        <a:lstStyle/>
        <a:p>
          <a:r>
            <a:rPr lang="en-US" dirty="0"/>
            <a:t>Backups</a:t>
          </a:r>
        </a:p>
      </dgm:t>
    </dgm:pt>
    <dgm:pt modelId="{1B434048-3406-499D-86F8-AED9DE9D59DF}" type="parTrans" cxnId="{6794FF04-4494-4504-B041-1629833BF95C}">
      <dgm:prSet/>
      <dgm:spPr/>
      <dgm:t>
        <a:bodyPr/>
        <a:lstStyle/>
        <a:p>
          <a:endParaRPr lang="en-US"/>
        </a:p>
      </dgm:t>
    </dgm:pt>
    <dgm:pt modelId="{51BC4162-279D-43C0-9474-180409A5C0BA}" type="sibTrans" cxnId="{6794FF04-4494-4504-B041-1629833BF95C}">
      <dgm:prSet/>
      <dgm:spPr/>
      <dgm:t>
        <a:bodyPr/>
        <a:lstStyle/>
        <a:p>
          <a:endParaRPr lang="en-US"/>
        </a:p>
      </dgm:t>
    </dgm:pt>
    <dgm:pt modelId="{08A22321-31A8-482D-9713-EEDCE5B1F94F}">
      <dgm:prSet/>
      <dgm:spPr/>
      <dgm:t>
        <a:bodyPr/>
        <a:lstStyle/>
        <a:p>
          <a:r>
            <a:rPr lang="en-US" dirty="0"/>
            <a:t>Free up to max storage</a:t>
          </a:r>
        </a:p>
      </dgm:t>
    </dgm:pt>
    <dgm:pt modelId="{5E5C3855-6AE0-49E4-BA85-7139B64D714F}" type="parTrans" cxnId="{80325C79-A320-4854-94AA-675EC308D719}">
      <dgm:prSet/>
      <dgm:spPr/>
      <dgm:t>
        <a:bodyPr/>
        <a:lstStyle/>
        <a:p>
          <a:endParaRPr lang="en-US"/>
        </a:p>
      </dgm:t>
    </dgm:pt>
    <dgm:pt modelId="{127FC7C1-BE47-4A01-8C78-70DAEE0478F5}" type="sibTrans" cxnId="{80325C79-A320-4854-94AA-675EC308D719}">
      <dgm:prSet/>
      <dgm:spPr/>
      <dgm:t>
        <a:bodyPr/>
        <a:lstStyle/>
        <a:p>
          <a:endParaRPr lang="en-US"/>
        </a:p>
      </dgm:t>
    </dgm:pt>
    <dgm:pt modelId="{6FA2378A-2FC6-4F4A-9B6A-FDBB9884A491}">
      <dgm:prSet/>
      <dgm:spPr/>
      <dgm:t>
        <a:bodyPr/>
        <a:lstStyle/>
        <a:p>
          <a:r>
            <a:rPr lang="en-US" dirty="0"/>
            <a:t>Cost Savings</a:t>
          </a:r>
        </a:p>
      </dgm:t>
    </dgm:pt>
    <dgm:pt modelId="{D241D0E2-8B7D-4165-B7D6-5E5D9DE94712}" type="parTrans" cxnId="{FBF71D66-D4BD-420B-BDCA-63C3DC2C5AC0}">
      <dgm:prSet/>
      <dgm:spPr/>
      <dgm:t>
        <a:bodyPr/>
        <a:lstStyle/>
        <a:p>
          <a:endParaRPr lang="en-US"/>
        </a:p>
      </dgm:t>
    </dgm:pt>
    <dgm:pt modelId="{62407E76-ACCA-49D9-9ABA-3E7C22708881}" type="sibTrans" cxnId="{FBF71D66-D4BD-420B-BDCA-63C3DC2C5AC0}">
      <dgm:prSet/>
      <dgm:spPr/>
      <dgm:t>
        <a:bodyPr/>
        <a:lstStyle/>
        <a:p>
          <a:endParaRPr lang="en-US"/>
        </a:p>
      </dgm:t>
    </dgm:pt>
    <dgm:pt modelId="{1D85AEAC-19BE-46FD-84B7-5E90A50F2671}">
      <dgm:prSet/>
      <dgm:spPr/>
      <dgm:t>
        <a:bodyPr/>
        <a:lstStyle/>
        <a:p>
          <a:r>
            <a:rPr lang="en-US" dirty="0"/>
            <a:t>Azure Dev/Test</a:t>
          </a:r>
        </a:p>
      </dgm:t>
    </dgm:pt>
    <dgm:pt modelId="{242CB8BF-1CF0-4E0E-83D5-F6C47B8CBB31}" type="parTrans" cxnId="{3134BF5E-B0B8-422C-BD40-7A23D243F4EA}">
      <dgm:prSet/>
      <dgm:spPr/>
      <dgm:t>
        <a:bodyPr/>
        <a:lstStyle/>
        <a:p>
          <a:endParaRPr lang="en-US"/>
        </a:p>
      </dgm:t>
    </dgm:pt>
    <dgm:pt modelId="{FC5F324B-0108-479A-8AFB-A0BF855AC877}" type="sibTrans" cxnId="{3134BF5E-B0B8-422C-BD40-7A23D243F4EA}">
      <dgm:prSet/>
      <dgm:spPr/>
      <dgm:t>
        <a:bodyPr/>
        <a:lstStyle/>
        <a:p>
          <a:endParaRPr lang="en-US"/>
        </a:p>
      </dgm:t>
    </dgm:pt>
    <dgm:pt modelId="{2C5A5F2C-7F88-4BDB-AEE7-374A4C69967E}">
      <dgm:prSet/>
      <dgm:spPr/>
      <dgm:t>
        <a:bodyPr/>
        <a:lstStyle/>
        <a:p>
          <a:r>
            <a:rPr lang="en-US" dirty="0"/>
            <a:t>Reserved Instances</a:t>
          </a:r>
        </a:p>
      </dgm:t>
    </dgm:pt>
    <dgm:pt modelId="{E2CAC3CC-B007-4869-AED6-19DF0B2BDD63}" type="parTrans" cxnId="{60CB7455-84C3-4E1C-A556-F858BA256824}">
      <dgm:prSet/>
      <dgm:spPr/>
      <dgm:t>
        <a:bodyPr/>
        <a:lstStyle/>
        <a:p>
          <a:endParaRPr lang="en-US"/>
        </a:p>
      </dgm:t>
    </dgm:pt>
    <dgm:pt modelId="{B625F068-0CC6-4333-8B4A-0D7D4B272A2C}" type="sibTrans" cxnId="{60CB7455-84C3-4E1C-A556-F858BA256824}">
      <dgm:prSet/>
      <dgm:spPr/>
      <dgm:t>
        <a:bodyPr/>
        <a:lstStyle/>
        <a:p>
          <a:endParaRPr lang="en-US"/>
        </a:p>
      </dgm:t>
    </dgm:pt>
    <dgm:pt modelId="{4CEC223F-8807-4D3E-9C3B-538847F60997}">
      <dgm:prSet/>
      <dgm:spPr/>
      <dgm:t>
        <a:bodyPr/>
        <a:lstStyle/>
        <a:p>
          <a:r>
            <a:rPr lang="en-US" dirty="0"/>
            <a:t>Start/Stop</a:t>
          </a:r>
        </a:p>
      </dgm:t>
    </dgm:pt>
    <dgm:pt modelId="{84C954C4-BD9B-4183-AC80-9791315F67A2}" type="parTrans" cxnId="{CAE1AFD4-36BA-4058-881F-9E98AA8E0A7C}">
      <dgm:prSet/>
      <dgm:spPr/>
    </dgm:pt>
    <dgm:pt modelId="{FAFA4DE1-1567-4824-92FA-642760D84020}" type="sibTrans" cxnId="{CAE1AFD4-36BA-4058-881F-9E98AA8E0A7C}">
      <dgm:prSet/>
      <dgm:spPr/>
    </dgm:pt>
    <dgm:pt modelId="{D73DB94D-2E7C-4BEE-94D1-2F41CF8700BB}" type="pres">
      <dgm:prSet presAssocID="{10D00460-CE3D-48F7-9469-DA69E328BAB5}" presName="linear" presStyleCnt="0">
        <dgm:presLayoutVars>
          <dgm:animLvl val="lvl"/>
          <dgm:resizeHandles val="exact"/>
        </dgm:presLayoutVars>
      </dgm:prSet>
      <dgm:spPr/>
    </dgm:pt>
    <dgm:pt modelId="{C639C653-0F13-4C28-BD97-E9C6EF3FC2EA}" type="pres">
      <dgm:prSet presAssocID="{A52B2C77-7F58-4A1D-973D-F3EAF8E17958}" presName="parentText" presStyleLbl="node1" presStyleIdx="0" presStyleCnt="5">
        <dgm:presLayoutVars>
          <dgm:chMax val="0"/>
          <dgm:bulletEnabled val="1"/>
        </dgm:presLayoutVars>
      </dgm:prSet>
      <dgm:spPr/>
    </dgm:pt>
    <dgm:pt modelId="{CA203574-A105-41E2-9431-DD0E02853EB7}" type="pres">
      <dgm:prSet presAssocID="{A52B2C77-7F58-4A1D-973D-F3EAF8E17958}" presName="childText" presStyleLbl="revTx" presStyleIdx="0" presStyleCnt="5">
        <dgm:presLayoutVars>
          <dgm:bulletEnabled val="1"/>
        </dgm:presLayoutVars>
      </dgm:prSet>
      <dgm:spPr/>
    </dgm:pt>
    <dgm:pt modelId="{E3DE8A90-05EB-45EE-B7C4-89577C80A8CB}" type="pres">
      <dgm:prSet presAssocID="{7FD0E24D-DF61-4C0E-ADBF-0978D4B6554B}" presName="parentText" presStyleLbl="node1" presStyleIdx="1" presStyleCnt="5">
        <dgm:presLayoutVars>
          <dgm:chMax val="0"/>
          <dgm:bulletEnabled val="1"/>
        </dgm:presLayoutVars>
      </dgm:prSet>
      <dgm:spPr/>
    </dgm:pt>
    <dgm:pt modelId="{FA616724-9BF5-4E6E-8CAD-5681623E94E3}" type="pres">
      <dgm:prSet presAssocID="{7FD0E24D-DF61-4C0E-ADBF-0978D4B6554B}" presName="childText" presStyleLbl="revTx" presStyleIdx="1" presStyleCnt="5">
        <dgm:presLayoutVars>
          <dgm:bulletEnabled val="1"/>
        </dgm:presLayoutVars>
      </dgm:prSet>
      <dgm:spPr/>
    </dgm:pt>
    <dgm:pt modelId="{E0253417-28FE-4993-B5A9-453DC97813AE}" type="pres">
      <dgm:prSet presAssocID="{FD4799E9-A99A-42F1-B7F8-7810A74937CA}" presName="parentText" presStyleLbl="node1" presStyleIdx="2" presStyleCnt="5">
        <dgm:presLayoutVars>
          <dgm:chMax val="0"/>
          <dgm:bulletEnabled val="1"/>
        </dgm:presLayoutVars>
      </dgm:prSet>
      <dgm:spPr/>
    </dgm:pt>
    <dgm:pt modelId="{17E7F018-5345-4E09-B205-3D0545DEF5EF}" type="pres">
      <dgm:prSet presAssocID="{FD4799E9-A99A-42F1-B7F8-7810A74937CA}" presName="childText" presStyleLbl="revTx" presStyleIdx="2" presStyleCnt="5">
        <dgm:presLayoutVars>
          <dgm:bulletEnabled val="1"/>
        </dgm:presLayoutVars>
      </dgm:prSet>
      <dgm:spPr/>
    </dgm:pt>
    <dgm:pt modelId="{0309D6E4-5759-44BF-AED8-B5838EEC5C70}" type="pres">
      <dgm:prSet presAssocID="{6F9B6974-3509-4598-8A8D-7FB65DD1328A}" presName="parentText" presStyleLbl="node1" presStyleIdx="3" presStyleCnt="5">
        <dgm:presLayoutVars>
          <dgm:chMax val="0"/>
          <dgm:bulletEnabled val="1"/>
        </dgm:presLayoutVars>
      </dgm:prSet>
      <dgm:spPr/>
    </dgm:pt>
    <dgm:pt modelId="{23C704AA-DF9C-4EFE-9206-09986B3E868C}" type="pres">
      <dgm:prSet presAssocID="{6F9B6974-3509-4598-8A8D-7FB65DD1328A}" presName="childText" presStyleLbl="revTx" presStyleIdx="3" presStyleCnt="5">
        <dgm:presLayoutVars>
          <dgm:bulletEnabled val="1"/>
        </dgm:presLayoutVars>
      </dgm:prSet>
      <dgm:spPr/>
    </dgm:pt>
    <dgm:pt modelId="{2030BCE5-C3FD-4568-8B41-F5373ACCD38D}" type="pres">
      <dgm:prSet presAssocID="{6FA2378A-2FC6-4F4A-9B6A-FDBB9884A491}" presName="parentText" presStyleLbl="node1" presStyleIdx="4" presStyleCnt="5">
        <dgm:presLayoutVars>
          <dgm:chMax val="0"/>
          <dgm:bulletEnabled val="1"/>
        </dgm:presLayoutVars>
      </dgm:prSet>
      <dgm:spPr/>
    </dgm:pt>
    <dgm:pt modelId="{9F3CD0D4-703C-4DDC-977D-E41835DEBBA3}" type="pres">
      <dgm:prSet presAssocID="{6FA2378A-2FC6-4F4A-9B6A-FDBB9884A491}" presName="childText" presStyleLbl="revTx" presStyleIdx="4" presStyleCnt="5">
        <dgm:presLayoutVars>
          <dgm:bulletEnabled val="1"/>
        </dgm:presLayoutVars>
      </dgm:prSet>
      <dgm:spPr/>
    </dgm:pt>
  </dgm:ptLst>
  <dgm:cxnLst>
    <dgm:cxn modelId="{02424A03-A39F-4A62-B3B6-EED075AAB53D}" type="presOf" srcId="{2C5A5F2C-7F88-4BDB-AEE7-374A4C69967E}" destId="{9F3CD0D4-703C-4DDC-977D-E41835DEBBA3}" srcOrd="0" destOrd="2" presId="urn:microsoft.com/office/officeart/2005/8/layout/vList2"/>
    <dgm:cxn modelId="{6794FF04-4494-4504-B041-1629833BF95C}" srcId="{10D00460-CE3D-48F7-9469-DA69E328BAB5}" destId="{6F9B6974-3509-4598-8A8D-7FB65DD1328A}" srcOrd="3" destOrd="0" parTransId="{1B434048-3406-499D-86F8-AED9DE9D59DF}" sibTransId="{51BC4162-279D-43C0-9474-180409A5C0BA}"/>
    <dgm:cxn modelId="{AEB41709-1211-47F3-9642-386F7B8F0849}" type="presOf" srcId="{1C45F799-E5E3-4731-A191-6057A7EF4C19}" destId="{CA203574-A105-41E2-9431-DD0E02853EB7}" srcOrd="0" destOrd="1" presId="urn:microsoft.com/office/officeart/2005/8/layout/vList2"/>
    <dgm:cxn modelId="{1A69F50A-25C6-46B6-B8D5-64220243CBF7}" type="presOf" srcId="{08A22321-31A8-482D-9713-EEDCE5B1F94F}" destId="{23C704AA-DF9C-4EFE-9206-09986B3E868C}" srcOrd="0" destOrd="0" presId="urn:microsoft.com/office/officeart/2005/8/layout/vList2"/>
    <dgm:cxn modelId="{EFEBD317-E12B-4C20-9A6D-E40B5B706A42}" type="presOf" srcId="{6FA2378A-2FC6-4F4A-9B6A-FDBB9884A491}" destId="{2030BCE5-C3FD-4568-8B41-F5373ACCD38D}" srcOrd="0" destOrd="0" presId="urn:microsoft.com/office/officeart/2005/8/layout/vList2"/>
    <dgm:cxn modelId="{50FED522-2973-43AD-949A-82126970BBE2}" srcId="{10D00460-CE3D-48F7-9469-DA69E328BAB5}" destId="{7FD0E24D-DF61-4C0E-ADBF-0978D4B6554B}" srcOrd="1" destOrd="0" parTransId="{67E5FCA0-8DDC-4BA5-B1E0-262EA246AECD}" sibTransId="{5014B88D-09F6-44B8-974D-5E26CF1611F3}"/>
    <dgm:cxn modelId="{A359B938-CF64-4BD4-AE2C-47CECBC63666}" type="presOf" srcId="{10D00460-CE3D-48F7-9469-DA69E328BAB5}" destId="{D73DB94D-2E7C-4BEE-94D1-2F41CF8700BB}" srcOrd="0" destOrd="0" presId="urn:microsoft.com/office/officeart/2005/8/layout/vList2"/>
    <dgm:cxn modelId="{723FC35B-BA2F-4D4D-983B-4C5CA9F8A763}" type="presOf" srcId="{6F9B6974-3509-4598-8A8D-7FB65DD1328A}" destId="{0309D6E4-5759-44BF-AED8-B5838EEC5C70}" srcOrd="0" destOrd="0" presId="urn:microsoft.com/office/officeart/2005/8/layout/vList2"/>
    <dgm:cxn modelId="{8F44475C-C8EF-463A-AFA7-B6C6F6CF77EC}" type="presOf" srcId="{6ECA4C8A-0DBC-423B-B28F-616541974C53}" destId="{17E7F018-5345-4E09-B205-3D0545DEF5EF}" srcOrd="0" destOrd="0" presId="urn:microsoft.com/office/officeart/2005/8/layout/vList2"/>
    <dgm:cxn modelId="{3134BF5E-B0B8-422C-BD40-7A23D243F4EA}" srcId="{6FA2378A-2FC6-4F4A-9B6A-FDBB9884A491}" destId="{1D85AEAC-19BE-46FD-84B7-5E90A50F2671}" srcOrd="1" destOrd="0" parTransId="{242CB8BF-1CF0-4E0E-83D5-F6C47B8CBB31}" sibTransId="{FC5F324B-0108-479A-8AFB-A0BF855AC877}"/>
    <dgm:cxn modelId="{FBF71D66-D4BD-420B-BDCA-63C3DC2C5AC0}" srcId="{10D00460-CE3D-48F7-9469-DA69E328BAB5}" destId="{6FA2378A-2FC6-4F4A-9B6A-FDBB9884A491}" srcOrd="4" destOrd="0" parTransId="{D241D0E2-8B7D-4165-B7D6-5E5D9DE94712}" sibTransId="{62407E76-ACCA-49D9-9ABA-3E7C22708881}"/>
    <dgm:cxn modelId="{C07B0F49-CEE1-4161-AF2B-C47C5450B514}" type="presOf" srcId="{FD4799E9-A99A-42F1-B7F8-7810A74937CA}" destId="{E0253417-28FE-4993-B5A9-453DC97813AE}" srcOrd="0" destOrd="0" presId="urn:microsoft.com/office/officeart/2005/8/layout/vList2"/>
    <dgm:cxn modelId="{B0531E50-4E9E-469B-AC35-65C63884811B}" type="presOf" srcId="{A98259F7-7596-4886-B92B-BD2092CB37D6}" destId="{FA616724-9BF5-4E6E-8CAD-5681623E94E3}" srcOrd="0" destOrd="0" presId="urn:microsoft.com/office/officeart/2005/8/layout/vList2"/>
    <dgm:cxn modelId="{60CB7455-84C3-4E1C-A556-F858BA256824}" srcId="{6FA2378A-2FC6-4F4A-9B6A-FDBB9884A491}" destId="{2C5A5F2C-7F88-4BDB-AEE7-374A4C69967E}" srcOrd="2" destOrd="0" parTransId="{E2CAC3CC-B007-4869-AED6-19DF0B2BDD63}" sibTransId="{B625F068-0CC6-4333-8B4A-0D7D4B272A2C}"/>
    <dgm:cxn modelId="{7B024376-F99D-4BFC-B9F9-32BF3FCDA547}" type="presOf" srcId="{7FD0E24D-DF61-4C0E-ADBF-0978D4B6554B}" destId="{E3DE8A90-05EB-45EE-B7C4-89577C80A8CB}" srcOrd="0" destOrd="0" presId="urn:microsoft.com/office/officeart/2005/8/layout/vList2"/>
    <dgm:cxn modelId="{63911277-21A1-4B11-892E-A3873283F403}" type="presOf" srcId="{1D85AEAC-19BE-46FD-84B7-5E90A50F2671}" destId="{9F3CD0D4-703C-4DDC-977D-E41835DEBBA3}" srcOrd="0" destOrd="1" presId="urn:microsoft.com/office/officeart/2005/8/layout/vList2"/>
    <dgm:cxn modelId="{E8EBCF77-04C8-4BDD-A8E1-609733FB3983}" srcId="{7FD0E24D-DF61-4C0E-ADBF-0978D4B6554B}" destId="{A98259F7-7596-4886-B92B-BD2092CB37D6}" srcOrd="0" destOrd="0" parTransId="{3E6E3B9D-AD33-49DF-959E-6CD632E245C7}" sibTransId="{576DA76D-4A43-45C2-A505-A5E6F2A9E9D3}"/>
    <dgm:cxn modelId="{80325C79-A320-4854-94AA-675EC308D719}" srcId="{6F9B6974-3509-4598-8A8D-7FB65DD1328A}" destId="{08A22321-31A8-482D-9713-EEDCE5B1F94F}" srcOrd="0" destOrd="0" parTransId="{5E5C3855-6AE0-49E4-BA85-7139B64D714F}" sibTransId="{127FC7C1-BE47-4A01-8C78-70DAEE0478F5}"/>
    <dgm:cxn modelId="{C0CF85A0-882D-4280-BA95-36EFC6BE873D}" srcId="{FD4799E9-A99A-42F1-B7F8-7810A74937CA}" destId="{6ECA4C8A-0DBC-423B-B28F-616541974C53}" srcOrd="0" destOrd="0" parTransId="{491B0C1C-D43D-4A19-9A33-FA1DAC8EEE9C}" sibTransId="{AEC69403-2B9D-4356-8698-9EDA4C90A5ED}"/>
    <dgm:cxn modelId="{05F35ECB-0266-47E6-8BAF-1847381DB1D8}" srcId="{10D00460-CE3D-48F7-9469-DA69E328BAB5}" destId="{A52B2C77-7F58-4A1D-973D-F3EAF8E17958}" srcOrd="0" destOrd="0" parTransId="{2FD960D9-780B-4081-930D-5F0EB63DA15C}" sibTransId="{F6423757-3806-47C4-A9D9-0CB8728C13BA}"/>
    <dgm:cxn modelId="{CAE1AFD4-36BA-4058-881F-9E98AA8E0A7C}" srcId="{6FA2378A-2FC6-4F4A-9B6A-FDBB9884A491}" destId="{4CEC223F-8807-4D3E-9C3B-538847F60997}" srcOrd="0" destOrd="0" parTransId="{84C954C4-BD9B-4183-AC80-9791315F67A2}" sibTransId="{FAFA4DE1-1567-4824-92FA-642760D84020}"/>
    <dgm:cxn modelId="{51D3A2D5-50F8-4506-8AA8-F8AC843F773C}" type="presOf" srcId="{4CEC223F-8807-4D3E-9C3B-538847F60997}" destId="{9F3CD0D4-703C-4DDC-977D-E41835DEBBA3}" srcOrd="0" destOrd="0" presId="urn:microsoft.com/office/officeart/2005/8/layout/vList2"/>
    <dgm:cxn modelId="{49CA04E2-DA68-42FE-BD34-B678E1955A64}" srcId="{10D00460-CE3D-48F7-9469-DA69E328BAB5}" destId="{FD4799E9-A99A-42F1-B7F8-7810A74937CA}" srcOrd="2" destOrd="0" parTransId="{CBD95775-6E1F-489B-AB4E-D4C397D12EDD}" sibTransId="{DDAE7C8A-403A-47EE-AB43-458C4605ACE6}"/>
    <dgm:cxn modelId="{06D3D2E3-E9D2-49C3-9C3F-B2CE652CB163}" type="presOf" srcId="{7B432A74-42B5-4F8B-95BB-D4CC3FEF9056}" destId="{CA203574-A105-41E2-9431-DD0E02853EB7}" srcOrd="0" destOrd="0" presId="urn:microsoft.com/office/officeart/2005/8/layout/vList2"/>
    <dgm:cxn modelId="{C8963DE9-9195-46D9-8981-22FD29EEB3EA}" srcId="{A52B2C77-7F58-4A1D-973D-F3EAF8E17958}" destId="{1C45F799-E5E3-4731-A191-6057A7EF4C19}" srcOrd="1" destOrd="0" parTransId="{E956AE80-BDDB-48F9-95BA-910D761B6C49}" sibTransId="{1A79490C-7AE6-43CE-89FD-231A4CEB6766}"/>
    <dgm:cxn modelId="{7C0704F0-1CF3-48A8-B115-9DD51A5B6839}" srcId="{A52B2C77-7F58-4A1D-973D-F3EAF8E17958}" destId="{7B432A74-42B5-4F8B-95BB-D4CC3FEF9056}" srcOrd="0" destOrd="0" parTransId="{7E6F0EE3-8E7F-43A2-A4D2-5EF294F39923}" sibTransId="{E0569B6F-CC7B-4A9B-943A-3D445E60CB46}"/>
    <dgm:cxn modelId="{1C52B2FC-288F-44A1-9564-939087619F7E}" type="presOf" srcId="{A52B2C77-7F58-4A1D-973D-F3EAF8E17958}" destId="{C639C653-0F13-4C28-BD97-E9C6EF3FC2EA}" srcOrd="0" destOrd="0" presId="urn:microsoft.com/office/officeart/2005/8/layout/vList2"/>
    <dgm:cxn modelId="{99BBD3AD-D184-4EBD-88C8-F3A2BDA9FB08}" type="presParOf" srcId="{D73DB94D-2E7C-4BEE-94D1-2F41CF8700BB}" destId="{C639C653-0F13-4C28-BD97-E9C6EF3FC2EA}" srcOrd="0" destOrd="0" presId="urn:microsoft.com/office/officeart/2005/8/layout/vList2"/>
    <dgm:cxn modelId="{FF4DF19C-45FD-47EA-A61A-9BE534AE1693}" type="presParOf" srcId="{D73DB94D-2E7C-4BEE-94D1-2F41CF8700BB}" destId="{CA203574-A105-41E2-9431-DD0E02853EB7}" srcOrd="1" destOrd="0" presId="urn:microsoft.com/office/officeart/2005/8/layout/vList2"/>
    <dgm:cxn modelId="{AFED3BFB-95B7-47C4-9907-A1ECE405C036}" type="presParOf" srcId="{D73DB94D-2E7C-4BEE-94D1-2F41CF8700BB}" destId="{E3DE8A90-05EB-45EE-B7C4-89577C80A8CB}" srcOrd="2" destOrd="0" presId="urn:microsoft.com/office/officeart/2005/8/layout/vList2"/>
    <dgm:cxn modelId="{55E2D0B8-3BAF-4AA5-92B4-4DCAD959D9ED}" type="presParOf" srcId="{D73DB94D-2E7C-4BEE-94D1-2F41CF8700BB}" destId="{FA616724-9BF5-4E6E-8CAD-5681623E94E3}" srcOrd="3" destOrd="0" presId="urn:microsoft.com/office/officeart/2005/8/layout/vList2"/>
    <dgm:cxn modelId="{6D020A59-5965-4829-B245-30C58D2FBC14}" type="presParOf" srcId="{D73DB94D-2E7C-4BEE-94D1-2F41CF8700BB}" destId="{E0253417-28FE-4993-B5A9-453DC97813AE}" srcOrd="4" destOrd="0" presId="urn:microsoft.com/office/officeart/2005/8/layout/vList2"/>
    <dgm:cxn modelId="{333B50A8-3F32-4744-9F1F-36BBF8B9DAF8}" type="presParOf" srcId="{D73DB94D-2E7C-4BEE-94D1-2F41CF8700BB}" destId="{17E7F018-5345-4E09-B205-3D0545DEF5EF}" srcOrd="5" destOrd="0" presId="urn:microsoft.com/office/officeart/2005/8/layout/vList2"/>
    <dgm:cxn modelId="{38127812-230C-4F32-B282-E5C476D8B2FA}" type="presParOf" srcId="{D73DB94D-2E7C-4BEE-94D1-2F41CF8700BB}" destId="{0309D6E4-5759-44BF-AED8-B5838EEC5C70}" srcOrd="6" destOrd="0" presId="urn:microsoft.com/office/officeart/2005/8/layout/vList2"/>
    <dgm:cxn modelId="{A158AD49-2690-40CB-91A7-21C3C646A267}" type="presParOf" srcId="{D73DB94D-2E7C-4BEE-94D1-2F41CF8700BB}" destId="{23C704AA-DF9C-4EFE-9206-09986B3E868C}" srcOrd="7" destOrd="0" presId="urn:microsoft.com/office/officeart/2005/8/layout/vList2"/>
    <dgm:cxn modelId="{8CA9E877-4648-4D58-A898-D06F863E25D2}" type="presParOf" srcId="{D73DB94D-2E7C-4BEE-94D1-2F41CF8700BB}" destId="{2030BCE5-C3FD-4568-8B41-F5373ACCD38D}" srcOrd="8" destOrd="0" presId="urn:microsoft.com/office/officeart/2005/8/layout/vList2"/>
    <dgm:cxn modelId="{24321C81-977D-4E5A-8AC4-8A481F87779C}" type="presParOf" srcId="{D73DB94D-2E7C-4BEE-94D1-2F41CF8700BB}" destId="{9F3CD0D4-703C-4DDC-977D-E41835DEBBA3}"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F8A5561B-F4BB-4A5E-98B1-10CD75B986C5}">
      <dgm:prSet phldrT="[Text]"/>
      <dgm:spPr/>
      <dgm:t>
        <a:bodyPr/>
        <a:lstStyle/>
        <a:p>
          <a:r>
            <a:rPr lang="en-US" dirty="0"/>
            <a:t>No need to migrate FCI or AG</a:t>
          </a:r>
        </a:p>
      </dgm:t>
    </dgm:pt>
    <dgm:pt modelId="{BBBFF8C7-FE56-4840-94FD-8C3A89F4CCA9}" type="parTrans" cxnId="{DC9D725F-777F-4037-8E4D-46881FC19CAF}">
      <dgm:prSet/>
      <dgm:spPr/>
      <dgm:t>
        <a:bodyPr/>
        <a:lstStyle/>
        <a:p>
          <a:endParaRPr lang="en-US"/>
        </a:p>
      </dgm:t>
    </dgm:pt>
    <dgm:pt modelId="{BED428E4-FA25-4701-9D3F-621809596831}" type="sibTrans" cxnId="{DC9D725F-777F-4037-8E4D-46881FC19CAF}">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7">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7">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7">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7">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7">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7">
        <dgm:presLayoutVars>
          <dgm:bulletEnabled val="1"/>
        </dgm:presLayoutVars>
      </dgm:prSet>
      <dgm:spPr/>
    </dgm:pt>
    <dgm:pt modelId="{0CB634B2-543A-4BCD-A001-6C10F4BB05C2}" type="pres">
      <dgm:prSet presAssocID="{1592489F-EF1E-4248-861E-F27A0C684E49}" presName="sibTrans" presStyleCnt="0"/>
      <dgm:spPr/>
    </dgm:pt>
    <dgm:pt modelId="{B301FDF5-B5C5-4438-A17C-5E61BEE666CE}" type="pres">
      <dgm:prSet presAssocID="{F8A5561B-F4BB-4A5E-98B1-10CD75B986C5}" presName="node" presStyleLbl="node1" presStyleIdx="6" presStyleCnt="7">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DC9D725F-777F-4037-8E4D-46881FC19CAF}" srcId="{5FEC3418-BF4C-4F43-B671-49474F884F96}" destId="{F8A5561B-F4BB-4A5E-98B1-10CD75B986C5}" srcOrd="6" destOrd="0" parTransId="{BBBFF8C7-FE56-4840-94FD-8C3A89F4CCA9}" sibTransId="{BED428E4-FA25-4701-9D3F-621809596831}"/>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5D5F04F7-1BE5-4170-B887-56F2A1436103}" type="presOf" srcId="{F8A5561B-F4BB-4A5E-98B1-10CD75B986C5}" destId="{B301FDF5-B5C5-4438-A17C-5E61BEE666CE}"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 modelId="{E6A35039-17E0-4E6A-87A9-ECC6FB2154BD}" type="presParOf" srcId="{337CB7CC-B82C-4456-A0F8-EB6F23A2CBA8}" destId="{0CB634B2-543A-4BCD-A001-6C10F4BB05C2}" srcOrd="11" destOrd="0" presId="urn:microsoft.com/office/officeart/2005/8/layout/default"/>
    <dgm:cxn modelId="{2860529B-7FAB-419F-902F-78326AC1638D}" type="presParOf" srcId="{337CB7CC-B82C-4456-A0F8-EB6F23A2CBA8}" destId="{B301FDF5-B5C5-4438-A17C-5E61BEE666CE}" srcOrd="12" destOrd="0" presId="urn:microsoft.com/office/officeart/2005/8/layout/default"/>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hours</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 (RPO could be longer)</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 (RPO could be longer)</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1E9BEAD2-DE05-427F-840B-E676E678C06B}">
      <dgm:prSet phldrT="[Text]"/>
      <dgm:spPr/>
      <dgm:t>
        <a:bodyPr/>
        <a:lstStyle/>
        <a:p>
          <a:r>
            <a:rPr lang="en-US" dirty="0"/>
            <a:t>RTO typically 12 hours</a:t>
          </a:r>
        </a:p>
      </dgm:t>
    </dgm:pt>
    <dgm:pt modelId="{14463DA9-7620-4000-B06B-A54923C85727}" type="parTrans" cxnId="{46BC6756-194B-4858-A9C4-43D681FB11E6}">
      <dgm:prSet/>
      <dgm:spPr/>
      <dgm:t>
        <a:bodyPr/>
        <a:lstStyle/>
        <a:p>
          <a:endParaRPr lang="en-US"/>
        </a:p>
      </dgm:t>
    </dgm:pt>
    <dgm:pt modelId="{392ED3A3-B0DE-4B86-A80D-A3B69A48A801}" type="sibTrans" cxnId="{46BC6756-194B-4858-A9C4-43D681FB11E6}">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2">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2">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2">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2">
        <dgm:presLayoutVars>
          <dgm:bulletEnabled val="1"/>
        </dgm:presLayoutVars>
      </dgm:prSet>
      <dgm:spPr/>
    </dgm:pt>
    <dgm:pt modelId="{9AECC4F3-18CE-4E24-8252-C7E0CACE51E3}" type="pres">
      <dgm:prSet presAssocID="{ADB5E674-AE92-449D-B966-AA44295771D7}" presName="aSpace2" presStyleCnt="0"/>
      <dgm:spPr/>
    </dgm:pt>
    <dgm:pt modelId="{901FF5A1-54EE-4691-B9A4-EC9AA6A910C1}" type="pres">
      <dgm:prSet presAssocID="{1E9BEAD2-DE05-427F-840B-E676E678C06B}" presName="childNode" presStyleLbl="node1" presStyleIdx="4" presStyleCnt="12">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5" presStyleCnt="12">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6" presStyleCnt="12">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7" presStyleCnt="12">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8" presStyleCnt="12">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9" presStyleCnt="12">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10" presStyleCnt="12">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1" presStyleCnt="12">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EA18EE23-9030-4200-A8B9-B0ABEB2AE4B2}" type="presOf" srcId="{1E9BEAD2-DE05-427F-840B-E676E678C06B}" destId="{901FF5A1-54EE-4691-B9A4-EC9AA6A910C1}"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46BC6756-194B-4858-A9C4-43D681FB11E6}" srcId="{A3CE65E6-763A-4BBC-AAE7-C42DF564E81C}" destId="{1E9BEAD2-DE05-427F-840B-E676E678C06B}" srcOrd="4" destOrd="0" parTransId="{14463DA9-7620-4000-B06B-A54923C85727}" sibTransId="{392ED3A3-B0DE-4B86-A80D-A3B69A48A801}"/>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46493C96-3394-495D-AE40-C14CDD93A52B}" type="presParOf" srcId="{36815D5C-2EC6-4DAC-A67D-A11E1ABA209F}" destId="{9AECC4F3-18CE-4E24-8252-C7E0CACE51E3}" srcOrd="7" destOrd="0" presId="urn:microsoft.com/office/officeart/2005/8/layout/lProcess2"/>
    <dgm:cxn modelId="{537F5495-41C6-47D3-B6C3-BCD3050FE39C}" type="presParOf" srcId="{36815D5C-2EC6-4DAC-A67D-A11E1ABA209F}" destId="{901FF5A1-54EE-4691-B9A4-EC9AA6A910C1}" srcOrd="8"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msdb backup history for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(RPO could be longer)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0E56F4D4-68F1-49B7-B0F8-7B139BE02A4B}" type="pres">
      <dgm:prSet presAssocID="{07C5FC0D-4085-4B1D-B978-D93FE11B6FD2}" presName="node" presStyleLbl="node1" presStyleIdx="0" presStyleCnt="4">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1" presStyleCnt="4">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2" presStyleCnt="4">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3" presStyleCnt="4">
        <dgm:presLayoutVars>
          <dgm:bulletEnabled val="1"/>
        </dgm:presLayoutVars>
      </dgm:prSet>
      <dgm:spPr/>
    </dgm:pt>
  </dgm:ptLst>
  <dgm:cxnLst>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3" destOrd="0" parTransId="{152A1C1D-9674-4DE4-8AEF-78D4E510CDF2}" sibTransId="{7DDEBFEB-079E-40AA-A502-ECDF51B78310}"/>
    <dgm:cxn modelId="{1FA4E023-6416-46B2-B1DC-C419C1D5E09F}" srcId="{EDCAB8BE-2748-4F41-B64A-58FEC948ED40}" destId="{381EE000-1CB5-4D8F-8668-8B0D6CD352ED}" srcOrd="1" destOrd="0" parTransId="{0043E91F-963F-49CA-9325-80266EFA2ABD}" sibTransId="{BE4C10FA-6EE0-4E7D-951F-812C474EFEC8}"/>
    <dgm:cxn modelId="{42A44B27-DF59-4AB0-977F-C1D520436464}" srcId="{EDCAB8BE-2748-4F41-B64A-58FEC948ED40}" destId="{4D9EACB5-51D3-4920-869F-11BA22C9483D}" srcOrd="2"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0"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7D207468-D69D-44F5-951A-99521A83002B}" type="presParOf" srcId="{FF7F976D-A6BE-40DD-ADB7-EB8EC6D84A3C}" destId="{0E56F4D4-68F1-49B7-B0F8-7B139BE02A4B}" srcOrd="0" destOrd="0" presId="urn:microsoft.com/office/officeart/2005/8/layout/default"/>
    <dgm:cxn modelId="{2BC7952D-A9E0-41F9-A713-1F0F7E1B04F2}" type="presParOf" srcId="{FF7F976D-A6BE-40DD-ADB7-EB8EC6D84A3C}" destId="{2413E19B-52E6-44D1-B00E-A29A3880458D}" srcOrd="1" destOrd="0" presId="urn:microsoft.com/office/officeart/2005/8/layout/default"/>
    <dgm:cxn modelId="{85EDFF37-184E-4B4F-85B3-CEAF91BC1194}" type="presParOf" srcId="{FF7F976D-A6BE-40DD-ADB7-EB8EC6D84A3C}" destId="{D07D9FD0-7624-4339-9276-D0872BB437B8}" srcOrd="2" destOrd="0" presId="urn:microsoft.com/office/officeart/2005/8/layout/default"/>
    <dgm:cxn modelId="{F1F5EF1B-792F-41AD-9F61-9A796BE4EB54}" type="presParOf" srcId="{FF7F976D-A6BE-40DD-ADB7-EB8EC6D84A3C}" destId="{5E412B17-326A-4C45-8FF9-05F149DBC643}" srcOrd="3" destOrd="0" presId="urn:microsoft.com/office/officeart/2005/8/layout/default"/>
    <dgm:cxn modelId="{0443DBB2-5D0C-4613-AF85-5291B9BB96A2}" type="presParOf" srcId="{FF7F976D-A6BE-40DD-ADB7-EB8EC6D84A3C}" destId="{6A5407C6-99B4-483F-AC41-E8438DAF306E}" srcOrd="4" destOrd="0" presId="urn:microsoft.com/office/officeart/2005/8/layout/default"/>
    <dgm:cxn modelId="{D66325C8-11E3-4B8F-8084-88304CC44588}" type="presParOf" srcId="{FF7F976D-A6BE-40DD-ADB7-EB8EC6D84A3C}" destId="{EF834D63-B6F0-4984-B47B-05EF185F3F26}" srcOrd="5" destOrd="0" presId="urn:microsoft.com/office/officeart/2005/8/layout/default"/>
    <dgm:cxn modelId="{5AD0241A-46BC-44FF-9187-8CFB5F8D18E7}" type="presParOf" srcId="{FF7F976D-A6BE-40DD-ADB7-EB8EC6D84A3C}" destId="{7C273271-9559-4EB8-BB14-53850ABB5783}" srcOrd="6"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C4BF286-0E8A-4516-A6CA-0FA5F35A98E5}"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2571E45E-563B-46B7-85F7-2C4DEA0E988B}">
      <dgm:prSet phldrT="[Text]"/>
      <dgm:spPr/>
      <dgm:t>
        <a:bodyPr/>
        <a:lstStyle/>
        <a:p>
          <a:r>
            <a:rPr lang="en-US" dirty="0"/>
            <a:t>Online migration from SQL Server 2016, 2019, and 2022</a:t>
          </a:r>
        </a:p>
      </dgm:t>
    </dgm:pt>
    <dgm:pt modelId="{B352816E-87E1-40F0-B710-9199BC909D7F}" type="parTrans" cxnId="{DA33F1C7-BC90-470A-9035-45FB971B1A1F}">
      <dgm:prSet/>
      <dgm:spPr/>
      <dgm:t>
        <a:bodyPr/>
        <a:lstStyle/>
        <a:p>
          <a:endParaRPr lang="en-US"/>
        </a:p>
      </dgm:t>
    </dgm:pt>
    <dgm:pt modelId="{C0B872C4-4DA8-402A-9458-AD7CDDA75383}" type="sibTrans" cxnId="{DA33F1C7-BC90-470A-9035-45FB971B1A1F}">
      <dgm:prSet/>
      <dgm:spPr/>
      <dgm:t>
        <a:bodyPr/>
        <a:lstStyle/>
        <a:p>
          <a:endParaRPr lang="en-US"/>
        </a:p>
      </dgm:t>
    </dgm:pt>
    <dgm:pt modelId="{A73FA5F8-EB91-4E4B-9E95-5709E470D751}">
      <dgm:prSet phldrT="[Text]"/>
      <dgm:spPr/>
      <dgm:t>
        <a:bodyPr/>
        <a:lstStyle/>
        <a:p>
          <a:r>
            <a:rPr lang="en-US" dirty="0"/>
            <a:t>Offline and online disaster recovery with SQL Server 2022</a:t>
          </a:r>
        </a:p>
      </dgm:t>
    </dgm:pt>
    <dgm:pt modelId="{DA56C429-4C24-4A75-A2B8-A76471F0DADB}" type="parTrans" cxnId="{75466275-47CF-44E9-AE1B-0C1B29A625DC}">
      <dgm:prSet/>
      <dgm:spPr/>
      <dgm:t>
        <a:bodyPr/>
        <a:lstStyle/>
        <a:p>
          <a:endParaRPr lang="en-US"/>
        </a:p>
      </dgm:t>
    </dgm:pt>
    <dgm:pt modelId="{3FBDCCD3-27D4-431B-850C-56C482FC8AB4}" type="sibTrans" cxnId="{75466275-47CF-44E9-AE1B-0C1B29A625DC}">
      <dgm:prSet/>
      <dgm:spPr/>
      <dgm:t>
        <a:bodyPr/>
        <a:lstStyle/>
        <a:p>
          <a:endParaRPr lang="en-US"/>
        </a:p>
      </dgm:t>
    </dgm:pt>
    <dgm:pt modelId="{72DC13B8-651C-4B4C-AD15-7DC5D37B76C0}">
      <dgm:prSet phldrT="[Text]"/>
      <dgm:spPr/>
      <dgm:t>
        <a:bodyPr/>
        <a:lstStyle/>
        <a:p>
          <a:r>
            <a:rPr lang="en-US" dirty="0"/>
            <a:t>Restore to SQL Server 2022</a:t>
          </a:r>
        </a:p>
      </dgm:t>
    </dgm:pt>
    <dgm:pt modelId="{E9C7B213-007C-4F5C-9443-8B7274C9B825}" type="parTrans" cxnId="{64DD39C5-B6B1-4D16-92E4-A1B4D3B25CF7}">
      <dgm:prSet/>
      <dgm:spPr/>
      <dgm:t>
        <a:bodyPr/>
        <a:lstStyle/>
        <a:p>
          <a:endParaRPr lang="en-US"/>
        </a:p>
      </dgm:t>
    </dgm:pt>
    <dgm:pt modelId="{E829CC91-AF67-4FD6-8604-CEC72E1C8E84}" type="sibTrans" cxnId="{64DD39C5-B6B1-4D16-92E4-A1B4D3B25CF7}">
      <dgm:prSet/>
      <dgm:spPr/>
      <dgm:t>
        <a:bodyPr/>
        <a:lstStyle/>
        <a:p>
          <a:endParaRPr lang="en-US"/>
        </a:p>
      </dgm:t>
    </dgm:pt>
    <dgm:pt modelId="{A2C0E9CB-7A6D-4B7E-8733-7ED3533241DE}">
      <dgm:prSet phldrT="[Text]"/>
      <dgm:spPr/>
      <dgm:t>
        <a:bodyPr/>
        <a:lstStyle/>
        <a:p>
          <a:r>
            <a:rPr lang="en-US" i="1" dirty="0"/>
            <a:t>Versioned</a:t>
          </a:r>
          <a:r>
            <a:rPr lang="en-US" dirty="0"/>
            <a:t> MI</a:t>
          </a:r>
        </a:p>
      </dgm:t>
    </dgm:pt>
    <dgm:pt modelId="{9F64EC25-E511-4F5B-8AC0-35AD6D1C645A}" type="parTrans" cxnId="{BBB3AB7B-18E1-4470-8B4F-AE2293CF189D}">
      <dgm:prSet/>
      <dgm:spPr/>
      <dgm:t>
        <a:bodyPr/>
        <a:lstStyle/>
        <a:p>
          <a:endParaRPr lang="en-US"/>
        </a:p>
      </dgm:t>
    </dgm:pt>
    <dgm:pt modelId="{C8BB27FB-5B5F-4C9F-B629-958958F527C0}" type="sibTrans" cxnId="{BBB3AB7B-18E1-4470-8B4F-AE2293CF189D}">
      <dgm:prSet/>
      <dgm:spPr/>
      <dgm:t>
        <a:bodyPr/>
        <a:lstStyle/>
        <a:p>
          <a:endParaRPr lang="en-US"/>
        </a:p>
      </dgm:t>
    </dgm:pt>
    <dgm:pt modelId="{67AF23DB-8D8B-4FD5-B737-E4ADAC82DA98}" type="pres">
      <dgm:prSet presAssocID="{FC4BF286-0E8A-4516-A6CA-0FA5F35A98E5}" presName="vert0" presStyleCnt="0">
        <dgm:presLayoutVars>
          <dgm:dir/>
          <dgm:animOne val="branch"/>
          <dgm:animLvl val="lvl"/>
        </dgm:presLayoutVars>
      </dgm:prSet>
      <dgm:spPr/>
    </dgm:pt>
    <dgm:pt modelId="{1204C23B-ED2D-4D65-944E-AE0DAF8D064C}" type="pres">
      <dgm:prSet presAssocID="{2571E45E-563B-46B7-85F7-2C4DEA0E988B}" presName="thickLine" presStyleLbl="alignNode1" presStyleIdx="0" presStyleCnt="4"/>
      <dgm:spPr/>
    </dgm:pt>
    <dgm:pt modelId="{CD50F970-C007-461B-8F4B-A730326DF693}" type="pres">
      <dgm:prSet presAssocID="{2571E45E-563B-46B7-85F7-2C4DEA0E988B}" presName="horz1" presStyleCnt="0"/>
      <dgm:spPr/>
    </dgm:pt>
    <dgm:pt modelId="{3127A3E8-BFF9-4FD4-88EE-A3C304135B25}" type="pres">
      <dgm:prSet presAssocID="{2571E45E-563B-46B7-85F7-2C4DEA0E988B}" presName="tx1" presStyleLbl="revTx" presStyleIdx="0" presStyleCnt="4"/>
      <dgm:spPr/>
    </dgm:pt>
    <dgm:pt modelId="{84B21E78-1322-409B-9A72-974DE69E5091}" type="pres">
      <dgm:prSet presAssocID="{2571E45E-563B-46B7-85F7-2C4DEA0E988B}" presName="vert1" presStyleCnt="0"/>
      <dgm:spPr/>
    </dgm:pt>
    <dgm:pt modelId="{59DBD608-899D-45D8-BB53-0441FDE8343F}" type="pres">
      <dgm:prSet presAssocID="{A73FA5F8-EB91-4E4B-9E95-5709E470D751}" presName="thickLine" presStyleLbl="alignNode1" presStyleIdx="1" presStyleCnt="4"/>
      <dgm:spPr/>
    </dgm:pt>
    <dgm:pt modelId="{2EBB8A1D-4238-4329-BE6D-64F4ED5AB189}" type="pres">
      <dgm:prSet presAssocID="{A73FA5F8-EB91-4E4B-9E95-5709E470D751}" presName="horz1" presStyleCnt="0"/>
      <dgm:spPr/>
    </dgm:pt>
    <dgm:pt modelId="{CC5E18F6-BA63-4634-882E-184BDE9FAA17}" type="pres">
      <dgm:prSet presAssocID="{A73FA5F8-EB91-4E4B-9E95-5709E470D751}" presName="tx1" presStyleLbl="revTx" presStyleIdx="1" presStyleCnt="4"/>
      <dgm:spPr/>
    </dgm:pt>
    <dgm:pt modelId="{B50E5735-F339-4371-A802-39BA9087997A}" type="pres">
      <dgm:prSet presAssocID="{A73FA5F8-EB91-4E4B-9E95-5709E470D751}" presName="vert1" presStyleCnt="0"/>
      <dgm:spPr/>
    </dgm:pt>
    <dgm:pt modelId="{C430D26C-03C4-4FDB-AAAA-B7E3DC5D1BE3}" type="pres">
      <dgm:prSet presAssocID="{72DC13B8-651C-4B4C-AD15-7DC5D37B76C0}" presName="thickLine" presStyleLbl="alignNode1" presStyleIdx="2" presStyleCnt="4"/>
      <dgm:spPr/>
    </dgm:pt>
    <dgm:pt modelId="{7479DCE5-7A74-4827-AB16-F75534B08477}" type="pres">
      <dgm:prSet presAssocID="{72DC13B8-651C-4B4C-AD15-7DC5D37B76C0}" presName="horz1" presStyleCnt="0"/>
      <dgm:spPr/>
    </dgm:pt>
    <dgm:pt modelId="{1FC03CEF-1792-4C5C-885B-617B6C4AF2F5}" type="pres">
      <dgm:prSet presAssocID="{72DC13B8-651C-4B4C-AD15-7DC5D37B76C0}" presName="tx1" presStyleLbl="revTx" presStyleIdx="2" presStyleCnt="4"/>
      <dgm:spPr/>
    </dgm:pt>
    <dgm:pt modelId="{C1444137-9BCF-4657-9907-9D58B351C04A}" type="pres">
      <dgm:prSet presAssocID="{72DC13B8-651C-4B4C-AD15-7DC5D37B76C0}" presName="vert1" presStyleCnt="0"/>
      <dgm:spPr/>
    </dgm:pt>
    <dgm:pt modelId="{00D60061-3DC4-4AED-B0A6-F8831186AF72}" type="pres">
      <dgm:prSet presAssocID="{A2C0E9CB-7A6D-4B7E-8733-7ED3533241DE}" presName="thickLine" presStyleLbl="alignNode1" presStyleIdx="3" presStyleCnt="4"/>
      <dgm:spPr/>
    </dgm:pt>
    <dgm:pt modelId="{83979539-0236-47A1-90DC-34BE93EB20C1}" type="pres">
      <dgm:prSet presAssocID="{A2C0E9CB-7A6D-4B7E-8733-7ED3533241DE}" presName="horz1" presStyleCnt="0"/>
      <dgm:spPr/>
    </dgm:pt>
    <dgm:pt modelId="{F8D2CBC3-58A5-48B6-8877-5926C371BD74}" type="pres">
      <dgm:prSet presAssocID="{A2C0E9CB-7A6D-4B7E-8733-7ED3533241DE}" presName="tx1" presStyleLbl="revTx" presStyleIdx="3" presStyleCnt="4"/>
      <dgm:spPr/>
    </dgm:pt>
    <dgm:pt modelId="{6C4AD083-D0D4-4777-9F31-CD3A7183707A}" type="pres">
      <dgm:prSet presAssocID="{A2C0E9CB-7A6D-4B7E-8733-7ED3533241DE}" presName="vert1" presStyleCnt="0"/>
      <dgm:spPr/>
    </dgm:pt>
  </dgm:ptLst>
  <dgm:cxnLst>
    <dgm:cxn modelId="{8A42741D-4527-45A3-99CC-FB709A244152}" type="presOf" srcId="{2571E45E-563B-46B7-85F7-2C4DEA0E988B}" destId="{3127A3E8-BFF9-4FD4-88EE-A3C304135B25}" srcOrd="0" destOrd="0" presId="urn:microsoft.com/office/officeart/2008/layout/LinedList"/>
    <dgm:cxn modelId="{75466275-47CF-44E9-AE1B-0C1B29A625DC}" srcId="{FC4BF286-0E8A-4516-A6CA-0FA5F35A98E5}" destId="{A73FA5F8-EB91-4E4B-9E95-5709E470D751}" srcOrd="1" destOrd="0" parTransId="{DA56C429-4C24-4A75-A2B8-A76471F0DADB}" sibTransId="{3FBDCCD3-27D4-431B-850C-56C482FC8AB4}"/>
    <dgm:cxn modelId="{4A6AB375-BE28-4819-B247-D07387C39DFC}" type="presOf" srcId="{72DC13B8-651C-4B4C-AD15-7DC5D37B76C0}" destId="{1FC03CEF-1792-4C5C-885B-617B6C4AF2F5}" srcOrd="0" destOrd="0" presId="urn:microsoft.com/office/officeart/2008/layout/LinedList"/>
    <dgm:cxn modelId="{BBB3AB7B-18E1-4470-8B4F-AE2293CF189D}" srcId="{FC4BF286-0E8A-4516-A6CA-0FA5F35A98E5}" destId="{A2C0E9CB-7A6D-4B7E-8733-7ED3533241DE}" srcOrd="3" destOrd="0" parTransId="{9F64EC25-E511-4F5B-8AC0-35AD6D1C645A}" sibTransId="{C8BB27FB-5B5F-4C9F-B629-958958F527C0}"/>
    <dgm:cxn modelId="{FB49D67C-318E-4FAC-A10F-0F28CFC40B60}" type="presOf" srcId="{A2C0E9CB-7A6D-4B7E-8733-7ED3533241DE}" destId="{F8D2CBC3-58A5-48B6-8877-5926C371BD74}" srcOrd="0" destOrd="0" presId="urn:microsoft.com/office/officeart/2008/layout/LinedList"/>
    <dgm:cxn modelId="{64DD39C5-B6B1-4D16-92E4-A1B4D3B25CF7}" srcId="{FC4BF286-0E8A-4516-A6CA-0FA5F35A98E5}" destId="{72DC13B8-651C-4B4C-AD15-7DC5D37B76C0}" srcOrd="2" destOrd="0" parTransId="{E9C7B213-007C-4F5C-9443-8B7274C9B825}" sibTransId="{E829CC91-AF67-4FD6-8604-CEC72E1C8E84}"/>
    <dgm:cxn modelId="{9E92CAC6-EC1B-41D3-8531-2DA7D9990653}" type="presOf" srcId="{A73FA5F8-EB91-4E4B-9E95-5709E470D751}" destId="{CC5E18F6-BA63-4634-882E-184BDE9FAA17}" srcOrd="0" destOrd="0" presId="urn:microsoft.com/office/officeart/2008/layout/LinedList"/>
    <dgm:cxn modelId="{DA33F1C7-BC90-470A-9035-45FB971B1A1F}" srcId="{FC4BF286-0E8A-4516-A6CA-0FA5F35A98E5}" destId="{2571E45E-563B-46B7-85F7-2C4DEA0E988B}" srcOrd="0" destOrd="0" parTransId="{B352816E-87E1-40F0-B710-9199BC909D7F}" sibTransId="{C0B872C4-4DA8-402A-9458-AD7CDDA75383}"/>
    <dgm:cxn modelId="{90EBBFDE-C451-46A3-A94B-C2E58F8D7F36}" type="presOf" srcId="{FC4BF286-0E8A-4516-A6CA-0FA5F35A98E5}" destId="{67AF23DB-8D8B-4FD5-B737-E4ADAC82DA98}" srcOrd="0" destOrd="0" presId="urn:microsoft.com/office/officeart/2008/layout/LinedList"/>
    <dgm:cxn modelId="{A80CBBEB-F347-4DBB-9598-AB6DB9AFE226}" type="presParOf" srcId="{67AF23DB-8D8B-4FD5-B737-E4ADAC82DA98}" destId="{1204C23B-ED2D-4D65-944E-AE0DAF8D064C}" srcOrd="0" destOrd="0" presId="urn:microsoft.com/office/officeart/2008/layout/LinedList"/>
    <dgm:cxn modelId="{CB3C0C5B-0C7A-4B3D-8D6C-B8446578D7C0}" type="presParOf" srcId="{67AF23DB-8D8B-4FD5-B737-E4ADAC82DA98}" destId="{CD50F970-C007-461B-8F4B-A730326DF693}" srcOrd="1" destOrd="0" presId="urn:microsoft.com/office/officeart/2008/layout/LinedList"/>
    <dgm:cxn modelId="{6E7BDADA-3232-4307-AEDB-80CF0F167E16}" type="presParOf" srcId="{CD50F970-C007-461B-8F4B-A730326DF693}" destId="{3127A3E8-BFF9-4FD4-88EE-A3C304135B25}" srcOrd="0" destOrd="0" presId="urn:microsoft.com/office/officeart/2008/layout/LinedList"/>
    <dgm:cxn modelId="{108FC2BC-28CC-410A-95B1-490339F5F1D3}" type="presParOf" srcId="{CD50F970-C007-461B-8F4B-A730326DF693}" destId="{84B21E78-1322-409B-9A72-974DE69E5091}" srcOrd="1" destOrd="0" presId="urn:microsoft.com/office/officeart/2008/layout/LinedList"/>
    <dgm:cxn modelId="{2819EA12-2BC8-412C-A5FC-8631159B171B}" type="presParOf" srcId="{67AF23DB-8D8B-4FD5-B737-E4ADAC82DA98}" destId="{59DBD608-899D-45D8-BB53-0441FDE8343F}" srcOrd="2" destOrd="0" presId="urn:microsoft.com/office/officeart/2008/layout/LinedList"/>
    <dgm:cxn modelId="{8264D136-0BFE-4CC6-8A6F-9AC18FD778D5}" type="presParOf" srcId="{67AF23DB-8D8B-4FD5-B737-E4ADAC82DA98}" destId="{2EBB8A1D-4238-4329-BE6D-64F4ED5AB189}" srcOrd="3" destOrd="0" presId="urn:microsoft.com/office/officeart/2008/layout/LinedList"/>
    <dgm:cxn modelId="{44512B04-CBE9-44B2-8338-A1B8E08BDC78}" type="presParOf" srcId="{2EBB8A1D-4238-4329-BE6D-64F4ED5AB189}" destId="{CC5E18F6-BA63-4634-882E-184BDE9FAA17}" srcOrd="0" destOrd="0" presId="urn:microsoft.com/office/officeart/2008/layout/LinedList"/>
    <dgm:cxn modelId="{252D2067-7E69-4C4B-9E45-772E08A8A716}" type="presParOf" srcId="{2EBB8A1D-4238-4329-BE6D-64F4ED5AB189}" destId="{B50E5735-F339-4371-A802-39BA9087997A}" srcOrd="1" destOrd="0" presId="urn:microsoft.com/office/officeart/2008/layout/LinedList"/>
    <dgm:cxn modelId="{48E42859-C6CD-4C48-B95F-77AC806B6655}" type="presParOf" srcId="{67AF23DB-8D8B-4FD5-B737-E4ADAC82DA98}" destId="{C430D26C-03C4-4FDB-AAAA-B7E3DC5D1BE3}" srcOrd="4" destOrd="0" presId="urn:microsoft.com/office/officeart/2008/layout/LinedList"/>
    <dgm:cxn modelId="{61AC63B7-FDAB-4F5E-AE8F-12BC79677924}" type="presParOf" srcId="{67AF23DB-8D8B-4FD5-B737-E4ADAC82DA98}" destId="{7479DCE5-7A74-4827-AB16-F75534B08477}" srcOrd="5" destOrd="0" presId="urn:microsoft.com/office/officeart/2008/layout/LinedList"/>
    <dgm:cxn modelId="{BEF6689F-5972-4D7D-91D0-B543B3A11346}" type="presParOf" srcId="{7479DCE5-7A74-4827-AB16-F75534B08477}" destId="{1FC03CEF-1792-4C5C-885B-617B6C4AF2F5}" srcOrd="0" destOrd="0" presId="urn:microsoft.com/office/officeart/2008/layout/LinedList"/>
    <dgm:cxn modelId="{B71CC3E0-AE74-42B4-9955-7C937684FDEF}" type="presParOf" srcId="{7479DCE5-7A74-4827-AB16-F75534B08477}" destId="{C1444137-9BCF-4657-9907-9D58B351C04A}" srcOrd="1" destOrd="0" presId="urn:microsoft.com/office/officeart/2008/layout/LinedList"/>
    <dgm:cxn modelId="{B116C3C0-DA8F-4EA2-8A07-0D0FF183E64E}" type="presParOf" srcId="{67AF23DB-8D8B-4FD5-B737-E4ADAC82DA98}" destId="{00D60061-3DC4-4AED-B0A6-F8831186AF72}" srcOrd="6" destOrd="0" presId="urn:microsoft.com/office/officeart/2008/layout/LinedList"/>
    <dgm:cxn modelId="{B2BB3945-308B-429D-AAD2-B34F277B489C}" type="presParOf" srcId="{67AF23DB-8D8B-4FD5-B737-E4ADAC82DA98}" destId="{83979539-0236-47A1-90DC-34BE93EB20C1}" srcOrd="7" destOrd="0" presId="urn:microsoft.com/office/officeart/2008/layout/LinedList"/>
    <dgm:cxn modelId="{3BBBF977-D696-4192-BA37-BD492584B723}" type="presParOf" srcId="{83979539-0236-47A1-90DC-34BE93EB20C1}" destId="{F8D2CBC3-58A5-48B6-8877-5926C371BD74}" srcOrd="0" destOrd="0" presId="urn:microsoft.com/office/officeart/2008/layout/LinedList"/>
    <dgm:cxn modelId="{46BFE2F9-9523-4CA1-A469-576D993089AC}" type="presParOf" srcId="{83979539-0236-47A1-90DC-34BE93EB20C1}" destId="{6C4AD083-D0D4-4777-9F31-CD3A7183707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A5D8A55-582F-4538-B58F-1F8248C0B00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19518CBA-DD57-4C45-82CF-AFB7ACC84757}">
      <dgm:prSet phldrT="[Text]"/>
      <dgm:spPr/>
      <dgm:t>
        <a:bodyPr/>
        <a:lstStyle/>
        <a:p>
          <a:r>
            <a:rPr lang="en-US" dirty="0"/>
            <a:t>SQL DMVs+</a:t>
          </a:r>
        </a:p>
      </dgm:t>
    </dgm:pt>
    <dgm:pt modelId="{965F55AA-5AA0-4942-B5B9-1974272986F4}" type="parTrans" cxnId="{1C591E39-E88A-4D9C-BD4D-B417AF9AFF64}">
      <dgm:prSet/>
      <dgm:spPr/>
      <dgm:t>
        <a:bodyPr/>
        <a:lstStyle/>
        <a:p>
          <a:endParaRPr lang="en-US"/>
        </a:p>
      </dgm:t>
    </dgm:pt>
    <dgm:pt modelId="{29B8F63D-BDD3-4800-94B1-837DFE17A297}" type="sibTrans" cxnId="{1C591E39-E88A-4D9C-BD4D-B417AF9AFF64}">
      <dgm:prSet/>
      <dgm:spPr/>
      <dgm:t>
        <a:bodyPr/>
        <a:lstStyle/>
        <a:p>
          <a:endParaRPr lang="en-US"/>
        </a:p>
      </dgm:t>
    </dgm:pt>
    <dgm:pt modelId="{29FE40BC-6E2B-4EDE-824F-AE197A78FE28}">
      <dgm:prSet phldrT="[Text]"/>
      <dgm:spPr/>
      <dgm:t>
        <a:bodyPr/>
        <a:lstStyle/>
        <a:p>
          <a:r>
            <a:rPr lang="en-US" dirty="0"/>
            <a:t>XEvent</a:t>
          </a:r>
        </a:p>
      </dgm:t>
    </dgm:pt>
    <dgm:pt modelId="{DE205459-E4C2-4D7D-A179-FCBDC0616895}" type="parTrans" cxnId="{13226769-5B99-4A17-8E7D-5F00165307FB}">
      <dgm:prSet/>
      <dgm:spPr/>
      <dgm:t>
        <a:bodyPr/>
        <a:lstStyle/>
        <a:p>
          <a:endParaRPr lang="en-US"/>
        </a:p>
      </dgm:t>
    </dgm:pt>
    <dgm:pt modelId="{AE41D072-A042-403D-B1E4-231F63D66E85}" type="sibTrans" cxnId="{13226769-5B99-4A17-8E7D-5F00165307FB}">
      <dgm:prSet/>
      <dgm:spPr/>
      <dgm:t>
        <a:bodyPr/>
        <a:lstStyle/>
        <a:p>
          <a:endParaRPr lang="en-US"/>
        </a:p>
      </dgm:t>
    </dgm:pt>
    <dgm:pt modelId="{4F42A09E-1641-48BB-8607-25E718535B3C}">
      <dgm:prSet phldrT="[Text]"/>
      <dgm:spPr/>
      <dgm:t>
        <a:bodyPr/>
        <a:lstStyle/>
        <a:p>
          <a:r>
            <a:rPr lang="en-US" dirty="0"/>
            <a:t>Azure Monitor</a:t>
          </a:r>
        </a:p>
      </dgm:t>
    </dgm:pt>
    <dgm:pt modelId="{8A5B61CA-36D2-479C-9643-BFB67089A61C}" type="parTrans" cxnId="{A704C6E1-7AF2-425E-B0F3-5F9E35C0BCD8}">
      <dgm:prSet/>
      <dgm:spPr/>
      <dgm:t>
        <a:bodyPr/>
        <a:lstStyle/>
        <a:p>
          <a:endParaRPr lang="en-US"/>
        </a:p>
      </dgm:t>
    </dgm:pt>
    <dgm:pt modelId="{3C669601-4FA9-4809-88FC-144B27348A26}" type="sibTrans" cxnId="{A704C6E1-7AF2-425E-B0F3-5F9E35C0BCD8}">
      <dgm:prSet/>
      <dgm:spPr/>
      <dgm:t>
        <a:bodyPr/>
        <a:lstStyle/>
        <a:p>
          <a:endParaRPr lang="en-US"/>
        </a:p>
      </dgm:t>
    </dgm:pt>
    <dgm:pt modelId="{F321EE65-E443-421A-AA84-8D6BC81C376E}">
      <dgm:prSet phldrT="[Text]"/>
      <dgm:spPr/>
      <dgm:t>
        <a:bodyPr/>
        <a:lstStyle/>
        <a:p>
          <a:r>
            <a:rPr lang="en-US" dirty="0"/>
            <a:t>SQL QPI Library</a:t>
          </a:r>
        </a:p>
      </dgm:t>
    </dgm:pt>
    <dgm:pt modelId="{7D7F13F2-54AE-4DE2-9BB1-2391887A8236}" type="parTrans" cxnId="{7F8FAFD8-00F6-497B-8D1C-FF0BCFF424FA}">
      <dgm:prSet/>
      <dgm:spPr/>
      <dgm:t>
        <a:bodyPr/>
        <a:lstStyle/>
        <a:p>
          <a:endParaRPr lang="en-US"/>
        </a:p>
      </dgm:t>
    </dgm:pt>
    <dgm:pt modelId="{27F73695-1211-4E65-A39C-821F4111CBC1}" type="sibTrans" cxnId="{7F8FAFD8-00F6-497B-8D1C-FF0BCFF424FA}">
      <dgm:prSet/>
      <dgm:spPr/>
      <dgm:t>
        <a:bodyPr/>
        <a:lstStyle/>
        <a:p>
          <a:endParaRPr lang="en-US"/>
        </a:p>
      </dgm:t>
    </dgm:pt>
    <dgm:pt modelId="{9AFDD797-0A82-4DDB-9952-4FDBD4A67A2B}">
      <dgm:prSet phldrT="[Text]"/>
      <dgm:spPr/>
      <dgm:t>
        <a:bodyPr/>
        <a:lstStyle/>
        <a:p>
          <a:r>
            <a:rPr lang="en-US" dirty="0"/>
            <a:t>Query Store</a:t>
          </a:r>
        </a:p>
      </dgm:t>
    </dgm:pt>
    <dgm:pt modelId="{CB0992BD-B3E1-44DC-9072-39034FD781FA}" type="parTrans" cxnId="{EC76E190-9119-47E7-BEC2-1FF65A0EEC48}">
      <dgm:prSet/>
      <dgm:spPr/>
      <dgm:t>
        <a:bodyPr/>
        <a:lstStyle/>
        <a:p>
          <a:endParaRPr lang="en-US"/>
        </a:p>
      </dgm:t>
    </dgm:pt>
    <dgm:pt modelId="{99177311-EF19-4577-ADCE-8984246E9B53}" type="sibTrans" cxnId="{EC76E190-9119-47E7-BEC2-1FF65A0EEC48}">
      <dgm:prSet/>
      <dgm:spPr/>
      <dgm:t>
        <a:bodyPr/>
        <a:lstStyle/>
        <a:p>
          <a:endParaRPr lang="en-US"/>
        </a:p>
      </dgm:t>
    </dgm:pt>
    <dgm:pt modelId="{4C5A7160-C9A8-4EC3-BF08-60CEA1B08B42}">
      <dgm:prSet phldrT="[Text]"/>
      <dgm:spPr/>
      <dgm:t>
        <a:bodyPr/>
        <a:lstStyle/>
        <a:p>
          <a:r>
            <a:rPr lang="en-US" dirty="0"/>
            <a:t>Logs</a:t>
          </a:r>
        </a:p>
      </dgm:t>
    </dgm:pt>
    <dgm:pt modelId="{AD6120D5-FC6E-41FA-BBAB-57A43C93E8AC}" type="parTrans" cxnId="{CD025F4B-101B-4B33-9A8E-7106A1DE7FA1}">
      <dgm:prSet/>
      <dgm:spPr/>
      <dgm:t>
        <a:bodyPr/>
        <a:lstStyle/>
        <a:p>
          <a:endParaRPr lang="en-US"/>
        </a:p>
      </dgm:t>
    </dgm:pt>
    <dgm:pt modelId="{AA8A369F-3E0D-4452-9424-A99690262521}" type="sibTrans" cxnId="{CD025F4B-101B-4B33-9A8E-7106A1DE7FA1}">
      <dgm:prSet/>
      <dgm:spPr/>
      <dgm:t>
        <a:bodyPr/>
        <a:lstStyle/>
        <a:p>
          <a:endParaRPr lang="en-US"/>
        </a:p>
      </dgm:t>
    </dgm:pt>
    <dgm:pt modelId="{6BDF8432-2FF9-4C73-BAA1-E9C105C56EA8}">
      <dgm:prSet phldrT="[Text]"/>
      <dgm:spPr/>
      <dgm:t>
        <a:bodyPr/>
        <a:lstStyle/>
        <a:p>
          <a:r>
            <a:rPr lang="en-US" dirty="0"/>
            <a:t>Alerts</a:t>
          </a:r>
        </a:p>
      </dgm:t>
    </dgm:pt>
    <dgm:pt modelId="{55B81653-6B02-42F5-A9E5-0560188B67E5}" type="parTrans" cxnId="{6CDF6B22-A886-477A-89DA-B8D79AA78B4D}">
      <dgm:prSet/>
      <dgm:spPr/>
      <dgm:t>
        <a:bodyPr/>
        <a:lstStyle/>
        <a:p>
          <a:endParaRPr lang="en-US"/>
        </a:p>
      </dgm:t>
    </dgm:pt>
    <dgm:pt modelId="{949F6BCB-B51D-4FB0-8072-6158021CA21B}" type="sibTrans" cxnId="{6CDF6B22-A886-477A-89DA-B8D79AA78B4D}">
      <dgm:prSet/>
      <dgm:spPr/>
      <dgm:t>
        <a:bodyPr/>
        <a:lstStyle/>
        <a:p>
          <a:endParaRPr lang="en-US"/>
        </a:p>
      </dgm:t>
    </dgm:pt>
    <dgm:pt modelId="{7D1043D6-5275-43DC-ACCE-502D7C3DD0AA}" type="pres">
      <dgm:prSet presAssocID="{CA5D8A55-582F-4538-B58F-1F8248C0B00E}" presName="vert0" presStyleCnt="0">
        <dgm:presLayoutVars>
          <dgm:dir/>
          <dgm:animOne val="branch"/>
          <dgm:animLvl val="lvl"/>
        </dgm:presLayoutVars>
      </dgm:prSet>
      <dgm:spPr/>
    </dgm:pt>
    <dgm:pt modelId="{8D0892DC-953E-4CE4-8029-8C76A83AC36F}" type="pres">
      <dgm:prSet presAssocID="{19518CBA-DD57-4C45-82CF-AFB7ACC84757}" presName="thickLine" presStyleLbl="alignNode1" presStyleIdx="0" presStyleCnt="7"/>
      <dgm:spPr/>
    </dgm:pt>
    <dgm:pt modelId="{B8FE92B8-03B4-4D8B-9572-8EB9D9D9C6FA}" type="pres">
      <dgm:prSet presAssocID="{19518CBA-DD57-4C45-82CF-AFB7ACC84757}" presName="horz1" presStyleCnt="0"/>
      <dgm:spPr/>
    </dgm:pt>
    <dgm:pt modelId="{A4336204-5206-4DC5-B5C3-A37ED539FA12}" type="pres">
      <dgm:prSet presAssocID="{19518CBA-DD57-4C45-82CF-AFB7ACC84757}" presName="tx1" presStyleLbl="revTx" presStyleIdx="0" presStyleCnt="7"/>
      <dgm:spPr/>
    </dgm:pt>
    <dgm:pt modelId="{05837119-D782-4A99-9EA6-2B071EDD1A9A}" type="pres">
      <dgm:prSet presAssocID="{19518CBA-DD57-4C45-82CF-AFB7ACC84757}" presName="vert1" presStyleCnt="0"/>
      <dgm:spPr/>
    </dgm:pt>
    <dgm:pt modelId="{C11023A5-4FA8-49FB-9571-CB411CE4A9DC}" type="pres">
      <dgm:prSet presAssocID="{29FE40BC-6E2B-4EDE-824F-AE197A78FE28}" presName="thickLine" presStyleLbl="alignNode1" presStyleIdx="1" presStyleCnt="7"/>
      <dgm:spPr/>
    </dgm:pt>
    <dgm:pt modelId="{7A0020E3-CF48-49F8-86C5-675D703D1952}" type="pres">
      <dgm:prSet presAssocID="{29FE40BC-6E2B-4EDE-824F-AE197A78FE28}" presName="horz1" presStyleCnt="0"/>
      <dgm:spPr/>
    </dgm:pt>
    <dgm:pt modelId="{9829CEE0-B5A3-4F0A-A53A-42B34FA1D9B7}" type="pres">
      <dgm:prSet presAssocID="{29FE40BC-6E2B-4EDE-824F-AE197A78FE28}" presName="tx1" presStyleLbl="revTx" presStyleIdx="1" presStyleCnt="7"/>
      <dgm:spPr/>
    </dgm:pt>
    <dgm:pt modelId="{C1E985AC-D835-4702-93D9-FF3C4788FF02}" type="pres">
      <dgm:prSet presAssocID="{29FE40BC-6E2B-4EDE-824F-AE197A78FE28}" presName="vert1" presStyleCnt="0"/>
      <dgm:spPr/>
    </dgm:pt>
    <dgm:pt modelId="{5C051500-7B58-45E7-8411-2F40DF0D248B}" type="pres">
      <dgm:prSet presAssocID="{F321EE65-E443-421A-AA84-8D6BC81C376E}" presName="thickLine" presStyleLbl="alignNode1" presStyleIdx="2" presStyleCnt="7"/>
      <dgm:spPr/>
    </dgm:pt>
    <dgm:pt modelId="{1C986142-F41C-4E32-8258-95D802A82BF2}" type="pres">
      <dgm:prSet presAssocID="{F321EE65-E443-421A-AA84-8D6BC81C376E}" presName="horz1" presStyleCnt="0"/>
      <dgm:spPr/>
    </dgm:pt>
    <dgm:pt modelId="{7AFDA196-E473-492E-A8DF-AB1D0797CD8A}" type="pres">
      <dgm:prSet presAssocID="{F321EE65-E443-421A-AA84-8D6BC81C376E}" presName="tx1" presStyleLbl="revTx" presStyleIdx="2" presStyleCnt="7"/>
      <dgm:spPr/>
    </dgm:pt>
    <dgm:pt modelId="{EC117CEB-96EC-4873-8857-01C4C1956396}" type="pres">
      <dgm:prSet presAssocID="{F321EE65-E443-421A-AA84-8D6BC81C376E}" presName="vert1" presStyleCnt="0"/>
      <dgm:spPr/>
    </dgm:pt>
    <dgm:pt modelId="{15D8D9E4-5645-49BC-BFCC-7C208B9879BD}" type="pres">
      <dgm:prSet presAssocID="{9AFDD797-0A82-4DDB-9952-4FDBD4A67A2B}" presName="thickLine" presStyleLbl="alignNode1" presStyleIdx="3" presStyleCnt="7"/>
      <dgm:spPr/>
    </dgm:pt>
    <dgm:pt modelId="{740364CD-8E17-4F8B-9CDA-7D819BEF2841}" type="pres">
      <dgm:prSet presAssocID="{9AFDD797-0A82-4DDB-9952-4FDBD4A67A2B}" presName="horz1" presStyleCnt="0"/>
      <dgm:spPr/>
    </dgm:pt>
    <dgm:pt modelId="{7B810923-AF23-4CF3-821A-7AAB5FA1FA07}" type="pres">
      <dgm:prSet presAssocID="{9AFDD797-0A82-4DDB-9952-4FDBD4A67A2B}" presName="tx1" presStyleLbl="revTx" presStyleIdx="3" presStyleCnt="7"/>
      <dgm:spPr/>
    </dgm:pt>
    <dgm:pt modelId="{BA142265-052F-4D90-83DE-FCE269277B8D}" type="pres">
      <dgm:prSet presAssocID="{9AFDD797-0A82-4DDB-9952-4FDBD4A67A2B}" presName="vert1" presStyleCnt="0"/>
      <dgm:spPr/>
    </dgm:pt>
    <dgm:pt modelId="{724E937E-236B-4EEE-B630-B5782E9DFC22}" type="pres">
      <dgm:prSet presAssocID="{4F42A09E-1641-48BB-8607-25E718535B3C}" presName="thickLine" presStyleLbl="alignNode1" presStyleIdx="4" presStyleCnt="7"/>
      <dgm:spPr/>
    </dgm:pt>
    <dgm:pt modelId="{EE2A9E17-7E8C-4823-AD6F-480F7FF7EFD7}" type="pres">
      <dgm:prSet presAssocID="{4F42A09E-1641-48BB-8607-25E718535B3C}" presName="horz1" presStyleCnt="0"/>
      <dgm:spPr/>
    </dgm:pt>
    <dgm:pt modelId="{D2F8F7FF-CDB8-4752-85F3-0AEC7636B663}" type="pres">
      <dgm:prSet presAssocID="{4F42A09E-1641-48BB-8607-25E718535B3C}" presName="tx1" presStyleLbl="revTx" presStyleIdx="4" presStyleCnt="7"/>
      <dgm:spPr/>
    </dgm:pt>
    <dgm:pt modelId="{D7EE3F73-8AE3-45CC-B3BF-8D0EA16F25E9}" type="pres">
      <dgm:prSet presAssocID="{4F42A09E-1641-48BB-8607-25E718535B3C}" presName="vert1" presStyleCnt="0"/>
      <dgm:spPr/>
    </dgm:pt>
    <dgm:pt modelId="{B980BA7D-B460-4AC1-A408-01C556AAFC1C}" type="pres">
      <dgm:prSet presAssocID="{4C5A7160-C9A8-4EC3-BF08-60CEA1B08B42}" presName="thickLine" presStyleLbl="alignNode1" presStyleIdx="5" presStyleCnt="7"/>
      <dgm:spPr/>
    </dgm:pt>
    <dgm:pt modelId="{756026C3-455C-4E81-8B21-C7231E1689E2}" type="pres">
      <dgm:prSet presAssocID="{4C5A7160-C9A8-4EC3-BF08-60CEA1B08B42}" presName="horz1" presStyleCnt="0"/>
      <dgm:spPr/>
    </dgm:pt>
    <dgm:pt modelId="{FF298265-4F8D-49E0-8DCE-8C2438B08F6F}" type="pres">
      <dgm:prSet presAssocID="{4C5A7160-C9A8-4EC3-BF08-60CEA1B08B42}" presName="tx1" presStyleLbl="revTx" presStyleIdx="5" presStyleCnt="7"/>
      <dgm:spPr/>
    </dgm:pt>
    <dgm:pt modelId="{E576861C-4CEB-4C03-A075-70B2298B65EF}" type="pres">
      <dgm:prSet presAssocID="{4C5A7160-C9A8-4EC3-BF08-60CEA1B08B42}" presName="vert1" presStyleCnt="0"/>
      <dgm:spPr/>
    </dgm:pt>
    <dgm:pt modelId="{5B715E4A-380F-4876-A2C1-0F7780AFB0AD}" type="pres">
      <dgm:prSet presAssocID="{6BDF8432-2FF9-4C73-BAA1-E9C105C56EA8}" presName="thickLine" presStyleLbl="alignNode1" presStyleIdx="6" presStyleCnt="7"/>
      <dgm:spPr/>
    </dgm:pt>
    <dgm:pt modelId="{136E5C84-8FE4-46EF-A427-3F505A6D14B3}" type="pres">
      <dgm:prSet presAssocID="{6BDF8432-2FF9-4C73-BAA1-E9C105C56EA8}" presName="horz1" presStyleCnt="0"/>
      <dgm:spPr/>
    </dgm:pt>
    <dgm:pt modelId="{EEB450E6-A9A7-4044-B1E4-AB6B3E7F9AE8}" type="pres">
      <dgm:prSet presAssocID="{6BDF8432-2FF9-4C73-BAA1-E9C105C56EA8}" presName="tx1" presStyleLbl="revTx" presStyleIdx="6" presStyleCnt="7"/>
      <dgm:spPr/>
    </dgm:pt>
    <dgm:pt modelId="{9818321D-6C97-49C0-A7DF-24CE458CD366}" type="pres">
      <dgm:prSet presAssocID="{6BDF8432-2FF9-4C73-BAA1-E9C105C56EA8}" presName="vert1" presStyleCnt="0"/>
      <dgm:spPr/>
    </dgm:pt>
  </dgm:ptLst>
  <dgm:cxnLst>
    <dgm:cxn modelId="{1CAD1E22-B284-4A86-955A-E8FA52DD8998}" type="presOf" srcId="{29FE40BC-6E2B-4EDE-824F-AE197A78FE28}" destId="{9829CEE0-B5A3-4F0A-A53A-42B34FA1D9B7}" srcOrd="0" destOrd="0" presId="urn:microsoft.com/office/officeart/2008/layout/LinedList"/>
    <dgm:cxn modelId="{6CDF6B22-A886-477A-89DA-B8D79AA78B4D}" srcId="{CA5D8A55-582F-4538-B58F-1F8248C0B00E}" destId="{6BDF8432-2FF9-4C73-BAA1-E9C105C56EA8}" srcOrd="6" destOrd="0" parTransId="{55B81653-6B02-42F5-A9E5-0560188B67E5}" sibTransId="{949F6BCB-B51D-4FB0-8072-6158021CA21B}"/>
    <dgm:cxn modelId="{1C591E39-E88A-4D9C-BD4D-B417AF9AFF64}" srcId="{CA5D8A55-582F-4538-B58F-1F8248C0B00E}" destId="{19518CBA-DD57-4C45-82CF-AFB7ACC84757}" srcOrd="0" destOrd="0" parTransId="{965F55AA-5AA0-4942-B5B9-1974272986F4}" sibTransId="{29B8F63D-BDD3-4800-94B1-837DFE17A297}"/>
    <dgm:cxn modelId="{8C393647-FD9A-479A-8775-8623FAADB8DD}" type="presOf" srcId="{19518CBA-DD57-4C45-82CF-AFB7ACC84757}" destId="{A4336204-5206-4DC5-B5C3-A37ED539FA12}" srcOrd="0" destOrd="0" presId="urn:microsoft.com/office/officeart/2008/layout/LinedList"/>
    <dgm:cxn modelId="{13226769-5B99-4A17-8E7D-5F00165307FB}" srcId="{CA5D8A55-582F-4538-B58F-1F8248C0B00E}" destId="{29FE40BC-6E2B-4EDE-824F-AE197A78FE28}" srcOrd="1" destOrd="0" parTransId="{DE205459-E4C2-4D7D-A179-FCBDC0616895}" sibTransId="{AE41D072-A042-403D-B1E4-231F63D66E85}"/>
    <dgm:cxn modelId="{B280276A-51C6-4354-A99A-000D8C5BC374}" type="presOf" srcId="{6BDF8432-2FF9-4C73-BAA1-E9C105C56EA8}" destId="{EEB450E6-A9A7-4044-B1E4-AB6B3E7F9AE8}" srcOrd="0" destOrd="0" presId="urn:microsoft.com/office/officeart/2008/layout/LinedList"/>
    <dgm:cxn modelId="{CD025F4B-101B-4B33-9A8E-7106A1DE7FA1}" srcId="{CA5D8A55-582F-4538-B58F-1F8248C0B00E}" destId="{4C5A7160-C9A8-4EC3-BF08-60CEA1B08B42}" srcOrd="5" destOrd="0" parTransId="{AD6120D5-FC6E-41FA-BBAB-57A43C93E8AC}" sibTransId="{AA8A369F-3E0D-4452-9424-A99690262521}"/>
    <dgm:cxn modelId="{ABA6796B-56BD-42BC-9582-B0EF91E249A3}" type="presOf" srcId="{CA5D8A55-582F-4538-B58F-1F8248C0B00E}" destId="{7D1043D6-5275-43DC-ACCE-502D7C3DD0AA}" srcOrd="0" destOrd="0" presId="urn:microsoft.com/office/officeart/2008/layout/LinedList"/>
    <dgm:cxn modelId="{357A286E-D9A2-4B69-A412-ECE380CC27E6}" type="presOf" srcId="{4C5A7160-C9A8-4EC3-BF08-60CEA1B08B42}" destId="{FF298265-4F8D-49E0-8DCE-8C2438B08F6F}" srcOrd="0" destOrd="0" presId="urn:microsoft.com/office/officeart/2008/layout/LinedList"/>
    <dgm:cxn modelId="{EC76E190-9119-47E7-BEC2-1FF65A0EEC48}" srcId="{CA5D8A55-582F-4538-B58F-1F8248C0B00E}" destId="{9AFDD797-0A82-4DDB-9952-4FDBD4A67A2B}" srcOrd="3" destOrd="0" parTransId="{CB0992BD-B3E1-44DC-9072-39034FD781FA}" sibTransId="{99177311-EF19-4577-ADCE-8984246E9B53}"/>
    <dgm:cxn modelId="{AAB76296-BA5A-4DA9-8D6F-D5785268FED9}" type="presOf" srcId="{9AFDD797-0A82-4DDB-9952-4FDBD4A67A2B}" destId="{7B810923-AF23-4CF3-821A-7AAB5FA1FA07}" srcOrd="0" destOrd="0" presId="urn:microsoft.com/office/officeart/2008/layout/LinedList"/>
    <dgm:cxn modelId="{15467DCA-1B55-490D-AC24-554050E0973D}" type="presOf" srcId="{F321EE65-E443-421A-AA84-8D6BC81C376E}" destId="{7AFDA196-E473-492E-A8DF-AB1D0797CD8A}" srcOrd="0" destOrd="0" presId="urn:microsoft.com/office/officeart/2008/layout/LinedList"/>
    <dgm:cxn modelId="{7F8FAFD8-00F6-497B-8D1C-FF0BCFF424FA}" srcId="{CA5D8A55-582F-4538-B58F-1F8248C0B00E}" destId="{F321EE65-E443-421A-AA84-8D6BC81C376E}" srcOrd="2" destOrd="0" parTransId="{7D7F13F2-54AE-4DE2-9BB1-2391887A8236}" sibTransId="{27F73695-1211-4E65-A39C-821F4111CBC1}"/>
    <dgm:cxn modelId="{A704C6E1-7AF2-425E-B0F3-5F9E35C0BCD8}" srcId="{CA5D8A55-582F-4538-B58F-1F8248C0B00E}" destId="{4F42A09E-1641-48BB-8607-25E718535B3C}" srcOrd="4" destOrd="0" parTransId="{8A5B61CA-36D2-479C-9643-BFB67089A61C}" sibTransId="{3C669601-4FA9-4809-88FC-144B27348A26}"/>
    <dgm:cxn modelId="{E07507E4-141A-4CA9-AEE4-B3598F542E17}" type="presOf" srcId="{4F42A09E-1641-48BB-8607-25E718535B3C}" destId="{D2F8F7FF-CDB8-4752-85F3-0AEC7636B663}" srcOrd="0" destOrd="0" presId="urn:microsoft.com/office/officeart/2008/layout/LinedList"/>
    <dgm:cxn modelId="{32CA81FE-1D74-4E6D-A26E-9B217172C52F}" type="presParOf" srcId="{7D1043D6-5275-43DC-ACCE-502D7C3DD0AA}" destId="{8D0892DC-953E-4CE4-8029-8C76A83AC36F}" srcOrd="0" destOrd="0" presId="urn:microsoft.com/office/officeart/2008/layout/LinedList"/>
    <dgm:cxn modelId="{06D5D1D3-E58C-45DC-8952-C509EA515702}" type="presParOf" srcId="{7D1043D6-5275-43DC-ACCE-502D7C3DD0AA}" destId="{B8FE92B8-03B4-4D8B-9572-8EB9D9D9C6FA}" srcOrd="1" destOrd="0" presId="urn:microsoft.com/office/officeart/2008/layout/LinedList"/>
    <dgm:cxn modelId="{94CEC46A-70FC-4B86-9A96-19CC0CF7AB04}" type="presParOf" srcId="{B8FE92B8-03B4-4D8B-9572-8EB9D9D9C6FA}" destId="{A4336204-5206-4DC5-B5C3-A37ED539FA12}" srcOrd="0" destOrd="0" presId="urn:microsoft.com/office/officeart/2008/layout/LinedList"/>
    <dgm:cxn modelId="{D2BA50E6-002E-466D-8B97-5C693C75739A}" type="presParOf" srcId="{B8FE92B8-03B4-4D8B-9572-8EB9D9D9C6FA}" destId="{05837119-D782-4A99-9EA6-2B071EDD1A9A}" srcOrd="1" destOrd="0" presId="urn:microsoft.com/office/officeart/2008/layout/LinedList"/>
    <dgm:cxn modelId="{18D41B3F-2367-43B2-A39E-6D8A01D898BE}" type="presParOf" srcId="{7D1043D6-5275-43DC-ACCE-502D7C3DD0AA}" destId="{C11023A5-4FA8-49FB-9571-CB411CE4A9DC}" srcOrd="2" destOrd="0" presId="urn:microsoft.com/office/officeart/2008/layout/LinedList"/>
    <dgm:cxn modelId="{82CA79BF-1C4E-465F-BF9B-2F4AF112FF3E}" type="presParOf" srcId="{7D1043D6-5275-43DC-ACCE-502D7C3DD0AA}" destId="{7A0020E3-CF48-49F8-86C5-675D703D1952}" srcOrd="3" destOrd="0" presId="urn:microsoft.com/office/officeart/2008/layout/LinedList"/>
    <dgm:cxn modelId="{35E8D547-F79E-4D9A-8CED-61E73BFEB8A4}" type="presParOf" srcId="{7A0020E3-CF48-49F8-86C5-675D703D1952}" destId="{9829CEE0-B5A3-4F0A-A53A-42B34FA1D9B7}" srcOrd="0" destOrd="0" presId="urn:microsoft.com/office/officeart/2008/layout/LinedList"/>
    <dgm:cxn modelId="{DB581067-DA15-4357-BF81-7EA03B8DA8D6}" type="presParOf" srcId="{7A0020E3-CF48-49F8-86C5-675D703D1952}" destId="{C1E985AC-D835-4702-93D9-FF3C4788FF02}" srcOrd="1" destOrd="0" presId="urn:microsoft.com/office/officeart/2008/layout/LinedList"/>
    <dgm:cxn modelId="{CD7A49C9-2A2B-4879-8F71-45F8F85EEBDF}" type="presParOf" srcId="{7D1043D6-5275-43DC-ACCE-502D7C3DD0AA}" destId="{5C051500-7B58-45E7-8411-2F40DF0D248B}" srcOrd="4" destOrd="0" presId="urn:microsoft.com/office/officeart/2008/layout/LinedList"/>
    <dgm:cxn modelId="{0A8897EC-EF9D-488D-B360-E9A2B5EC3D90}" type="presParOf" srcId="{7D1043D6-5275-43DC-ACCE-502D7C3DD0AA}" destId="{1C986142-F41C-4E32-8258-95D802A82BF2}" srcOrd="5" destOrd="0" presId="urn:microsoft.com/office/officeart/2008/layout/LinedList"/>
    <dgm:cxn modelId="{D5F8200E-E883-4FA0-9E60-84F4B63B6A49}" type="presParOf" srcId="{1C986142-F41C-4E32-8258-95D802A82BF2}" destId="{7AFDA196-E473-492E-A8DF-AB1D0797CD8A}" srcOrd="0" destOrd="0" presId="urn:microsoft.com/office/officeart/2008/layout/LinedList"/>
    <dgm:cxn modelId="{D43F7571-094B-493E-A0EF-0C281267B980}" type="presParOf" srcId="{1C986142-F41C-4E32-8258-95D802A82BF2}" destId="{EC117CEB-96EC-4873-8857-01C4C1956396}" srcOrd="1" destOrd="0" presId="urn:microsoft.com/office/officeart/2008/layout/LinedList"/>
    <dgm:cxn modelId="{84E903D9-1E2D-441F-BAEE-E454260E7677}" type="presParOf" srcId="{7D1043D6-5275-43DC-ACCE-502D7C3DD0AA}" destId="{15D8D9E4-5645-49BC-BFCC-7C208B9879BD}" srcOrd="6" destOrd="0" presId="urn:microsoft.com/office/officeart/2008/layout/LinedList"/>
    <dgm:cxn modelId="{FB748E4E-7D6B-4654-B2D4-70235D394670}" type="presParOf" srcId="{7D1043D6-5275-43DC-ACCE-502D7C3DD0AA}" destId="{740364CD-8E17-4F8B-9CDA-7D819BEF2841}" srcOrd="7" destOrd="0" presId="urn:microsoft.com/office/officeart/2008/layout/LinedList"/>
    <dgm:cxn modelId="{616D1130-F1FA-449C-98FA-0CA1423196AC}" type="presParOf" srcId="{740364CD-8E17-4F8B-9CDA-7D819BEF2841}" destId="{7B810923-AF23-4CF3-821A-7AAB5FA1FA07}" srcOrd="0" destOrd="0" presId="urn:microsoft.com/office/officeart/2008/layout/LinedList"/>
    <dgm:cxn modelId="{B657084D-F367-437F-92E1-2D756745B5BC}" type="presParOf" srcId="{740364CD-8E17-4F8B-9CDA-7D819BEF2841}" destId="{BA142265-052F-4D90-83DE-FCE269277B8D}" srcOrd="1" destOrd="0" presId="urn:microsoft.com/office/officeart/2008/layout/LinedList"/>
    <dgm:cxn modelId="{02DD8A6F-6795-42DF-8169-89B9540D4C08}" type="presParOf" srcId="{7D1043D6-5275-43DC-ACCE-502D7C3DD0AA}" destId="{724E937E-236B-4EEE-B630-B5782E9DFC22}" srcOrd="8" destOrd="0" presId="urn:microsoft.com/office/officeart/2008/layout/LinedList"/>
    <dgm:cxn modelId="{86688497-F157-4DF0-9729-44FC644EAAFA}" type="presParOf" srcId="{7D1043D6-5275-43DC-ACCE-502D7C3DD0AA}" destId="{EE2A9E17-7E8C-4823-AD6F-480F7FF7EFD7}" srcOrd="9" destOrd="0" presId="urn:microsoft.com/office/officeart/2008/layout/LinedList"/>
    <dgm:cxn modelId="{2917C95E-4BC8-499A-903F-F1853E6DE7FC}" type="presParOf" srcId="{EE2A9E17-7E8C-4823-AD6F-480F7FF7EFD7}" destId="{D2F8F7FF-CDB8-4752-85F3-0AEC7636B663}" srcOrd="0" destOrd="0" presId="urn:microsoft.com/office/officeart/2008/layout/LinedList"/>
    <dgm:cxn modelId="{381A57A0-9731-4342-8B08-83B863D1B3BD}" type="presParOf" srcId="{EE2A9E17-7E8C-4823-AD6F-480F7FF7EFD7}" destId="{D7EE3F73-8AE3-45CC-B3BF-8D0EA16F25E9}" srcOrd="1" destOrd="0" presId="urn:microsoft.com/office/officeart/2008/layout/LinedList"/>
    <dgm:cxn modelId="{67419092-0F41-4759-9F26-4B6A61C9B3B6}" type="presParOf" srcId="{7D1043D6-5275-43DC-ACCE-502D7C3DD0AA}" destId="{B980BA7D-B460-4AC1-A408-01C556AAFC1C}" srcOrd="10" destOrd="0" presId="urn:microsoft.com/office/officeart/2008/layout/LinedList"/>
    <dgm:cxn modelId="{FF8906A5-989B-4F72-9A2F-4BA6A8386E0D}" type="presParOf" srcId="{7D1043D6-5275-43DC-ACCE-502D7C3DD0AA}" destId="{756026C3-455C-4E81-8B21-C7231E1689E2}" srcOrd="11" destOrd="0" presId="urn:microsoft.com/office/officeart/2008/layout/LinedList"/>
    <dgm:cxn modelId="{F007A218-0069-4732-987D-8EA699FD9AD4}" type="presParOf" srcId="{756026C3-455C-4E81-8B21-C7231E1689E2}" destId="{FF298265-4F8D-49E0-8DCE-8C2438B08F6F}" srcOrd="0" destOrd="0" presId="urn:microsoft.com/office/officeart/2008/layout/LinedList"/>
    <dgm:cxn modelId="{87CCAFA8-3013-4767-A731-8546A39F88D0}" type="presParOf" srcId="{756026C3-455C-4E81-8B21-C7231E1689E2}" destId="{E576861C-4CEB-4C03-A075-70B2298B65EF}" srcOrd="1" destOrd="0" presId="urn:microsoft.com/office/officeart/2008/layout/LinedList"/>
    <dgm:cxn modelId="{064BD0FB-1E3E-4D91-89E1-8C2C251B7854}" type="presParOf" srcId="{7D1043D6-5275-43DC-ACCE-502D7C3DD0AA}" destId="{5B715E4A-380F-4876-A2C1-0F7780AFB0AD}" srcOrd="12" destOrd="0" presId="urn:microsoft.com/office/officeart/2008/layout/LinedList"/>
    <dgm:cxn modelId="{75625E21-97CA-48EA-BD1A-3C9ED234EB76}" type="presParOf" srcId="{7D1043D6-5275-43DC-ACCE-502D7C3DD0AA}" destId="{136E5C84-8FE4-46EF-A427-3F505A6D14B3}" srcOrd="13" destOrd="0" presId="urn:microsoft.com/office/officeart/2008/layout/LinedList"/>
    <dgm:cxn modelId="{9E20986D-85FE-4BF9-ABFD-6D92E3DE5892}" type="presParOf" srcId="{136E5C84-8FE4-46EF-A427-3F505A6D14B3}" destId="{EEB450E6-A9A7-4044-B1E4-AB6B3E7F9AE8}" srcOrd="0" destOrd="0" presId="urn:microsoft.com/office/officeart/2008/layout/LinedList"/>
    <dgm:cxn modelId="{170DDDA7-B320-4466-A725-A6D1376BB7E8}" type="presParOf" srcId="{136E5C84-8FE4-46EF-A427-3F505A6D14B3}" destId="{9818321D-6C97-49C0-A7DF-24CE458CD3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B7F870-BCE5-42DA-9A01-5FEE75BD2352}" type="doc">
      <dgm:prSet loTypeId="urn:microsoft.com/office/officeart/2008/layout/VerticalCurvedList" loCatId="list" qsTypeId="urn:microsoft.com/office/officeart/2005/8/quickstyle/simple1" qsCatId="simple" csTypeId="urn:microsoft.com/office/officeart/2005/8/colors/accent2_3" csCatId="accent2" phldr="1"/>
      <dgm:spPr/>
      <dgm:t>
        <a:bodyPr/>
        <a:lstStyle/>
        <a:p>
          <a:endParaRPr lang="en-US"/>
        </a:p>
      </dgm:t>
    </dgm:pt>
    <dgm:pt modelId="{87DC2160-DF4D-4CAD-B015-51EF7307C07A}">
      <dgm:prSet phldrT="[Text]"/>
      <dgm:spPr/>
      <dgm:t>
        <a:bodyPr/>
        <a:lstStyle/>
        <a:p>
          <a:r>
            <a:rPr lang="en-US" dirty="0"/>
            <a:t>Check your resource limits</a:t>
          </a:r>
        </a:p>
      </dgm:t>
    </dgm:pt>
    <dgm:pt modelId="{87EA3A03-3F99-4C59-A70E-0173C1A51D73}" type="parTrans" cxnId="{FD12E1D8-0E20-4CA8-BD85-5027DAB4C382}">
      <dgm:prSet/>
      <dgm:spPr/>
      <dgm:t>
        <a:bodyPr/>
        <a:lstStyle/>
        <a:p>
          <a:endParaRPr lang="en-US"/>
        </a:p>
      </dgm:t>
    </dgm:pt>
    <dgm:pt modelId="{F5A965AE-55F1-4F5B-98CA-A5A90AA1F216}" type="sibTrans" cxnId="{FD12E1D8-0E20-4CA8-BD85-5027DAB4C382}">
      <dgm:prSet/>
      <dgm:spPr/>
      <dgm:t>
        <a:bodyPr/>
        <a:lstStyle/>
        <a:p>
          <a:endParaRPr lang="en-US"/>
        </a:p>
      </dgm:t>
    </dgm:pt>
    <dgm:pt modelId="{59683D51-41FC-46E2-9B82-7B958D8C2A54}">
      <dgm:prSet phldrT="[Text]"/>
      <dgm:spPr/>
      <dgm:t>
        <a:bodyPr/>
        <a:lstStyle/>
        <a:p>
          <a:r>
            <a:rPr lang="en-US" dirty="0"/>
            <a:t>GP tier may need file changes to get I/O performance</a:t>
          </a:r>
        </a:p>
      </dgm:t>
    </dgm:pt>
    <dgm:pt modelId="{B0263DC5-98FA-4425-97AB-B573DDF31C1A}" type="parTrans" cxnId="{8475FF26-CEC1-438E-8472-3D15E4215F5B}">
      <dgm:prSet/>
      <dgm:spPr/>
      <dgm:t>
        <a:bodyPr/>
        <a:lstStyle/>
        <a:p>
          <a:endParaRPr lang="en-US"/>
        </a:p>
      </dgm:t>
    </dgm:pt>
    <dgm:pt modelId="{01BF9AD3-71B5-47B0-A492-ED87A2F2C1AF}" type="sibTrans" cxnId="{8475FF26-CEC1-438E-8472-3D15E4215F5B}">
      <dgm:prSet/>
      <dgm:spPr/>
      <dgm:t>
        <a:bodyPr/>
        <a:lstStyle/>
        <a:p>
          <a:endParaRPr lang="en-US"/>
        </a:p>
      </dgm:t>
    </dgm:pt>
    <dgm:pt modelId="{1EB8CC6D-22FB-47F8-A5E9-FC77351D2511}">
      <dgm:prSet phldrT="[Text]"/>
      <dgm:spPr/>
      <dgm:t>
        <a:bodyPr/>
        <a:lstStyle/>
        <a:p>
          <a:r>
            <a:rPr lang="en-US" dirty="0"/>
            <a:t>Bulk operations may be slower due to full recovery</a:t>
          </a:r>
        </a:p>
      </dgm:t>
    </dgm:pt>
    <dgm:pt modelId="{68045828-D1B1-40D7-96FA-1817542D9856}" type="parTrans" cxnId="{E9A44C68-5B7F-460B-92B7-35AE0D6CA7D8}">
      <dgm:prSet/>
      <dgm:spPr/>
      <dgm:t>
        <a:bodyPr/>
        <a:lstStyle/>
        <a:p>
          <a:endParaRPr lang="en-US"/>
        </a:p>
      </dgm:t>
    </dgm:pt>
    <dgm:pt modelId="{391E5D2F-61A8-4C5E-A31B-559435660FBB}" type="sibTrans" cxnId="{E9A44C68-5B7F-460B-92B7-35AE0D6CA7D8}">
      <dgm:prSet/>
      <dgm:spPr/>
      <dgm:t>
        <a:bodyPr/>
        <a:lstStyle/>
        <a:p>
          <a:endParaRPr lang="en-US"/>
        </a:p>
      </dgm:t>
    </dgm:pt>
    <dgm:pt modelId="{0913FABA-32F8-4802-8D02-546D666B2D2A}">
      <dgm:prSet phldrT="[Text]"/>
      <dgm:spPr/>
      <dgm:t>
        <a:bodyPr/>
        <a:lstStyle/>
        <a:p>
          <a:r>
            <a:rPr lang="en-US" dirty="0"/>
            <a:t>Built-in HADR may affect write workloads</a:t>
          </a:r>
        </a:p>
      </dgm:t>
    </dgm:pt>
    <dgm:pt modelId="{2FBF2951-6084-4EF8-B76F-A61919D2E252}" type="parTrans" cxnId="{EACB4184-5806-4137-BB7E-8332FA53F3F9}">
      <dgm:prSet/>
      <dgm:spPr/>
      <dgm:t>
        <a:bodyPr/>
        <a:lstStyle/>
        <a:p>
          <a:endParaRPr lang="en-US"/>
        </a:p>
      </dgm:t>
    </dgm:pt>
    <dgm:pt modelId="{2FD81561-E50B-490B-B446-0849EE86CCE5}" type="sibTrans" cxnId="{EACB4184-5806-4137-BB7E-8332FA53F3F9}">
      <dgm:prSet/>
      <dgm:spPr/>
      <dgm:t>
        <a:bodyPr/>
        <a:lstStyle/>
        <a:p>
          <a:endParaRPr lang="en-US"/>
        </a:p>
      </dgm:t>
    </dgm:pt>
    <dgm:pt modelId="{ADB6514F-DCC8-4859-B3EF-8B9ECE87D1F4}">
      <dgm:prSet phldrT="[Text]"/>
      <dgm:spPr/>
      <dgm:t>
        <a:bodyPr/>
        <a:lstStyle/>
        <a:p>
          <a:r>
            <a:rPr lang="en-US" dirty="0"/>
            <a:t>Compare “apples to apples”</a:t>
          </a:r>
        </a:p>
      </dgm:t>
    </dgm:pt>
    <dgm:pt modelId="{2C2392DE-CB0D-4206-8513-441D49165D9B}" type="parTrans" cxnId="{6683528A-D595-40B7-B87F-EBC86F83C82F}">
      <dgm:prSet/>
      <dgm:spPr/>
      <dgm:t>
        <a:bodyPr/>
        <a:lstStyle/>
        <a:p>
          <a:endParaRPr lang="en-US"/>
        </a:p>
      </dgm:t>
    </dgm:pt>
    <dgm:pt modelId="{40F237CC-815E-464D-B6AA-8078F9DDD670}" type="sibTrans" cxnId="{6683528A-D595-40B7-B87F-EBC86F83C82F}">
      <dgm:prSet/>
      <dgm:spPr/>
      <dgm:t>
        <a:bodyPr/>
        <a:lstStyle/>
        <a:p>
          <a:endParaRPr lang="en-US"/>
        </a:p>
      </dgm:t>
    </dgm:pt>
    <dgm:pt modelId="{3FA7B30D-7AAE-42C1-B542-CC037A648CB9}">
      <dgm:prSet phldrT="[Text]"/>
      <dgm:spPr/>
      <dgm:t>
        <a:bodyPr/>
        <a:lstStyle/>
        <a:p>
          <a:r>
            <a:rPr lang="en-US" dirty="0"/>
            <a:t>It’s just SQL = Use your normal perf tuning and knowledge</a:t>
          </a:r>
        </a:p>
      </dgm:t>
    </dgm:pt>
    <dgm:pt modelId="{32477426-D270-468E-AE89-E1B636570CCB}" type="parTrans" cxnId="{332EC92C-7470-44EC-A4F0-A1D960387E9E}">
      <dgm:prSet/>
      <dgm:spPr/>
      <dgm:t>
        <a:bodyPr/>
        <a:lstStyle/>
        <a:p>
          <a:endParaRPr lang="en-US"/>
        </a:p>
      </dgm:t>
    </dgm:pt>
    <dgm:pt modelId="{C09D5697-AC7A-41CF-943E-C0DCF961D3C1}" type="sibTrans" cxnId="{332EC92C-7470-44EC-A4F0-A1D960387E9E}">
      <dgm:prSet/>
      <dgm:spPr/>
      <dgm:t>
        <a:bodyPr/>
        <a:lstStyle/>
        <a:p>
          <a:endParaRPr lang="en-US"/>
        </a:p>
      </dgm:t>
    </dgm:pt>
    <dgm:pt modelId="{D71ACDC7-A1CD-46C6-BDD8-90C7A0E75F18}" type="pres">
      <dgm:prSet presAssocID="{E0B7F870-BCE5-42DA-9A01-5FEE75BD2352}" presName="Name0" presStyleCnt="0">
        <dgm:presLayoutVars>
          <dgm:chMax val="7"/>
          <dgm:chPref val="7"/>
          <dgm:dir/>
        </dgm:presLayoutVars>
      </dgm:prSet>
      <dgm:spPr/>
    </dgm:pt>
    <dgm:pt modelId="{21BD9997-3129-4B99-BBEE-64F39DEC43D3}" type="pres">
      <dgm:prSet presAssocID="{E0B7F870-BCE5-42DA-9A01-5FEE75BD2352}" presName="Name1" presStyleCnt="0"/>
      <dgm:spPr/>
    </dgm:pt>
    <dgm:pt modelId="{6A920113-3D73-4AFD-8C31-F26820B2FE98}" type="pres">
      <dgm:prSet presAssocID="{E0B7F870-BCE5-42DA-9A01-5FEE75BD2352}" presName="cycle" presStyleCnt="0"/>
      <dgm:spPr/>
    </dgm:pt>
    <dgm:pt modelId="{AF85BAE9-9738-4A42-A144-6A7D5C075875}" type="pres">
      <dgm:prSet presAssocID="{E0B7F870-BCE5-42DA-9A01-5FEE75BD2352}" presName="srcNode" presStyleLbl="node1" presStyleIdx="0" presStyleCnt="6"/>
      <dgm:spPr/>
    </dgm:pt>
    <dgm:pt modelId="{5B581142-F9BE-4431-B73B-3E5E45455BB2}" type="pres">
      <dgm:prSet presAssocID="{E0B7F870-BCE5-42DA-9A01-5FEE75BD2352}" presName="conn" presStyleLbl="parChTrans1D2" presStyleIdx="0" presStyleCnt="1"/>
      <dgm:spPr/>
    </dgm:pt>
    <dgm:pt modelId="{BDB636CE-C3F3-4C96-9D57-2627B5EFF868}" type="pres">
      <dgm:prSet presAssocID="{E0B7F870-BCE5-42DA-9A01-5FEE75BD2352}" presName="extraNode" presStyleLbl="node1" presStyleIdx="0" presStyleCnt="6"/>
      <dgm:spPr/>
    </dgm:pt>
    <dgm:pt modelId="{5C9D3B65-37C5-407B-94D9-F4ED603D0865}" type="pres">
      <dgm:prSet presAssocID="{E0B7F870-BCE5-42DA-9A01-5FEE75BD2352}" presName="dstNode" presStyleLbl="node1" presStyleIdx="0" presStyleCnt="6"/>
      <dgm:spPr/>
    </dgm:pt>
    <dgm:pt modelId="{EEC3C0FE-71FE-4F57-A84C-C507BF1F0EA1}" type="pres">
      <dgm:prSet presAssocID="{87DC2160-DF4D-4CAD-B015-51EF7307C07A}" presName="text_1" presStyleLbl="node1" presStyleIdx="0" presStyleCnt="6">
        <dgm:presLayoutVars>
          <dgm:bulletEnabled val="1"/>
        </dgm:presLayoutVars>
      </dgm:prSet>
      <dgm:spPr/>
    </dgm:pt>
    <dgm:pt modelId="{28D5EFD5-15ED-4DA1-A0C3-1CBDC0F4BC00}" type="pres">
      <dgm:prSet presAssocID="{87DC2160-DF4D-4CAD-B015-51EF7307C07A}" presName="accent_1" presStyleCnt="0"/>
      <dgm:spPr/>
    </dgm:pt>
    <dgm:pt modelId="{A227C5B0-E6C7-4DF6-9B86-37536A59AD82}" type="pres">
      <dgm:prSet presAssocID="{87DC2160-DF4D-4CAD-B015-51EF7307C07A}" presName="accentRepeatNode" presStyleLbl="solidFgAcc1" presStyleIdx="0" presStyleCnt="6"/>
      <dgm:spPr/>
    </dgm:pt>
    <dgm:pt modelId="{CB1D949C-0A2F-4B07-9982-A7D725CF12B3}" type="pres">
      <dgm:prSet presAssocID="{59683D51-41FC-46E2-9B82-7B958D8C2A54}" presName="text_2" presStyleLbl="node1" presStyleIdx="1" presStyleCnt="6">
        <dgm:presLayoutVars>
          <dgm:bulletEnabled val="1"/>
        </dgm:presLayoutVars>
      </dgm:prSet>
      <dgm:spPr/>
    </dgm:pt>
    <dgm:pt modelId="{DF264605-B632-4D0A-8393-A170B5899103}" type="pres">
      <dgm:prSet presAssocID="{59683D51-41FC-46E2-9B82-7B958D8C2A54}" presName="accent_2" presStyleCnt="0"/>
      <dgm:spPr/>
    </dgm:pt>
    <dgm:pt modelId="{B84BFA13-3862-494C-ABDD-A1E05454835B}" type="pres">
      <dgm:prSet presAssocID="{59683D51-41FC-46E2-9B82-7B958D8C2A54}" presName="accentRepeatNode" presStyleLbl="solidFgAcc1" presStyleIdx="1" presStyleCnt="6"/>
      <dgm:spPr/>
    </dgm:pt>
    <dgm:pt modelId="{17D96058-FCE8-4AEA-A344-AB37D870B559}" type="pres">
      <dgm:prSet presAssocID="{1EB8CC6D-22FB-47F8-A5E9-FC77351D2511}" presName="text_3" presStyleLbl="node1" presStyleIdx="2" presStyleCnt="6">
        <dgm:presLayoutVars>
          <dgm:bulletEnabled val="1"/>
        </dgm:presLayoutVars>
      </dgm:prSet>
      <dgm:spPr/>
    </dgm:pt>
    <dgm:pt modelId="{F65BFF09-63AD-41BE-A0ED-AB1929917BE1}" type="pres">
      <dgm:prSet presAssocID="{1EB8CC6D-22FB-47F8-A5E9-FC77351D2511}" presName="accent_3" presStyleCnt="0"/>
      <dgm:spPr/>
    </dgm:pt>
    <dgm:pt modelId="{4B27B290-00BE-4B61-850E-C19D6EF52C51}" type="pres">
      <dgm:prSet presAssocID="{1EB8CC6D-22FB-47F8-A5E9-FC77351D2511}" presName="accentRepeatNode" presStyleLbl="solidFgAcc1" presStyleIdx="2" presStyleCnt="6"/>
      <dgm:spPr/>
    </dgm:pt>
    <dgm:pt modelId="{5A9E62F4-77FA-4122-8C1F-38CD826EEC8D}" type="pres">
      <dgm:prSet presAssocID="{0913FABA-32F8-4802-8D02-546D666B2D2A}" presName="text_4" presStyleLbl="node1" presStyleIdx="3" presStyleCnt="6">
        <dgm:presLayoutVars>
          <dgm:bulletEnabled val="1"/>
        </dgm:presLayoutVars>
      </dgm:prSet>
      <dgm:spPr/>
    </dgm:pt>
    <dgm:pt modelId="{E7753EB0-A47D-4ADF-9304-B9F815F35913}" type="pres">
      <dgm:prSet presAssocID="{0913FABA-32F8-4802-8D02-546D666B2D2A}" presName="accent_4" presStyleCnt="0"/>
      <dgm:spPr/>
    </dgm:pt>
    <dgm:pt modelId="{A0F34FC5-8A3E-43AA-B2E5-7D2AACB9308F}" type="pres">
      <dgm:prSet presAssocID="{0913FABA-32F8-4802-8D02-546D666B2D2A}" presName="accentRepeatNode" presStyleLbl="solidFgAcc1" presStyleIdx="3" presStyleCnt="6"/>
      <dgm:spPr/>
    </dgm:pt>
    <dgm:pt modelId="{B0FF7F03-86DF-4388-942C-F78D9F6B225B}" type="pres">
      <dgm:prSet presAssocID="{ADB6514F-DCC8-4859-B3EF-8B9ECE87D1F4}" presName="text_5" presStyleLbl="node1" presStyleIdx="4" presStyleCnt="6">
        <dgm:presLayoutVars>
          <dgm:bulletEnabled val="1"/>
        </dgm:presLayoutVars>
      </dgm:prSet>
      <dgm:spPr/>
    </dgm:pt>
    <dgm:pt modelId="{9446F2D0-F351-4EAF-8ED4-5072512B08A1}" type="pres">
      <dgm:prSet presAssocID="{ADB6514F-DCC8-4859-B3EF-8B9ECE87D1F4}" presName="accent_5" presStyleCnt="0"/>
      <dgm:spPr/>
    </dgm:pt>
    <dgm:pt modelId="{001CF057-F8F0-4F1F-B4B6-911302266FA6}" type="pres">
      <dgm:prSet presAssocID="{ADB6514F-DCC8-4859-B3EF-8B9ECE87D1F4}" presName="accentRepeatNode" presStyleLbl="solidFgAcc1" presStyleIdx="4" presStyleCnt="6"/>
      <dgm:spPr/>
    </dgm:pt>
    <dgm:pt modelId="{938C2D05-396F-4892-9823-ED250F27B692}" type="pres">
      <dgm:prSet presAssocID="{3FA7B30D-7AAE-42C1-B542-CC037A648CB9}" presName="text_6" presStyleLbl="node1" presStyleIdx="5" presStyleCnt="6">
        <dgm:presLayoutVars>
          <dgm:bulletEnabled val="1"/>
        </dgm:presLayoutVars>
      </dgm:prSet>
      <dgm:spPr/>
    </dgm:pt>
    <dgm:pt modelId="{96028E99-8A5B-415B-BA44-27B60B476321}" type="pres">
      <dgm:prSet presAssocID="{3FA7B30D-7AAE-42C1-B542-CC037A648CB9}" presName="accent_6" presStyleCnt="0"/>
      <dgm:spPr/>
    </dgm:pt>
    <dgm:pt modelId="{8CEC3AFB-A9DE-4587-8D0D-ADF9710E9E4F}" type="pres">
      <dgm:prSet presAssocID="{3FA7B30D-7AAE-42C1-B542-CC037A648CB9}" presName="accentRepeatNode" presStyleLbl="solidFgAcc1" presStyleIdx="5" presStyleCnt="6"/>
      <dgm:spPr/>
    </dgm:pt>
  </dgm:ptLst>
  <dgm:cxnLst>
    <dgm:cxn modelId="{5003CA16-90A8-4E4E-B04E-5649AE52CF42}" type="presOf" srcId="{F5A965AE-55F1-4F5B-98CA-A5A90AA1F216}" destId="{5B581142-F9BE-4431-B73B-3E5E45455BB2}" srcOrd="0" destOrd="0" presId="urn:microsoft.com/office/officeart/2008/layout/VerticalCurvedList"/>
    <dgm:cxn modelId="{9ABB4222-1894-41A7-90B6-90771E5CD412}" type="presOf" srcId="{59683D51-41FC-46E2-9B82-7B958D8C2A54}" destId="{CB1D949C-0A2F-4B07-9982-A7D725CF12B3}" srcOrd="0" destOrd="0" presId="urn:microsoft.com/office/officeart/2008/layout/VerticalCurvedList"/>
    <dgm:cxn modelId="{8475FF26-CEC1-438E-8472-3D15E4215F5B}" srcId="{E0B7F870-BCE5-42DA-9A01-5FEE75BD2352}" destId="{59683D51-41FC-46E2-9B82-7B958D8C2A54}" srcOrd="1" destOrd="0" parTransId="{B0263DC5-98FA-4425-97AB-B573DDF31C1A}" sibTransId="{01BF9AD3-71B5-47B0-A492-ED87A2F2C1AF}"/>
    <dgm:cxn modelId="{D6C4282A-8AB3-40A6-BF98-2E5AE1CEC217}" type="presOf" srcId="{E0B7F870-BCE5-42DA-9A01-5FEE75BD2352}" destId="{D71ACDC7-A1CD-46C6-BDD8-90C7A0E75F18}" srcOrd="0" destOrd="0" presId="urn:microsoft.com/office/officeart/2008/layout/VerticalCurvedList"/>
    <dgm:cxn modelId="{332EC92C-7470-44EC-A4F0-A1D960387E9E}" srcId="{E0B7F870-BCE5-42DA-9A01-5FEE75BD2352}" destId="{3FA7B30D-7AAE-42C1-B542-CC037A648CB9}" srcOrd="5" destOrd="0" parTransId="{32477426-D270-468E-AE89-E1B636570CCB}" sibTransId="{C09D5697-AC7A-41CF-943E-C0DCF961D3C1}"/>
    <dgm:cxn modelId="{E9A44C68-5B7F-460B-92B7-35AE0D6CA7D8}" srcId="{E0B7F870-BCE5-42DA-9A01-5FEE75BD2352}" destId="{1EB8CC6D-22FB-47F8-A5E9-FC77351D2511}" srcOrd="2" destOrd="0" parTransId="{68045828-D1B1-40D7-96FA-1817542D9856}" sibTransId="{391E5D2F-61A8-4C5E-A31B-559435660FBB}"/>
    <dgm:cxn modelId="{C9C2D956-5D3D-456A-A2DE-93DC35F77ED4}" type="presOf" srcId="{3FA7B30D-7AAE-42C1-B542-CC037A648CB9}" destId="{938C2D05-396F-4892-9823-ED250F27B692}" srcOrd="0" destOrd="0" presId="urn:microsoft.com/office/officeart/2008/layout/VerticalCurvedList"/>
    <dgm:cxn modelId="{EACB4184-5806-4137-BB7E-8332FA53F3F9}" srcId="{E0B7F870-BCE5-42DA-9A01-5FEE75BD2352}" destId="{0913FABA-32F8-4802-8D02-546D666B2D2A}" srcOrd="3" destOrd="0" parTransId="{2FBF2951-6084-4EF8-B76F-A61919D2E252}" sibTransId="{2FD81561-E50B-490B-B446-0849EE86CCE5}"/>
    <dgm:cxn modelId="{6683528A-D595-40B7-B87F-EBC86F83C82F}" srcId="{E0B7F870-BCE5-42DA-9A01-5FEE75BD2352}" destId="{ADB6514F-DCC8-4859-B3EF-8B9ECE87D1F4}" srcOrd="4" destOrd="0" parTransId="{2C2392DE-CB0D-4206-8513-441D49165D9B}" sibTransId="{40F237CC-815E-464D-B6AA-8078F9DDD670}"/>
    <dgm:cxn modelId="{8C32058B-E2E7-4D68-A35E-92B649D1A0C1}" type="presOf" srcId="{1EB8CC6D-22FB-47F8-A5E9-FC77351D2511}" destId="{17D96058-FCE8-4AEA-A344-AB37D870B559}" srcOrd="0" destOrd="0" presId="urn:microsoft.com/office/officeart/2008/layout/VerticalCurvedList"/>
    <dgm:cxn modelId="{159C1D9E-FBAA-4224-9232-55D7ABBC0507}" type="presOf" srcId="{0913FABA-32F8-4802-8D02-546D666B2D2A}" destId="{5A9E62F4-77FA-4122-8C1F-38CD826EEC8D}" srcOrd="0" destOrd="0" presId="urn:microsoft.com/office/officeart/2008/layout/VerticalCurvedList"/>
    <dgm:cxn modelId="{B546F7B9-5E5A-479E-8C23-315C37FE4E90}" type="presOf" srcId="{ADB6514F-DCC8-4859-B3EF-8B9ECE87D1F4}" destId="{B0FF7F03-86DF-4388-942C-F78D9F6B225B}" srcOrd="0" destOrd="0" presId="urn:microsoft.com/office/officeart/2008/layout/VerticalCurvedList"/>
    <dgm:cxn modelId="{FD12E1D8-0E20-4CA8-BD85-5027DAB4C382}" srcId="{E0B7F870-BCE5-42DA-9A01-5FEE75BD2352}" destId="{87DC2160-DF4D-4CAD-B015-51EF7307C07A}" srcOrd="0" destOrd="0" parTransId="{87EA3A03-3F99-4C59-A70E-0173C1A51D73}" sibTransId="{F5A965AE-55F1-4F5B-98CA-A5A90AA1F216}"/>
    <dgm:cxn modelId="{293DA9F2-1A8D-4D88-A1B3-E4BADBF9F974}" type="presOf" srcId="{87DC2160-DF4D-4CAD-B015-51EF7307C07A}" destId="{EEC3C0FE-71FE-4F57-A84C-C507BF1F0EA1}" srcOrd="0" destOrd="0" presId="urn:microsoft.com/office/officeart/2008/layout/VerticalCurvedList"/>
    <dgm:cxn modelId="{FB75F3EA-5648-4575-80C9-6D69AB042D7F}" type="presParOf" srcId="{D71ACDC7-A1CD-46C6-BDD8-90C7A0E75F18}" destId="{21BD9997-3129-4B99-BBEE-64F39DEC43D3}" srcOrd="0" destOrd="0" presId="urn:microsoft.com/office/officeart/2008/layout/VerticalCurvedList"/>
    <dgm:cxn modelId="{896EB509-3041-4A08-B20E-ACA17194D5AD}" type="presParOf" srcId="{21BD9997-3129-4B99-BBEE-64F39DEC43D3}" destId="{6A920113-3D73-4AFD-8C31-F26820B2FE98}" srcOrd="0" destOrd="0" presId="urn:microsoft.com/office/officeart/2008/layout/VerticalCurvedList"/>
    <dgm:cxn modelId="{9E576BA9-E2DF-42CD-B896-683B1B7FBCF7}" type="presParOf" srcId="{6A920113-3D73-4AFD-8C31-F26820B2FE98}" destId="{AF85BAE9-9738-4A42-A144-6A7D5C075875}" srcOrd="0" destOrd="0" presId="urn:microsoft.com/office/officeart/2008/layout/VerticalCurvedList"/>
    <dgm:cxn modelId="{8A5CEB55-1F5E-4130-93D3-72DF7212E96F}" type="presParOf" srcId="{6A920113-3D73-4AFD-8C31-F26820B2FE98}" destId="{5B581142-F9BE-4431-B73B-3E5E45455BB2}" srcOrd="1" destOrd="0" presId="urn:microsoft.com/office/officeart/2008/layout/VerticalCurvedList"/>
    <dgm:cxn modelId="{37ACD0A8-5602-4DC8-9432-EC4071DF3C05}" type="presParOf" srcId="{6A920113-3D73-4AFD-8C31-F26820B2FE98}" destId="{BDB636CE-C3F3-4C96-9D57-2627B5EFF868}" srcOrd="2" destOrd="0" presId="urn:microsoft.com/office/officeart/2008/layout/VerticalCurvedList"/>
    <dgm:cxn modelId="{5BDC16FC-63D3-4297-9BDB-49B3680BB0F4}" type="presParOf" srcId="{6A920113-3D73-4AFD-8C31-F26820B2FE98}" destId="{5C9D3B65-37C5-407B-94D9-F4ED603D0865}" srcOrd="3" destOrd="0" presId="urn:microsoft.com/office/officeart/2008/layout/VerticalCurvedList"/>
    <dgm:cxn modelId="{CCE18C56-F29E-42DE-B8C8-F0972D411F05}" type="presParOf" srcId="{21BD9997-3129-4B99-BBEE-64F39DEC43D3}" destId="{EEC3C0FE-71FE-4F57-A84C-C507BF1F0EA1}" srcOrd="1" destOrd="0" presId="urn:microsoft.com/office/officeart/2008/layout/VerticalCurvedList"/>
    <dgm:cxn modelId="{C1956A46-2422-43D2-B7AC-BF37B44AFA3A}" type="presParOf" srcId="{21BD9997-3129-4B99-BBEE-64F39DEC43D3}" destId="{28D5EFD5-15ED-4DA1-A0C3-1CBDC0F4BC00}" srcOrd="2" destOrd="0" presId="urn:microsoft.com/office/officeart/2008/layout/VerticalCurvedList"/>
    <dgm:cxn modelId="{08361F00-87D1-4A77-9769-3941B1876C1B}" type="presParOf" srcId="{28D5EFD5-15ED-4DA1-A0C3-1CBDC0F4BC00}" destId="{A227C5B0-E6C7-4DF6-9B86-37536A59AD82}" srcOrd="0" destOrd="0" presId="urn:microsoft.com/office/officeart/2008/layout/VerticalCurvedList"/>
    <dgm:cxn modelId="{1CCC62FE-F1D1-49A9-8A4E-6B0F60582D77}" type="presParOf" srcId="{21BD9997-3129-4B99-BBEE-64F39DEC43D3}" destId="{CB1D949C-0A2F-4B07-9982-A7D725CF12B3}" srcOrd="3" destOrd="0" presId="urn:microsoft.com/office/officeart/2008/layout/VerticalCurvedList"/>
    <dgm:cxn modelId="{FEE32FD0-D94C-4B01-AC81-12F71D652066}" type="presParOf" srcId="{21BD9997-3129-4B99-BBEE-64F39DEC43D3}" destId="{DF264605-B632-4D0A-8393-A170B5899103}" srcOrd="4" destOrd="0" presId="urn:microsoft.com/office/officeart/2008/layout/VerticalCurvedList"/>
    <dgm:cxn modelId="{69A9722B-D22D-497F-9213-5DF6D8618C71}" type="presParOf" srcId="{DF264605-B632-4D0A-8393-A170B5899103}" destId="{B84BFA13-3862-494C-ABDD-A1E05454835B}" srcOrd="0" destOrd="0" presId="urn:microsoft.com/office/officeart/2008/layout/VerticalCurvedList"/>
    <dgm:cxn modelId="{BAC11905-A309-49B7-ADE1-EE6F3A08D61F}" type="presParOf" srcId="{21BD9997-3129-4B99-BBEE-64F39DEC43D3}" destId="{17D96058-FCE8-4AEA-A344-AB37D870B559}" srcOrd="5" destOrd="0" presId="urn:microsoft.com/office/officeart/2008/layout/VerticalCurvedList"/>
    <dgm:cxn modelId="{21DEC16A-3F09-45F1-9E3F-46CEBD460CB0}" type="presParOf" srcId="{21BD9997-3129-4B99-BBEE-64F39DEC43D3}" destId="{F65BFF09-63AD-41BE-A0ED-AB1929917BE1}" srcOrd="6" destOrd="0" presId="urn:microsoft.com/office/officeart/2008/layout/VerticalCurvedList"/>
    <dgm:cxn modelId="{3F50D0BD-095F-4380-A9A7-90EC5F04C567}" type="presParOf" srcId="{F65BFF09-63AD-41BE-A0ED-AB1929917BE1}" destId="{4B27B290-00BE-4B61-850E-C19D6EF52C51}" srcOrd="0" destOrd="0" presId="urn:microsoft.com/office/officeart/2008/layout/VerticalCurvedList"/>
    <dgm:cxn modelId="{2A5898DF-FE2F-4E62-AD7D-6BE03DAAFBA3}" type="presParOf" srcId="{21BD9997-3129-4B99-BBEE-64F39DEC43D3}" destId="{5A9E62F4-77FA-4122-8C1F-38CD826EEC8D}" srcOrd="7" destOrd="0" presId="urn:microsoft.com/office/officeart/2008/layout/VerticalCurvedList"/>
    <dgm:cxn modelId="{D14C5B20-5043-439C-B45B-B654FDF2EB6D}" type="presParOf" srcId="{21BD9997-3129-4B99-BBEE-64F39DEC43D3}" destId="{E7753EB0-A47D-4ADF-9304-B9F815F35913}" srcOrd="8" destOrd="0" presId="urn:microsoft.com/office/officeart/2008/layout/VerticalCurvedList"/>
    <dgm:cxn modelId="{2617B20B-C5F9-4435-98DD-067E7D67899F}" type="presParOf" srcId="{E7753EB0-A47D-4ADF-9304-B9F815F35913}" destId="{A0F34FC5-8A3E-43AA-B2E5-7D2AACB9308F}" srcOrd="0" destOrd="0" presId="urn:microsoft.com/office/officeart/2008/layout/VerticalCurvedList"/>
    <dgm:cxn modelId="{CF756C10-0C13-4BFD-AD52-320FC2472FCF}" type="presParOf" srcId="{21BD9997-3129-4B99-BBEE-64F39DEC43D3}" destId="{B0FF7F03-86DF-4388-942C-F78D9F6B225B}" srcOrd="9" destOrd="0" presId="urn:microsoft.com/office/officeart/2008/layout/VerticalCurvedList"/>
    <dgm:cxn modelId="{D8B897F0-8A74-478A-B6E2-6241594CB901}" type="presParOf" srcId="{21BD9997-3129-4B99-BBEE-64F39DEC43D3}" destId="{9446F2D0-F351-4EAF-8ED4-5072512B08A1}" srcOrd="10" destOrd="0" presId="urn:microsoft.com/office/officeart/2008/layout/VerticalCurvedList"/>
    <dgm:cxn modelId="{CE6F9510-2EBB-4B70-A81E-80AA15C0B836}" type="presParOf" srcId="{9446F2D0-F351-4EAF-8ED4-5072512B08A1}" destId="{001CF057-F8F0-4F1F-B4B6-911302266FA6}" srcOrd="0" destOrd="0" presId="urn:microsoft.com/office/officeart/2008/layout/VerticalCurvedList"/>
    <dgm:cxn modelId="{A135A03F-9239-48FA-AF69-E6F8A26C23CE}" type="presParOf" srcId="{21BD9997-3129-4B99-BBEE-64F39DEC43D3}" destId="{938C2D05-396F-4892-9823-ED250F27B692}" srcOrd="11" destOrd="0" presId="urn:microsoft.com/office/officeart/2008/layout/VerticalCurvedList"/>
    <dgm:cxn modelId="{9460DAAE-2D9D-4C70-BBE2-7AF20291D589}" type="presParOf" srcId="{21BD9997-3129-4B99-BBEE-64F39DEC43D3}" destId="{96028E99-8A5B-415B-BA44-27B60B476321}" srcOrd="12" destOrd="0" presId="urn:microsoft.com/office/officeart/2008/layout/VerticalCurvedList"/>
    <dgm:cxn modelId="{320C5BB6-4139-4E3A-9462-87B560279EF3}" type="presParOf" srcId="{96028E99-8A5B-415B-BA44-27B60B476321}" destId="{8CEC3AFB-A9DE-4587-8D0D-ADF9710E9E4F}"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BEBFEF1-5B2B-45FB-85BC-088B660EF42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5E164DAA-A0A2-4570-B1C2-955E26ED3FB2}">
      <dgm:prSet/>
      <dgm:spPr/>
      <dgm:t>
        <a:bodyPr/>
        <a:lstStyle/>
        <a:p>
          <a:r>
            <a:rPr lang="en-US" dirty="0"/>
            <a:t>Managed Databases</a:t>
          </a:r>
        </a:p>
      </dgm:t>
    </dgm:pt>
    <dgm:pt modelId="{BA26D834-F0EA-4C05-A808-4F244DBD23E9}" type="parTrans" cxnId="{E2EAEE21-3030-4100-8829-66CD4811164C}">
      <dgm:prSet/>
      <dgm:spPr/>
      <dgm:t>
        <a:bodyPr/>
        <a:lstStyle/>
        <a:p>
          <a:endParaRPr lang="en-US"/>
        </a:p>
      </dgm:t>
    </dgm:pt>
    <dgm:pt modelId="{727DE604-7380-4B4C-8AE1-1B6134871428}" type="sibTrans" cxnId="{E2EAEE21-3030-4100-8829-66CD4811164C}">
      <dgm:prSet/>
      <dgm:spPr/>
      <dgm:t>
        <a:bodyPr/>
        <a:lstStyle/>
        <a:p>
          <a:endParaRPr lang="en-US"/>
        </a:p>
      </dgm:t>
    </dgm:pt>
    <dgm:pt modelId="{D123DC73-2B1F-45AD-B045-6A746840396F}">
      <dgm:prSet/>
      <dgm:spPr/>
      <dgm:t>
        <a:bodyPr/>
        <a:lstStyle/>
        <a:p>
          <a:r>
            <a:rPr lang="en-US" dirty="0"/>
            <a:t>Creating a database may take a bit longer</a:t>
          </a:r>
        </a:p>
      </dgm:t>
    </dgm:pt>
    <dgm:pt modelId="{0A58B781-0186-4458-9911-1D2F0353E105}" type="parTrans" cxnId="{65BE4701-3CB1-4470-AF61-E8D20898D3BD}">
      <dgm:prSet/>
      <dgm:spPr/>
      <dgm:t>
        <a:bodyPr/>
        <a:lstStyle/>
        <a:p>
          <a:endParaRPr lang="en-US"/>
        </a:p>
      </dgm:t>
    </dgm:pt>
    <dgm:pt modelId="{C9D0CFAF-3CD3-4FAD-9C5C-254A00D32E0B}" type="sibTrans" cxnId="{65BE4701-3CB1-4470-AF61-E8D20898D3BD}">
      <dgm:prSet/>
      <dgm:spPr/>
      <dgm:t>
        <a:bodyPr/>
        <a:lstStyle/>
        <a:p>
          <a:endParaRPr lang="en-US"/>
        </a:p>
      </dgm:t>
    </dgm:pt>
    <dgm:pt modelId="{C5DCA35D-5A8F-43C9-9F87-F71E52763F31}">
      <dgm:prSet/>
      <dgm:spPr/>
      <dgm:t>
        <a:bodyPr/>
        <a:lstStyle/>
        <a:p>
          <a:r>
            <a:rPr lang="en-US" dirty="0"/>
            <a:t>Dropping a database kicks off a tlog backup first</a:t>
          </a:r>
        </a:p>
      </dgm:t>
    </dgm:pt>
    <dgm:pt modelId="{23946D6F-9973-4234-9B60-15AC2CF74BEC}" type="parTrans" cxnId="{597C79A4-444C-48A2-8F5C-FADAF0C2F2CF}">
      <dgm:prSet/>
      <dgm:spPr/>
      <dgm:t>
        <a:bodyPr/>
        <a:lstStyle/>
        <a:p>
          <a:endParaRPr lang="en-US"/>
        </a:p>
      </dgm:t>
    </dgm:pt>
    <dgm:pt modelId="{980BC227-CE31-448D-A59A-A9E69C7395E9}" type="sibTrans" cxnId="{597C79A4-444C-48A2-8F5C-FADAF0C2F2CF}">
      <dgm:prSet/>
      <dgm:spPr/>
      <dgm:t>
        <a:bodyPr/>
        <a:lstStyle/>
        <a:p>
          <a:endParaRPr lang="en-US"/>
        </a:p>
      </dgm:t>
    </dgm:pt>
    <dgm:pt modelId="{6B57BCEC-729E-4FAB-AE8F-64B2A6050F9C}">
      <dgm:prSet/>
      <dgm:spPr/>
      <dgm:t>
        <a:bodyPr/>
        <a:lstStyle/>
        <a:p>
          <a:r>
            <a:rPr lang="en-US" dirty="0">
              <a:hlinkClick xmlns:r="http://schemas.openxmlformats.org/officeDocument/2006/relationships" r:id="rId1"/>
            </a:rPr>
            <a:t>Management Operations</a:t>
          </a:r>
          <a:endParaRPr lang="en-US" dirty="0"/>
        </a:p>
      </dgm:t>
    </dgm:pt>
    <dgm:pt modelId="{49C1F72B-0C59-461D-A0F9-A3EDAB981C09}" type="parTrans" cxnId="{53348A3E-150F-42AA-AE67-A4A33FE35E89}">
      <dgm:prSet/>
      <dgm:spPr/>
      <dgm:t>
        <a:bodyPr/>
        <a:lstStyle/>
        <a:p>
          <a:endParaRPr lang="en-US"/>
        </a:p>
      </dgm:t>
    </dgm:pt>
    <dgm:pt modelId="{E9C08CB5-0CEA-4CA5-AC18-7B1853F9B6BE}" type="sibTrans" cxnId="{53348A3E-150F-42AA-AE67-A4A33FE35E89}">
      <dgm:prSet/>
      <dgm:spPr/>
      <dgm:t>
        <a:bodyPr/>
        <a:lstStyle/>
        <a:p>
          <a:endParaRPr lang="en-US"/>
        </a:p>
      </dgm:t>
    </dgm:pt>
    <dgm:pt modelId="{A311F0B8-E85E-48E2-9C94-C6E5C67BD16B}">
      <dgm:prSet/>
      <dgm:spPr/>
      <dgm:t>
        <a:bodyPr/>
        <a:lstStyle/>
        <a:p>
          <a:r>
            <a:rPr lang="en-US" dirty="0"/>
            <a:t>Changing service tiers and hardware generation</a:t>
          </a:r>
        </a:p>
      </dgm:t>
    </dgm:pt>
    <dgm:pt modelId="{B44FC3B3-8164-4D5F-A3AE-5C08FAADF7B6}" type="parTrans" cxnId="{37E56884-A7C5-4692-B5AF-45440629CAB6}">
      <dgm:prSet/>
      <dgm:spPr/>
      <dgm:t>
        <a:bodyPr/>
        <a:lstStyle/>
        <a:p>
          <a:endParaRPr lang="en-US"/>
        </a:p>
      </dgm:t>
    </dgm:pt>
    <dgm:pt modelId="{9A14293C-058B-495F-B5BB-84A71854C4E1}" type="sibTrans" cxnId="{37E56884-A7C5-4692-B5AF-45440629CAB6}">
      <dgm:prSet/>
      <dgm:spPr/>
      <dgm:t>
        <a:bodyPr/>
        <a:lstStyle/>
        <a:p>
          <a:endParaRPr lang="en-US"/>
        </a:p>
      </dgm:t>
    </dgm:pt>
    <dgm:pt modelId="{0A97C928-133C-4932-BE16-5D4C6F9F3411}">
      <dgm:prSet/>
      <dgm:spPr/>
      <dgm:t>
        <a:bodyPr/>
        <a:lstStyle/>
        <a:p>
          <a:r>
            <a:rPr lang="en-US" dirty="0"/>
            <a:t>Scaling Compute</a:t>
          </a:r>
        </a:p>
      </dgm:t>
    </dgm:pt>
    <dgm:pt modelId="{CBB56FC5-BEFB-442E-A66D-2A764CCAA008}" type="parTrans" cxnId="{D3EC15D9-3E80-4075-B8CF-2BFC871D88C0}">
      <dgm:prSet/>
      <dgm:spPr/>
      <dgm:t>
        <a:bodyPr/>
        <a:lstStyle/>
        <a:p>
          <a:endParaRPr lang="en-US"/>
        </a:p>
      </dgm:t>
    </dgm:pt>
    <dgm:pt modelId="{CDEF38E5-7D2E-4BDB-946E-B34EB7D8FE12}" type="sibTrans" cxnId="{D3EC15D9-3E80-4075-B8CF-2BFC871D88C0}">
      <dgm:prSet/>
      <dgm:spPr/>
      <dgm:t>
        <a:bodyPr/>
        <a:lstStyle/>
        <a:p>
          <a:endParaRPr lang="en-US"/>
        </a:p>
      </dgm:t>
    </dgm:pt>
    <dgm:pt modelId="{717F0D4A-7CFF-455C-9FDC-904783F70C5C}">
      <dgm:prSet/>
      <dgm:spPr/>
      <dgm:t>
        <a:bodyPr/>
        <a:lstStyle/>
        <a:p>
          <a:r>
            <a:rPr lang="en-US" dirty="0"/>
            <a:t>Changing Storage</a:t>
          </a:r>
        </a:p>
      </dgm:t>
    </dgm:pt>
    <dgm:pt modelId="{A394C859-B2F7-49BF-A5A3-5A23B185B815}" type="parTrans" cxnId="{5C1C352B-AA62-4FB8-BFD0-476792D9AED3}">
      <dgm:prSet/>
      <dgm:spPr/>
      <dgm:t>
        <a:bodyPr/>
        <a:lstStyle/>
        <a:p>
          <a:endParaRPr lang="en-US"/>
        </a:p>
      </dgm:t>
    </dgm:pt>
    <dgm:pt modelId="{BB52BD71-834B-4EA4-8C7C-EE59B6BC4A37}" type="sibTrans" cxnId="{5C1C352B-AA62-4FB8-BFD0-476792D9AED3}">
      <dgm:prSet/>
      <dgm:spPr/>
      <dgm:t>
        <a:bodyPr/>
        <a:lstStyle/>
        <a:p>
          <a:endParaRPr lang="en-US"/>
        </a:p>
      </dgm:t>
    </dgm:pt>
    <dgm:pt modelId="{F677FB99-3138-4229-9D33-AC57045D28BD}">
      <dgm:prSet/>
      <dgm:spPr/>
      <dgm:t>
        <a:bodyPr/>
        <a:lstStyle/>
        <a:p>
          <a:r>
            <a:rPr lang="en-US" dirty="0"/>
            <a:t>Moving a Managed Instance or Database</a:t>
          </a:r>
        </a:p>
      </dgm:t>
    </dgm:pt>
    <dgm:pt modelId="{420CDABC-0DDE-4D3A-BD77-894B2CB12109}" type="parTrans" cxnId="{D8B20A13-6B73-4E09-8B9F-3B39972A889B}">
      <dgm:prSet/>
      <dgm:spPr/>
      <dgm:t>
        <a:bodyPr/>
        <a:lstStyle/>
        <a:p>
          <a:endParaRPr lang="en-US"/>
        </a:p>
      </dgm:t>
    </dgm:pt>
    <dgm:pt modelId="{EF79145A-B1B5-4685-821B-1328E5194D5A}" type="sibTrans" cxnId="{D8B20A13-6B73-4E09-8B9F-3B39972A889B}">
      <dgm:prSet/>
      <dgm:spPr/>
      <dgm:t>
        <a:bodyPr/>
        <a:lstStyle/>
        <a:p>
          <a:endParaRPr lang="en-US"/>
        </a:p>
      </dgm:t>
    </dgm:pt>
    <dgm:pt modelId="{B82D6D96-BEEC-421D-A4D7-6ACE7F5E387B}">
      <dgm:prSet/>
      <dgm:spPr/>
      <dgm:t>
        <a:bodyPr/>
        <a:lstStyle/>
        <a:p>
          <a:r>
            <a:rPr lang="en-US" dirty="0"/>
            <a:t>Maintenance Windows and Notifications</a:t>
          </a:r>
        </a:p>
      </dgm:t>
    </dgm:pt>
    <dgm:pt modelId="{A0067E93-6E97-418A-8184-507BCF0F1E23}" type="parTrans" cxnId="{40C11667-705B-4A88-8FA4-359C492969CB}">
      <dgm:prSet/>
      <dgm:spPr/>
      <dgm:t>
        <a:bodyPr/>
        <a:lstStyle/>
        <a:p>
          <a:endParaRPr lang="en-US"/>
        </a:p>
      </dgm:t>
    </dgm:pt>
    <dgm:pt modelId="{CAAA35F4-45EB-4EFF-A172-9AE3D929B960}" type="sibTrans" cxnId="{40C11667-705B-4A88-8FA4-359C492969CB}">
      <dgm:prSet/>
      <dgm:spPr/>
      <dgm:t>
        <a:bodyPr/>
        <a:lstStyle/>
        <a:p>
          <a:endParaRPr lang="en-US"/>
        </a:p>
      </dgm:t>
    </dgm:pt>
    <dgm:pt modelId="{706D5BFC-7FE9-4E58-9367-AF5015A3640F}">
      <dgm:prSet/>
      <dgm:spPr/>
      <dgm:t>
        <a:bodyPr/>
        <a:lstStyle/>
        <a:p>
          <a:r>
            <a:rPr lang="en-US" dirty="0"/>
            <a:t>Starting and Stopping</a:t>
          </a:r>
        </a:p>
      </dgm:t>
    </dgm:pt>
    <dgm:pt modelId="{ED807629-9C72-4898-AF93-33AC9BA6E741}" type="parTrans" cxnId="{9D40F68C-FE09-4BE5-BC88-B4268B91447B}">
      <dgm:prSet/>
      <dgm:spPr/>
      <dgm:t>
        <a:bodyPr/>
        <a:lstStyle/>
        <a:p>
          <a:endParaRPr lang="en-US"/>
        </a:p>
      </dgm:t>
    </dgm:pt>
    <dgm:pt modelId="{76522916-0E79-4935-B9BB-9A1443793F61}" type="sibTrans" cxnId="{9D40F68C-FE09-4BE5-BC88-B4268B91447B}">
      <dgm:prSet/>
      <dgm:spPr/>
      <dgm:t>
        <a:bodyPr/>
        <a:lstStyle/>
        <a:p>
          <a:endParaRPr lang="en-US"/>
        </a:p>
      </dgm:t>
    </dgm:pt>
    <dgm:pt modelId="{3D1C323A-EC9C-4F56-AB95-DE6BBBE67A5D}">
      <dgm:prSet/>
      <dgm:spPr/>
      <dgm:t>
        <a:bodyPr/>
        <a:lstStyle/>
        <a:p>
          <a:r>
            <a:rPr lang="en-US" dirty="0"/>
            <a:t>Managing Storage</a:t>
          </a:r>
        </a:p>
      </dgm:t>
    </dgm:pt>
    <dgm:pt modelId="{A87BA336-377B-41E2-9724-556703E6E49C}" type="parTrans" cxnId="{9DB1F70B-B948-4AA7-85B4-AA21F84B2F17}">
      <dgm:prSet/>
      <dgm:spPr/>
      <dgm:t>
        <a:bodyPr/>
        <a:lstStyle/>
        <a:p>
          <a:endParaRPr lang="en-US"/>
        </a:p>
      </dgm:t>
    </dgm:pt>
    <dgm:pt modelId="{40229BC1-A54B-4AB1-8158-4C700A2B99F6}" type="sibTrans" cxnId="{9DB1F70B-B948-4AA7-85B4-AA21F84B2F17}">
      <dgm:prSet/>
      <dgm:spPr/>
      <dgm:t>
        <a:bodyPr/>
        <a:lstStyle/>
        <a:p>
          <a:endParaRPr lang="en-US"/>
        </a:p>
      </dgm:t>
    </dgm:pt>
    <dgm:pt modelId="{97D832E8-12DA-45CD-B0E8-DB5B889F4D71}">
      <dgm:prSet/>
      <dgm:spPr/>
      <dgm:t>
        <a:bodyPr/>
        <a:lstStyle/>
        <a:p>
          <a:r>
            <a:rPr lang="en-US" dirty="0"/>
            <a:t>No autogrow</a:t>
          </a:r>
        </a:p>
      </dgm:t>
    </dgm:pt>
    <dgm:pt modelId="{84666F02-9406-4547-A32A-1676221F92C0}" type="parTrans" cxnId="{E5E06B99-4DC0-47B4-989B-9AFE84560D6D}">
      <dgm:prSet/>
      <dgm:spPr/>
      <dgm:t>
        <a:bodyPr/>
        <a:lstStyle/>
        <a:p>
          <a:endParaRPr lang="en-US"/>
        </a:p>
      </dgm:t>
    </dgm:pt>
    <dgm:pt modelId="{5C53BA39-CAF3-4C77-86E9-7A73950DAE8E}" type="sibTrans" cxnId="{E5E06B99-4DC0-47B4-989B-9AFE84560D6D}">
      <dgm:prSet/>
      <dgm:spPr/>
      <dgm:t>
        <a:bodyPr/>
        <a:lstStyle/>
        <a:p>
          <a:endParaRPr lang="en-US"/>
        </a:p>
      </dgm:t>
    </dgm:pt>
    <dgm:pt modelId="{EE49FD4B-0368-4251-BA56-99970E3EC950}">
      <dgm:prSet/>
      <dgm:spPr/>
      <dgm:t>
        <a:bodyPr/>
        <a:lstStyle/>
        <a:p>
          <a:r>
            <a:rPr lang="en-US" dirty="0"/>
            <a:t>Max storage is for </a:t>
          </a:r>
          <a:r>
            <a:rPr lang="en-US" i="1" dirty="0"/>
            <a:t>instance</a:t>
          </a:r>
          <a:endParaRPr lang="en-US" dirty="0"/>
        </a:p>
      </dgm:t>
    </dgm:pt>
    <dgm:pt modelId="{81F3FCB8-A842-428F-9AAE-D2C951AD0F7F}" type="parTrans" cxnId="{440F1660-9A8F-40BA-8173-F46D0A935796}">
      <dgm:prSet/>
      <dgm:spPr/>
      <dgm:t>
        <a:bodyPr/>
        <a:lstStyle/>
        <a:p>
          <a:endParaRPr lang="en-US"/>
        </a:p>
      </dgm:t>
    </dgm:pt>
    <dgm:pt modelId="{7D6CE520-56C9-4B8C-954D-91AA3B5F67F7}" type="sibTrans" cxnId="{440F1660-9A8F-40BA-8173-F46D0A935796}">
      <dgm:prSet/>
      <dgm:spPr/>
      <dgm:t>
        <a:bodyPr/>
        <a:lstStyle/>
        <a:p>
          <a:endParaRPr lang="en-US"/>
        </a:p>
      </dgm:t>
    </dgm:pt>
    <dgm:pt modelId="{FD72B0A8-6B6F-4EF0-B48C-EC6313AEF008}">
      <dgm:prSet/>
      <dgm:spPr/>
      <dgm:t>
        <a:bodyPr/>
        <a:lstStyle/>
        <a:p>
          <a:r>
            <a:rPr lang="en-US" dirty="0"/>
            <a:t>Msg 1133 </a:t>
          </a:r>
          <a:r>
            <a:rPr lang="en-US" i="0" dirty="0"/>
            <a:t>when you run out of instance space</a:t>
          </a:r>
        </a:p>
      </dgm:t>
    </dgm:pt>
    <dgm:pt modelId="{A3F6D7AE-40EC-473F-BED1-69233FB2DB54}" type="parTrans" cxnId="{1707B647-0703-4729-8F1C-C5036D99BE6F}">
      <dgm:prSet/>
      <dgm:spPr/>
      <dgm:t>
        <a:bodyPr/>
        <a:lstStyle/>
        <a:p>
          <a:endParaRPr lang="en-US"/>
        </a:p>
      </dgm:t>
    </dgm:pt>
    <dgm:pt modelId="{C8765C6E-0C7B-4CF7-B761-C07D5686DFDD}" type="sibTrans" cxnId="{1707B647-0703-4729-8F1C-C5036D99BE6F}">
      <dgm:prSet/>
      <dgm:spPr/>
      <dgm:t>
        <a:bodyPr/>
        <a:lstStyle/>
        <a:p>
          <a:endParaRPr lang="en-US"/>
        </a:p>
      </dgm:t>
    </dgm:pt>
    <dgm:pt modelId="{2213BA6B-0A86-4275-9EB7-6D8EFA80F402}">
      <dgm:prSet/>
      <dgm:spPr/>
      <dgm:t>
        <a:bodyPr/>
        <a:lstStyle/>
        <a:p>
          <a:r>
            <a:rPr lang="en-US" dirty="0"/>
            <a:t>Maintenance</a:t>
          </a:r>
        </a:p>
      </dgm:t>
    </dgm:pt>
    <dgm:pt modelId="{8AD93630-035B-4233-B37E-4CE086655A17}" type="parTrans" cxnId="{48890C99-B480-4015-AE2F-ABCB0AAEA008}">
      <dgm:prSet/>
      <dgm:spPr/>
      <dgm:t>
        <a:bodyPr/>
        <a:lstStyle/>
        <a:p>
          <a:endParaRPr lang="en-US"/>
        </a:p>
      </dgm:t>
    </dgm:pt>
    <dgm:pt modelId="{44414138-4107-4803-AA39-B2CCC9464F1F}" type="sibTrans" cxnId="{48890C99-B480-4015-AE2F-ABCB0AAEA008}">
      <dgm:prSet/>
      <dgm:spPr/>
      <dgm:t>
        <a:bodyPr/>
        <a:lstStyle/>
        <a:p>
          <a:endParaRPr lang="en-US"/>
        </a:p>
      </dgm:t>
    </dgm:pt>
    <dgm:pt modelId="{AB4499FF-6B02-4BF5-8DB4-4BC33AD91465}">
      <dgm:prSet/>
      <dgm:spPr/>
      <dgm:t>
        <a:bodyPr/>
        <a:lstStyle/>
        <a:p>
          <a:r>
            <a:rPr lang="en-US" dirty="0"/>
            <a:t>New db in BC tier added to replica</a:t>
          </a:r>
        </a:p>
      </dgm:t>
    </dgm:pt>
    <dgm:pt modelId="{99E69E9F-005E-477D-9793-968CCFA5C65F}" type="parTrans" cxnId="{FB342B96-6EF4-48A1-95A2-67C9081CCD23}">
      <dgm:prSet/>
      <dgm:spPr/>
      <dgm:t>
        <a:bodyPr/>
        <a:lstStyle/>
        <a:p>
          <a:endParaRPr lang="en-US"/>
        </a:p>
      </dgm:t>
    </dgm:pt>
    <dgm:pt modelId="{A219C564-E677-49EC-AAB3-D59A7D7649E4}" type="sibTrans" cxnId="{FB342B96-6EF4-48A1-95A2-67C9081CCD23}">
      <dgm:prSet/>
      <dgm:spPr/>
      <dgm:t>
        <a:bodyPr/>
        <a:lstStyle/>
        <a:p>
          <a:endParaRPr lang="en-US"/>
        </a:p>
      </dgm:t>
    </dgm:pt>
    <dgm:pt modelId="{EEA9696E-FEE8-44EA-8DA2-8B20B064707A}">
      <dgm:prSet/>
      <dgm:spPr/>
      <dgm:t>
        <a:bodyPr/>
        <a:lstStyle/>
        <a:p>
          <a:r>
            <a:rPr lang="en-US" dirty="0"/>
            <a:t>Copy or move a database to another instance in same subscription</a:t>
          </a:r>
        </a:p>
      </dgm:t>
    </dgm:pt>
    <dgm:pt modelId="{366E7BCC-1005-491C-925F-09702B729519}" type="parTrans" cxnId="{DE7E2E3A-7F92-41F6-B43C-9E6996DFFDEE}">
      <dgm:prSet/>
      <dgm:spPr/>
      <dgm:t>
        <a:bodyPr/>
        <a:lstStyle/>
        <a:p>
          <a:endParaRPr lang="en-US"/>
        </a:p>
      </dgm:t>
    </dgm:pt>
    <dgm:pt modelId="{3E73517B-5FA1-4A15-BE5A-BD11C886FD50}" type="sibTrans" cxnId="{DE7E2E3A-7F92-41F6-B43C-9E6996DFFDEE}">
      <dgm:prSet/>
      <dgm:spPr/>
      <dgm:t>
        <a:bodyPr/>
        <a:lstStyle/>
        <a:p>
          <a:endParaRPr lang="en-US"/>
        </a:p>
      </dgm:t>
    </dgm:pt>
    <dgm:pt modelId="{02753C7B-6D77-4559-8BF2-7EAEC33D5EBB}">
      <dgm:prSet/>
      <dgm:spPr/>
      <dgm:t>
        <a:bodyPr/>
        <a:lstStyle/>
        <a:p>
          <a:r>
            <a:rPr lang="en-US" dirty="0"/>
            <a:t>Instances can be moved across subnets</a:t>
          </a:r>
        </a:p>
      </dgm:t>
    </dgm:pt>
    <dgm:pt modelId="{04F869D4-B92B-4658-89DE-924A21FB1B96}" type="parTrans" cxnId="{6E288F3A-0E4E-4467-8309-7641864B7095}">
      <dgm:prSet/>
      <dgm:spPr/>
      <dgm:t>
        <a:bodyPr/>
        <a:lstStyle/>
        <a:p>
          <a:endParaRPr lang="en-US"/>
        </a:p>
      </dgm:t>
    </dgm:pt>
    <dgm:pt modelId="{6B93373E-479C-4799-B50D-4468C9CED191}" type="sibTrans" cxnId="{6E288F3A-0E4E-4467-8309-7641864B7095}">
      <dgm:prSet/>
      <dgm:spPr/>
      <dgm:t>
        <a:bodyPr/>
        <a:lstStyle/>
        <a:p>
          <a:endParaRPr lang="en-US"/>
        </a:p>
      </dgm:t>
    </dgm:pt>
    <dgm:pt modelId="{250F77CC-D07D-4BBF-B2E8-67C51A7CECFA}">
      <dgm:prSet/>
      <dgm:spPr/>
      <dgm:t>
        <a:bodyPr/>
        <a:lstStyle/>
        <a:p>
          <a:r>
            <a:rPr lang="en-US" dirty="0"/>
            <a:t>Instances can be moved across regions (long operation)</a:t>
          </a:r>
        </a:p>
      </dgm:t>
    </dgm:pt>
    <dgm:pt modelId="{D8B04517-8975-4268-9D3A-0AFAC0517BA8}" type="parTrans" cxnId="{9D780B74-8DEF-4448-A390-38FCA9FDBB6F}">
      <dgm:prSet/>
      <dgm:spPr/>
      <dgm:t>
        <a:bodyPr/>
        <a:lstStyle/>
        <a:p>
          <a:endParaRPr lang="en-US"/>
        </a:p>
      </dgm:t>
    </dgm:pt>
    <dgm:pt modelId="{7DDF8B10-F1B5-481C-8CFE-B8BD45F7499F}" type="sibTrans" cxnId="{9D780B74-8DEF-4448-A390-38FCA9FDBB6F}">
      <dgm:prSet/>
      <dgm:spPr/>
      <dgm:t>
        <a:bodyPr/>
        <a:lstStyle/>
        <a:p>
          <a:endParaRPr lang="en-US"/>
        </a:p>
      </dgm:t>
    </dgm:pt>
    <dgm:pt modelId="{72F2AC3F-CEF1-445D-90C7-718DB99103E0}" type="pres">
      <dgm:prSet presAssocID="{ABEBFEF1-5B2B-45FB-85BC-088B660EF422}" presName="theList" presStyleCnt="0">
        <dgm:presLayoutVars>
          <dgm:dir/>
          <dgm:animLvl val="lvl"/>
          <dgm:resizeHandles val="exact"/>
        </dgm:presLayoutVars>
      </dgm:prSet>
      <dgm:spPr/>
    </dgm:pt>
    <dgm:pt modelId="{7F823C33-5244-4C96-854E-330C993E1F26}" type="pres">
      <dgm:prSet presAssocID="{5E164DAA-A0A2-4570-B1C2-955E26ED3FB2}" presName="compNode" presStyleCnt="0"/>
      <dgm:spPr/>
    </dgm:pt>
    <dgm:pt modelId="{D7BF41B3-12FF-4C0C-8C41-585CE0B8A470}" type="pres">
      <dgm:prSet presAssocID="{5E164DAA-A0A2-4570-B1C2-955E26ED3FB2}" presName="aNode" presStyleLbl="bgShp" presStyleIdx="0" presStyleCnt="5"/>
      <dgm:spPr/>
    </dgm:pt>
    <dgm:pt modelId="{F9586E95-09EB-4176-B857-8958D3904AE9}" type="pres">
      <dgm:prSet presAssocID="{5E164DAA-A0A2-4570-B1C2-955E26ED3FB2}" presName="textNode" presStyleLbl="bgShp" presStyleIdx="0" presStyleCnt="5"/>
      <dgm:spPr/>
    </dgm:pt>
    <dgm:pt modelId="{49E15D9E-07C3-4C01-873D-9392290D2A98}" type="pres">
      <dgm:prSet presAssocID="{5E164DAA-A0A2-4570-B1C2-955E26ED3FB2}" presName="compChildNode" presStyleCnt="0"/>
      <dgm:spPr/>
    </dgm:pt>
    <dgm:pt modelId="{DCF5B135-980B-474C-BF3E-92DCDFAF5715}" type="pres">
      <dgm:prSet presAssocID="{5E164DAA-A0A2-4570-B1C2-955E26ED3FB2}" presName="theInnerList" presStyleCnt="0"/>
      <dgm:spPr/>
    </dgm:pt>
    <dgm:pt modelId="{0A0B8F4E-B42B-4CA1-841D-1786F3F6CF01}" type="pres">
      <dgm:prSet presAssocID="{D123DC73-2B1F-45AD-B045-6A746840396F}" presName="childNode" presStyleLbl="node1" presStyleIdx="0" presStyleCnt="14">
        <dgm:presLayoutVars>
          <dgm:bulletEnabled val="1"/>
        </dgm:presLayoutVars>
      </dgm:prSet>
      <dgm:spPr/>
    </dgm:pt>
    <dgm:pt modelId="{955174B4-247B-47AF-8CD0-A71D8B5CD0E9}" type="pres">
      <dgm:prSet presAssocID="{D123DC73-2B1F-45AD-B045-6A746840396F}" presName="aSpace2" presStyleCnt="0"/>
      <dgm:spPr/>
    </dgm:pt>
    <dgm:pt modelId="{95DE5C12-7090-48F0-B50B-B56FBC578863}" type="pres">
      <dgm:prSet presAssocID="{AB4499FF-6B02-4BF5-8DB4-4BC33AD91465}" presName="childNode" presStyleLbl="node1" presStyleIdx="1" presStyleCnt="14">
        <dgm:presLayoutVars>
          <dgm:bulletEnabled val="1"/>
        </dgm:presLayoutVars>
      </dgm:prSet>
      <dgm:spPr/>
    </dgm:pt>
    <dgm:pt modelId="{4B8F05D9-ABE8-489D-98B8-9854C6D756AE}" type="pres">
      <dgm:prSet presAssocID="{AB4499FF-6B02-4BF5-8DB4-4BC33AD91465}" presName="aSpace2" presStyleCnt="0"/>
      <dgm:spPr/>
    </dgm:pt>
    <dgm:pt modelId="{9F3DDA7F-0E14-469B-AE44-A6C8B599E46A}" type="pres">
      <dgm:prSet presAssocID="{C5DCA35D-5A8F-43C9-9F87-F71E52763F31}" presName="childNode" presStyleLbl="node1" presStyleIdx="2" presStyleCnt="14">
        <dgm:presLayoutVars>
          <dgm:bulletEnabled val="1"/>
        </dgm:presLayoutVars>
      </dgm:prSet>
      <dgm:spPr/>
    </dgm:pt>
    <dgm:pt modelId="{9CD43C38-2A80-4AAD-9535-88FDB0FBBF86}" type="pres">
      <dgm:prSet presAssocID="{5E164DAA-A0A2-4570-B1C2-955E26ED3FB2}" presName="aSpace" presStyleCnt="0"/>
      <dgm:spPr/>
    </dgm:pt>
    <dgm:pt modelId="{8AAA9CAC-D96E-463E-8DAA-5AA73FC7CB60}" type="pres">
      <dgm:prSet presAssocID="{6B57BCEC-729E-4FAB-AE8F-64B2A6050F9C}" presName="compNode" presStyleCnt="0"/>
      <dgm:spPr/>
    </dgm:pt>
    <dgm:pt modelId="{82816456-0C25-4710-BC34-F7FC85DE2F37}" type="pres">
      <dgm:prSet presAssocID="{6B57BCEC-729E-4FAB-AE8F-64B2A6050F9C}" presName="aNode" presStyleLbl="bgShp" presStyleIdx="1" presStyleCnt="5"/>
      <dgm:spPr/>
    </dgm:pt>
    <dgm:pt modelId="{2B296A68-3B31-4743-9378-7988483D3EC5}" type="pres">
      <dgm:prSet presAssocID="{6B57BCEC-729E-4FAB-AE8F-64B2A6050F9C}" presName="textNode" presStyleLbl="bgShp" presStyleIdx="1" presStyleCnt="5"/>
      <dgm:spPr/>
    </dgm:pt>
    <dgm:pt modelId="{8A2B1421-1513-4297-A955-9ADFD2DB6215}" type="pres">
      <dgm:prSet presAssocID="{6B57BCEC-729E-4FAB-AE8F-64B2A6050F9C}" presName="compChildNode" presStyleCnt="0"/>
      <dgm:spPr/>
    </dgm:pt>
    <dgm:pt modelId="{F8624159-37E0-41A8-8C33-9FACFA19533C}" type="pres">
      <dgm:prSet presAssocID="{6B57BCEC-729E-4FAB-AE8F-64B2A6050F9C}" presName="theInnerList" presStyleCnt="0"/>
      <dgm:spPr/>
    </dgm:pt>
    <dgm:pt modelId="{565C224A-61A8-4781-BB64-2A88053BFAAD}" type="pres">
      <dgm:prSet presAssocID="{A311F0B8-E85E-48E2-9C94-C6E5C67BD16B}" presName="childNode" presStyleLbl="node1" presStyleIdx="3" presStyleCnt="14">
        <dgm:presLayoutVars>
          <dgm:bulletEnabled val="1"/>
        </dgm:presLayoutVars>
      </dgm:prSet>
      <dgm:spPr/>
    </dgm:pt>
    <dgm:pt modelId="{4652BC66-D5F3-45EE-88A1-CF3881810249}" type="pres">
      <dgm:prSet presAssocID="{A311F0B8-E85E-48E2-9C94-C6E5C67BD16B}" presName="aSpace2" presStyleCnt="0"/>
      <dgm:spPr/>
    </dgm:pt>
    <dgm:pt modelId="{ABD98641-63DD-4A2B-83C3-AB9E876DB94F}" type="pres">
      <dgm:prSet presAssocID="{0A97C928-133C-4932-BE16-5D4C6F9F3411}" presName="childNode" presStyleLbl="node1" presStyleIdx="4" presStyleCnt="14">
        <dgm:presLayoutVars>
          <dgm:bulletEnabled val="1"/>
        </dgm:presLayoutVars>
      </dgm:prSet>
      <dgm:spPr/>
    </dgm:pt>
    <dgm:pt modelId="{BC46F811-143F-4231-B223-86D0D8ADCDDA}" type="pres">
      <dgm:prSet presAssocID="{0A97C928-133C-4932-BE16-5D4C6F9F3411}" presName="aSpace2" presStyleCnt="0"/>
      <dgm:spPr/>
    </dgm:pt>
    <dgm:pt modelId="{167766A7-C39F-4F22-95C6-E23C6094B4AA}" type="pres">
      <dgm:prSet presAssocID="{717F0D4A-7CFF-455C-9FDC-904783F70C5C}" presName="childNode" presStyleLbl="node1" presStyleIdx="5" presStyleCnt="14">
        <dgm:presLayoutVars>
          <dgm:bulletEnabled val="1"/>
        </dgm:presLayoutVars>
      </dgm:prSet>
      <dgm:spPr/>
    </dgm:pt>
    <dgm:pt modelId="{FD293B19-91EF-4604-907C-CFD9C434F4B9}" type="pres">
      <dgm:prSet presAssocID="{6B57BCEC-729E-4FAB-AE8F-64B2A6050F9C}" presName="aSpace" presStyleCnt="0"/>
      <dgm:spPr/>
    </dgm:pt>
    <dgm:pt modelId="{F038E84D-3B9F-4998-999A-1F2813567E9C}" type="pres">
      <dgm:prSet presAssocID="{F677FB99-3138-4229-9D33-AC57045D28BD}" presName="compNode" presStyleCnt="0"/>
      <dgm:spPr/>
    </dgm:pt>
    <dgm:pt modelId="{415F261E-4B31-48B0-B288-67CE3CC7199F}" type="pres">
      <dgm:prSet presAssocID="{F677FB99-3138-4229-9D33-AC57045D28BD}" presName="aNode" presStyleLbl="bgShp" presStyleIdx="2" presStyleCnt="5"/>
      <dgm:spPr/>
    </dgm:pt>
    <dgm:pt modelId="{48372750-65F2-4B93-9DE9-6B68C8DAFC61}" type="pres">
      <dgm:prSet presAssocID="{F677FB99-3138-4229-9D33-AC57045D28BD}" presName="textNode" presStyleLbl="bgShp" presStyleIdx="2" presStyleCnt="5"/>
      <dgm:spPr/>
    </dgm:pt>
    <dgm:pt modelId="{8479CE4A-D09B-4DF0-9E9D-A23F0F7F62CB}" type="pres">
      <dgm:prSet presAssocID="{F677FB99-3138-4229-9D33-AC57045D28BD}" presName="compChildNode" presStyleCnt="0"/>
      <dgm:spPr/>
    </dgm:pt>
    <dgm:pt modelId="{936E208C-2FFE-4D07-8F48-C50BBE8FADE6}" type="pres">
      <dgm:prSet presAssocID="{F677FB99-3138-4229-9D33-AC57045D28BD}" presName="theInnerList" presStyleCnt="0"/>
      <dgm:spPr/>
    </dgm:pt>
    <dgm:pt modelId="{15C38789-7161-471F-8A4A-C2B1978A9F89}" type="pres">
      <dgm:prSet presAssocID="{EEA9696E-FEE8-44EA-8DA2-8B20B064707A}" presName="childNode" presStyleLbl="node1" presStyleIdx="6" presStyleCnt="14">
        <dgm:presLayoutVars>
          <dgm:bulletEnabled val="1"/>
        </dgm:presLayoutVars>
      </dgm:prSet>
      <dgm:spPr/>
    </dgm:pt>
    <dgm:pt modelId="{134E3DEC-237C-4F1F-AB76-1060CC898253}" type="pres">
      <dgm:prSet presAssocID="{EEA9696E-FEE8-44EA-8DA2-8B20B064707A}" presName="aSpace2" presStyleCnt="0"/>
      <dgm:spPr/>
    </dgm:pt>
    <dgm:pt modelId="{15A6D6D0-E09C-4FEB-A7CF-FDA13DC7E9FD}" type="pres">
      <dgm:prSet presAssocID="{02753C7B-6D77-4559-8BF2-7EAEC33D5EBB}" presName="childNode" presStyleLbl="node1" presStyleIdx="7" presStyleCnt="14">
        <dgm:presLayoutVars>
          <dgm:bulletEnabled val="1"/>
        </dgm:presLayoutVars>
      </dgm:prSet>
      <dgm:spPr/>
    </dgm:pt>
    <dgm:pt modelId="{DFA5F41A-6655-41CB-998F-C40CB7BFAFFE}" type="pres">
      <dgm:prSet presAssocID="{02753C7B-6D77-4559-8BF2-7EAEC33D5EBB}" presName="aSpace2" presStyleCnt="0"/>
      <dgm:spPr/>
    </dgm:pt>
    <dgm:pt modelId="{F16EB2D0-ABC3-44F5-A7DC-E44D738CA2CE}" type="pres">
      <dgm:prSet presAssocID="{250F77CC-D07D-4BBF-B2E8-67C51A7CECFA}" presName="childNode" presStyleLbl="node1" presStyleIdx="8" presStyleCnt="14">
        <dgm:presLayoutVars>
          <dgm:bulletEnabled val="1"/>
        </dgm:presLayoutVars>
      </dgm:prSet>
      <dgm:spPr/>
    </dgm:pt>
    <dgm:pt modelId="{9EEDF635-A330-4579-8508-4FD26D74441A}" type="pres">
      <dgm:prSet presAssocID="{F677FB99-3138-4229-9D33-AC57045D28BD}" presName="aSpace" presStyleCnt="0"/>
      <dgm:spPr/>
    </dgm:pt>
    <dgm:pt modelId="{1F0CA401-2E39-40FF-BE97-80FE08105FCF}" type="pres">
      <dgm:prSet presAssocID="{2213BA6B-0A86-4275-9EB7-6D8EFA80F402}" presName="compNode" presStyleCnt="0"/>
      <dgm:spPr/>
    </dgm:pt>
    <dgm:pt modelId="{433C0DF8-F069-4786-81DD-297D98DAD0B7}" type="pres">
      <dgm:prSet presAssocID="{2213BA6B-0A86-4275-9EB7-6D8EFA80F402}" presName="aNode" presStyleLbl="bgShp" presStyleIdx="3" presStyleCnt="5"/>
      <dgm:spPr/>
    </dgm:pt>
    <dgm:pt modelId="{8C900BE7-5CBC-4CC2-BB6C-3D61BE1C53DD}" type="pres">
      <dgm:prSet presAssocID="{2213BA6B-0A86-4275-9EB7-6D8EFA80F402}" presName="textNode" presStyleLbl="bgShp" presStyleIdx="3" presStyleCnt="5"/>
      <dgm:spPr/>
    </dgm:pt>
    <dgm:pt modelId="{DF22702A-BCC6-4A0C-8A1D-34D11F315C64}" type="pres">
      <dgm:prSet presAssocID="{2213BA6B-0A86-4275-9EB7-6D8EFA80F402}" presName="compChildNode" presStyleCnt="0"/>
      <dgm:spPr/>
    </dgm:pt>
    <dgm:pt modelId="{370BD300-A8AD-4D0E-9455-6FDD519CEF3C}" type="pres">
      <dgm:prSet presAssocID="{2213BA6B-0A86-4275-9EB7-6D8EFA80F402}" presName="theInnerList" presStyleCnt="0"/>
      <dgm:spPr/>
    </dgm:pt>
    <dgm:pt modelId="{DA77364D-E545-4B85-8ABE-95FC4D986EA2}" type="pres">
      <dgm:prSet presAssocID="{B82D6D96-BEEC-421D-A4D7-6ACE7F5E387B}" presName="childNode" presStyleLbl="node1" presStyleIdx="9" presStyleCnt="14">
        <dgm:presLayoutVars>
          <dgm:bulletEnabled val="1"/>
        </dgm:presLayoutVars>
      </dgm:prSet>
      <dgm:spPr/>
    </dgm:pt>
    <dgm:pt modelId="{7A7D68F6-5940-4823-ADFC-1E652F6DA212}" type="pres">
      <dgm:prSet presAssocID="{B82D6D96-BEEC-421D-A4D7-6ACE7F5E387B}" presName="aSpace2" presStyleCnt="0"/>
      <dgm:spPr/>
    </dgm:pt>
    <dgm:pt modelId="{A8323D81-D25E-429A-A640-D17185EB82C6}" type="pres">
      <dgm:prSet presAssocID="{706D5BFC-7FE9-4E58-9367-AF5015A3640F}" presName="childNode" presStyleLbl="node1" presStyleIdx="10" presStyleCnt="14">
        <dgm:presLayoutVars>
          <dgm:bulletEnabled val="1"/>
        </dgm:presLayoutVars>
      </dgm:prSet>
      <dgm:spPr/>
    </dgm:pt>
    <dgm:pt modelId="{14D5900D-247D-460A-BEFE-7369C8AAB8FB}" type="pres">
      <dgm:prSet presAssocID="{2213BA6B-0A86-4275-9EB7-6D8EFA80F402}" presName="aSpace" presStyleCnt="0"/>
      <dgm:spPr/>
    </dgm:pt>
    <dgm:pt modelId="{5EC509CF-5B90-4449-A01E-844C357ED9D1}" type="pres">
      <dgm:prSet presAssocID="{3D1C323A-EC9C-4F56-AB95-DE6BBBE67A5D}" presName="compNode" presStyleCnt="0"/>
      <dgm:spPr/>
    </dgm:pt>
    <dgm:pt modelId="{8394D7FD-6532-4656-9CB3-4683468CEDAA}" type="pres">
      <dgm:prSet presAssocID="{3D1C323A-EC9C-4F56-AB95-DE6BBBE67A5D}" presName="aNode" presStyleLbl="bgShp" presStyleIdx="4" presStyleCnt="5"/>
      <dgm:spPr/>
    </dgm:pt>
    <dgm:pt modelId="{4E681535-5D8D-425A-BF76-E3AE5E6AEBF8}" type="pres">
      <dgm:prSet presAssocID="{3D1C323A-EC9C-4F56-AB95-DE6BBBE67A5D}" presName="textNode" presStyleLbl="bgShp" presStyleIdx="4" presStyleCnt="5"/>
      <dgm:spPr/>
    </dgm:pt>
    <dgm:pt modelId="{52993FE9-F10A-4679-96E0-928C962DC636}" type="pres">
      <dgm:prSet presAssocID="{3D1C323A-EC9C-4F56-AB95-DE6BBBE67A5D}" presName="compChildNode" presStyleCnt="0"/>
      <dgm:spPr/>
    </dgm:pt>
    <dgm:pt modelId="{87A9E715-13CC-46E6-BF1C-8709F2FCF9E6}" type="pres">
      <dgm:prSet presAssocID="{3D1C323A-EC9C-4F56-AB95-DE6BBBE67A5D}" presName="theInnerList" presStyleCnt="0"/>
      <dgm:spPr/>
    </dgm:pt>
    <dgm:pt modelId="{4EBB1BFC-0974-431F-B0EB-8CCAC02CD272}" type="pres">
      <dgm:prSet presAssocID="{97D832E8-12DA-45CD-B0E8-DB5B889F4D71}" presName="childNode" presStyleLbl="node1" presStyleIdx="11" presStyleCnt="14">
        <dgm:presLayoutVars>
          <dgm:bulletEnabled val="1"/>
        </dgm:presLayoutVars>
      </dgm:prSet>
      <dgm:spPr/>
    </dgm:pt>
    <dgm:pt modelId="{D6FA0A04-EDEA-425B-9F21-5D0975E0A895}" type="pres">
      <dgm:prSet presAssocID="{97D832E8-12DA-45CD-B0E8-DB5B889F4D71}" presName="aSpace2" presStyleCnt="0"/>
      <dgm:spPr/>
    </dgm:pt>
    <dgm:pt modelId="{9209EE98-C7B7-4A08-AC1B-AEDC1A5B876C}" type="pres">
      <dgm:prSet presAssocID="{EE49FD4B-0368-4251-BA56-99970E3EC950}" presName="childNode" presStyleLbl="node1" presStyleIdx="12" presStyleCnt="14">
        <dgm:presLayoutVars>
          <dgm:bulletEnabled val="1"/>
        </dgm:presLayoutVars>
      </dgm:prSet>
      <dgm:spPr/>
    </dgm:pt>
    <dgm:pt modelId="{282184C3-C987-4E86-B57F-41E673BCECAF}" type="pres">
      <dgm:prSet presAssocID="{EE49FD4B-0368-4251-BA56-99970E3EC950}" presName="aSpace2" presStyleCnt="0"/>
      <dgm:spPr/>
    </dgm:pt>
    <dgm:pt modelId="{FFA7FA15-7B51-4D3D-B169-414242A60E7A}" type="pres">
      <dgm:prSet presAssocID="{FD72B0A8-6B6F-4EF0-B48C-EC6313AEF008}" presName="childNode" presStyleLbl="node1" presStyleIdx="13" presStyleCnt="14">
        <dgm:presLayoutVars>
          <dgm:bulletEnabled val="1"/>
        </dgm:presLayoutVars>
      </dgm:prSet>
      <dgm:spPr/>
    </dgm:pt>
  </dgm:ptLst>
  <dgm:cxnLst>
    <dgm:cxn modelId="{65BE4701-3CB1-4470-AF61-E8D20898D3BD}" srcId="{5E164DAA-A0A2-4570-B1C2-955E26ED3FB2}" destId="{D123DC73-2B1F-45AD-B045-6A746840396F}" srcOrd="0" destOrd="0" parTransId="{0A58B781-0186-4458-9911-1D2F0353E105}" sibTransId="{C9D0CFAF-3CD3-4FAD-9C5C-254A00D32E0B}"/>
    <dgm:cxn modelId="{43419D03-5954-4AED-B611-6E9DE54EEB34}" type="presOf" srcId="{0A97C928-133C-4932-BE16-5D4C6F9F3411}" destId="{ABD98641-63DD-4A2B-83C3-AB9E876DB94F}" srcOrd="0" destOrd="0" presId="urn:microsoft.com/office/officeart/2005/8/layout/lProcess2"/>
    <dgm:cxn modelId="{6AF1CC04-E1E9-4A63-B480-C368C35694DE}" type="presOf" srcId="{717F0D4A-7CFF-455C-9FDC-904783F70C5C}" destId="{167766A7-C39F-4F22-95C6-E23C6094B4AA}" srcOrd="0" destOrd="0" presId="urn:microsoft.com/office/officeart/2005/8/layout/lProcess2"/>
    <dgm:cxn modelId="{7C968A06-962D-4CE5-99C8-3A65BBB9E160}" type="presOf" srcId="{706D5BFC-7FE9-4E58-9367-AF5015A3640F}" destId="{A8323D81-D25E-429A-A640-D17185EB82C6}" srcOrd="0" destOrd="0" presId="urn:microsoft.com/office/officeart/2005/8/layout/lProcess2"/>
    <dgm:cxn modelId="{9DB1F70B-B948-4AA7-85B4-AA21F84B2F17}" srcId="{ABEBFEF1-5B2B-45FB-85BC-088B660EF422}" destId="{3D1C323A-EC9C-4F56-AB95-DE6BBBE67A5D}" srcOrd="4" destOrd="0" parTransId="{A87BA336-377B-41E2-9724-556703E6E49C}" sibTransId="{40229BC1-A54B-4AB1-8158-4C700A2B99F6}"/>
    <dgm:cxn modelId="{D8B20A13-6B73-4E09-8B9F-3B39972A889B}" srcId="{ABEBFEF1-5B2B-45FB-85BC-088B660EF422}" destId="{F677FB99-3138-4229-9D33-AC57045D28BD}" srcOrd="2" destOrd="0" parTransId="{420CDABC-0DDE-4D3A-BD77-894B2CB12109}" sibTransId="{EF79145A-B1B5-4685-821B-1328E5194D5A}"/>
    <dgm:cxn modelId="{86A57518-6210-47AB-AADF-30B40A660AA6}" type="presOf" srcId="{02753C7B-6D77-4559-8BF2-7EAEC33D5EBB}" destId="{15A6D6D0-E09C-4FEB-A7CF-FDA13DC7E9FD}" srcOrd="0" destOrd="0" presId="urn:microsoft.com/office/officeart/2005/8/layout/lProcess2"/>
    <dgm:cxn modelId="{5489AE1D-EDC3-49E2-AA7B-76492CCD99FB}" type="presOf" srcId="{6B57BCEC-729E-4FAB-AE8F-64B2A6050F9C}" destId="{82816456-0C25-4710-BC34-F7FC85DE2F37}" srcOrd="0" destOrd="0" presId="urn:microsoft.com/office/officeart/2005/8/layout/lProcess2"/>
    <dgm:cxn modelId="{3FD7C321-AB28-44FE-8AAA-4B7C2F3AB75C}" type="presOf" srcId="{EE49FD4B-0368-4251-BA56-99970E3EC950}" destId="{9209EE98-C7B7-4A08-AC1B-AEDC1A5B876C}" srcOrd="0" destOrd="0" presId="urn:microsoft.com/office/officeart/2005/8/layout/lProcess2"/>
    <dgm:cxn modelId="{E2EAEE21-3030-4100-8829-66CD4811164C}" srcId="{ABEBFEF1-5B2B-45FB-85BC-088B660EF422}" destId="{5E164DAA-A0A2-4570-B1C2-955E26ED3FB2}" srcOrd="0" destOrd="0" parTransId="{BA26D834-F0EA-4C05-A808-4F244DBD23E9}" sibTransId="{727DE604-7380-4B4C-8AE1-1B6134871428}"/>
    <dgm:cxn modelId="{5C1C352B-AA62-4FB8-BFD0-476792D9AED3}" srcId="{6B57BCEC-729E-4FAB-AE8F-64B2A6050F9C}" destId="{717F0D4A-7CFF-455C-9FDC-904783F70C5C}" srcOrd="2" destOrd="0" parTransId="{A394C859-B2F7-49BF-A5A3-5A23B185B815}" sibTransId="{BB52BD71-834B-4EA4-8C7C-EE59B6BC4A37}"/>
    <dgm:cxn modelId="{DE7E2E3A-7F92-41F6-B43C-9E6996DFFDEE}" srcId="{F677FB99-3138-4229-9D33-AC57045D28BD}" destId="{EEA9696E-FEE8-44EA-8DA2-8B20B064707A}" srcOrd="0" destOrd="0" parTransId="{366E7BCC-1005-491C-925F-09702B729519}" sibTransId="{3E73517B-5FA1-4A15-BE5A-BD11C886FD50}"/>
    <dgm:cxn modelId="{6E288F3A-0E4E-4467-8309-7641864B7095}" srcId="{F677FB99-3138-4229-9D33-AC57045D28BD}" destId="{02753C7B-6D77-4559-8BF2-7EAEC33D5EBB}" srcOrd="1" destOrd="0" parTransId="{04F869D4-B92B-4658-89DE-924A21FB1B96}" sibTransId="{6B93373E-479C-4799-B50D-4468C9CED191}"/>
    <dgm:cxn modelId="{53348A3E-150F-42AA-AE67-A4A33FE35E89}" srcId="{ABEBFEF1-5B2B-45FB-85BC-088B660EF422}" destId="{6B57BCEC-729E-4FAB-AE8F-64B2A6050F9C}" srcOrd="1" destOrd="0" parTransId="{49C1F72B-0C59-461D-A0F9-A3EDAB981C09}" sibTransId="{E9C08CB5-0CEA-4CA5-AC18-7B1853F9B6BE}"/>
    <dgm:cxn modelId="{4E71B53F-8A29-467C-9B7D-9F315B1CD691}" type="presOf" srcId="{EEA9696E-FEE8-44EA-8DA2-8B20B064707A}" destId="{15C38789-7161-471F-8A4A-C2B1978A9F89}" srcOrd="0" destOrd="0" presId="urn:microsoft.com/office/officeart/2005/8/layout/lProcess2"/>
    <dgm:cxn modelId="{440F1660-9A8F-40BA-8173-F46D0A935796}" srcId="{3D1C323A-EC9C-4F56-AB95-DE6BBBE67A5D}" destId="{EE49FD4B-0368-4251-BA56-99970E3EC950}" srcOrd="1" destOrd="0" parTransId="{81F3FCB8-A842-428F-9AAE-D2C951AD0F7F}" sibTransId="{7D6CE520-56C9-4B8C-954D-91AA3B5F67F7}"/>
    <dgm:cxn modelId="{865F3363-1051-448D-A182-7C788B7AF1CD}" type="presOf" srcId="{FD72B0A8-6B6F-4EF0-B48C-EC6313AEF008}" destId="{FFA7FA15-7B51-4D3D-B169-414242A60E7A}" srcOrd="0" destOrd="0" presId="urn:microsoft.com/office/officeart/2005/8/layout/lProcess2"/>
    <dgm:cxn modelId="{40C11667-705B-4A88-8FA4-359C492969CB}" srcId="{2213BA6B-0A86-4275-9EB7-6D8EFA80F402}" destId="{B82D6D96-BEEC-421D-A4D7-6ACE7F5E387B}" srcOrd="0" destOrd="0" parTransId="{A0067E93-6E97-418A-8184-507BCF0F1E23}" sibTransId="{CAAA35F4-45EB-4EFF-A172-9AE3D929B960}"/>
    <dgm:cxn modelId="{1707B647-0703-4729-8F1C-C5036D99BE6F}" srcId="{3D1C323A-EC9C-4F56-AB95-DE6BBBE67A5D}" destId="{FD72B0A8-6B6F-4EF0-B48C-EC6313AEF008}" srcOrd="2" destOrd="0" parTransId="{A3F6D7AE-40EC-473F-BED1-69233FB2DB54}" sibTransId="{C8765C6E-0C7B-4CF7-B761-C07D5686DFDD}"/>
    <dgm:cxn modelId="{0B5BC06D-E479-437A-8C78-52FF21F5135D}" type="presOf" srcId="{3D1C323A-EC9C-4F56-AB95-DE6BBBE67A5D}" destId="{8394D7FD-6532-4656-9CB3-4683468CEDAA}" srcOrd="0" destOrd="0" presId="urn:microsoft.com/office/officeart/2005/8/layout/lProcess2"/>
    <dgm:cxn modelId="{2281934E-9437-47FE-BE1B-2006890FACD0}" type="presOf" srcId="{D123DC73-2B1F-45AD-B045-6A746840396F}" destId="{0A0B8F4E-B42B-4CA1-841D-1786F3F6CF01}" srcOrd="0" destOrd="0" presId="urn:microsoft.com/office/officeart/2005/8/layout/lProcess2"/>
    <dgm:cxn modelId="{29A9096F-F8B9-483E-9764-407B204F0DFC}" type="presOf" srcId="{2213BA6B-0A86-4275-9EB7-6D8EFA80F402}" destId="{8C900BE7-5CBC-4CC2-BB6C-3D61BE1C53DD}" srcOrd="1" destOrd="0" presId="urn:microsoft.com/office/officeart/2005/8/layout/lProcess2"/>
    <dgm:cxn modelId="{9D780B74-8DEF-4448-A390-38FCA9FDBB6F}" srcId="{F677FB99-3138-4229-9D33-AC57045D28BD}" destId="{250F77CC-D07D-4BBF-B2E8-67C51A7CECFA}" srcOrd="2" destOrd="0" parTransId="{D8B04517-8975-4268-9D3A-0AFAC0517BA8}" sibTransId="{7DDF8B10-F1B5-481C-8CFE-B8BD45F7499F}"/>
    <dgm:cxn modelId="{41C6377C-22CE-4CA0-B970-08F2DEBC7F94}" type="presOf" srcId="{3D1C323A-EC9C-4F56-AB95-DE6BBBE67A5D}" destId="{4E681535-5D8D-425A-BF76-E3AE5E6AEBF8}" srcOrd="1" destOrd="0" presId="urn:microsoft.com/office/officeart/2005/8/layout/lProcess2"/>
    <dgm:cxn modelId="{37E56884-A7C5-4692-B5AF-45440629CAB6}" srcId="{6B57BCEC-729E-4FAB-AE8F-64B2A6050F9C}" destId="{A311F0B8-E85E-48E2-9C94-C6E5C67BD16B}" srcOrd="0" destOrd="0" parTransId="{B44FC3B3-8164-4D5F-A3AE-5C08FAADF7B6}" sibTransId="{9A14293C-058B-495F-B5BB-84A71854C4E1}"/>
    <dgm:cxn modelId="{CA114A8A-5C6B-4329-AD5B-F951A91462EE}" type="presOf" srcId="{6B57BCEC-729E-4FAB-AE8F-64B2A6050F9C}" destId="{2B296A68-3B31-4743-9378-7988483D3EC5}" srcOrd="1" destOrd="0" presId="urn:microsoft.com/office/officeart/2005/8/layout/lProcess2"/>
    <dgm:cxn modelId="{9D40F68C-FE09-4BE5-BC88-B4268B91447B}" srcId="{2213BA6B-0A86-4275-9EB7-6D8EFA80F402}" destId="{706D5BFC-7FE9-4E58-9367-AF5015A3640F}" srcOrd="1" destOrd="0" parTransId="{ED807629-9C72-4898-AF93-33AC9BA6E741}" sibTransId="{76522916-0E79-4935-B9BB-9A1443793F61}"/>
    <dgm:cxn modelId="{54D6AF93-1F37-48CF-BD80-2C2DE0584EF1}" type="presOf" srcId="{F677FB99-3138-4229-9D33-AC57045D28BD}" destId="{415F261E-4B31-48B0-B288-67CE3CC7199F}" srcOrd="0" destOrd="0" presId="urn:microsoft.com/office/officeart/2005/8/layout/lProcess2"/>
    <dgm:cxn modelId="{FB342B96-6EF4-48A1-95A2-67C9081CCD23}" srcId="{5E164DAA-A0A2-4570-B1C2-955E26ED3FB2}" destId="{AB4499FF-6B02-4BF5-8DB4-4BC33AD91465}" srcOrd="1" destOrd="0" parTransId="{99E69E9F-005E-477D-9793-968CCFA5C65F}" sibTransId="{A219C564-E677-49EC-AAB3-D59A7D7649E4}"/>
    <dgm:cxn modelId="{1BE76798-DE55-4E8C-AFE5-0389D0E8F522}" type="presOf" srcId="{F677FB99-3138-4229-9D33-AC57045D28BD}" destId="{48372750-65F2-4B93-9DE9-6B68C8DAFC61}" srcOrd="1" destOrd="0" presId="urn:microsoft.com/office/officeart/2005/8/layout/lProcess2"/>
    <dgm:cxn modelId="{48890C99-B480-4015-AE2F-ABCB0AAEA008}" srcId="{ABEBFEF1-5B2B-45FB-85BC-088B660EF422}" destId="{2213BA6B-0A86-4275-9EB7-6D8EFA80F402}" srcOrd="3" destOrd="0" parTransId="{8AD93630-035B-4233-B37E-4CE086655A17}" sibTransId="{44414138-4107-4803-AA39-B2CCC9464F1F}"/>
    <dgm:cxn modelId="{E5E06B99-4DC0-47B4-989B-9AFE84560D6D}" srcId="{3D1C323A-EC9C-4F56-AB95-DE6BBBE67A5D}" destId="{97D832E8-12DA-45CD-B0E8-DB5B889F4D71}" srcOrd="0" destOrd="0" parTransId="{84666F02-9406-4547-A32A-1676221F92C0}" sibTransId="{5C53BA39-CAF3-4C77-86E9-7A73950DAE8E}"/>
    <dgm:cxn modelId="{737D819A-D1FF-4198-8724-2F628BBAF027}" type="presOf" srcId="{ABEBFEF1-5B2B-45FB-85BC-088B660EF422}" destId="{72F2AC3F-CEF1-445D-90C7-718DB99103E0}" srcOrd="0" destOrd="0" presId="urn:microsoft.com/office/officeart/2005/8/layout/lProcess2"/>
    <dgm:cxn modelId="{597C79A4-444C-48A2-8F5C-FADAF0C2F2CF}" srcId="{5E164DAA-A0A2-4570-B1C2-955E26ED3FB2}" destId="{C5DCA35D-5A8F-43C9-9F87-F71E52763F31}" srcOrd="2" destOrd="0" parTransId="{23946D6F-9973-4234-9B60-15AC2CF74BEC}" sibTransId="{980BC227-CE31-448D-A59A-A9E69C7395E9}"/>
    <dgm:cxn modelId="{B47352AC-3217-41ED-8D28-C7A2C7090B60}" type="presOf" srcId="{97D832E8-12DA-45CD-B0E8-DB5B889F4D71}" destId="{4EBB1BFC-0974-431F-B0EB-8CCAC02CD272}" srcOrd="0" destOrd="0" presId="urn:microsoft.com/office/officeart/2005/8/layout/lProcess2"/>
    <dgm:cxn modelId="{90CA67B5-0274-4B7E-9BC0-40F215C656D9}" type="presOf" srcId="{5E164DAA-A0A2-4570-B1C2-955E26ED3FB2}" destId="{D7BF41B3-12FF-4C0C-8C41-585CE0B8A470}" srcOrd="0" destOrd="0" presId="urn:microsoft.com/office/officeart/2005/8/layout/lProcess2"/>
    <dgm:cxn modelId="{A07EEDBE-7123-4F7A-8DB8-E5489135606A}" type="presOf" srcId="{A311F0B8-E85E-48E2-9C94-C6E5C67BD16B}" destId="{565C224A-61A8-4781-BB64-2A88053BFAAD}" srcOrd="0" destOrd="0" presId="urn:microsoft.com/office/officeart/2005/8/layout/lProcess2"/>
    <dgm:cxn modelId="{D8F2B0C5-1882-4EA8-81B4-00348D222118}" type="presOf" srcId="{2213BA6B-0A86-4275-9EB7-6D8EFA80F402}" destId="{433C0DF8-F069-4786-81DD-297D98DAD0B7}" srcOrd="0" destOrd="0" presId="urn:microsoft.com/office/officeart/2005/8/layout/lProcess2"/>
    <dgm:cxn modelId="{87EF51C8-5FE0-48A1-BA58-8EC52ECC15BA}" type="presOf" srcId="{AB4499FF-6B02-4BF5-8DB4-4BC33AD91465}" destId="{95DE5C12-7090-48F0-B50B-B56FBC578863}" srcOrd="0" destOrd="0" presId="urn:microsoft.com/office/officeart/2005/8/layout/lProcess2"/>
    <dgm:cxn modelId="{D3EC15D9-3E80-4075-B8CF-2BFC871D88C0}" srcId="{6B57BCEC-729E-4FAB-AE8F-64B2A6050F9C}" destId="{0A97C928-133C-4932-BE16-5D4C6F9F3411}" srcOrd="1" destOrd="0" parTransId="{CBB56FC5-BEFB-442E-A66D-2A764CCAA008}" sibTransId="{CDEF38E5-7D2E-4BDB-946E-B34EB7D8FE12}"/>
    <dgm:cxn modelId="{EF6557E6-6CFE-4B1C-803B-8EA518667503}" type="presOf" srcId="{250F77CC-D07D-4BBF-B2E8-67C51A7CECFA}" destId="{F16EB2D0-ABC3-44F5-A7DC-E44D738CA2CE}" srcOrd="0" destOrd="0" presId="urn:microsoft.com/office/officeart/2005/8/layout/lProcess2"/>
    <dgm:cxn modelId="{35AA59E7-C8DC-404B-B789-B7915E9905E7}" type="presOf" srcId="{C5DCA35D-5A8F-43C9-9F87-F71E52763F31}" destId="{9F3DDA7F-0E14-469B-AE44-A6C8B599E46A}" srcOrd="0" destOrd="0" presId="urn:microsoft.com/office/officeart/2005/8/layout/lProcess2"/>
    <dgm:cxn modelId="{ADA65AF2-F12C-40C3-B75E-96EF00052AD5}" type="presOf" srcId="{5E164DAA-A0A2-4570-B1C2-955E26ED3FB2}" destId="{F9586E95-09EB-4176-B857-8958D3904AE9}" srcOrd="1" destOrd="0" presId="urn:microsoft.com/office/officeart/2005/8/layout/lProcess2"/>
    <dgm:cxn modelId="{D081BDF2-3423-4391-A53E-D51B2384E76A}" type="presOf" srcId="{B82D6D96-BEEC-421D-A4D7-6ACE7F5E387B}" destId="{DA77364D-E545-4B85-8ABE-95FC4D986EA2}" srcOrd="0" destOrd="0" presId="urn:microsoft.com/office/officeart/2005/8/layout/lProcess2"/>
    <dgm:cxn modelId="{DDEBFFB6-7096-4602-9DB3-90DED0ED6208}" type="presParOf" srcId="{72F2AC3F-CEF1-445D-90C7-718DB99103E0}" destId="{7F823C33-5244-4C96-854E-330C993E1F26}" srcOrd="0" destOrd="0" presId="urn:microsoft.com/office/officeart/2005/8/layout/lProcess2"/>
    <dgm:cxn modelId="{17B4841E-85F2-4545-9C86-3D90E27986EA}" type="presParOf" srcId="{7F823C33-5244-4C96-854E-330C993E1F26}" destId="{D7BF41B3-12FF-4C0C-8C41-585CE0B8A470}" srcOrd="0" destOrd="0" presId="urn:microsoft.com/office/officeart/2005/8/layout/lProcess2"/>
    <dgm:cxn modelId="{0E93D4B7-65C0-413A-9F39-25A0AD286D95}" type="presParOf" srcId="{7F823C33-5244-4C96-854E-330C993E1F26}" destId="{F9586E95-09EB-4176-B857-8958D3904AE9}" srcOrd="1" destOrd="0" presId="urn:microsoft.com/office/officeart/2005/8/layout/lProcess2"/>
    <dgm:cxn modelId="{6C486AAF-1302-47D1-97C3-770BBAE5DC8F}" type="presParOf" srcId="{7F823C33-5244-4C96-854E-330C993E1F26}" destId="{49E15D9E-07C3-4C01-873D-9392290D2A98}" srcOrd="2" destOrd="0" presId="urn:microsoft.com/office/officeart/2005/8/layout/lProcess2"/>
    <dgm:cxn modelId="{EC3BA17F-3AD4-43BF-8A88-4EE1059A89FE}" type="presParOf" srcId="{49E15D9E-07C3-4C01-873D-9392290D2A98}" destId="{DCF5B135-980B-474C-BF3E-92DCDFAF5715}" srcOrd="0" destOrd="0" presId="urn:microsoft.com/office/officeart/2005/8/layout/lProcess2"/>
    <dgm:cxn modelId="{03AF6E45-6E8F-4212-8039-7CEAAA03E0B8}" type="presParOf" srcId="{DCF5B135-980B-474C-BF3E-92DCDFAF5715}" destId="{0A0B8F4E-B42B-4CA1-841D-1786F3F6CF01}" srcOrd="0" destOrd="0" presId="urn:microsoft.com/office/officeart/2005/8/layout/lProcess2"/>
    <dgm:cxn modelId="{4DEC7DB9-C131-4596-8B70-C3B65E2A6117}" type="presParOf" srcId="{DCF5B135-980B-474C-BF3E-92DCDFAF5715}" destId="{955174B4-247B-47AF-8CD0-A71D8B5CD0E9}" srcOrd="1" destOrd="0" presId="urn:microsoft.com/office/officeart/2005/8/layout/lProcess2"/>
    <dgm:cxn modelId="{68B3FAF8-ED5F-4D3C-82FF-7A268D5B20BC}" type="presParOf" srcId="{DCF5B135-980B-474C-BF3E-92DCDFAF5715}" destId="{95DE5C12-7090-48F0-B50B-B56FBC578863}" srcOrd="2" destOrd="0" presId="urn:microsoft.com/office/officeart/2005/8/layout/lProcess2"/>
    <dgm:cxn modelId="{64D4957C-3269-4955-8AAA-5EC44FEEDA90}" type="presParOf" srcId="{DCF5B135-980B-474C-BF3E-92DCDFAF5715}" destId="{4B8F05D9-ABE8-489D-98B8-9854C6D756AE}" srcOrd="3" destOrd="0" presId="urn:microsoft.com/office/officeart/2005/8/layout/lProcess2"/>
    <dgm:cxn modelId="{4385F2E7-6AEC-4E63-9CCB-F238106D9196}" type="presParOf" srcId="{DCF5B135-980B-474C-BF3E-92DCDFAF5715}" destId="{9F3DDA7F-0E14-469B-AE44-A6C8B599E46A}" srcOrd="4" destOrd="0" presId="urn:microsoft.com/office/officeart/2005/8/layout/lProcess2"/>
    <dgm:cxn modelId="{2234D0FD-95BC-4E93-8AF6-0AE6AB33B5D6}" type="presParOf" srcId="{72F2AC3F-CEF1-445D-90C7-718DB99103E0}" destId="{9CD43C38-2A80-4AAD-9535-88FDB0FBBF86}" srcOrd="1" destOrd="0" presId="urn:microsoft.com/office/officeart/2005/8/layout/lProcess2"/>
    <dgm:cxn modelId="{08E2FA4C-A9A9-42F3-84EB-9216153EDD88}" type="presParOf" srcId="{72F2AC3F-CEF1-445D-90C7-718DB99103E0}" destId="{8AAA9CAC-D96E-463E-8DAA-5AA73FC7CB60}" srcOrd="2" destOrd="0" presId="urn:microsoft.com/office/officeart/2005/8/layout/lProcess2"/>
    <dgm:cxn modelId="{958447C6-F0D4-42E1-8D6A-2F3C945BE045}" type="presParOf" srcId="{8AAA9CAC-D96E-463E-8DAA-5AA73FC7CB60}" destId="{82816456-0C25-4710-BC34-F7FC85DE2F37}" srcOrd="0" destOrd="0" presId="urn:microsoft.com/office/officeart/2005/8/layout/lProcess2"/>
    <dgm:cxn modelId="{2A26FC95-AB77-4A2E-9E7A-B8E16B083E24}" type="presParOf" srcId="{8AAA9CAC-D96E-463E-8DAA-5AA73FC7CB60}" destId="{2B296A68-3B31-4743-9378-7988483D3EC5}" srcOrd="1" destOrd="0" presId="urn:microsoft.com/office/officeart/2005/8/layout/lProcess2"/>
    <dgm:cxn modelId="{38367322-02EC-41D8-8908-5CEFD44CDBCF}" type="presParOf" srcId="{8AAA9CAC-D96E-463E-8DAA-5AA73FC7CB60}" destId="{8A2B1421-1513-4297-A955-9ADFD2DB6215}" srcOrd="2" destOrd="0" presId="urn:microsoft.com/office/officeart/2005/8/layout/lProcess2"/>
    <dgm:cxn modelId="{28306AC2-751D-4061-B0C6-AB99A6010FF7}" type="presParOf" srcId="{8A2B1421-1513-4297-A955-9ADFD2DB6215}" destId="{F8624159-37E0-41A8-8C33-9FACFA19533C}" srcOrd="0" destOrd="0" presId="urn:microsoft.com/office/officeart/2005/8/layout/lProcess2"/>
    <dgm:cxn modelId="{242E6AA8-8A8B-45FE-A7F2-8C339D6F776C}" type="presParOf" srcId="{F8624159-37E0-41A8-8C33-9FACFA19533C}" destId="{565C224A-61A8-4781-BB64-2A88053BFAAD}" srcOrd="0" destOrd="0" presId="urn:microsoft.com/office/officeart/2005/8/layout/lProcess2"/>
    <dgm:cxn modelId="{0CB5FCEA-4612-4068-952A-D3BECA3B6C60}" type="presParOf" srcId="{F8624159-37E0-41A8-8C33-9FACFA19533C}" destId="{4652BC66-D5F3-45EE-88A1-CF3881810249}" srcOrd="1" destOrd="0" presId="urn:microsoft.com/office/officeart/2005/8/layout/lProcess2"/>
    <dgm:cxn modelId="{067E3727-4746-41E7-A67F-AEE27021A04D}" type="presParOf" srcId="{F8624159-37E0-41A8-8C33-9FACFA19533C}" destId="{ABD98641-63DD-4A2B-83C3-AB9E876DB94F}" srcOrd="2" destOrd="0" presId="urn:microsoft.com/office/officeart/2005/8/layout/lProcess2"/>
    <dgm:cxn modelId="{2D91E588-DFDF-4D82-B2FD-5E4262D457D3}" type="presParOf" srcId="{F8624159-37E0-41A8-8C33-9FACFA19533C}" destId="{BC46F811-143F-4231-B223-86D0D8ADCDDA}" srcOrd="3" destOrd="0" presId="urn:microsoft.com/office/officeart/2005/8/layout/lProcess2"/>
    <dgm:cxn modelId="{A5FDD3DB-0895-423E-874F-361B74AE4151}" type="presParOf" srcId="{F8624159-37E0-41A8-8C33-9FACFA19533C}" destId="{167766A7-C39F-4F22-95C6-E23C6094B4AA}" srcOrd="4" destOrd="0" presId="urn:microsoft.com/office/officeart/2005/8/layout/lProcess2"/>
    <dgm:cxn modelId="{C74EEB02-6759-41AA-9691-748FC0B6D0E6}" type="presParOf" srcId="{72F2AC3F-CEF1-445D-90C7-718DB99103E0}" destId="{FD293B19-91EF-4604-907C-CFD9C434F4B9}" srcOrd="3" destOrd="0" presId="urn:microsoft.com/office/officeart/2005/8/layout/lProcess2"/>
    <dgm:cxn modelId="{09259AA2-845C-4FA1-BD07-75DA2A7FBACD}" type="presParOf" srcId="{72F2AC3F-CEF1-445D-90C7-718DB99103E0}" destId="{F038E84D-3B9F-4998-999A-1F2813567E9C}" srcOrd="4" destOrd="0" presId="urn:microsoft.com/office/officeart/2005/8/layout/lProcess2"/>
    <dgm:cxn modelId="{CFF6295A-C9AE-4951-B7E1-577FEF6BDBF6}" type="presParOf" srcId="{F038E84D-3B9F-4998-999A-1F2813567E9C}" destId="{415F261E-4B31-48B0-B288-67CE3CC7199F}" srcOrd="0" destOrd="0" presId="urn:microsoft.com/office/officeart/2005/8/layout/lProcess2"/>
    <dgm:cxn modelId="{E9FB295E-5F58-4AB4-942F-3D74C3AB2A8E}" type="presParOf" srcId="{F038E84D-3B9F-4998-999A-1F2813567E9C}" destId="{48372750-65F2-4B93-9DE9-6B68C8DAFC61}" srcOrd="1" destOrd="0" presId="urn:microsoft.com/office/officeart/2005/8/layout/lProcess2"/>
    <dgm:cxn modelId="{A1F84CAD-AB48-4B3C-A8D0-69CAF132C5F6}" type="presParOf" srcId="{F038E84D-3B9F-4998-999A-1F2813567E9C}" destId="{8479CE4A-D09B-4DF0-9E9D-A23F0F7F62CB}" srcOrd="2" destOrd="0" presId="urn:microsoft.com/office/officeart/2005/8/layout/lProcess2"/>
    <dgm:cxn modelId="{803928BF-B242-4247-BCE1-3F84A43CB7EE}" type="presParOf" srcId="{8479CE4A-D09B-4DF0-9E9D-A23F0F7F62CB}" destId="{936E208C-2FFE-4D07-8F48-C50BBE8FADE6}" srcOrd="0" destOrd="0" presId="urn:microsoft.com/office/officeart/2005/8/layout/lProcess2"/>
    <dgm:cxn modelId="{68F0CBC3-54A2-4F31-B9FE-D77C26EF8C44}" type="presParOf" srcId="{936E208C-2FFE-4D07-8F48-C50BBE8FADE6}" destId="{15C38789-7161-471F-8A4A-C2B1978A9F89}" srcOrd="0" destOrd="0" presId="urn:microsoft.com/office/officeart/2005/8/layout/lProcess2"/>
    <dgm:cxn modelId="{ABDCA735-C34B-4DA9-869C-EB06D7810502}" type="presParOf" srcId="{936E208C-2FFE-4D07-8F48-C50BBE8FADE6}" destId="{134E3DEC-237C-4F1F-AB76-1060CC898253}" srcOrd="1" destOrd="0" presId="urn:microsoft.com/office/officeart/2005/8/layout/lProcess2"/>
    <dgm:cxn modelId="{A4BAEF6A-2B80-4CA1-98EF-857A1D85BDFF}" type="presParOf" srcId="{936E208C-2FFE-4D07-8F48-C50BBE8FADE6}" destId="{15A6D6D0-E09C-4FEB-A7CF-FDA13DC7E9FD}" srcOrd="2" destOrd="0" presId="urn:microsoft.com/office/officeart/2005/8/layout/lProcess2"/>
    <dgm:cxn modelId="{CEF34183-6D18-4067-8FA2-DDEFB7879361}" type="presParOf" srcId="{936E208C-2FFE-4D07-8F48-C50BBE8FADE6}" destId="{DFA5F41A-6655-41CB-998F-C40CB7BFAFFE}" srcOrd="3" destOrd="0" presId="urn:microsoft.com/office/officeart/2005/8/layout/lProcess2"/>
    <dgm:cxn modelId="{2F940510-5113-421D-8477-C71C0CB3E86F}" type="presParOf" srcId="{936E208C-2FFE-4D07-8F48-C50BBE8FADE6}" destId="{F16EB2D0-ABC3-44F5-A7DC-E44D738CA2CE}" srcOrd="4" destOrd="0" presId="urn:microsoft.com/office/officeart/2005/8/layout/lProcess2"/>
    <dgm:cxn modelId="{CF86AA0E-1739-4DFB-8366-BFFCECC8E871}" type="presParOf" srcId="{72F2AC3F-CEF1-445D-90C7-718DB99103E0}" destId="{9EEDF635-A330-4579-8508-4FD26D74441A}" srcOrd="5" destOrd="0" presId="urn:microsoft.com/office/officeart/2005/8/layout/lProcess2"/>
    <dgm:cxn modelId="{D0707518-02D7-4BF4-8449-564E080AFC5A}" type="presParOf" srcId="{72F2AC3F-CEF1-445D-90C7-718DB99103E0}" destId="{1F0CA401-2E39-40FF-BE97-80FE08105FCF}" srcOrd="6" destOrd="0" presId="urn:microsoft.com/office/officeart/2005/8/layout/lProcess2"/>
    <dgm:cxn modelId="{590A6386-E9FE-4736-A647-68C0C1D98570}" type="presParOf" srcId="{1F0CA401-2E39-40FF-BE97-80FE08105FCF}" destId="{433C0DF8-F069-4786-81DD-297D98DAD0B7}" srcOrd="0" destOrd="0" presId="urn:microsoft.com/office/officeart/2005/8/layout/lProcess2"/>
    <dgm:cxn modelId="{29E1E5C1-05AA-4B50-ADBF-5D700B358800}" type="presParOf" srcId="{1F0CA401-2E39-40FF-BE97-80FE08105FCF}" destId="{8C900BE7-5CBC-4CC2-BB6C-3D61BE1C53DD}" srcOrd="1" destOrd="0" presId="urn:microsoft.com/office/officeart/2005/8/layout/lProcess2"/>
    <dgm:cxn modelId="{A965DA79-7071-4F47-BCBD-D007C6CCB66D}" type="presParOf" srcId="{1F0CA401-2E39-40FF-BE97-80FE08105FCF}" destId="{DF22702A-BCC6-4A0C-8A1D-34D11F315C64}" srcOrd="2" destOrd="0" presId="urn:microsoft.com/office/officeart/2005/8/layout/lProcess2"/>
    <dgm:cxn modelId="{E427CA41-393E-46C9-A9C8-8FCD5C2C9872}" type="presParOf" srcId="{DF22702A-BCC6-4A0C-8A1D-34D11F315C64}" destId="{370BD300-A8AD-4D0E-9455-6FDD519CEF3C}" srcOrd="0" destOrd="0" presId="urn:microsoft.com/office/officeart/2005/8/layout/lProcess2"/>
    <dgm:cxn modelId="{43547807-2123-4A09-8478-EBC00C6B9CC7}" type="presParOf" srcId="{370BD300-A8AD-4D0E-9455-6FDD519CEF3C}" destId="{DA77364D-E545-4B85-8ABE-95FC4D986EA2}" srcOrd="0" destOrd="0" presId="urn:microsoft.com/office/officeart/2005/8/layout/lProcess2"/>
    <dgm:cxn modelId="{9224B9EB-0116-4641-A255-CB08E26CE90F}" type="presParOf" srcId="{370BD300-A8AD-4D0E-9455-6FDD519CEF3C}" destId="{7A7D68F6-5940-4823-ADFC-1E652F6DA212}" srcOrd="1" destOrd="0" presId="urn:microsoft.com/office/officeart/2005/8/layout/lProcess2"/>
    <dgm:cxn modelId="{04C72E21-AAED-4F70-B0F9-CC124D0B6101}" type="presParOf" srcId="{370BD300-A8AD-4D0E-9455-6FDD519CEF3C}" destId="{A8323D81-D25E-429A-A640-D17185EB82C6}" srcOrd="2" destOrd="0" presId="urn:microsoft.com/office/officeart/2005/8/layout/lProcess2"/>
    <dgm:cxn modelId="{B1297F99-F932-45EE-81F7-B7B6123C7001}" type="presParOf" srcId="{72F2AC3F-CEF1-445D-90C7-718DB99103E0}" destId="{14D5900D-247D-460A-BEFE-7369C8AAB8FB}" srcOrd="7" destOrd="0" presId="urn:microsoft.com/office/officeart/2005/8/layout/lProcess2"/>
    <dgm:cxn modelId="{5034516A-D672-42FD-8741-5FBFD68FEB83}" type="presParOf" srcId="{72F2AC3F-CEF1-445D-90C7-718DB99103E0}" destId="{5EC509CF-5B90-4449-A01E-844C357ED9D1}" srcOrd="8" destOrd="0" presId="urn:microsoft.com/office/officeart/2005/8/layout/lProcess2"/>
    <dgm:cxn modelId="{FB00928B-45FA-4AEE-B393-9742B66EE516}" type="presParOf" srcId="{5EC509CF-5B90-4449-A01E-844C357ED9D1}" destId="{8394D7FD-6532-4656-9CB3-4683468CEDAA}" srcOrd="0" destOrd="0" presId="urn:microsoft.com/office/officeart/2005/8/layout/lProcess2"/>
    <dgm:cxn modelId="{766121B0-5A36-4AEB-B292-B58277A8A783}" type="presParOf" srcId="{5EC509CF-5B90-4449-A01E-844C357ED9D1}" destId="{4E681535-5D8D-425A-BF76-E3AE5E6AEBF8}" srcOrd="1" destOrd="0" presId="urn:microsoft.com/office/officeart/2005/8/layout/lProcess2"/>
    <dgm:cxn modelId="{A760117E-E00E-4E3E-8FEB-0A96BFE960D8}" type="presParOf" srcId="{5EC509CF-5B90-4449-A01E-844C357ED9D1}" destId="{52993FE9-F10A-4679-96E0-928C962DC636}" srcOrd="2" destOrd="0" presId="urn:microsoft.com/office/officeart/2005/8/layout/lProcess2"/>
    <dgm:cxn modelId="{5847E6A7-E038-46C6-952F-AF8A08F655AF}" type="presParOf" srcId="{52993FE9-F10A-4679-96E0-928C962DC636}" destId="{87A9E715-13CC-46E6-BF1C-8709F2FCF9E6}" srcOrd="0" destOrd="0" presId="urn:microsoft.com/office/officeart/2005/8/layout/lProcess2"/>
    <dgm:cxn modelId="{CB4D8B55-4322-41EF-9B8E-8D8210F552A9}" type="presParOf" srcId="{87A9E715-13CC-46E6-BF1C-8709F2FCF9E6}" destId="{4EBB1BFC-0974-431F-B0EB-8CCAC02CD272}" srcOrd="0" destOrd="0" presId="urn:microsoft.com/office/officeart/2005/8/layout/lProcess2"/>
    <dgm:cxn modelId="{81A5214A-A39D-4668-8B42-BC123410DA8D}" type="presParOf" srcId="{87A9E715-13CC-46E6-BF1C-8709F2FCF9E6}" destId="{D6FA0A04-EDEA-425B-9F21-5D0975E0A895}" srcOrd="1" destOrd="0" presId="urn:microsoft.com/office/officeart/2005/8/layout/lProcess2"/>
    <dgm:cxn modelId="{8FD28356-2BE5-46E4-B8FF-A576F097E08D}" type="presParOf" srcId="{87A9E715-13CC-46E6-BF1C-8709F2FCF9E6}" destId="{9209EE98-C7B7-4A08-AC1B-AEDC1A5B876C}" srcOrd="2" destOrd="0" presId="urn:microsoft.com/office/officeart/2005/8/layout/lProcess2"/>
    <dgm:cxn modelId="{CBF1E466-D3D9-462A-B8F1-841B7C3CD8E1}" type="presParOf" srcId="{87A9E715-13CC-46E6-BF1C-8709F2FCF9E6}" destId="{282184C3-C987-4E86-B57F-41E673BCECAF}" srcOrd="3" destOrd="0" presId="urn:microsoft.com/office/officeart/2005/8/layout/lProcess2"/>
    <dgm:cxn modelId="{17D9E1E7-1DE9-4618-88F6-CBA65D5914FC}" type="presParOf" srcId="{87A9E715-13CC-46E6-BF1C-8709F2FCF9E6}" destId="{FFA7FA15-7B51-4D3D-B169-414242A60E7A}"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E57741F-C4A4-4E90-95F1-26028ED7953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0E4D8DE1-F5D8-45A9-BBB5-7B1F4EF2F44B}">
      <dgm:prSet phldrT="[Text]"/>
      <dgm:spPr/>
      <dgm:t>
        <a:bodyPr/>
        <a:lstStyle/>
        <a:p>
          <a:r>
            <a:rPr lang="en-US" dirty="0"/>
            <a:t>Region</a:t>
          </a:r>
        </a:p>
      </dgm:t>
    </dgm:pt>
    <dgm:pt modelId="{29DBD3A8-5EA2-4244-A389-C1FA7EC25813}" type="parTrans" cxnId="{C2FC1F20-A14F-4ADD-9E06-18D578A8CD87}">
      <dgm:prSet/>
      <dgm:spPr/>
      <dgm:t>
        <a:bodyPr/>
        <a:lstStyle/>
        <a:p>
          <a:endParaRPr lang="en-US"/>
        </a:p>
      </dgm:t>
    </dgm:pt>
    <dgm:pt modelId="{470AB09D-8BC4-4B41-AFFA-2D82FD681B60}" type="sibTrans" cxnId="{C2FC1F20-A14F-4ADD-9E06-18D578A8CD87}">
      <dgm:prSet/>
      <dgm:spPr/>
      <dgm:t>
        <a:bodyPr/>
        <a:lstStyle/>
        <a:p>
          <a:endParaRPr lang="en-US"/>
        </a:p>
      </dgm:t>
    </dgm:pt>
    <dgm:pt modelId="{A22A084E-0A59-4623-86BC-2E6249CFC342}">
      <dgm:prSet phldrT="[Text]"/>
      <dgm:spPr/>
      <dgm:t>
        <a:bodyPr/>
        <a:lstStyle/>
        <a:p>
          <a:r>
            <a:rPr lang="en-US" dirty="0"/>
            <a:t>Service Tier</a:t>
          </a:r>
        </a:p>
      </dgm:t>
    </dgm:pt>
    <dgm:pt modelId="{FA829E56-99B9-4E00-81CC-2D0FB507EE33}" type="parTrans" cxnId="{D2AD00B5-31E3-4217-AD6E-B657A6264590}">
      <dgm:prSet/>
      <dgm:spPr/>
      <dgm:t>
        <a:bodyPr/>
        <a:lstStyle/>
        <a:p>
          <a:endParaRPr lang="en-US"/>
        </a:p>
      </dgm:t>
    </dgm:pt>
    <dgm:pt modelId="{316C50A6-801D-4AE5-A68E-84A49607D8E7}" type="sibTrans" cxnId="{D2AD00B5-31E3-4217-AD6E-B657A6264590}">
      <dgm:prSet/>
      <dgm:spPr/>
      <dgm:t>
        <a:bodyPr/>
        <a:lstStyle/>
        <a:p>
          <a:endParaRPr lang="en-US"/>
        </a:p>
      </dgm:t>
    </dgm:pt>
    <dgm:pt modelId="{D2BBCB77-9556-4721-9FF2-4CA72BEBA204}">
      <dgm:prSet phldrT="[Text]"/>
      <dgm:spPr/>
      <dgm:t>
        <a:bodyPr/>
        <a:lstStyle/>
        <a:p>
          <a:r>
            <a:rPr lang="en-US" dirty="0"/>
            <a:t>Compute Tier</a:t>
          </a:r>
        </a:p>
      </dgm:t>
    </dgm:pt>
    <dgm:pt modelId="{FFF57A67-0698-4472-834B-34BB00AF9B06}" type="parTrans" cxnId="{76C51AF7-B9B9-4434-8A28-B01DE96E8E75}">
      <dgm:prSet/>
      <dgm:spPr/>
      <dgm:t>
        <a:bodyPr/>
        <a:lstStyle/>
        <a:p>
          <a:endParaRPr lang="en-US"/>
        </a:p>
      </dgm:t>
    </dgm:pt>
    <dgm:pt modelId="{3FE3A44F-0F5C-437A-8904-501E12CD8023}" type="sibTrans" cxnId="{76C51AF7-B9B9-4434-8A28-B01DE96E8E75}">
      <dgm:prSet/>
      <dgm:spPr/>
      <dgm:t>
        <a:bodyPr/>
        <a:lstStyle/>
        <a:p>
          <a:endParaRPr lang="en-US"/>
        </a:p>
      </dgm:t>
    </dgm:pt>
    <dgm:pt modelId="{CE944BB7-9085-4691-A793-5F4AA418477A}">
      <dgm:prSet phldrT="[Text]"/>
      <dgm:spPr/>
      <dgm:t>
        <a:bodyPr/>
        <a:lstStyle/>
        <a:p>
          <a:r>
            <a:rPr lang="en-US" dirty="0"/>
            <a:t>Hardware Choice</a:t>
          </a:r>
        </a:p>
      </dgm:t>
    </dgm:pt>
    <dgm:pt modelId="{25E6AE92-E37D-4604-BD24-60996AF631AC}" type="parTrans" cxnId="{00CA85B3-7B83-4477-89D7-DF57FFBA05CD}">
      <dgm:prSet/>
      <dgm:spPr/>
      <dgm:t>
        <a:bodyPr/>
        <a:lstStyle/>
        <a:p>
          <a:endParaRPr lang="en-US"/>
        </a:p>
      </dgm:t>
    </dgm:pt>
    <dgm:pt modelId="{99442F15-F57D-4FBD-8455-48EB84F37DB0}" type="sibTrans" cxnId="{00CA85B3-7B83-4477-89D7-DF57FFBA05CD}">
      <dgm:prSet/>
      <dgm:spPr/>
      <dgm:t>
        <a:bodyPr/>
        <a:lstStyle/>
        <a:p>
          <a:endParaRPr lang="en-US"/>
        </a:p>
      </dgm:t>
    </dgm:pt>
    <dgm:pt modelId="{2A5209E7-ED23-420A-9153-748918437DFA}">
      <dgm:prSet phldrT="[Text]"/>
      <dgm:spPr/>
      <dgm:t>
        <a:bodyPr/>
        <a:lstStyle/>
        <a:p>
          <a:r>
            <a:rPr lang="en-US" dirty="0"/>
            <a:t>vCores and Storage</a:t>
          </a:r>
        </a:p>
      </dgm:t>
    </dgm:pt>
    <dgm:pt modelId="{61997C8D-DFE7-4704-98E9-F8957709BB79}" type="parTrans" cxnId="{3205ADF3-17EB-4985-991D-41EAFFA55D37}">
      <dgm:prSet/>
      <dgm:spPr/>
      <dgm:t>
        <a:bodyPr/>
        <a:lstStyle/>
        <a:p>
          <a:endParaRPr lang="en-US"/>
        </a:p>
      </dgm:t>
    </dgm:pt>
    <dgm:pt modelId="{7BF4761D-336B-4917-8A38-BEAD97F936D2}" type="sibTrans" cxnId="{3205ADF3-17EB-4985-991D-41EAFFA55D37}">
      <dgm:prSet/>
      <dgm:spPr/>
      <dgm:t>
        <a:bodyPr/>
        <a:lstStyle/>
        <a:p>
          <a:endParaRPr lang="en-US"/>
        </a:p>
      </dgm:t>
    </dgm:pt>
    <dgm:pt modelId="{A2E826FE-EFAC-4BC9-9986-323D1E99D8BB}">
      <dgm:prSet phldrT="[Text]"/>
      <dgm:spPr/>
      <dgm:t>
        <a:bodyPr/>
        <a:lstStyle/>
        <a:p>
          <a:r>
            <a:rPr lang="en-US" dirty="0"/>
            <a:t>Zone Redundancy</a:t>
          </a:r>
        </a:p>
      </dgm:t>
    </dgm:pt>
    <dgm:pt modelId="{ECF02B0E-422B-4041-80F4-1C661D024F4C}" type="parTrans" cxnId="{12F347FD-B31E-487C-A7E1-A1607A98EA1F}">
      <dgm:prSet/>
      <dgm:spPr/>
      <dgm:t>
        <a:bodyPr/>
        <a:lstStyle/>
        <a:p>
          <a:endParaRPr lang="en-US"/>
        </a:p>
      </dgm:t>
    </dgm:pt>
    <dgm:pt modelId="{D725EB2A-81FB-4004-9E26-010C5BE17910}" type="sibTrans" cxnId="{12F347FD-B31E-487C-A7E1-A1607A98EA1F}">
      <dgm:prSet/>
      <dgm:spPr/>
      <dgm:t>
        <a:bodyPr/>
        <a:lstStyle/>
        <a:p>
          <a:endParaRPr lang="en-US"/>
        </a:p>
      </dgm:t>
    </dgm:pt>
    <dgm:pt modelId="{1D04C5C3-037A-42BB-979F-C609C4111027}">
      <dgm:prSet phldrT="[Text]"/>
      <dgm:spPr/>
      <dgm:t>
        <a:bodyPr/>
        <a:lstStyle/>
        <a:p>
          <a:r>
            <a:rPr lang="en-US" dirty="0"/>
            <a:t>License</a:t>
          </a:r>
        </a:p>
      </dgm:t>
    </dgm:pt>
    <dgm:pt modelId="{AF63A9AE-2353-4CBF-B174-AA656844BD94}" type="parTrans" cxnId="{C30614D5-40C1-4E25-BAE2-43E737E0FCCF}">
      <dgm:prSet/>
      <dgm:spPr/>
      <dgm:t>
        <a:bodyPr/>
        <a:lstStyle/>
        <a:p>
          <a:endParaRPr lang="en-US"/>
        </a:p>
      </dgm:t>
    </dgm:pt>
    <dgm:pt modelId="{E47E63E6-F1FA-4401-9816-77809CCD4B63}" type="sibTrans" cxnId="{C30614D5-40C1-4E25-BAE2-43E737E0FCCF}">
      <dgm:prSet/>
      <dgm:spPr/>
      <dgm:t>
        <a:bodyPr/>
        <a:lstStyle/>
        <a:p>
          <a:endParaRPr lang="en-US"/>
        </a:p>
      </dgm:t>
    </dgm:pt>
    <dgm:pt modelId="{0886ABAF-9566-456E-AC9D-A0128236FF75}">
      <dgm:prSet phldrT="[Text]"/>
      <dgm:spPr/>
      <dgm:t>
        <a:bodyPr/>
        <a:lstStyle/>
        <a:p>
          <a:r>
            <a:rPr lang="en-US" dirty="0"/>
            <a:t>Backup Redundancy</a:t>
          </a:r>
        </a:p>
      </dgm:t>
    </dgm:pt>
    <dgm:pt modelId="{D447DFD6-A0CD-4DC3-8C12-1FA5A8B6DB77}" type="parTrans" cxnId="{A5DEA657-E9CF-49C6-9034-DE7652B821A9}">
      <dgm:prSet/>
      <dgm:spPr/>
      <dgm:t>
        <a:bodyPr/>
        <a:lstStyle/>
        <a:p>
          <a:endParaRPr lang="en-US"/>
        </a:p>
      </dgm:t>
    </dgm:pt>
    <dgm:pt modelId="{146B66A3-D6BF-4E75-9C41-69B41133ECC6}" type="sibTrans" cxnId="{A5DEA657-E9CF-49C6-9034-DE7652B821A9}">
      <dgm:prSet/>
      <dgm:spPr/>
      <dgm:t>
        <a:bodyPr/>
        <a:lstStyle/>
        <a:p>
          <a:endParaRPr lang="en-US"/>
        </a:p>
      </dgm:t>
    </dgm:pt>
    <dgm:pt modelId="{693DF67C-103C-4687-BF77-067E7F53D535}" type="pres">
      <dgm:prSet presAssocID="{5E57741F-C4A4-4E90-95F1-26028ED7953E}" presName="vert0" presStyleCnt="0">
        <dgm:presLayoutVars>
          <dgm:dir/>
          <dgm:animOne val="branch"/>
          <dgm:animLvl val="lvl"/>
        </dgm:presLayoutVars>
      </dgm:prSet>
      <dgm:spPr/>
    </dgm:pt>
    <dgm:pt modelId="{A8F1FEF0-8DAE-4FAE-8859-7A2A51589F6C}" type="pres">
      <dgm:prSet presAssocID="{0E4D8DE1-F5D8-45A9-BBB5-7B1F4EF2F44B}" presName="thickLine" presStyleLbl="alignNode1" presStyleIdx="0" presStyleCnt="8"/>
      <dgm:spPr/>
    </dgm:pt>
    <dgm:pt modelId="{BC4B9E10-A0D6-496A-AA3C-A6F7BA04B8C0}" type="pres">
      <dgm:prSet presAssocID="{0E4D8DE1-F5D8-45A9-BBB5-7B1F4EF2F44B}" presName="horz1" presStyleCnt="0"/>
      <dgm:spPr/>
    </dgm:pt>
    <dgm:pt modelId="{74E145A5-C3BB-4EE6-95BB-799B3EF05298}" type="pres">
      <dgm:prSet presAssocID="{0E4D8DE1-F5D8-45A9-BBB5-7B1F4EF2F44B}" presName="tx1" presStyleLbl="revTx" presStyleIdx="0" presStyleCnt="8"/>
      <dgm:spPr/>
    </dgm:pt>
    <dgm:pt modelId="{6600B400-0C99-4568-AB76-7F78696CC4D9}" type="pres">
      <dgm:prSet presAssocID="{0E4D8DE1-F5D8-45A9-BBB5-7B1F4EF2F44B}" presName="vert1" presStyleCnt="0"/>
      <dgm:spPr/>
    </dgm:pt>
    <dgm:pt modelId="{2E7064C6-1AA3-4561-9008-D5934DCF2413}" type="pres">
      <dgm:prSet presAssocID="{A22A084E-0A59-4623-86BC-2E6249CFC342}" presName="thickLine" presStyleLbl="alignNode1" presStyleIdx="1" presStyleCnt="8"/>
      <dgm:spPr/>
    </dgm:pt>
    <dgm:pt modelId="{9FF72213-CBF5-4C9B-8C1D-13085A7BFA16}" type="pres">
      <dgm:prSet presAssocID="{A22A084E-0A59-4623-86BC-2E6249CFC342}" presName="horz1" presStyleCnt="0"/>
      <dgm:spPr/>
    </dgm:pt>
    <dgm:pt modelId="{A8A73BCD-23A7-4646-AC2D-495AD052F1F8}" type="pres">
      <dgm:prSet presAssocID="{A22A084E-0A59-4623-86BC-2E6249CFC342}" presName="tx1" presStyleLbl="revTx" presStyleIdx="1" presStyleCnt="8"/>
      <dgm:spPr/>
    </dgm:pt>
    <dgm:pt modelId="{647F1F05-D1C3-4391-B6AB-147D7598B73E}" type="pres">
      <dgm:prSet presAssocID="{A22A084E-0A59-4623-86BC-2E6249CFC342}" presName="vert1" presStyleCnt="0"/>
      <dgm:spPr/>
    </dgm:pt>
    <dgm:pt modelId="{A15006FB-08EA-47AB-9324-CFCDA9E22C1B}" type="pres">
      <dgm:prSet presAssocID="{D2BBCB77-9556-4721-9FF2-4CA72BEBA204}" presName="thickLine" presStyleLbl="alignNode1" presStyleIdx="2" presStyleCnt="8"/>
      <dgm:spPr/>
    </dgm:pt>
    <dgm:pt modelId="{107FAAB5-A5D6-4FE2-B42D-1E7728DD8148}" type="pres">
      <dgm:prSet presAssocID="{D2BBCB77-9556-4721-9FF2-4CA72BEBA204}" presName="horz1" presStyleCnt="0"/>
      <dgm:spPr/>
    </dgm:pt>
    <dgm:pt modelId="{B62945ED-7299-4AAB-AA7B-3C8B68CFC27E}" type="pres">
      <dgm:prSet presAssocID="{D2BBCB77-9556-4721-9FF2-4CA72BEBA204}" presName="tx1" presStyleLbl="revTx" presStyleIdx="2" presStyleCnt="8"/>
      <dgm:spPr/>
    </dgm:pt>
    <dgm:pt modelId="{62E9588A-196A-4FB4-88D5-BB4FC22518BC}" type="pres">
      <dgm:prSet presAssocID="{D2BBCB77-9556-4721-9FF2-4CA72BEBA204}" presName="vert1" presStyleCnt="0"/>
      <dgm:spPr/>
    </dgm:pt>
    <dgm:pt modelId="{B1B30D94-B8E7-4A79-A706-A9566717C79D}" type="pres">
      <dgm:prSet presAssocID="{CE944BB7-9085-4691-A793-5F4AA418477A}" presName="thickLine" presStyleLbl="alignNode1" presStyleIdx="3" presStyleCnt="8"/>
      <dgm:spPr/>
    </dgm:pt>
    <dgm:pt modelId="{350C2F52-C4E7-4740-8E60-8B0B26FE1C41}" type="pres">
      <dgm:prSet presAssocID="{CE944BB7-9085-4691-A793-5F4AA418477A}" presName="horz1" presStyleCnt="0"/>
      <dgm:spPr/>
    </dgm:pt>
    <dgm:pt modelId="{4A82E549-F5C9-4114-8354-C87A4440EA8B}" type="pres">
      <dgm:prSet presAssocID="{CE944BB7-9085-4691-A793-5F4AA418477A}" presName="tx1" presStyleLbl="revTx" presStyleIdx="3" presStyleCnt="8"/>
      <dgm:spPr/>
    </dgm:pt>
    <dgm:pt modelId="{7554F487-9666-4BA3-9FA5-BD66C27C0C91}" type="pres">
      <dgm:prSet presAssocID="{CE944BB7-9085-4691-A793-5F4AA418477A}" presName="vert1" presStyleCnt="0"/>
      <dgm:spPr/>
    </dgm:pt>
    <dgm:pt modelId="{9B89265E-B322-4D35-B03D-98620086A723}" type="pres">
      <dgm:prSet presAssocID="{2A5209E7-ED23-420A-9153-748918437DFA}" presName="thickLine" presStyleLbl="alignNode1" presStyleIdx="4" presStyleCnt="8"/>
      <dgm:spPr/>
    </dgm:pt>
    <dgm:pt modelId="{5D36AEA8-4239-46F1-9417-F9B89C97C286}" type="pres">
      <dgm:prSet presAssocID="{2A5209E7-ED23-420A-9153-748918437DFA}" presName="horz1" presStyleCnt="0"/>
      <dgm:spPr/>
    </dgm:pt>
    <dgm:pt modelId="{18D02B1A-4138-4CA2-B1A2-D9D3495A759C}" type="pres">
      <dgm:prSet presAssocID="{2A5209E7-ED23-420A-9153-748918437DFA}" presName="tx1" presStyleLbl="revTx" presStyleIdx="4" presStyleCnt="8"/>
      <dgm:spPr/>
    </dgm:pt>
    <dgm:pt modelId="{C630E610-CA58-4688-9EEA-61987135730C}" type="pres">
      <dgm:prSet presAssocID="{2A5209E7-ED23-420A-9153-748918437DFA}" presName="vert1" presStyleCnt="0"/>
      <dgm:spPr/>
    </dgm:pt>
    <dgm:pt modelId="{B4718B29-4D4F-423E-8268-AE6AD1ABA19B}" type="pres">
      <dgm:prSet presAssocID="{A2E826FE-EFAC-4BC9-9986-323D1E99D8BB}" presName="thickLine" presStyleLbl="alignNode1" presStyleIdx="5" presStyleCnt="8"/>
      <dgm:spPr/>
    </dgm:pt>
    <dgm:pt modelId="{DB2DBF19-DE38-4D05-82A5-FD07C643290D}" type="pres">
      <dgm:prSet presAssocID="{A2E826FE-EFAC-4BC9-9986-323D1E99D8BB}" presName="horz1" presStyleCnt="0"/>
      <dgm:spPr/>
    </dgm:pt>
    <dgm:pt modelId="{D6EB7032-3633-4C5B-91F5-AD256CEA0868}" type="pres">
      <dgm:prSet presAssocID="{A2E826FE-EFAC-4BC9-9986-323D1E99D8BB}" presName="tx1" presStyleLbl="revTx" presStyleIdx="5" presStyleCnt="8"/>
      <dgm:spPr/>
    </dgm:pt>
    <dgm:pt modelId="{025127CC-62CA-4CA3-B95C-BB9BD882F583}" type="pres">
      <dgm:prSet presAssocID="{A2E826FE-EFAC-4BC9-9986-323D1E99D8BB}" presName="vert1" presStyleCnt="0"/>
      <dgm:spPr/>
    </dgm:pt>
    <dgm:pt modelId="{8A90817E-BD92-471F-B5F3-CCF5850FB872}" type="pres">
      <dgm:prSet presAssocID="{1D04C5C3-037A-42BB-979F-C609C4111027}" presName="thickLine" presStyleLbl="alignNode1" presStyleIdx="6" presStyleCnt="8"/>
      <dgm:spPr/>
    </dgm:pt>
    <dgm:pt modelId="{CDE52D7E-0F44-4202-B830-97D18C07459E}" type="pres">
      <dgm:prSet presAssocID="{1D04C5C3-037A-42BB-979F-C609C4111027}" presName="horz1" presStyleCnt="0"/>
      <dgm:spPr/>
    </dgm:pt>
    <dgm:pt modelId="{5CEC346D-181D-4E1D-B4F8-BAD1DB9CA9BF}" type="pres">
      <dgm:prSet presAssocID="{1D04C5C3-037A-42BB-979F-C609C4111027}" presName="tx1" presStyleLbl="revTx" presStyleIdx="6" presStyleCnt="8"/>
      <dgm:spPr/>
    </dgm:pt>
    <dgm:pt modelId="{400F9BC8-99FA-44D0-87DD-5EEB5C716DB3}" type="pres">
      <dgm:prSet presAssocID="{1D04C5C3-037A-42BB-979F-C609C4111027}" presName="vert1" presStyleCnt="0"/>
      <dgm:spPr/>
    </dgm:pt>
    <dgm:pt modelId="{EF28643A-88A0-44E7-B8E8-F57696729142}" type="pres">
      <dgm:prSet presAssocID="{0886ABAF-9566-456E-AC9D-A0128236FF75}" presName="thickLine" presStyleLbl="alignNode1" presStyleIdx="7" presStyleCnt="8"/>
      <dgm:spPr/>
    </dgm:pt>
    <dgm:pt modelId="{9ADD1E6C-19F4-4386-9C8D-0C58459CC1D4}" type="pres">
      <dgm:prSet presAssocID="{0886ABAF-9566-456E-AC9D-A0128236FF75}" presName="horz1" presStyleCnt="0"/>
      <dgm:spPr/>
    </dgm:pt>
    <dgm:pt modelId="{1D58E822-D195-49AF-AC64-A89676357FD2}" type="pres">
      <dgm:prSet presAssocID="{0886ABAF-9566-456E-AC9D-A0128236FF75}" presName="tx1" presStyleLbl="revTx" presStyleIdx="7" presStyleCnt="8"/>
      <dgm:spPr/>
    </dgm:pt>
    <dgm:pt modelId="{534B2CF3-E569-44EC-B9DE-0BC2EBC1E126}" type="pres">
      <dgm:prSet presAssocID="{0886ABAF-9566-456E-AC9D-A0128236FF75}" presName="vert1" presStyleCnt="0"/>
      <dgm:spPr/>
    </dgm:pt>
  </dgm:ptLst>
  <dgm:cxnLst>
    <dgm:cxn modelId="{68070301-19ED-4932-B912-D047B9B08EED}" type="presOf" srcId="{D2BBCB77-9556-4721-9FF2-4CA72BEBA204}" destId="{B62945ED-7299-4AAB-AA7B-3C8B68CFC27E}" srcOrd="0" destOrd="0" presId="urn:microsoft.com/office/officeart/2008/layout/LinedList"/>
    <dgm:cxn modelId="{42F82F0F-9DD9-4710-9F0D-DF92A1A67020}" type="presOf" srcId="{A22A084E-0A59-4623-86BC-2E6249CFC342}" destId="{A8A73BCD-23A7-4646-AC2D-495AD052F1F8}" srcOrd="0" destOrd="0" presId="urn:microsoft.com/office/officeart/2008/layout/LinedList"/>
    <dgm:cxn modelId="{C2FC1F20-A14F-4ADD-9E06-18D578A8CD87}" srcId="{5E57741F-C4A4-4E90-95F1-26028ED7953E}" destId="{0E4D8DE1-F5D8-45A9-BBB5-7B1F4EF2F44B}" srcOrd="0" destOrd="0" parTransId="{29DBD3A8-5EA2-4244-A389-C1FA7EC25813}" sibTransId="{470AB09D-8BC4-4B41-AFFA-2D82FD681B60}"/>
    <dgm:cxn modelId="{DC930443-9559-4028-B0E0-0ECF6334321C}" type="presOf" srcId="{2A5209E7-ED23-420A-9153-748918437DFA}" destId="{18D02B1A-4138-4CA2-B1A2-D9D3495A759C}" srcOrd="0" destOrd="0" presId="urn:microsoft.com/office/officeart/2008/layout/LinedList"/>
    <dgm:cxn modelId="{D77B816A-37ED-4F88-A3CD-39D3F285CA1A}" type="presOf" srcId="{5E57741F-C4A4-4E90-95F1-26028ED7953E}" destId="{693DF67C-103C-4687-BF77-067E7F53D535}" srcOrd="0" destOrd="0" presId="urn:microsoft.com/office/officeart/2008/layout/LinedList"/>
    <dgm:cxn modelId="{83769955-5C7D-49DD-99A5-C12B4D2602B3}" type="presOf" srcId="{1D04C5C3-037A-42BB-979F-C609C4111027}" destId="{5CEC346D-181D-4E1D-B4F8-BAD1DB9CA9BF}" srcOrd="0" destOrd="0" presId="urn:microsoft.com/office/officeart/2008/layout/LinedList"/>
    <dgm:cxn modelId="{A5DEA657-E9CF-49C6-9034-DE7652B821A9}" srcId="{5E57741F-C4A4-4E90-95F1-26028ED7953E}" destId="{0886ABAF-9566-456E-AC9D-A0128236FF75}" srcOrd="7" destOrd="0" parTransId="{D447DFD6-A0CD-4DC3-8C12-1FA5A8B6DB77}" sibTransId="{146B66A3-D6BF-4E75-9C41-69B41133ECC6}"/>
    <dgm:cxn modelId="{DB226A8C-7508-4C81-9646-0364F5CE6922}" type="presOf" srcId="{0E4D8DE1-F5D8-45A9-BBB5-7B1F4EF2F44B}" destId="{74E145A5-C3BB-4EE6-95BB-799B3EF05298}" srcOrd="0" destOrd="0" presId="urn:microsoft.com/office/officeart/2008/layout/LinedList"/>
    <dgm:cxn modelId="{1F1118B0-CDC1-416C-9948-83FA430BE8A0}" type="presOf" srcId="{A2E826FE-EFAC-4BC9-9986-323D1E99D8BB}" destId="{D6EB7032-3633-4C5B-91F5-AD256CEA0868}" srcOrd="0" destOrd="0" presId="urn:microsoft.com/office/officeart/2008/layout/LinedList"/>
    <dgm:cxn modelId="{00CA85B3-7B83-4477-89D7-DF57FFBA05CD}" srcId="{5E57741F-C4A4-4E90-95F1-26028ED7953E}" destId="{CE944BB7-9085-4691-A793-5F4AA418477A}" srcOrd="3" destOrd="0" parTransId="{25E6AE92-E37D-4604-BD24-60996AF631AC}" sibTransId="{99442F15-F57D-4FBD-8455-48EB84F37DB0}"/>
    <dgm:cxn modelId="{D2AD00B5-31E3-4217-AD6E-B657A6264590}" srcId="{5E57741F-C4A4-4E90-95F1-26028ED7953E}" destId="{A22A084E-0A59-4623-86BC-2E6249CFC342}" srcOrd="1" destOrd="0" parTransId="{FA829E56-99B9-4E00-81CC-2D0FB507EE33}" sibTransId="{316C50A6-801D-4AE5-A68E-84A49607D8E7}"/>
    <dgm:cxn modelId="{E33A56BF-7C77-4079-84D8-96613EED1D40}" type="presOf" srcId="{0886ABAF-9566-456E-AC9D-A0128236FF75}" destId="{1D58E822-D195-49AF-AC64-A89676357FD2}" srcOrd="0" destOrd="0" presId="urn:microsoft.com/office/officeart/2008/layout/LinedList"/>
    <dgm:cxn modelId="{C30614D5-40C1-4E25-BAE2-43E737E0FCCF}" srcId="{5E57741F-C4A4-4E90-95F1-26028ED7953E}" destId="{1D04C5C3-037A-42BB-979F-C609C4111027}" srcOrd="6" destOrd="0" parTransId="{AF63A9AE-2353-4CBF-B174-AA656844BD94}" sibTransId="{E47E63E6-F1FA-4401-9816-77809CCD4B63}"/>
    <dgm:cxn modelId="{3205ADF3-17EB-4985-991D-41EAFFA55D37}" srcId="{5E57741F-C4A4-4E90-95F1-26028ED7953E}" destId="{2A5209E7-ED23-420A-9153-748918437DFA}" srcOrd="4" destOrd="0" parTransId="{61997C8D-DFE7-4704-98E9-F8957709BB79}" sibTransId="{7BF4761D-336B-4917-8A38-BEAD97F936D2}"/>
    <dgm:cxn modelId="{E066BEF6-D58E-4804-82CD-892E8D740436}" type="presOf" srcId="{CE944BB7-9085-4691-A793-5F4AA418477A}" destId="{4A82E549-F5C9-4114-8354-C87A4440EA8B}" srcOrd="0" destOrd="0" presId="urn:microsoft.com/office/officeart/2008/layout/LinedList"/>
    <dgm:cxn modelId="{76C51AF7-B9B9-4434-8A28-B01DE96E8E75}" srcId="{5E57741F-C4A4-4E90-95F1-26028ED7953E}" destId="{D2BBCB77-9556-4721-9FF2-4CA72BEBA204}" srcOrd="2" destOrd="0" parTransId="{FFF57A67-0698-4472-834B-34BB00AF9B06}" sibTransId="{3FE3A44F-0F5C-437A-8904-501E12CD8023}"/>
    <dgm:cxn modelId="{12F347FD-B31E-487C-A7E1-A1607A98EA1F}" srcId="{5E57741F-C4A4-4E90-95F1-26028ED7953E}" destId="{A2E826FE-EFAC-4BC9-9986-323D1E99D8BB}" srcOrd="5" destOrd="0" parTransId="{ECF02B0E-422B-4041-80F4-1C661D024F4C}" sibTransId="{D725EB2A-81FB-4004-9E26-010C5BE17910}"/>
    <dgm:cxn modelId="{6752FD34-5B0B-4176-B161-583CE44D839E}" type="presParOf" srcId="{693DF67C-103C-4687-BF77-067E7F53D535}" destId="{A8F1FEF0-8DAE-4FAE-8859-7A2A51589F6C}" srcOrd="0" destOrd="0" presId="urn:microsoft.com/office/officeart/2008/layout/LinedList"/>
    <dgm:cxn modelId="{6C7FF28E-6CF1-4458-9242-8B419AAEA73E}" type="presParOf" srcId="{693DF67C-103C-4687-BF77-067E7F53D535}" destId="{BC4B9E10-A0D6-496A-AA3C-A6F7BA04B8C0}" srcOrd="1" destOrd="0" presId="urn:microsoft.com/office/officeart/2008/layout/LinedList"/>
    <dgm:cxn modelId="{356A36AD-7CFA-4EA0-8187-FF4EAF7052E8}" type="presParOf" srcId="{BC4B9E10-A0D6-496A-AA3C-A6F7BA04B8C0}" destId="{74E145A5-C3BB-4EE6-95BB-799B3EF05298}" srcOrd="0" destOrd="0" presId="urn:microsoft.com/office/officeart/2008/layout/LinedList"/>
    <dgm:cxn modelId="{178B4ABC-3129-4940-8088-93A209657419}" type="presParOf" srcId="{BC4B9E10-A0D6-496A-AA3C-A6F7BA04B8C0}" destId="{6600B400-0C99-4568-AB76-7F78696CC4D9}" srcOrd="1" destOrd="0" presId="urn:microsoft.com/office/officeart/2008/layout/LinedList"/>
    <dgm:cxn modelId="{3D8B0573-C1C2-41C8-8E15-07E525651721}" type="presParOf" srcId="{693DF67C-103C-4687-BF77-067E7F53D535}" destId="{2E7064C6-1AA3-4561-9008-D5934DCF2413}" srcOrd="2" destOrd="0" presId="urn:microsoft.com/office/officeart/2008/layout/LinedList"/>
    <dgm:cxn modelId="{2E5E67F9-E646-4ED2-B920-0C905EA33CF5}" type="presParOf" srcId="{693DF67C-103C-4687-BF77-067E7F53D535}" destId="{9FF72213-CBF5-4C9B-8C1D-13085A7BFA16}" srcOrd="3" destOrd="0" presId="urn:microsoft.com/office/officeart/2008/layout/LinedList"/>
    <dgm:cxn modelId="{82150353-D0F3-4066-A774-CA99591D67F3}" type="presParOf" srcId="{9FF72213-CBF5-4C9B-8C1D-13085A7BFA16}" destId="{A8A73BCD-23A7-4646-AC2D-495AD052F1F8}" srcOrd="0" destOrd="0" presId="urn:microsoft.com/office/officeart/2008/layout/LinedList"/>
    <dgm:cxn modelId="{388107AA-3A12-42B4-99AA-04DA2E84360A}" type="presParOf" srcId="{9FF72213-CBF5-4C9B-8C1D-13085A7BFA16}" destId="{647F1F05-D1C3-4391-B6AB-147D7598B73E}" srcOrd="1" destOrd="0" presId="urn:microsoft.com/office/officeart/2008/layout/LinedList"/>
    <dgm:cxn modelId="{AB5F730E-AC11-4CF8-BB46-AC1AEA177B9E}" type="presParOf" srcId="{693DF67C-103C-4687-BF77-067E7F53D535}" destId="{A15006FB-08EA-47AB-9324-CFCDA9E22C1B}" srcOrd="4" destOrd="0" presId="urn:microsoft.com/office/officeart/2008/layout/LinedList"/>
    <dgm:cxn modelId="{D4B18EBF-68FD-4183-B1AA-A94826B0FC48}" type="presParOf" srcId="{693DF67C-103C-4687-BF77-067E7F53D535}" destId="{107FAAB5-A5D6-4FE2-B42D-1E7728DD8148}" srcOrd="5" destOrd="0" presId="urn:microsoft.com/office/officeart/2008/layout/LinedList"/>
    <dgm:cxn modelId="{4AE86142-D80C-4DAD-985E-2A7F18204A86}" type="presParOf" srcId="{107FAAB5-A5D6-4FE2-B42D-1E7728DD8148}" destId="{B62945ED-7299-4AAB-AA7B-3C8B68CFC27E}" srcOrd="0" destOrd="0" presId="urn:microsoft.com/office/officeart/2008/layout/LinedList"/>
    <dgm:cxn modelId="{F1234573-3464-4B0B-A30E-64BA13476203}" type="presParOf" srcId="{107FAAB5-A5D6-4FE2-B42D-1E7728DD8148}" destId="{62E9588A-196A-4FB4-88D5-BB4FC22518BC}" srcOrd="1" destOrd="0" presId="urn:microsoft.com/office/officeart/2008/layout/LinedList"/>
    <dgm:cxn modelId="{415AC845-ABE5-48E9-B4A2-FE6A11A45A45}" type="presParOf" srcId="{693DF67C-103C-4687-BF77-067E7F53D535}" destId="{B1B30D94-B8E7-4A79-A706-A9566717C79D}" srcOrd="6" destOrd="0" presId="urn:microsoft.com/office/officeart/2008/layout/LinedList"/>
    <dgm:cxn modelId="{683CA685-3080-4D46-A85D-2FE5C99A08E5}" type="presParOf" srcId="{693DF67C-103C-4687-BF77-067E7F53D535}" destId="{350C2F52-C4E7-4740-8E60-8B0B26FE1C41}" srcOrd="7" destOrd="0" presId="urn:microsoft.com/office/officeart/2008/layout/LinedList"/>
    <dgm:cxn modelId="{0CA821B5-0A77-4A0C-B432-816C1315102D}" type="presParOf" srcId="{350C2F52-C4E7-4740-8E60-8B0B26FE1C41}" destId="{4A82E549-F5C9-4114-8354-C87A4440EA8B}" srcOrd="0" destOrd="0" presId="urn:microsoft.com/office/officeart/2008/layout/LinedList"/>
    <dgm:cxn modelId="{01314A9B-92B6-4CA4-BFB7-48E1ABD79BCB}" type="presParOf" srcId="{350C2F52-C4E7-4740-8E60-8B0B26FE1C41}" destId="{7554F487-9666-4BA3-9FA5-BD66C27C0C91}" srcOrd="1" destOrd="0" presId="urn:microsoft.com/office/officeart/2008/layout/LinedList"/>
    <dgm:cxn modelId="{6858B729-C02E-4B52-91B2-82DF5F021AA0}" type="presParOf" srcId="{693DF67C-103C-4687-BF77-067E7F53D535}" destId="{9B89265E-B322-4D35-B03D-98620086A723}" srcOrd="8" destOrd="0" presId="urn:microsoft.com/office/officeart/2008/layout/LinedList"/>
    <dgm:cxn modelId="{2DEF2609-543B-400D-BF3E-8C151CF15D32}" type="presParOf" srcId="{693DF67C-103C-4687-BF77-067E7F53D535}" destId="{5D36AEA8-4239-46F1-9417-F9B89C97C286}" srcOrd="9" destOrd="0" presId="urn:microsoft.com/office/officeart/2008/layout/LinedList"/>
    <dgm:cxn modelId="{255E9FCD-D9F9-4064-B2FE-5E0FB892D668}" type="presParOf" srcId="{5D36AEA8-4239-46F1-9417-F9B89C97C286}" destId="{18D02B1A-4138-4CA2-B1A2-D9D3495A759C}" srcOrd="0" destOrd="0" presId="urn:microsoft.com/office/officeart/2008/layout/LinedList"/>
    <dgm:cxn modelId="{355F0032-F3C3-44B3-9D96-A2EF8807BFD5}" type="presParOf" srcId="{5D36AEA8-4239-46F1-9417-F9B89C97C286}" destId="{C630E610-CA58-4688-9EEA-61987135730C}" srcOrd="1" destOrd="0" presId="urn:microsoft.com/office/officeart/2008/layout/LinedList"/>
    <dgm:cxn modelId="{4E5AA120-126F-483B-9EE2-667C8A6D64B1}" type="presParOf" srcId="{693DF67C-103C-4687-BF77-067E7F53D535}" destId="{B4718B29-4D4F-423E-8268-AE6AD1ABA19B}" srcOrd="10" destOrd="0" presId="urn:microsoft.com/office/officeart/2008/layout/LinedList"/>
    <dgm:cxn modelId="{D43A7A4F-0CD5-4182-AF20-88E16C90837F}" type="presParOf" srcId="{693DF67C-103C-4687-BF77-067E7F53D535}" destId="{DB2DBF19-DE38-4D05-82A5-FD07C643290D}" srcOrd="11" destOrd="0" presId="urn:microsoft.com/office/officeart/2008/layout/LinedList"/>
    <dgm:cxn modelId="{5317BDC8-B4E6-40A6-958B-28206733FE02}" type="presParOf" srcId="{DB2DBF19-DE38-4D05-82A5-FD07C643290D}" destId="{D6EB7032-3633-4C5B-91F5-AD256CEA0868}" srcOrd="0" destOrd="0" presId="urn:microsoft.com/office/officeart/2008/layout/LinedList"/>
    <dgm:cxn modelId="{C84AD2B4-F90B-4ECB-A0BD-DD44B820676F}" type="presParOf" srcId="{DB2DBF19-DE38-4D05-82A5-FD07C643290D}" destId="{025127CC-62CA-4CA3-B95C-BB9BD882F583}" srcOrd="1" destOrd="0" presId="urn:microsoft.com/office/officeart/2008/layout/LinedList"/>
    <dgm:cxn modelId="{22EE5B32-3A43-4765-AE71-656B486628EB}" type="presParOf" srcId="{693DF67C-103C-4687-BF77-067E7F53D535}" destId="{8A90817E-BD92-471F-B5F3-CCF5850FB872}" srcOrd="12" destOrd="0" presId="urn:microsoft.com/office/officeart/2008/layout/LinedList"/>
    <dgm:cxn modelId="{7A76A215-9808-4249-9E47-72ACCB08B455}" type="presParOf" srcId="{693DF67C-103C-4687-BF77-067E7F53D535}" destId="{CDE52D7E-0F44-4202-B830-97D18C07459E}" srcOrd="13" destOrd="0" presId="urn:microsoft.com/office/officeart/2008/layout/LinedList"/>
    <dgm:cxn modelId="{4E4CFDFF-EB2F-4BA1-86D6-3752280756E2}" type="presParOf" srcId="{CDE52D7E-0F44-4202-B830-97D18C07459E}" destId="{5CEC346D-181D-4E1D-B4F8-BAD1DB9CA9BF}" srcOrd="0" destOrd="0" presId="urn:microsoft.com/office/officeart/2008/layout/LinedList"/>
    <dgm:cxn modelId="{D82FF0C8-E144-43E4-BD54-188B3FE0C4C6}" type="presParOf" srcId="{CDE52D7E-0F44-4202-B830-97D18C07459E}" destId="{400F9BC8-99FA-44D0-87DD-5EEB5C716DB3}" srcOrd="1" destOrd="0" presId="urn:microsoft.com/office/officeart/2008/layout/LinedList"/>
    <dgm:cxn modelId="{359952C5-57EF-419A-907E-840347689E19}" type="presParOf" srcId="{693DF67C-103C-4687-BF77-067E7F53D535}" destId="{EF28643A-88A0-44E7-B8E8-F57696729142}" srcOrd="14" destOrd="0" presId="urn:microsoft.com/office/officeart/2008/layout/LinedList"/>
    <dgm:cxn modelId="{ED9BE2FD-9F7D-489E-BD97-14E9AEBEF011}" type="presParOf" srcId="{693DF67C-103C-4687-BF77-067E7F53D535}" destId="{9ADD1E6C-19F4-4386-9C8D-0C58459CC1D4}" srcOrd="15" destOrd="0" presId="urn:microsoft.com/office/officeart/2008/layout/LinedList"/>
    <dgm:cxn modelId="{A1F112EB-0805-4FC6-AB3E-12D715847663}" type="presParOf" srcId="{9ADD1E6C-19F4-4386-9C8D-0C58459CC1D4}" destId="{1D58E822-D195-49AF-AC64-A89676357FD2}" srcOrd="0" destOrd="0" presId="urn:microsoft.com/office/officeart/2008/layout/LinedList"/>
    <dgm:cxn modelId="{2114F1E3-7FFA-4BB2-85CD-BA5286780594}" type="presParOf" srcId="{9ADD1E6C-19F4-4386-9C8D-0C58459CC1D4}" destId="{534B2CF3-E569-44EC-B9DE-0BC2EBC1E12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A7A618-0ED3-4F1A-AC23-A74A6176AF66}"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3B699FA5-0149-438F-8CCE-D4132FCC878F}">
      <dgm:prSet/>
      <dgm:spPr/>
      <dgm:t>
        <a:bodyPr/>
        <a:lstStyle/>
        <a:p>
          <a:r>
            <a:rPr lang="en-US" dirty="0"/>
            <a:t>TDE on by default but only allowed at instance level</a:t>
          </a:r>
        </a:p>
      </dgm:t>
    </dgm:pt>
    <dgm:pt modelId="{15D3AE38-393F-4B98-AA0B-48D7AA064A7A}" type="parTrans" cxnId="{488D5553-692A-450E-B6C2-32E91B85497B}">
      <dgm:prSet/>
      <dgm:spPr/>
      <dgm:t>
        <a:bodyPr/>
        <a:lstStyle/>
        <a:p>
          <a:endParaRPr lang="en-US"/>
        </a:p>
      </dgm:t>
    </dgm:pt>
    <dgm:pt modelId="{B552329D-A44A-425D-A2AC-ED4A32672845}" type="sibTrans" cxnId="{488D5553-692A-450E-B6C2-32E91B85497B}">
      <dgm:prSet/>
      <dgm:spPr/>
      <dgm:t>
        <a:bodyPr/>
        <a:lstStyle/>
        <a:p>
          <a:endParaRPr lang="en-US"/>
        </a:p>
      </dgm:t>
    </dgm:pt>
    <dgm:pt modelId="{D0988195-6FE8-4146-B44D-3F15FEBF93C4}">
      <dgm:prSet/>
      <dgm:spPr/>
      <dgm:t>
        <a:bodyPr/>
        <a:lstStyle/>
        <a:p>
          <a:r>
            <a:rPr lang="en-US" dirty="0"/>
            <a:t>SQL Agent Jobs</a:t>
          </a:r>
        </a:p>
      </dgm:t>
    </dgm:pt>
    <dgm:pt modelId="{4B16CADE-922C-4F74-BF5C-B4154F3E7615}" type="parTrans" cxnId="{15A6D024-3BEA-485B-9177-60D179AA7C20}">
      <dgm:prSet/>
      <dgm:spPr/>
      <dgm:t>
        <a:bodyPr/>
        <a:lstStyle/>
        <a:p>
          <a:endParaRPr lang="en-US"/>
        </a:p>
      </dgm:t>
    </dgm:pt>
    <dgm:pt modelId="{DD31D41C-6B2E-4A66-950B-1530BFCEF563}" type="sibTrans" cxnId="{15A6D024-3BEA-485B-9177-60D179AA7C20}">
      <dgm:prSet/>
      <dgm:spPr/>
      <dgm:t>
        <a:bodyPr/>
        <a:lstStyle/>
        <a:p>
          <a:endParaRPr lang="en-US"/>
        </a:p>
      </dgm:t>
    </dgm:pt>
    <dgm:pt modelId="{866974BD-B7EF-43B9-9379-C35A4FEA26F0}">
      <dgm:prSet/>
      <dgm:spPr/>
      <dgm:t>
        <a:bodyPr/>
        <a:lstStyle/>
        <a:p>
          <a:r>
            <a:rPr lang="en-US" dirty="0"/>
            <a:t>No command shell jobs</a:t>
          </a:r>
        </a:p>
      </dgm:t>
    </dgm:pt>
    <dgm:pt modelId="{F67D8B3B-C50C-485E-B6A5-3F5AAD4409CD}" type="parTrans" cxnId="{A348F3FA-93BC-4ADF-A393-BAAEE46D2F9C}">
      <dgm:prSet/>
      <dgm:spPr/>
      <dgm:t>
        <a:bodyPr/>
        <a:lstStyle/>
        <a:p>
          <a:endParaRPr lang="en-US"/>
        </a:p>
      </dgm:t>
    </dgm:pt>
    <dgm:pt modelId="{E43738F6-4E99-4C7F-90ED-5DEFB37ABAE9}" type="sibTrans" cxnId="{A348F3FA-93BC-4ADF-A393-BAAEE46D2F9C}">
      <dgm:prSet/>
      <dgm:spPr/>
      <dgm:t>
        <a:bodyPr/>
        <a:lstStyle/>
        <a:p>
          <a:endParaRPr lang="en-US"/>
        </a:p>
      </dgm:t>
    </dgm:pt>
    <dgm:pt modelId="{139C5C8B-327B-409E-A57A-3ABD705B185A}">
      <dgm:prSet/>
      <dgm:spPr/>
      <dgm:t>
        <a:bodyPr/>
        <a:lstStyle/>
        <a:p>
          <a:r>
            <a:rPr lang="en-US" dirty="0"/>
            <a:t>Linked Servers only support SQL</a:t>
          </a:r>
        </a:p>
      </dgm:t>
    </dgm:pt>
    <dgm:pt modelId="{E2147C0A-054D-412D-9656-5AA1EE2520A1}" type="parTrans" cxnId="{1A74321F-8B04-4361-96F5-514443C225B8}">
      <dgm:prSet/>
      <dgm:spPr/>
      <dgm:t>
        <a:bodyPr/>
        <a:lstStyle/>
        <a:p>
          <a:endParaRPr lang="en-US"/>
        </a:p>
      </dgm:t>
    </dgm:pt>
    <dgm:pt modelId="{AEC00C66-5FAC-49BB-9B65-CE9E14F5B226}" type="sibTrans" cxnId="{1A74321F-8B04-4361-96F5-514443C225B8}">
      <dgm:prSet/>
      <dgm:spPr/>
      <dgm:t>
        <a:bodyPr/>
        <a:lstStyle/>
        <a:p>
          <a:endParaRPr lang="en-US"/>
        </a:p>
      </dgm:t>
    </dgm:pt>
    <dgm:pt modelId="{ECF9705D-4C9C-4B9A-83E3-43B72C1E6A24}">
      <dgm:prSet/>
      <dgm:spPr/>
      <dgm:t>
        <a:bodyPr/>
        <a:lstStyle/>
        <a:p>
          <a:r>
            <a:rPr lang="en-US" dirty="0"/>
            <a:t>Manual BACKUP supported but only COPY_ONLY</a:t>
          </a:r>
        </a:p>
      </dgm:t>
    </dgm:pt>
    <dgm:pt modelId="{F8E1778D-14FD-499A-ADFE-D332257D03AA}" type="parTrans" cxnId="{28BC2DBE-EF48-4077-AED0-854E30EE5D13}">
      <dgm:prSet/>
      <dgm:spPr/>
      <dgm:t>
        <a:bodyPr/>
        <a:lstStyle/>
        <a:p>
          <a:endParaRPr lang="en-US"/>
        </a:p>
      </dgm:t>
    </dgm:pt>
    <dgm:pt modelId="{D5665AAA-2373-42CB-8DDB-9F5D3A8FC862}" type="sibTrans" cxnId="{28BC2DBE-EF48-4077-AED0-854E30EE5D13}">
      <dgm:prSet/>
      <dgm:spPr/>
      <dgm:t>
        <a:bodyPr/>
        <a:lstStyle/>
        <a:p>
          <a:endParaRPr lang="en-US"/>
        </a:p>
      </dgm:t>
    </dgm:pt>
    <dgm:pt modelId="{5E808877-D888-4A16-BDA2-3D29A33E3F1D}">
      <dgm:prSet/>
      <dgm:spPr/>
      <dgm:t>
        <a:bodyPr/>
        <a:lstStyle/>
        <a:p>
          <a:r>
            <a:rPr lang="en-US" dirty="0"/>
            <a:t>No access to the VM, OS or filesystem</a:t>
          </a:r>
        </a:p>
      </dgm:t>
    </dgm:pt>
    <dgm:pt modelId="{8E9A2A2F-5DE4-4015-B4DA-957857774C76}" type="parTrans" cxnId="{39C2C0F0-A9E5-4C99-8F1A-CCC9370A5148}">
      <dgm:prSet/>
      <dgm:spPr/>
      <dgm:t>
        <a:bodyPr/>
        <a:lstStyle/>
        <a:p>
          <a:endParaRPr lang="en-US"/>
        </a:p>
      </dgm:t>
    </dgm:pt>
    <dgm:pt modelId="{D878D35A-5707-419C-A495-39706D026714}" type="sibTrans" cxnId="{39C2C0F0-A9E5-4C99-8F1A-CCC9370A5148}">
      <dgm:prSet/>
      <dgm:spPr/>
      <dgm:t>
        <a:bodyPr/>
        <a:lstStyle/>
        <a:p>
          <a:endParaRPr lang="en-US"/>
        </a:p>
      </dgm:t>
    </dgm:pt>
    <dgm:pt modelId="{6E637527-7848-4F97-B244-73849939E77C}">
      <dgm:prSet/>
      <dgm:spPr/>
      <dgm:t>
        <a:bodyPr/>
        <a:lstStyle/>
        <a:p>
          <a:r>
            <a:rPr lang="en-US" dirty="0"/>
            <a:t>No perfmon</a:t>
          </a:r>
        </a:p>
      </dgm:t>
    </dgm:pt>
    <dgm:pt modelId="{25D19B7A-ACBE-4BF0-8C47-108F8802BC4A}" type="parTrans" cxnId="{79FA154A-9306-471F-A41A-FA453C058C7A}">
      <dgm:prSet/>
      <dgm:spPr/>
      <dgm:t>
        <a:bodyPr/>
        <a:lstStyle/>
        <a:p>
          <a:endParaRPr lang="en-US"/>
        </a:p>
      </dgm:t>
    </dgm:pt>
    <dgm:pt modelId="{9617357B-BA02-4AC0-AF36-C5EADCBDF1A9}" type="sibTrans" cxnId="{79FA154A-9306-471F-A41A-FA453C058C7A}">
      <dgm:prSet/>
      <dgm:spPr/>
      <dgm:t>
        <a:bodyPr/>
        <a:lstStyle/>
        <a:p>
          <a:endParaRPr lang="en-US"/>
        </a:p>
      </dgm:t>
    </dgm:pt>
    <dgm:pt modelId="{9360075F-ACBD-475B-926D-22B4AFEC7ABD}">
      <dgm:prSet/>
      <dgm:spPr/>
      <dgm:t>
        <a:bodyPr/>
        <a:lstStyle/>
        <a:p>
          <a:r>
            <a:rPr lang="en-US" dirty="0"/>
            <a:t>No local connection</a:t>
          </a:r>
        </a:p>
      </dgm:t>
    </dgm:pt>
    <dgm:pt modelId="{C77B59DC-C637-4D13-9E8E-E3A6A6EE9901}" type="parTrans" cxnId="{366A0725-08D3-4683-B57C-04A46BC23DDF}">
      <dgm:prSet/>
      <dgm:spPr/>
      <dgm:t>
        <a:bodyPr/>
        <a:lstStyle/>
        <a:p>
          <a:endParaRPr lang="en-US"/>
        </a:p>
      </dgm:t>
    </dgm:pt>
    <dgm:pt modelId="{7A740110-6852-4683-9E23-16E3900EB58A}" type="sibTrans" cxnId="{366A0725-08D3-4683-B57C-04A46BC23DDF}">
      <dgm:prSet/>
      <dgm:spPr/>
      <dgm:t>
        <a:bodyPr/>
        <a:lstStyle/>
        <a:p>
          <a:endParaRPr lang="en-US"/>
        </a:p>
      </dgm:t>
    </dgm:pt>
    <dgm:pt modelId="{AAADE9ED-6A00-44BF-8705-8D5C551B55CE}">
      <dgm:prSet/>
      <dgm:spPr/>
      <dgm:t>
        <a:bodyPr/>
        <a:lstStyle/>
        <a:p>
          <a:r>
            <a:rPr lang="en-US" dirty="0"/>
            <a:t>Anything for SQL that requires filesystem = use Azure Storage</a:t>
          </a:r>
        </a:p>
      </dgm:t>
    </dgm:pt>
    <dgm:pt modelId="{5323855A-441A-453D-8B2D-1E00D320EFE5}" type="parTrans" cxnId="{13FE0A8B-CA33-4502-869B-75D2634A8AF2}">
      <dgm:prSet/>
      <dgm:spPr/>
      <dgm:t>
        <a:bodyPr/>
        <a:lstStyle/>
        <a:p>
          <a:endParaRPr lang="en-US"/>
        </a:p>
      </dgm:t>
    </dgm:pt>
    <dgm:pt modelId="{ADAE4024-E98E-40F6-AA44-95DC5DCEDA04}" type="sibTrans" cxnId="{13FE0A8B-CA33-4502-869B-75D2634A8AF2}">
      <dgm:prSet/>
      <dgm:spPr/>
      <dgm:t>
        <a:bodyPr/>
        <a:lstStyle/>
        <a:p>
          <a:endParaRPr lang="en-US"/>
        </a:p>
      </dgm:t>
    </dgm:pt>
    <dgm:pt modelId="{29F66503-EAFC-4E56-895E-373C1E7195BF}">
      <dgm:prSet/>
      <dgm:spPr/>
      <dgm:t>
        <a:bodyPr/>
        <a:lstStyle/>
        <a:p>
          <a:r>
            <a:rPr lang="en-US" dirty="0"/>
            <a:t>100 database limit per instance</a:t>
          </a:r>
        </a:p>
      </dgm:t>
    </dgm:pt>
    <dgm:pt modelId="{E90A545F-C8CC-4C78-87F7-939C67996E1D}" type="parTrans" cxnId="{6C47E5BA-FB68-46B9-B829-D085DDB26C53}">
      <dgm:prSet/>
      <dgm:spPr/>
      <dgm:t>
        <a:bodyPr/>
        <a:lstStyle/>
        <a:p>
          <a:endParaRPr lang="en-US"/>
        </a:p>
      </dgm:t>
    </dgm:pt>
    <dgm:pt modelId="{5BB3AEC2-7EA2-4345-AD1E-B83AA7DC0CE1}" type="sibTrans" cxnId="{6C47E5BA-FB68-46B9-B829-D085DDB26C53}">
      <dgm:prSet/>
      <dgm:spPr/>
      <dgm:t>
        <a:bodyPr/>
        <a:lstStyle/>
        <a:p>
          <a:endParaRPr lang="en-US"/>
        </a:p>
      </dgm:t>
    </dgm:pt>
    <dgm:pt modelId="{1904C884-D613-4294-954B-287C9786329F}" type="pres">
      <dgm:prSet presAssocID="{24A7A618-0ED3-4F1A-AC23-A74A6176AF66}" presName="linear" presStyleCnt="0">
        <dgm:presLayoutVars>
          <dgm:animLvl val="lvl"/>
          <dgm:resizeHandles val="exact"/>
        </dgm:presLayoutVars>
      </dgm:prSet>
      <dgm:spPr/>
    </dgm:pt>
    <dgm:pt modelId="{20C2FFA0-DBFC-4E50-BC68-A58AFC302498}" type="pres">
      <dgm:prSet presAssocID="{3B699FA5-0149-438F-8CCE-D4132FCC878F}" presName="parentText" presStyleLbl="node1" presStyleIdx="0" presStyleCnt="6">
        <dgm:presLayoutVars>
          <dgm:chMax val="0"/>
          <dgm:bulletEnabled val="1"/>
        </dgm:presLayoutVars>
      </dgm:prSet>
      <dgm:spPr/>
    </dgm:pt>
    <dgm:pt modelId="{1DB4B248-90AF-4F3B-A0E3-69DFA6E7879A}" type="pres">
      <dgm:prSet presAssocID="{B552329D-A44A-425D-A2AC-ED4A32672845}" presName="spacer" presStyleCnt="0"/>
      <dgm:spPr/>
    </dgm:pt>
    <dgm:pt modelId="{7A45CB89-F1B8-4965-BC16-446E2BFA391C}" type="pres">
      <dgm:prSet presAssocID="{29F66503-EAFC-4E56-895E-373C1E7195BF}" presName="parentText" presStyleLbl="node1" presStyleIdx="1" presStyleCnt="6">
        <dgm:presLayoutVars>
          <dgm:chMax val="0"/>
          <dgm:bulletEnabled val="1"/>
        </dgm:presLayoutVars>
      </dgm:prSet>
      <dgm:spPr/>
    </dgm:pt>
    <dgm:pt modelId="{74060F95-CA44-446F-89C1-FE4C45EEC1B1}" type="pres">
      <dgm:prSet presAssocID="{5BB3AEC2-7EA2-4345-AD1E-B83AA7DC0CE1}" presName="spacer" presStyleCnt="0"/>
      <dgm:spPr/>
    </dgm:pt>
    <dgm:pt modelId="{1F4C6DBF-57B8-4EBB-9F3B-C08CE2969409}" type="pres">
      <dgm:prSet presAssocID="{D0988195-6FE8-4146-B44D-3F15FEBF93C4}" presName="parentText" presStyleLbl="node1" presStyleIdx="2" presStyleCnt="6">
        <dgm:presLayoutVars>
          <dgm:chMax val="0"/>
          <dgm:bulletEnabled val="1"/>
        </dgm:presLayoutVars>
      </dgm:prSet>
      <dgm:spPr/>
    </dgm:pt>
    <dgm:pt modelId="{E1E20F35-B32A-49DF-B5A5-6C9A7C54CA60}" type="pres">
      <dgm:prSet presAssocID="{D0988195-6FE8-4146-B44D-3F15FEBF93C4}" presName="childText" presStyleLbl="revTx" presStyleIdx="0" presStyleCnt="2">
        <dgm:presLayoutVars>
          <dgm:bulletEnabled val="1"/>
        </dgm:presLayoutVars>
      </dgm:prSet>
      <dgm:spPr/>
    </dgm:pt>
    <dgm:pt modelId="{74F944DA-72A8-48CD-91D6-8FAEC8E3B1C8}" type="pres">
      <dgm:prSet presAssocID="{139C5C8B-327B-409E-A57A-3ABD705B185A}" presName="parentText" presStyleLbl="node1" presStyleIdx="3" presStyleCnt="6">
        <dgm:presLayoutVars>
          <dgm:chMax val="0"/>
          <dgm:bulletEnabled val="1"/>
        </dgm:presLayoutVars>
      </dgm:prSet>
      <dgm:spPr/>
    </dgm:pt>
    <dgm:pt modelId="{8EDFBB26-CBA5-461F-8CCE-CE859DF14124}" type="pres">
      <dgm:prSet presAssocID="{AEC00C66-5FAC-49BB-9B65-CE9E14F5B226}" presName="spacer" presStyleCnt="0"/>
      <dgm:spPr/>
    </dgm:pt>
    <dgm:pt modelId="{097D769F-85C9-42B1-B0A5-1C8240337393}" type="pres">
      <dgm:prSet presAssocID="{ECF9705D-4C9C-4B9A-83E3-43B72C1E6A24}" presName="parentText" presStyleLbl="node1" presStyleIdx="4" presStyleCnt="6">
        <dgm:presLayoutVars>
          <dgm:chMax val="0"/>
          <dgm:bulletEnabled val="1"/>
        </dgm:presLayoutVars>
      </dgm:prSet>
      <dgm:spPr/>
    </dgm:pt>
    <dgm:pt modelId="{9CDD05F4-76AD-4503-8E45-A1434325D2B9}" type="pres">
      <dgm:prSet presAssocID="{D5665AAA-2373-42CB-8DDB-9F5D3A8FC862}" presName="spacer" presStyleCnt="0"/>
      <dgm:spPr/>
    </dgm:pt>
    <dgm:pt modelId="{1F62F7FD-9094-4DD9-B60F-AF8298B8F952}" type="pres">
      <dgm:prSet presAssocID="{5E808877-D888-4A16-BDA2-3D29A33E3F1D}" presName="parentText" presStyleLbl="node1" presStyleIdx="5" presStyleCnt="6">
        <dgm:presLayoutVars>
          <dgm:chMax val="0"/>
          <dgm:bulletEnabled val="1"/>
        </dgm:presLayoutVars>
      </dgm:prSet>
      <dgm:spPr/>
    </dgm:pt>
    <dgm:pt modelId="{7A50DCB1-6F74-4801-BBB5-719B525B8272}" type="pres">
      <dgm:prSet presAssocID="{5E808877-D888-4A16-BDA2-3D29A33E3F1D}" presName="childText" presStyleLbl="revTx" presStyleIdx="1" presStyleCnt="2">
        <dgm:presLayoutVars>
          <dgm:bulletEnabled val="1"/>
        </dgm:presLayoutVars>
      </dgm:prSet>
      <dgm:spPr/>
    </dgm:pt>
  </dgm:ptLst>
  <dgm:cxnLst>
    <dgm:cxn modelId="{B70DAE02-22C8-4B35-AE97-2E2955CEA005}" type="presOf" srcId="{9360075F-ACBD-475B-926D-22B4AFEC7ABD}" destId="{7A50DCB1-6F74-4801-BBB5-719B525B8272}" srcOrd="0" destOrd="1" presId="urn:microsoft.com/office/officeart/2005/8/layout/vList2"/>
    <dgm:cxn modelId="{9E3DBB08-F033-494F-85E7-61073ACBA020}" type="presOf" srcId="{24A7A618-0ED3-4F1A-AC23-A74A6176AF66}" destId="{1904C884-D613-4294-954B-287C9786329F}" srcOrd="0" destOrd="0" presId="urn:microsoft.com/office/officeart/2005/8/layout/vList2"/>
    <dgm:cxn modelId="{1A74321F-8B04-4361-96F5-514443C225B8}" srcId="{24A7A618-0ED3-4F1A-AC23-A74A6176AF66}" destId="{139C5C8B-327B-409E-A57A-3ABD705B185A}" srcOrd="3" destOrd="0" parTransId="{E2147C0A-054D-412D-9656-5AA1EE2520A1}" sibTransId="{AEC00C66-5FAC-49BB-9B65-CE9E14F5B226}"/>
    <dgm:cxn modelId="{15A6D024-3BEA-485B-9177-60D179AA7C20}" srcId="{24A7A618-0ED3-4F1A-AC23-A74A6176AF66}" destId="{D0988195-6FE8-4146-B44D-3F15FEBF93C4}" srcOrd="2" destOrd="0" parTransId="{4B16CADE-922C-4F74-BF5C-B4154F3E7615}" sibTransId="{DD31D41C-6B2E-4A66-950B-1530BFCEF563}"/>
    <dgm:cxn modelId="{366A0725-08D3-4683-B57C-04A46BC23DDF}" srcId="{5E808877-D888-4A16-BDA2-3D29A33E3F1D}" destId="{9360075F-ACBD-475B-926D-22B4AFEC7ABD}" srcOrd="1" destOrd="0" parTransId="{C77B59DC-C637-4D13-9E8E-E3A6A6EE9901}" sibTransId="{7A740110-6852-4683-9E23-16E3900EB58A}"/>
    <dgm:cxn modelId="{CB26DD3D-6C0C-4762-BC98-33874DC8B0D4}" type="presOf" srcId="{29F66503-EAFC-4E56-895E-373C1E7195BF}" destId="{7A45CB89-F1B8-4965-BC16-446E2BFA391C}" srcOrd="0" destOrd="0" presId="urn:microsoft.com/office/officeart/2005/8/layout/vList2"/>
    <dgm:cxn modelId="{79FA154A-9306-471F-A41A-FA453C058C7A}" srcId="{5E808877-D888-4A16-BDA2-3D29A33E3F1D}" destId="{6E637527-7848-4F97-B244-73849939E77C}" srcOrd="0" destOrd="0" parTransId="{25D19B7A-ACBE-4BF0-8C47-108F8802BC4A}" sibTransId="{9617357B-BA02-4AC0-AF36-C5EADCBDF1A9}"/>
    <dgm:cxn modelId="{CFAA466F-D790-4275-ABAB-048BEF901AD2}" type="presOf" srcId="{139C5C8B-327B-409E-A57A-3ABD705B185A}" destId="{74F944DA-72A8-48CD-91D6-8FAEC8E3B1C8}" srcOrd="0" destOrd="0" presId="urn:microsoft.com/office/officeart/2005/8/layout/vList2"/>
    <dgm:cxn modelId="{488D5553-692A-450E-B6C2-32E91B85497B}" srcId="{24A7A618-0ED3-4F1A-AC23-A74A6176AF66}" destId="{3B699FA5-0149-438F-8CCE-D4132FCC878F}" srcOrd="0" destOrd="0" parTransId="{15D3AE38-393F-4B98-AA0B-48D7AA064A7A}" sibTransId="{B552329D-A44A-425D-A2AC-ED4A32672845}"/>
    <dgm:cxn modelId="{E52DDD78-7FD5-40AE-8DEE-A61F78827268}" type="presOf" srcId="{AAADE9ED-6A00-44BF-8705-8D5C551B55CE}" destId="{7A50DCB1-6F74-4801-BBB5-719B525B8272}" srcOrd="0" destOrd="2" presId="urn:microsoft.com/office/officeart/2005/8/layout/vList2"/>
    <dgm:cxn modelId="{6D8CF758-1B57-494F-AA64-335A7FDF492D}" type="presOf" srcId="{D0988195-6FE8-4146-B44D-3F15FEBF93C4}" destId="{1F4C6DBF-57B8-4EBB-9F3B-C08CE2969409}" srcOrd="0" destOrd="0" presId="urn:microsoft.com/office/officeart/2005/8/layout/vList2"/>
    <dgm:cxn modelId="{F3D80F59-5712-4310-97B7-A73AAE8CAFAE}" type="presOf" srcId="{3B699FA5-0149-438F-8CCE-D4132FCC878F}" destId="{20C2FFA0-DBFC-4E50-BC68-A58AFC302498}" srcOrd="0" destOrd="0" presId="urn:microsoft.com/office/officeart/2005/8/layout/vList2"/>
    <dgm:cxn modelId="{83E3FE8A-EDCA-4206-91D2-836150C1477C}" type="presOf" srcId="{6E637527-7848-4F97-B244-73849939E77C}" destId="{7A50DCB1-6F74-4801-BBB5-719B525B8272}" srcOrd="0" destOrd="0" presId="urn:microsoft.com/office/officeart/2005/8/layout/vList2"/>
    <dgm:cxn modelId="{13FE0A8B-CA33-4502-869B-75D2634A8AF2}" srcId="{5E808877-D888-4A16-BDA2-3D29A33E3F1D}" destId="{AAADE9ED-6A00-44BF-8705-8D5C551B55CE}" srcOrd="2" destOrd="0" parTransId="{5323855A-441A-453D-8B2D-1E00D320EFE5}" sibTransId="{ADAE4024-E98E-40F6-AA44-95DC5DCEDA04}"/>
    <dgm:cxn modelId="{6D91519A-8461-4EB2-9998-0214152C151D}" type="presOf" srcId="{866974BD-B7EF-43B9-9379-C35A4FEA26F0}" destId="{E1E20F35-B32A-49DF-B5A5-6C9A7C54CA60}" srcOrd="0" destOrd="0" presId="urn:microsoft.com/office/officeart/2005/8/layout/vList2"/>
    <dgm:cxn modelId="{ACDBC5A6-E628-4247-B791-708F2A1C05A3}" type="presOf" srcId="{5E808877-D888-4A16-BDA2-3D29A33E3F1D}" destId="{1F62F7FD-9094-4DD9-B60F-AF8298B8F952}" srcOrd="0" destOrd="0" presId="urn:microsoft.com/office/officeart/2005/8/layout/vList2"/>
    <dgm:cxn modelId="{6C47E5BA-FB68-46B9-B829-D085DDB26C53}" srcId="{24A7A618-0ED3-4F1A-AC23-A74A6176AF66}" destId="{29F66503-EAFC-4E56-895E-373C1E7195BF}" srcOrd="1" destOrd="0" parTransId="{E90A545F-C8CC-4C78-87F7-939C67996E1D}" sibTransId="{5BB3AEC2-7EA2-4345-AD1E-B83AA7DC0CE1}"/>
    <dgm:cxn modelId="{28BC2DBE-EF48-4077-AED0-854E30EE5D13}" srcId="{24A7A618-0ED3-4F1A-AC23-A74A6176AF66}" destId="{ECF9705D-4C9C-4B9A-83E3-43B72C1E6A24}" srcOrd="4" destOrd="0" parTransId="{F8E1778D-14FD-499A-ADFE-D332257D03AA}" sibTransId="{D5665AAA-2373-42CB-8DDB-9F5D3A8FC862}"/>
    <dgm:cxn modelId="{61DC80C7-2CC9-4E70-B39E-3148B3D14992}" type="presOf" srcId="{ECF9705D-4C9C-4B9A-83E3-43B72C1E6A24}" destId="{097D769F-85C9-42B1-B0A5-1C8240337393}" srcOrd="0" destOrd="0" presId="urn:microsoft.com/office/officeart/2005/8/layout/vList2"/>
    <dgm:cxn modelId="{39C2C0F0-A9E5-4C99-8F1A-CCC9370A5148}" srcId="{24A7A618-0ED3-4F1A-AC23-A74A6176AF66}" destId="{5E808877-D888-4A16-BDA2-3D29A33E3F1D}" srcOrd="5" destOrd="0" parTransId="{8E9A2A2F-5DE4-4015-B4DA-957857774C76}" sibTransId="{D878D35A-5707-419C-A495-39706D026714}"/>
    <dgm:cxn modelId="{A348F3FA-93BC-4ADF-A393-BAAEE46D2F9C}" srcId="{D0988195-6FE8-4146-B44D-3F15FEBF93C4}" destId="{866974BD-B7EF-43B9-9379-C35A4FEA26F0}" srcOrd="0" destOrd="0" parTransId="{F67D8B3B-C50C-485E-B6A5-3F5AAD4409CD}" sibTransId="{E43738F6-4E99-4C7F-90ED-5DEFB37ABAE9}"/>
    <dgm:cxn modelId="{6FB2B4FD-F78B-461F-ACE4-A2446373989D}" type="presParOf" srcId="{1904C884-D613-4294-954B-287C9786329F}" destId="{20C2FFA0-DBFC-4E50-BC68-A58AFC302498}" srcOrd="0" destOrd="0" presId="urn:microsoft.com/office/officeart/2005/8/layout/vList2"/>
    <dgm:cxn modelId="{146288D3-273F-4C78-8959-D0116A85F896}" type="presParOf" srcId="{1904C884-D613-4294-954B-287C9786329F}" destId="{1DB4B248-90AF-4F3B-A0E3-69DFA6E7879A}" srcOrd="1" destOrd="0" presId="urn:microsoft.com/office/officeart/2005/8/layout/vList2"/>
    <dgm:cxn modelId="{26C0E7E5-D609-4C2E-8A26-0C3129D1A9F4}" type="presParOf" srcId="{1904C884-D613-4294-954B-287C9786329F}" destId="{7A45CB89-F1B8-4965-BC16-446E2BFA391C}" srcOrd="2" destOrd="0" presId="urn:microsoft.com/office/officeart/2005/8/layout/vList2"/>
    <dgm:cxn modelId="{66995B95-C285-4B08-BADD-33DC842CD604}" type="presParOf" srcId="{1904C884-D613-4294-954B-287C9786329F}" destId="{74060F95-CA44-446F-89C1-FE4C45EEC1B1}" srcOrd="3" destOrd="0" presId="urn:microsoft.com/office/officeart/2005/8/layout/vList2"/>
    <dgm:cxn modelId="{B4882BA3-E9A6-4A3B-9527-DB4AF962FB0B}" type="presParOf" srcId="{1904C884-D613-4294-954B-287C9786329F}" destId="{1F4C6DBF-57B8-4EBB-9F3B-C08CE2969409}" srcOrd="4" destOrd="0" presId="urn:microsoft.com/office/officeart/2005/8/layout/vList2"/>
    <dgm:cxn modelId="{D667564E-1B80-4BA6-84F3-F4FCD7C78A2B}" type="presParOf" srcId="{1904C884-D613-4294-954B-287C9786329F}" destId="{E1E20F35-B32A-49DF-B5A5-6C9A7C54CA60}" srcOrd="5" destOrd="0" presId="urn:microsoft.com/office/officeart/2005/8/layout/vList2"/>
    <dgm:cxn modelId="{4CE9EE65-2CAA-4778-AC9B-3091ACF333AD}" type="presParOf" srcId="{1904C884-D613-4294-954B-287C9786329F}" destId="{74F944DA-72A8-48CD-91D6-8FAEC8E3B1C8}" srcOrd="6" destOrd="0" presId="urn:microsoft.com/office/officeart/2005/8/layout/vList2"/>
    <dgm:cxn modelId="{3E053C06-14DF-434C-8DC2-6996F2A8A616}" type="presParOf" srcId="{1904C884-D613-4294-954B-287C9786329F}" destId="{8EDFBB26-CBA5-461F-8CCE-CE859DF14124}" srcOrd="7" destOrd="0" presId="urn:microsoft.com/office/officeart/2005/8/layout/vList2"/>
    <dgm:cxn modelId="{66065AD5-516A-411B-94C9-6FE79704F86D}" type="presParOf" srcId="{1904C884-D613-4294-954B-287C9786329F}" destId="{097D769F-85C9-42B1-B0A5-1C8240337393}" srcOrd="8" destOrd="0" presId="urn:microsoft.com/office/officeart/2005/8/layout/vList2"/>
    <dgm:cxn modelId="{4DCF87AE-76ED-4165-A368-87625D2BA944}" type="presParOf" srcId="{1904C884-D613-4294-954B-287C9786329F}" destId="{9CDD05F4-76AD-4503-8E45-A1434325D2B9}" srcOrd="9" destOrd="0" presId="urn:microsoft.com/office/officeart/2005/8/layout/vList2"/>
    <dgm:cxn modelId="{EFA23489-EC1B-4CDB-B5A4-F9E817A48F39}" type="presParOf" srcId="{1904C884-D613-4294-954B-287C9786329F}" destId="{1F62F7FD-9094-4DD9-B60F-AF8298B8F952}" srcOrd="10" destOrd="0" presId="urn:microsoft.com/office/officeart/2005/8/layout/vList2"/>
    <dgm:cxn modelId="{268401D7-0A89-493E-88B9-D30BCA114C57}" type="presParOf" srcId="{1904C884-D613-4294-954B-287C9786329F}" destId="{7A50DCB1-6F74-4801-BBB5-719B525B8272}" srcOrd="1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DE329C1-C8B2-46F7-8E58-0AF23918BDB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E57670CE-942B-4427-8B9F-D81E89CC63EB}">
      <dgm:prSet/>
      <dgm:spPr/>
      <dgm:t>
        <a:bodyPr/>
        <a:lstStyle/>
        <a:p>
          <a:r>
            <a:rPr lang="en-US" baseline="0" dirty="0"/>
            <a:t>Memory</a:t>
          </a:r>
          <a:endParaRPr lang="en-US" dirty="0"/>
        </a:p>
      </dgm:t>
    </dgm:pt>
    <dgm:pt modelId="{25F17ED4-708B-40CE-9AEB-C256B9EF91CF}" type="parTrans" cxnId="{5F05B624-0012-4523-9CAB-4AEAD7775882}">
      <dgm:prSet/>
      <dgm:spPr/>
      <dgm:t>
        <a:bodyPr/>
        <a:lstStyle/>
        <a:p>
          <a:endParaRPr lang="en-US"/>
        </a:p>
      </dgm:t>
    </dgm:pt>
    <dgm:pt modelId="{9C33EDC6-F13C-4891-9816-DE6988E6333F}" type="sibTrans" cxnId="{5F05B624-0012-4523-9CAB-4AEAD7775882}">
      <dgm:prSet/>
      <dgm:spPr/>
      <dgm:t>
        <a:bodyPr/>
        <a:lstStyle/>
        <a:p>
          <a:endParaRPr lang="en-US"/>
        </a:p>
      </dgm:t>
    </dgm:pt>
    <dgm:pt modelId="{C668F413-733E-4AE2-96FB-A96F88A6BBB0}">
      <dgm:prSet/>
      <dgm:spPr/>
      <dgm:t>
        <a:bodyPr/>
        <a:lstStyle/>
        <a:p>
          <a:r>
            <a:rPr lang="en-US" baseline="0" dirty="0"/>
            <a:t>Max Data and Log Size</a:t>
          </a:r>
          <a:endParaRPr lang="en-US" dirty="0"/>
        </a:p>
      </dgm:t>
    </dgm:pt>
    <dgm:pt modelId="{AC7CBDE5-B867-43D9-A69C-B3815701A073}" type="parTrans" cxnId="{AF48494C-22E9-462C-A84B-6917028DACAD}">
      <dgm:prSet/>
      <dgm:spPr/>
      <dgm:t>
        <a:bodyPr/>
        <a:lstStyle/>
        <a:p>
          <a:endParaRPr lang="en-US"/>
        </a:p>
      </dgm:t>
    </dgm:pt>
    <dgm:pt modelId="{F2DD4164-2EDD-4E89-9690-616984FA4CDA}" type="sibTrans" cxnId="{AF48494C-22E9-462C-A84B-6917028DACAD}">
      <dgm:prSet/>
      <dgm:spPr/>
      <dgm:t>
        <a:bodyPr/>
        <a:lstStyle/>
        <a:p>
          <a:endParaRPr lang="en-US"/>
        </a:p>
      </dgm:t>
    </dgm:pt>
    <dgm:pt modelId="{F4A9CAA9-6699-45C0-9391-B44A2BE802A5}">
      <dgm:prSet/>
      <dgm:spPr/>
      <dgm:t>
        <a:bodyPr/>
        <a:lstStyle/>
        <a:p>
          <a:r>
            <a:rPr lang="en-US" baseline="0" dirty="0"/>
            <a:t>Transaction Log Rate</a:t>
          </a:r>
          <a:endParaRPr lang="en-US" dirty="0"/>
        </a:p>
      </dgm:t>
    </dgm:pt>
    <dgm:pt modelId="{CB022889-F683-4A27-BDB1-E13B14E8B7F8}" type="parTrans" cxnId="{A14EE989-9504-4039-A136-9F6F38D4C7CC}">
      <dgm:prSet/>
      <dgm:spPr/>
      <dgm:t>
        <a:bodyPr/>
        <a:lstStyle/>
        <a:p>
          <a:endParaRPr lang="en-US"/>
        </a:p>
      </dgm:t>
    </dgm:pt>
    <dgm:pt modelId="{2457FAB3-8376-431C-B764-26882C440593}" type="sibTrans" cxnId="{A14EE989-9504-4039-A136-9F6F38D4C7CC}">
      <dgm:prSet/>
      <dgm:spPr/>
      <dgm:t>
        <a:bodyPr/>
        <a:lstStyle/>
        <a:p>
          <a:endParaRPr lang="en-US"/>
        </a:p>
      </dgm:t>
    </dgm:pt>
    <dgm:pt modelId="{BF9E9628-2312-419E-ACA9-B5C094300C69}">
      <dgm:prSet/>
      <dgm:spPr/>
      <dgm:t>
        <a:bodyPr/>
        <a:lstStyle/>
        <a:p>
          <a:r>
            <a:rPr lang="en-US" baseline="0" dirty="0"/>
            <a:t>Data IOPS</a:t>
          </a:r>
          <a:endParaRPr lang="en-US" dirty="0"/>
        </a:p>
      </dgm:t>
    </dgm:pt>
    <dgm:pt modelId="{3CFB55C2-C714-402A-8F88-EA2ECE1413C3}" type="parTrans" cxnId="{AD5E793D-59E6-4B31-9A44-61AAB809C180}">
      <dgm:prSet/>
      <dgm:spPr/>
      <dgm:t>
        <a:bodyPr/>
        <a:lstStyle/>
        <a:p>
          <a:endParaRPr lang="en-US"/>
        </a:p>
      </dgm:t>
    </dgm:pt>
    <dgm:pt modelId="{EFDC35A8-774B-4A0A-A5C9-132BCBD1AFDE}" type="sibTrans" cxnId="{AD5E793D-59E6-4B31-9A44-61AAB809C180}">
      <dgm:prSet/>
      <dgm:spPr/>
      <dgm:t>
        <a:bodyPr/>
        <a:lstStyle/>
        <a:p>
          <a:endParaRPr lang="en-US"/>
        </a:p>
      </dgm:t>
    </dgm:pt>
    <dgm:pt modelId="{54789BA4-204A-475C-8A52-5B5A864A2194}">
      <dgm:prSet/>
      <dgm:spPr/>
      <dgm:t>
        <a:bodyPr/>
        <a:lstStyle/>
        <a:p>
          <a:r>
            <a:rPr lang="en-US" baseline="0" dirty="0"/>
            <a:t>Size of Tempdb</a:t>
          </a:r>
          <a:endParaRPr lang="en-US" dirty="0"/>
        </a:p>
      </dgm:t>
    </dgm:pt>
    <dgm:pt modelId="{FC2E0FCE-B2C8-4BE3-B1EE-29884554ABFB}" type="parTrans" cxnId="{8FD87933-4E22-44F5-9DBD-5A96903C01F8}">
      <dgm:prSet/>
      <dgm:spPr/>
      <dgm:t>
        <a:bodyPr/>
        <a:lstStyle/>
        <a:p>
          <a:endParaRPr lang="en-US"/>
        </a:p>
      </dgm:t>
    </dgm:pt>
    <dgm:pt modelId="{007E22AD-41FC-45C1-9AB1-BED781DC0BAE}" type="sibTrans" cxnId="{8FD87933-4E22-44F5-9DBD-5A96903C01F8}">
      <dgm:prSet/>
      <dgm:spPr/>
      <dgm:t>
        <a:bodyPr/>
        <a:lstStyle/>
        <a:p>
          <a:endParaRPr lang="en-US"/>
        </a:p>
      </dgm:t>
    </dgm:pt>
    <dgm:pt modelId="{2DE1EC9C-465A-4A74-B8C8-F2A95CBF13E4}">
      <dgm:prSet/>
      <dgm:spPr/>
      <dgm:t>
        <a:bodyPr/>
        <a:lstStyle/>
        <a:p>
          <a:r>
            <a:rPr lang="en-US" baseline="0" dirty="0"/>
            <a:t>Max concurrent workers</a:t>
          </a:r>
          <a:endParaRPr lang="en-US" dirty="0"/>
        </a:p>
      </dgm:t>
    </dgm:pt>
    <dgm:pt modelId="{72492A61-DAC6-4F95-B00F-3C765760D883}" type="parTrans" cxnId="{4F4C8CFD-C4E3-4118-BF8F-FD2463F3A0BD}">
      <dgm:prSet/>
      <dgm:spPr/>
      <dgm:t>
        <a:bodyPr/>
        <a:lstStyle/>
        <a:p>
          <a:endParaRPr lang="en-US"/>
        </a:p>
      </dgm:t>
    </dgm:pt>
    <dgm:pt modelId="{3A8BF29A-E59E-4AC3-B3F9-3B1A57D10AF2}" type="sibTrans" cxnId="{4F4C8CFD-C4E3-4118-BF8F-FD2463F3A0BD}">
      <dgm:prSet/>
      <dgm:spPr/>
      <dgm:t>
        <a:bodyPr/>
        <a:lstStyle/>
        <a:p>
          <a:endParaRPr lang="en-US"/>
        </a:p>
      </dgm:t>
    </dgm:pt>
    <dgm:pt modelId="{30495C4B-F1D3-404F-ABD3-9AD113BEB853}" type="pres">
      <dgm:prSet presAssocID="{3DE329C1-C8B2-46F7-8E58-0AF23918BDB9}" presName="diagram" presStyleCnt="0">
        <dgm:presLayoutVars>
          <dgm:dir/>
          <dgm:resizeHandles val="exact"/>
        </dgm:presLayoutVars>
      </dgm:prSet>
      <dgm:spPr/>
    </dgm:pt>
    <dgm:pt modelId="{285A797E-D611-4BEF-84A2-DEA2E4AD9FF6}" type="pres">
      <dgm:prSet presAssocID="{E57670CE-942B-4427-8B9F-D81E89CC63EB}" presName="node" presStyleLbl="node1" presStyleIdx="0" presStyleCnt="6">
        <dgm:presLayoutVars>
          <dgm:bulletEnabled val="1"/>
        </dgm:presLayoutVars>
      </dgm:prSet>
      <dgm:spPr/>
    </dgm:pt>
    <dgm:pt modelId="{006996AA-2571-4F7A-9EC2-CB0401358C90}" type="pres">
      <dgm:prSet presAssocID="{9C33EDC6-F13C-4891-9816-DE6988E6333F}" presName="sibTrans" presStyleCnt="0"/>
      <dgm:spPr/>
    </dgm:pt>
    <dgm:pt modelId="{6D9B7EDE-1901-40BE-93F0-34C54827404E}" type="pres">
      <dgm:prSet presAssocID="{C668F413-733E-4AE2-96FB-A96F88A6BBB0}" presName="node" presStyleLbl="node1" presStyleIdx="1" presStyleCnt="6">
        <dgm:presLayoutVars>
          <dgm:bulletEnabled val="1"/>
        </dgm:presLayoutVars>
      </dgm:prSet>
      <dgm:spPr/>
    </dgm:pt>
    <dgm:pt modelId="{7204E359-0F30-4DD4-BD12-F0F11D56A7B7}" type="pres">
      <dgm:prSet presAssocID="{F2DD4164-2EDD-4E89-9690-616984FA4CDA}" presName="sibTrans" presStyleCnt="0"/>
      <dgm:spPr/>
    </dgm:pt>
    <dgm:pt modelId="{56AC2720-90E2-4B22-847D-65A18A8949CB}" type="pres">
      <dgm:prSet presAssocID="{F4A9CAA9-6699-45C0-9391-B44A2BE802A5}" presName="node" presStyleLbl="node1" presStyleIdx="2" presStyleCnt="6">
        <dgm:presLayoutVars>
          <dgm:bulletEnabled val="1"/>
        </dgm:presLayoutVars>
      </dgm:prSet>
      <dgm:spPr/>
    </dgm:pt>
    <dgm:pt modelId="{7066F9EF-2BC3-4BD6-BE11-A12D2C0EE4ED}" type="pres">
      <dgm:prSet presAssocID="{2457FAB3-8376-431C-B764-26882C440593}" presName="sibTrans" presStyleCnt="0"/>
      <dgm:spPr/>
    </dgm:pt>
    <dgm:pt modelId="{D09C1503-C746-4099-A6E8-D14707D5C938}" type="pres">
      <dgm:prSet presAssocID="{BF9E9628-2312-419E-ACA9-B5C094300C69}" presName="node" presStyleLbl="node1" presStyleIdx="3" presStyleCnt="6">
        <dgm:presLayoutVars>
          <dgm:bulletEnabled val="1"/>
        </dgm:presLayoutVars>
      </dgm:prSet>
      <dgm:spPr/>
    </dgm:pt>
    <dgm:pt modelId="{078F7F5C-EA18-4C53-AEE1-A33640CBA23D}" type="pres">
      <dgm:prSet presAssocID="{EFDC35A8-774B-4A0A-A5C9-132BCBD1AFDE}" presName="sibTrans" presStyleCnt="0"/>
      <dgm:spPr/>
    </dgm:pt>
    <dgm:pt modelId="{A2540610-22A3-4B0A-9D8B-6797AA7B259E}" type="pres">
      <dgm:prSet presAssocID="{54789BA4-204A-475C-8A52-5B5A864A2194}" presName="node" presStyleLbl="node1" presStyleIdx="4" presStyleCnt="6">
        <dgm:presLayoutVars>
          <dgm:bulletEnabled val="1"/>
        </dgm:presLayoutVars>
      </dgm:prSet>
      <dgm:spPr/>
    </dgm:pt>
    <dgm:pt modelId="{60D66D81-50A5-4AA2-987B-8698709A0E1A}" type="pres">
      <dgm:prSet presAssocID="{007E22AD-41FC-45C1-9AB1-BED781DC0BAE}" presName="sibTrans" presStyleCnt="0"/>
      <dgm:spPr/>
    </dgm:pt>
    <dgm:pt modelId="{040447CD-9448-4465-AC70-20E43DC8A78F}" type="pres">
      <dgm:prSet presAssocID="{2DE1EC9C-465A-4A74-B8C8-F2A95CBF13E4}" presName="node" presStyleLbl="node1" presStyleIdx="5" presStyleCnt="6">
        <dgm:presLayoutVars>
          <dgm:bulletEnabled val="1"/>
        </dgm:presLayoutVars>
      </dgm:prSet>
      <dgm:spPr/>
    </dgm:pt>
  </dgm:ptLst>
  <dgm:cxnLst>
    <dgm:cxn modelId="{5F05B624-0012-4523-9CAB-4AEAD7775882}" srcId="{3DE329C1-C8B2-46F7-8E58-0AF23918BDB9}" destId="{E57670CE-942B-4427-8B9F-D81E89CC63EB}" srcOrd="0" destOrd="0" parTransId="{25F17ED4-708B-40CE-9AEB-C256B9EF91CF}" sibTransId="{9C33EDC6-F13C-4891-9816-DE6988E6333F}"/>
    <dgm:cxn modelId="{8FD87933-4E22-44F5-9DBD-5A96903C01F8}" srcId="{3DE329C1-C8B2-46F7-8E58-0AF23918BDB9}" destId="{54789BA4-204A-475C-8A52-5B5A864A2194}" srcOrd="4" destOrd="0" parTransId="{FC2E0FCE-B2C8-4BE3-B1EE-29884554ABFB}" sibTransId="{007E22AD-41FC-45C1-9AB1-BED781DC0BAE}"/>
    <dgm:cxn modelId="{A57D5338-AFD0-477E-883D-7610A33D0C6D}" type="presOf" srcId="{E57670CE-942B-4427-8B9F-D81E89CC63EB}" destId="{285A797E-D611-4BEF-84A2-DEA2E4AD9FF6}" srcOrd="0" destOrd="0" presId="urn:microsoft.com/office/officeart/2005/8/layout/default"/>
    <dgm:cxn modelId="{AD5E793D-59E6-4B31-9A44-61AAB809C180}" srcId="{3DE329C1-C8B2-46F7-8E58-0AF23918BDB9}" destId="{BF9E9628-2312-419E-ACA9-B5C094300C69}" srcOrd="3" destOrd="0" parTransId="{3CFB55C2-C714-402A-8F88-EA2ECE1413C3}" sibTransId="{EFDC35A8-774B-4A0A-A5C9-132BCBD1AFDE}"/>
    <dgm:cxn modelId="{AF48494C-22E9-462C-A84B-6917028DACAD}" srcId="{3DE329C1-C8B2-46F7-8E58-0AF23918BDB9}" destId="{C668F413-733E-4AE2-96FB-A96F88A6BBB0}" srcOrd="1" destOrd="0" parTransId="{AC7CBDE5-B867-43D9-A69C-B3815701A073}" sibTransId="{F2DD4164-2EDD-4E89-9690-616984FA4CDA}"/>
    <dgm:cxn modelId="{CBB08E56-7DF2-4DB0-9254-74CB531550FC}" type="presOf" srcId="{F4A9CAA9-6699-45C0-9391-B44A2BE802A5}" destId="{56AC2720-90E2-4B22-847D-65A18A8949CB}" srcOrd="0" destOrd="0" presId="urn:microsoft.com/office/officeart/2005/8/layout/default"/>
    <dgm:cxn modelId="{11E76289-6C05-4C38-8DD3-D942BC6564A9}" type="presOf" srcId="{2DE1EC9C-465A-4A74-B8C8-F2A95CBF13E4}" destId="{040447CD-9448-4465-AC70-20E43DC8A78F}" srcOrd="0" destOrd="0" presId="urn:microsoft.com/office/officeart/2005/8/layout/default"/>
    <dgm:cxn modelId="{A14EE989-9504-4039-A136-9F6F38D4C7CC}" srcId="{3DE329C1-C8B2-46F7-8E58-0AF23918BDB9}" destId="{F4A9CAA9-6699-45C0-9391-B44A2BE802A5}" srcOrd="2" destOrd="0" parTransId="{CB022889-F683-4A27-BDB1-E13B14E8B7F8}" sibTransId="{2457FAB3-8376-431C-B764-26882C440593}"/>
    <dgm:cxn modelId="{8E168ECE-6E8E-484C-99F4-32D90058F28F}" type="presOf" srcId="{BF9E9628-2312-419E-ACA9-B5C094300C69}" destId="{D09C1503-C746-4099-A6E8-D14707D5C938}" srcOrd="0" destOrd="0" presId="urn:microsoft.com/office/officeart/2005/8/layout/default"/>
    <dgm:cxn modelId="{384BBBDB-15EA-4AA3-815E-15B154F7818F}" type="presOf" srcId="{C668F413-733E-4AE2-96FB-A96F88A6BBB0}" destId="{6D9B7EDE-1901-40BE-93F0-34C54827404E}" srcOrd="0" destOrd="0" presId="urn:microsoft.com/office/officeart/2005/8/layout/default"/>
    <dgm:cxn modelId="{738563E5-4B23-4E7A-9B79-547E674253AB}" type="presOf" srcId="{3DE329C1-C8B2-46F7-8E58-0AF23918BDB9}" destId="{30495C4B-F1D3-404F-ABD3-9AD113BEB853}" srcOrd="0" destOrd="0" presId="urn:microsoft.com/office/officeart/2005/8/layout/default"/>
    <dgm:cxn modelId="{E989D4E9-7ED2-405A-9998-903944F28E68}" type="presOf" srcId="{54789BA4-204A-475C-8A52-5B5A864A2194}" destId="{A2540610-22A3-4B0A-9D8B-6797AA7B259E}" srcOrd="0" destOrd="0" presId="urn:microsoft.com/office/officeart/2005/8/layout/default"/>
    <dgm:cxn modelId="{4F4C8CFD-C4E3-4118-BF8F-FD2463F3A0BD}" srcId="{3DE329C1-C8B2-46F7-8E58-0AF23918BDB9}" destId="{2DE1EC9C-465A-4A74-B8C8-F2A95CBF13E4}" srcOrd="5" destOrd="0" parTransId="{72492A61-DAC6-4F95-B00F-3C765760D883}" sibTransId="{3A8BF29A-E59E-4AC3-B3F9-3B1A57D10AF2}"/>
    <dgm:cxn modelId="{2E75A55E-566E-46A1-9F99-553E17667623}" type="presParOf" srcId="{30495C4B-F1D3-404F-ABD3-9AD113BEB853}" destId="{285A797E-D611-4BEF-84A2-DEA2E4AD9FF6}" srcOrd="0" destOrd="0" presId="urn:microsoft.com/office/officeart/2005/8/layout/default"/>
    <dgm:cxn modelId="{4B4BE01F-A53B-4166-A360-D83762884FE4}" type="presParOf" srcId="{30495C4B-F1D3-404F-ABD3-9AD113BEB853}" destId="{006996AA-2571-4F7A-9EC2-CB0401358C90}" srcOrd="1" destOrd="0" presId="urn:microsoft.com/office/officeart/2005/8/layout/default"/>
    <dgm:cxn modelId="{A86A0C24-C916-42E8-9C83-A42E9A0750D7}" type="presParOf" srcId="{30495C4B-F1D3-404F-ABD3-9AD113BEB853}" destId="{6D9B7EDE-1901-40BE-93F0-34C54827404E}" srcOrd="2" destOrd="0" presId="urn:microsoft.com/office/officeart/2005/8/layout/default"/>
    <dgm:cxn modelId="{C32E4E63-D5EE-43D6-89D5-1147201FD017}" type="presParOf" srcId="{30495C4B-F1D3-404F-ABD3-9AD113BEB853}" destId="{7204E359-0F30-4DD4-BD12-F0F11D56A7B7}" srcOrd="3" destOrd="0" presId="urn:microsoft.com/office/officeart/2005/8/layout/default"/>
    <dgm:cxn modelId="{9D665859-8823-4C61-84FA-69472170DC82}" type="presParOf" srcId="{30495C4B-F1D3-404F-ABD3-9AD113BEB853}" destId="{56AC2720-90E2-4B22-847D-65A18A8949CB}" srcOrd="4" destOrd="0" presId="urn:microsoft.com/office/officeart/2005/8/layout/default"/>
    <dgm:cxn modelId="{DF1F2671-7DFD-4CFA-9A4E-085FA25899BA}" type="presParOf" srcId="{30495C4B-F1D3-404F-ABD3-9AD113BEB853}" destId="{7066F9EF-2BC3-4BD6-BE11-A12D2C0EE4ED}" srcOrd="5" destOrd="0" presId="urn:microsoft.com/office/officeart/2005/8/layout/default"/>
    <dgm:cxn modelId="{9F661C26-8C59-4C45-86C9-448AC5D07E10}" type="presParOf" srcId="{30495C4B-F1D3-404F-ABD3-9AD113BEB853}" destId="{D09C1503-C746-4099-A6E8-D14707D5C938}" srcOrd="6" destOrd="0" presId="urn:microsoft.com/office/officeart/2005/8/layout/default"/>
    <dgm:cxn modelId="{A43D4F4E-9892-4511-A8AB-31E0184DF8AE}" type="presParOf" srcId="{30495C4B-F1D3-404F-ABD3-9AD113BEB853}" destId="{078F7F5C-EA18-4C53-AEE1-A33640CBA23D}" srcOrd="7" destOrd="0" presId="urn:microsoft.com/office/officeart/2005/8/layout/default"/>
    <dgm:cxn modelId="{508D568A-6249-4BC0-AB66-37DBE655D6B8}" type="presParOf" srcId="{30495C4B-F1D3-404F-ABD3-9AD113BEB853}" destId="{A2540610-22A3-4B0A-9D8B-6797AA7B259E}" srcOrd="8" destOrd="0" presId="urn:microsoft.com/office/officeart/2005/8/layout/default"/>
    <dgm:cxn modelId="{3EBE215F-967C-45BC-B30F-F39EA7429904}" type="presParOf" srcId="{30495C4B-F1D3-404F-ABD3-9AD113BEB853}" destId="{60D66D81-50A5-4AA2-987B-8698709A0E1A}" srcOrd="9" destOrd="0" presId="urn:microsoft.com/office/officeart/2005/8/layout/default"/>
    <dgm:cxn modelId="{CA35C426-0B84-4A40-8657-D5203CCB0CFB}" type="presParOf" srcId="{30495C4B-F1D3-404F-ABD3-9AD113BEB853}" destId="{040447CD-9448-4465-AC70-20E43DC8A78F}"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66397BC5-A20B-4263-8246-CDA696ABBE14}"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E01D4BE0-D4DA-40E0-BC82-3526003C8C11}">
      <dgm:prSet phldrT="[Text]"/>
      <dgm:spPr/>
      <dgm:t>
        <a:bodyPr/>
        <a:lstStyle/>
        <a:p>
          <a:r>
            <a:rPr lang="en-US" dirty="0"/>
            <a:t>You have to migrate your logins</a:t>
          </a:r>
        </a:p>
      </dgm:t>
    </dgm:pt>
    <dgm:pt modelId="{D7F59682-ECEC-46AF-A944-6F75E972C577}" type="parTrans" cxnId="{13EDDDE7-A8A0-4905-8405-B413C831B5C4}">
      <dgm:prSet/>
      <dgm:spPr/>
      <dgm:t>
        <a:bodyPr/>
        <a:lstStyle/>
        <a:p>
          <a:endParaRPr lang="en-US"/>
        </a:p>
      </dgm:t>
    </dgm:pt>
    <dgm:pt modelId="{D3AA020A-08A2-43CD-8894-1D15551C7492}" type="sibTrans" cxnId="{13EDDDE7-A8A0-4905-8405-B413C831B5C4}">
      <dgm:prSet/>
      <dgm:spPr/>
      <dgm:t>
        <a:bodyPr/>
        <a:lstStyle/>
        <a:p>
          <a:endParaRPr lang="en-US"/>
        </a:p>
      </dgm:t>
    </dgm:pt>
    <dgm:pt modelId="{55CFDBD0-683B-4860-A350-F7D1F9670998}">
      <dgm:prSet phldrT="[Text]"/>
      <dgm:spPr/>
      <dgm:t>
        <a:bodyPr/>
        <a:lstStyle/>
        <a:p>
          <a:r>
            <a:rPr lang="en-US" dirty="0"/>
            <a:t>SQL Agent Jobs = Elastic jobs (SQL only) or Azure Automate</a:t>
          </a:r>
        </a:p>
      </dgm:t>
    </dgm:pt>
    <dgm:pt modelId="{A2848D43-22FA-4FF2-ADFA-407219EB244D}" type="parTrans" cxnId="{0DAACB1F-7CC0-461C-B2F5-6179AF4DCC49}">
      <dgm:prSet/>
      <dgm:spPr/>
      <dgm:t>
        <a:bodyPr/>
        <a:lstStyle/>
        <a:p>
          <a:endParaRPr lang="en-US"/>
        </a:p>
      </dgm:t>
    </dgm:pt>
    <dgm:pt modelId="{1EAD1DFF-7212-4FC6-96D9-A79632F4792C}" type="sibTrans" cxnId="{0DAACB1F-7CC0-461C-B2F5-6179AF4DCC49}">
      <dgm:prSet/>
      <dgm:spPr/>
      <dgm:t>
        <a:bodyPr/>
        <a:lstStyle/>
        <a:p>
          <a:endParaRPr lang="en-US"/>
        </a:p>
      </dgm:t>
    </dgm:pt>
    <dgm:pt modelId="{8E3AE0FE-7B29-443B-9B8A-FA51FB08D8BD}">
      <dgm:prSet phldrT="[Text]"/>
      <dgm:spPr/>
      <dgm:t>
        <a:bodyPr/>
        <a:lstStyle/>
        <a:p>
          <a:r>
            <a:rPr lang="en-US" dirty="0"/>
            <a:t>Remember Azure SQL Database has built-in Availability options</a:t>
          </a:r>
        </a:p>
      </dgm:t>
    </dgm:pt>
    <dgm:pt modelId="{78943436-167E-4D98-99E4-BA92174EE1D1}" type="parTrans" cxnId="{29FB82A1-5139-4DC8-AD5F-BD7B94F1F774}">
      <dgm:prSet/>
      <dgm:spPr/>
      <dgm:t>
        <a:bodyPr/>
        <a:lstStyle/>
        <a:p>
          <a:endParaRPr lang="en-US"/>
        </a:p>
      </dgm:t>
    </dgm:pt>
    <dgm:pt modelId="{97D3896D-DF96-4A65-98F3-BF79AA595B1F}" type="sibTrans" cxnId="{29FB82A1-5139-4DC8-AD5F-BD7B94F1F774}">
      <dgm:prSet/>
      <dgm:spPr/>
      <dgm:t>
        <a:bodyPr/>
        <a:lstStyle/>
        <a:p>
          <a:endParaRPr lang="en-US"/>
        </a:p>
      </dgm:t>
    </dgm:pt>
    <dgm:pt modelId="{87C695DA-C527-4661-A999-5E9CF22A07CF}">
      <dgm:prSet phldrT="[Text]"/>
      <dgm:spPr/>
      <dgm:t>
        <a:bodyPr/>
        <a:lstStyle/>
        <a:p>
          <a:r>
            <a:rPr lang="en-US" dirty="0"/>
            <a:t>Not all instance objects have a home</a:t>
          </a:r>
        </a:p>
      </dgm:t>
    </dgm:pt>
    <dgm:pt modelId="{C91E0AF6-3419-4802-B3D8-0CDF8BB68836}" type="parTrans" cxnId="{4ACFF186-6E5C-4E80-9B33-D838278F5FBF}">
      <dgm:prSet/>
      <dgm:spPr/>
      <dgm:t>
        <a:bodyPr/>
        <a:lstStyle/>
        <a:p>
          <a:endParaRPr lang="en-US"/>
        </a:p>
      </dgm:t>
    </dgm:pt>
    <dgm:pt modelId="{DC094984-B082-4207-B8F9-7E3FB52ADDF1}" type="sibTrans" cxnId="{4ACFF186-6E5C-4E80-9B33-D838278F5FBF}">
      <dgm:prSet/>
      <dgm:spPr/>
      <dgm:t>
        <a:bodyPr/>
        <a:lstStyle/>
        <a:p>
          <a:endParaRPr lang="en-US"/>
        </a:p>
      </dgm:t>
    </dgm:pt>
    <dgm:pt modelId="{F1073B5F-B1FE-4688-B81A-E654EDB61937}">
      <dgm:prSet phldrT="[Text]"/>
      <dgm:spPr/>
      <dgm:t>
        <a:bodyPr/>
        <a:lstStyle/>
        <a:p>
          <a:r>
            <a:rPr lang="en-US" dirty="0"/>
            <a:t>Migration tools can help assess what is not allowed</a:t>
          </a:r>
        </a:p>
      </dgm:t>
    </dgm:pt>
    <dgm:pt modelId="{D85A35F1-2608-454A-A421-C3E88AC303EA}" type="parTrans" cxnId="{2DA7F594-3588-4A7D-BBA7-09FED5D4CE73}">
      <dgm:prSet/>
      <dgm:spPr/>
      <dgm:t>
        <a:bodyPr/>
        <a:lstStyle/>
        <a:p>
          <a:endParaRPr lang="en-US"/>
        </a:p>
      </dgm:t>
    </dgm:pt>
    <dgm:pt modelId="{7B314ECE-8DCE-4C38-97AD-3F19C63038CA}" type="sibTrans" cxnId="{2DA7F594-3588-4A7D-BBA7-09FED5D4CE73}">
      <dgm:prSet/>
      <dgm:spPr/>
      <dgm:t>
        <a:bodyPr/>
        <a:lstStyle/>
        <a:p>
          <a:endParaRPr lang="en-US"/>
        </a:p>
      </dgm:t>
    </dgm:pt>
    <dgm:pt modelId="{72BA220A-71D2-462A-85AA-DDAFE5E5C243}" type="pres">
      <dgm:prSet presAssocID="{66397BC5-A20B-4263-8246-CDA696ABBE14}" presName="vert0" presStyleCnt="0">
        <dgm:presLayoutVars>
          <dgm:dir/>
          <dgm:animOne val="branch"/>
          <dgm:animLvl val="lvl"/>
        </dgm:presLayoutVars>
      </dgm:prSet>
      <dgm:spPr/>
    </dgm:pt>
    <dgm:pt modelId="{D1F2B339-0625-4016-9AED-5180C4A5C033}" type="pres">
      <dgm:prSet presAssocID="{E01D4BE0-D4DA-40E0-BC82-3526003C8C11}" presName="thickLine" presStyleLbl="alignNode1" presStyleIdx="0" presStyleCnt="5"/>
      <dgm:spPr/>
    </dgm:pt>
    <dgm:pt modelId="{D7564ED5-B1AF-4467-B446-01A9AF8E9A93}" type="pres">
      <dgm:prSet presAssocID="{E01D4BE0-D4DA-40E0-BC82-3526003C8C11}" presName="horz1" presStyleCnt="0"/>
      <dgm:spPr/>
    </dgm:pt>
    <dgm:pt modelId="{47CD6E16-AE8B-4110-90B9-981F08D461C3}" type="pres">
      <dgm:prSet presAssocID="{E01D4BE0-D4DA-40E0-BC82-3526003C8C11}" presName="tx1" presStyleLbl="revTx" presStyleIdx="0" presStyleCnt="5"/>
      <dgm:spPr/>
    </dgm:pt>
    <dgm:pt modelId="{DFC08A86-2200-4276-9E51-ABCD3131CB1B}" type="pres">
      <dgm:prSet presAssocID="{E01D4BE0-D4DA-40E0-BC82-3526003C8C11}" presName="vert1" presStyleCnt="0"/>
      <dgm:spPr/>
    </dgm:pt>
    <dgm:pt modelId="{CE13DCAB-6A36-410E-8777-FADA2D7CC78D}" type="pres">
      <dgm:prSet presAssocID="{87C695DA-C527-4661-A999-5E9CF22A07CF}" presName="thickLine" presStyleLbl="alignNode1" presStyleIdx="1" presStyleCnt="5"/>
      <dgm:spPr/>
    </dgm:pt>
    <dgm:pt modelId="{A3DAF9D9-17C0-49D4-BB5B-1F544936B25B}" type="pres">
      <dgm:prSet presAssocID="{87C695DA-C527-4661-A999-5E9CF22A07CF}" presName="horz1" presStyleCnt="0"/>
      <dgm:spPr/>
    </dgm:pt>
    <dgm:pt modelId="{13A7C889-EE85-4ABC-BAB4-EEE304155681}" type="pres">
      <dgm:prSet presAssocID="{87C695DA-C527-4661-A999-5E9CF22A07CF}" presName="tx1" presStyleLbl="revTx" presStyleIdx="1" presStyleCnt="5"/>
      <dgm:spPr/>
    </dgm:pt>
    <dgm:pt modelId="{45AD81AA-92ED-41A8-8D86-8A96EACD059E}" type="pres">
      <dgm:prSet presAssocID="{87C695DA-C527-4661-A999-5E9CF22A07CF}" presName="vert1" presStyleCnt="0"/>
      <dgm:spPr/>
    </dgm:pt>
    <dgm:pt modelId="{FBEC3B48-1A75-42FB-80B7-ACF3031B0AC9}" type="pres">
      <dgm:prSet presAssocID="{55CFDBD0-683B-4860-A350-F7D1F9670998}" presName="thickLine" presStyleLbl="alignNode1" presStyleIdx="2" presStyleCnt="5"/>
      <dgm:spPr/>
    </dgm:pt>
    <dgm:pt modelId="{E6C3C775-F259-42BA-8774-8995360231E4}" type="pres">
      <dgm:prSet presAssocID="{55CFDBD0-683B-4860-A350-F7D1F9670998}" presName="horz1" presStyleCnt="0"/>
      <dgm:spPr/>
    </dgm:pt>
    <dgm:pt modelId="{A69FA1BA-1DA8-475D-BEB3-DDE4A41339CD}" type="pres">
      <dgm:prSet presAssocID="{55CFDBD0-683B-4860-A350-F7D1F9670998}" presName="tx1" presStyleLbl="revTx" presStyleIdx="2" presStyleCnt="5"/>
      <dgm:spPr/>
    </dgm:pt>
    <dgm:pt modelId="{F2812DF6-E09E-40F8-90EC-AC50F1E30100}" type="pres">
      <dgm:prSet presAssocID="{55CFDBD0-683B-4860-A350-F7D1F9670998}" presName="vert1" presStyleCnt="0"/>
      <dgm:spPr/>
    </dgm:pt>
    <dgm:pt modelId="{A57D0086-B305-4A71-B0AE-AC05536DBF4D}" type="pres">
      <dgm:prSet presAssocID="{8E3AE0FE-7B29-443B-9B8A-FA51FB08D8BD}" presName="thickLine" presStyleLbl="alignNode1" presStyleIdx="3" presStyleCnt="5"/>
      <dgm:spPr/>
    </dgm:pt>
    <dgm:pt modelId="{97AC072B-566F-4290-BCA3-710C9B25C8BB}" type="pres">
      <dgm:prSet presAssocID="{8E3AE0FE-7B29-443B-9B8A-FA51FB08D8BD}" presName="horz1" presStyleCnt="0"/>
      <dgm:spPr/>
    </dgm:pt>
    <dgm:pt modelId="{E41C27B0-60A0-4988-8C3C-9F92405FD143}" type="pres">
      <dgm:prSet presAssocID="{8E3AE0FE-7B29-443B-9B8A-FA51FB08D8BD}" presName="tx1" presStyleLbl="revTx" presStyleIdx="3" presStyleCnt="5"/>
      <dgm:spPr/>
    </dgm:pt>
    <dgm:pt modelId="{9AB3B350-A5D3-40AC-ACA5-1BBAE9149F17}" type="pres">
      <dgm:prSet presAssocID="{8E3AE0FE-7B29-443B-9B8A-FA51FB08D8BD}" presName="vert1" presStyleCnt="0"/>
      <dgm:spPr/>
    </dgm:pt>
    <dgm:pt modelId="{2D1471B3-F70C-4732-8910-C08B11DAAB92}" type="pres">
      <dgm:prSet presAssocID="{F1073B5F-B1FE-4688-B81A-E654EDB61937}" presName="thickLine" presStyleLbl="alignNode1" presStyleIdx="4" presStyleCnt="5"/>
      <dgm:spPr/>
    </dgm:pt>
    <dgm:pt modelId="{922C5D94-E270-484F-AFC0-4DDF17232ED3}" type="pres">
      <dgm:prSet presAssocID="{F1073B5F-B1FE-4688-B81A-E654EDB61937}" presName="horz1" presStyleCnt="0"/>
      <dgm:spPr/>
    </dgm:pt>
    <dgm:pt modelId="{644BF2C2-5139-4444-9B2E-D3479B884515}" type="pres">
      <dgm:prSet presAssocID="{F1073B5F-B1FE-4688-B81A-E654EDB61937}" presName="tx1" presStyleLbl="revTx" presStyleIdx="4" presStyleCnt="5"/>
      <dgm:spPr/>
    </dgm:pt>
    <dgm:pt modelId="{280091F6-4BF2-4508-A597-83FA9E0AF475}" type="pres">
      <dgm:prSet presAssocID="{F1073B5F-B1FE-4688-B81A-E654EDB61937}" presName="vert1" presStyleCnt="0"/>
      <dgm:spPr/>
    </dgm:pt>
  </dgm:ptLst>
  <dgm:cxnLst>
    <dgm:cxn modelId="{FE531904-7A20-46BC-8928-776BBE18EB42}" type="presOf" srcId="{55CFDBD0-683B-4860-A350-F7D1F9670998}" destId="{A69FA1BA-1DA8-475D-BEB3-DDE4A41339CD}" srcOrd="0" destOrd="0" presId="urn:microsoft.com/office/officeart/2008/layout/LinedList"/>
    <dgm:cxn modelId="{0DAACB1F-7CC0-461C-B2F5-6179AF4DCC49}" srcId="{66397BC5-A20B-4263-8246-CDA696ABBE14}" destId="{55CFDBD0-683B-4860-A350-F7D1F9670998}" srcOrd="2" destOrd="0" parTransId="{A2848D43-22FA-4FF2-ADFA-407219EB244D}" sibTransId="{1EAD1DFF-7212-4FC6-96D9-A79632F4792C}"/>
    <dgm:cxn modelId="{60954D3E-32B9-4626-8AE0-2FA3824E6F30}" type="presOf" srcId="{66397BC5-A20B-4263-8246-CDA696ABBE14}" destId="{72BA220A-71D2-462A-85AA-DDAFE5E5C243}" srcOrd="0" destOrd="0" presId="urn:microsoft.com/office/officeart/2008/layout/LinedList"/>
    <dgm:cxn modelId="{DEB3BB60-A58D-462B-8A0B-C52BBD297E5D}" type="presOf" srcId="{F1073B5F-B1FE-4688-B81A-E654EDB61937}" destId="{644BF2C2-5139-4444-9B2E-D3479B884515}" srcOrd="0" destOrd="0" presId="urn:microsoft.com/office/officeart/2008/layout/LinedList"/>
    <dgm:cxn modelId="{A57F8B55-4BB8-416C-B538-D86052997287}" type="presOf" srcId="{8E3AE0FE-7B29-443B-9B8A-FA51FB08D8BD}" destId="{E41C27B0-60A0-4988-8C3C-9F92405FD143}" srcOrd="0" destOrd="0" presId="urn:microsoft.com/office/officeart/2008/layout/LinedList"/>
    <dgm:cxn modelId="{458D3B81-6B40-4B69-BBB5-DAFDCC563437}" type="presOf" srcId="{E01D4BE0-D4DA-40E0-BC82-3526003C8C11}" destId="{47CD6E16-AE8B-4110-90B9-981F08D461C3}" srcOrd="0" destOrd="0" presId="urn:microsoft.com/office/officeart/2008/layout/LinedList"/>
    <dgm:cxn modelId="{4ACFF186-6E5C-4E80-9B33-D838278F5FBF}" srcId="{66397BC5-A20B-4263-8246-CDA696ABBE14}" destId="{87C695DA-C527-4661-A999-5E9CF22A07CF}" srcOrd="1" destOrd="0" parTransId="{C91E0AF6-3419-4802-B3D8-0CDF8BB68836}" sibTransId="{DC094984-B082-4207-B8F9-7E3FB52ADDF1}"/>
    <dgm:cxn modelId="{2DA7F594-3588-4A7D-BBA7-09FED5D4CE73}" srcId="{66397BC5-A20B-4263-8246-CDA696ABBE14}" destId="{F1073B5F-B1FE-4688-B81A-E654EDB61937}" srcOrd="4" destOrd="0" parTransId="{D85A35F1-2608-454A-A421-C3E88AC303EA}" sibTransId="{7B314ECE-8DCE-4C38-97AD-3F19C63038CA}"/>
    <dgm:cxn modelId="{29FB82A1-5139-4DC8-AD5F-BD7B94F1F774}" srcId="{66397BC5-A20B-4263-8246-CDA696ABBE14}" destId="{8E3AE0FE-7B29-443B-9B8A-FA51FB08D8BD}" srcOrd="3" destOrd="0" parTransId="{78943436-167E-4D98-99E4-BA92174EE1D1}" sibTransId="{97D3896D-DF96-4A65-98F3-BF79AA595B1F}"/>
    <dgm:cxn modelId="{4B9B9CB2-F220-4A20-ADF0-473803F2C5E2}" type="presOf" srcId="{87C695DA-C527-4661-A999-5E9CF22A07CF}" destId="{13A7C889-EE85-4ABC-BAB4-EEE304155681}" srcOrd="0" destOrd="0" presId="urn:microsoft.com/office/officeart/2008/layout/LinedList"/>
    <dgm:cxn modelId="{13EDDDE7-A8A0-4905-8405-B413C831B5C4}" srcId="{66397BC5-A20B-4263-8246-CDA696ABBE14}" destId="{E01D4BE0-D4DA-40E0-BC82-3526003C8C11}" srcOrd="0" destOrd="0" parTransId="{D7F59682-ECEC-46AF-A944-6F75E972C577}" sibTransId="{D3AA020A-08A2-43CD-8894-1D15551C7492}"/>
    <dgm:cxn modelId="{B3067651-3A45-49D5-A9B4-4D42C379F36E}" type="presParOf" srcId="{72BA220A-71D2-462A-85AA-DDAFE5E5C243}" destId="{D1F2B339-0625-4016-9AED-5180C4A5C033}" srcOrd="0" destOrd="0" presId="urn:microsoft.com/office/officeart/2008/layout/LinedList"/>
    <dgm:cxn modelId="{455EB262-4A09-4EE8-81D2-D88CC3F70B69}" type="presParOf" srcId="{72BA220A-71D2-462A-85AA-DDAFE5E5C243}" destId="{D7564ED5-B1AF-4467-B446-01A9AF8E9A93}" srcOrd="1" destOrd="0" presId="urn:microsoft.com/office/officeart/2008/layout/LinedList"/>
    <dgm:cxn modelId="{A796B812-20EE-495F-8685-DFD1780DDB11}" type="presParOf" srcId="{D7564ED5-B1AF-4467-B446-01A9AF8E9A93}" destId="{47CD6E16-AE8B-4110-90B9-981F08D461C3}" srcOrd="0" destOrd="0" presId="urn:microsoft.com/office/officeart/2008/layout/LinedList"/>
    <dgm:cxn modelId="{A94247F1-B0C2-46CC-81B5-D93059556F80}" type="presParOf" srcId="{D7564ED5-B1AF-4467-B446-01A9AF8E9A93}" destId="{DFC08A86-2200-4276-9E51-ABCD3131CB1B}" srcOrd="1" destOrd="0" presId="urn:microsoft.com/office/officeart/2008/layout/LinedList"/>
    <dgm:cxn modelId="{DC910B9D-01FC-45CA-906E-81235F6DDD4B}" type="presParOf" srcId="{72BA220A-71D2-462A-85AA-DDAFE5E5C243}" destId="{CE13DCAB-6A36-410E-8777-FADA2D7CC78D}" srcOrd="2" destOrd="0" presId="urn:microsoft.com/office/officeart/2008/layout/LinedList"/>
    <dgm:cxn modelId="{66C184D0-81F1-493A-A608-0274B8E9C876}" type="presParOf" srcId="{72BA220A-71D2-462A-85AA-DDAFE5E5C243}" destId="{A3DAF9D9-17C0-49D4-BB5B-1F544936B25B}" srcOrd="3" destOrd="0" presId="urn:microsoft.com/office/officeart/2008/layout/LinedList"/>
    <dgm:cxn modelId="{671C7D1D-F3A5-49F9-AD0B-AA510AFDD2AC}" type="presParOf" srcId="{A3DAF9D9-17C0-49D4-BB5B-1F544936B25B}" destId="{13A7C889-EE85-4ABC-BAB4-EEE304155681}" srcOrd="0" destOrd="0" presId="urn:microsoft.com/office/officeart/2008/layout/LinedList"/>
    <dgm:cxn modelId="{1ACF8E5D-AD7B-417F-B26D-96C6EECF10F1}" type="presParOf" srcId="{A3DAF9D9-17C0-49D4-BB5B-1F544936B25B}" destId="{45AD81AA-92ED-41A8-8D86-8A96EACD059E}" srcOrd="1" destOrd="0" presId="urn:microsoft.com/office/officeart/2008/layout/LinedList"/>
    <dgm:cxn modelId="{E67EA421-9D7E-4C2B-9574-23DB9AFD3119}" type="presParOf" srcId="{72BA220A-71D2-462A-85AA-DDAFE5E5C243}" destId="{FBEC3B48-1A75-42FB-80B7-ACF3031B0AC9}" srcOrd="4" destOrd="0" presId="urn:microsoft.com/office/officeart/2008/layout/LinedList"/>
    <dgm:cxn modelId="{36E67C53-674C-4099-A868-EF9B09794A9B}" type="presParOf" srcId="{72BA220A-71D2-462A-85AA-DDAFE5E5C243}" destId="{E6C3C775-F259-42BA-8774-8995360231E4}" srcOrd="5" destOrd="0" presId="urn:microsoft.com/office/officeart/2008/layout/LinedList"/>
    <dgm:cxn modelId="{A20986AC-4603-43AF-BD8A-C5583D6F4F8B}" type="presParOf" srcId="{E6C3C775-F259-42BA-8774-8995360231E4}" destId="{A69FA1BA-1DA8-475D-BEB3-DDE4A41339CD}" srcOrd="0" destOrd="0" presId="urn:microsoft.com/office/officeart/2008/layout/LinedList"/>
    <dgm:cxn modelId="{63C7B8D9-EFA7-46F0-AC00-0C3A9B22C3C5}" type="presParOf" srcId="{E6C3C775-F259-42BA-8774-8995360231E4}" destId="{F2812DF6-E09E-40F8-90EC-AC50F1E30100}" srcOrd="1" destOrd="0" presId="urn:microsoft.com/office/officeart/2008/layout/LinedList"/>
    <dgm:cxn modelId="{52DDFF54-6BB4-430C-B8D7-5FB1086D7D5C}" type="presParOf" srcId="{72BA220A-71D2-462A-85AA-DDAFE5E5C243}" destId="{A57D0086-B305-4A71-B0AE-AC05536DBF4D}" srcOrd="6" destOrd="0" presId="urn:microsoft.com/office/officeart/2008/layout/LinedList"/>
    <dgm:cxn modelId="{CAA1F3E3-3EA6-442C-BADA-CE11AD66572D}" type="presParOf" srcId="{72BA220A-71D2-462A-85AA-DDAFE5E5C243}" destId="{97AC072B-566F-4290-BCA3-710C9B25C8BB}" srcOrd="7" destOrd="0" presId="urn:microsoft.com/office/officeart/2008/layout/LinedList"/>
    <dgm:cxn modelId="{CDE3C2CA-491F-4C47-95BB-F132B09D9ED5}" type="presParOf" srcId="{97AC072B-566F-4290-BCA3-710C9B25C8BB}" destId="{E41C27B0-60A0-4988-8C3C-9F92405FD143}" srcOrd="0" destOrd="0" presId="urn:microsoft.com/office/officeart/2008/layout/LinedList"/>
    <dgm:cxn modelId="{39247D8D-DA7C-4701-85E8-816F785B1A03}" type="presParOf" srcId="{97AC072B-566F-4290-BCA3-710C9B25C8BB}" destId="{9AB3B350-A5D3-40AC-ACA5-1BBAE9149F17}" srcOrd="1" destOrd="0" presId="urn:microsoft.com/office/officeart/2008/layout/LinedList"/>
    <dgm:cxn modelId="{9E4BA1F6-4758-4A8A-B154-FB96467E734C}" type="presParOf" srcId="{72BA220A-71D2-462A-85AA-DDAFE5E5C243}" destId="{2D1471B3-F70C-4732-8910-C08B11DAAB92}" srcOrd="8" destOrd="0" presId="urn:microsoft.com/office/officeart/2008/layout/LinedList"/>
    <dgm:cxn modelId="{284E11FA-50C1-4D3C-83F6-F47E9F4ED6F5}" type="presParOf" srcId="{72BA220A-71D2-462A-85AA-DDAFE5E5C243}" destId="{922C5D94-E270-484F-AFC0-4DDF17232ED3}" srcOrd="9" destOrd="0" presId="urn:microsoft.com/office/officeart/2008/layout/LinedList"/>
    <dgm:cxn modelId="{0076BD81-043B-425E-8ED1-C95C0E25CF30}" type="presParOf" srcId="{922C5D94-E270-484F-AFC0-4DDF17232ED3}" destId="{644BF2C2-5139-4444-9B2E-D3479B884515}" srcOrd="0" destOrd="0" presId="urn:microsoft.com/office/officeart/2008/layout/LinedList"/>
    <dgm:cxn modelId="{AC22E472-0148-418C-A8AB-F4CFDC9C53D6}" type="presParOf" srcId="{922C5D94-E270-484F-AFC0-4DDF17232ED3}" destId="{280091F6-4BF2-4508-A597-83FA9E0AF475}"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4DD62A1-D06C-4A41-90B5-E39EDF89EA3D}"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A3CE65E6-763A-4BBC-AAE7-C42DF564E81C}">
      <dgm:prSet phldrT="[Text]"/>
      <dgm:spPr/>
      <dgm:t>
        <a:bodyPr/>
        <a:lstStyle/>
        <a:p>
          <a:r>
            <a:rPr lang="en-US" dirty="0"/>
            <a:t>How do they work?</a:t>
          </a:r>
        </a:p>
      </dgm:t>
    </dgm:pt>
    <dgm:pt modelId="{A57655A7-0DD7-48E7-ADE4-6282EEDA9BBD}" type="parTrans" cxnId="{97981E9B-F963-483F-AA36-3B594128E711}">
      <dgm:prSet/>
      <dgm:spPr/>
      <dgm:t>
        <a:bodyPr/>
        <a:lstStyle/>
        <a:p>
          <a:endParaRPr lang="en-US"/>
        </a:p>
      </dgm:t>
    </dgm:pt>
    <dgm:pt modelId="{AFDC3BC3-0F7A-400D-8DE5-DBAA4BF31B89}" type="sibTrans" cxnId="{97981E9B-F963-483F-AA36-3B594128E711}">
      <dgm:prSet/>
      <dgm:spPr/>
      <dgm:t>
        <a:bodyPr/>
        <a:lstStyle/>
        <a:p>
          <a:endParaRPr lang="en-US"/>
        </a:p>
      </dgm:t>
    </dgm:pt>
    <dgm:pt modelId="{198E9098-2324-44EE-BB2F-F18E9E5BE6CC}">
      <dgm:prSet phldrT="[Text]"/>
      <dgm:spPr/>
      <dgm:t>
        <a:bodyPr/>
        <a:lstStyle/>
        <a:p>
          <a:r>
            <a:rPr lang="en-US" dirty="0"/>
            <a:t>Point in Time Restore (PITR)</a:t>
          </a:r>
        </a:p>
      </dgm:t>
    </dgm:pt>
    <dgm:pt modelId="{B548B37C-8CE9-41D5-8267-606DF037F5E7}" type="parTrans" cxnId="{478DAE88-83EE-4870-BB66-1B59BB6E5C1F}">
      <dgm:prSet/>
      <dgm:spPr/>
      <dgm:t>
        <a:bodyPr/>
        <a:lstStyle/>
        <a:p>
          <a:endParaRPr lang="en-US"/>
        </a:p>
      </dgm:t>
    </dgm:pt>
    <dgm:pt modelId="{812B915F-BDB0-47DB-8743-4631729B06E7}" type="sibTrans" cxnId="{478DAE88-83EE-4870-BB66-1B59BB6E5C1F}">
      <dgm:prSet/>
      <dgm:spPr/>
      <dgm:t>
        <a:bodyPr/>
        <a:lstStyle/>
        <a:p>
          <a:endParaRPr lang="en-US"/>
        </a:p>
      </dgm:t>
    </dgm:pt>
    <dgm:pt modelId="{3AF52988-8E82-4ED9-B372-0CC21B4332CE}">
      <dgm:prSet phldrT="[Text]"/>
      <dgm:spPr/>
      <dgm:t>
        <a:bodyPr/>
        <a:lstStyle/>
        <a:p>
          <a:r>
            <a:rPr lang="en-US" dirty="0"/>
            <a:t>Full backup every week and Differential 12-24 hour</a:t>
          </a:r>
        </a:p>
      </dgm:t>
    </dgm:pt>
    <dgm:pt modelId="{2AD17595-1119-4BC7-AC28-493D4416E62E}" type="parTrans" cxnId="{0BD4B844-2CDE-4585-83E6-E82270F558C2}">
      <dgm:prSet/>
      <dgm:spPr/>
      <dgm:t>
        <a:bodyPr/>
        <a:lstStyle/>
        <a:p>
          <a:endParaRPr lang="en-US"/>
        </a:p>
      </dgm:t>
    </dgm:pt>
    <dgm:pt modelId="{9E4C1055-681F-4366-8D2F-68286B66083D}" type="sibTrans" cxnId="{0BD4B844-2CDE-4585-83E6-E82270F558C2}">
      <dgm:prSet/>
      <dgm:spPr/>
      <dgm:t>
        <a:bodyPr/>
        <a:lstStyle/>
        <a:p>
          <a:endParaRPr lang="en-US"/>
        </a:p>
      </dgm:t>
    </dgm:pt>
    <dgm:pt modelId="{34281071-0ED0-4425-BB05-0F56AA8F3B73}">
      <dgm:prSet phldrT="[Text]"/>
      <dgm:spPr/>
      <dgm:t>
        <a:bodyPr/>
        <a:lstStyle/>
        <a:p>
          <a:r>
            <a:rPr lang="en-US" dirty="0"/>
            <a:t>Log backups ~10 mins (depending on compute and activity)</a:t>
          </a:r>
        </a:p>
      </dgm:t>
    </dgm:pt>
    <dgm:pt modelId="{66D0036D-3AFA-421D-80A5-F06374C0817A}" type="parTrans" cxnId="{7750E47E-162B-462D-B6D9-F550818A16A7}">
      <dgm:prSet/>
      <dgm:spPr/>
      <dgm:t>
        <a:bodyPr/>
        <a:lstStyle/>
        <a:p>
          <a:endParaRPr lang="en-US"/>
        </a:p>
      </dgm:t>
    </dgm:pt>
    <dgm:pt modelId="{1FCF57AB-B99C-42D9-BEF8-7167D60E24B5}" type="sibTrans" cxnId="{7750E47E-162B-462D-B6D9-F550818A16A7}">
      <dgm:prSet/>
      <dgm:spPr/>
      <dgm:t>
        <a:bodyPr/>
        <a:lstStyle/>
        <a:p>
          <a:endParaRPr lang="en-US"/>
        </a:p>
      </dgm:t>
    </dgm:pt>
    <dgm:pt modelId="{50F891B9-F2DB-4BD0-8C46-55801AE305CA}">
      <dgm:prSet phldrT="[Text]"/>
      <dgm:spPr/>
      <dgm:t>
        <a:bodyPr/>
        <a:lstStyle/>
        <a:p>
          <a:r>
            <a:rPr lang="en-US" dirty="0"/>
            <a:t>Restore to new database same or different instance</a:t>
          </a:r>
        </a:p>
      </dgm:t>
    </dgm:pt>
    <dgm:pt modelId="{6FFFFBFD-CACA-419F-BF53-B626AF6D50AB}" type="parTrans" cxnId="{B5C30EF5-FF8E-478B-8DBE-3B51C95BFD60}">
      <dgm:prSet/>
      <dgm:spPr/>
      <dgm:t>
        <a:bodyPr/>
        <a:lstStyle/>
        <a:p>
          <a:endParaRPr lang="en-US"/>
        </a:p>
      </dgm:t>
    </dgm:pt>
    <dgm:pt modelId="{E5D0C595-70EA-4638-8EB0-D6CBD1A6D672}" type="sibTrans" cxnId="{B5C30EF5-FF8E-478B-8DBE-3B51C95BFD60}">
      <dgm:prSet/>
      <dgm:spPr/>
      <dgm:t>
        <a:bodyPr/>
        <a:lstStyle/>
        <a:p>
          <a:endParaRPr lang="en-US"/>
        </a:p>
      </dgm:t>
    </dgm:pt>
    <dgm:pt modelId="{4A2E150F-CCCC-4415-9FBD-240F806FB2B3}">
      <dgm:prSet phldrT="[Text]"/>
      <dgm:spPr/>
      <dgm:t>
        <a:bodyPr/>
        <a:lstStyle/>
        <a:p>
          <a:r>
            <a:rPr lang="en-US" dirty="0"/>
            <a:t>Restore dropped database including tlog backup at the time of drop</a:t>
          </a:r>
        </a:p>
      </dgm:t>
    </dgm:pt>
    <dgm:pt modelId="{EE1C4517-D65F-473B-81DD-DA9101C92F78}" type="parTrans" cxnId="{850CBC14-CF27-4CF1-B11D-1552717F18AB}">
      <dgm:prSet/>
      <dgm:spPr/>
      <dgm:t>
        <a:bodyPr/>
        <a:lstStyle/>
        <a:p>
          <a:endParaRPr lang="en-US"/>
        </a:p>
      </dgm:t>
    </dgm:pt>
    <dgm:pt modelId="{1750570F-7102-42D8-82F7-A621B565673B}" type="sibTrans" cxnId="{850CBC14-CF27-4CF1-B11D-1552717F18AB}">
      <dgm:prSet/>
      <dgm:spPr/>
      <dgm:t>
        <a:bodyPr/>
        <a:lstStyle/>
        <a:p>
          <a:endParaRPr lang="en-US"/>
        </a:p>
      </dgm:t>
    </dgm:pt>
    <dgm:pt modelId="{A70C2842-B6E5-49EB-B26C-FC8E6DD36498}">
      <dgm:prSet phldrT="[Text]"/>
      <dgm:spPr/>
      <dgm:t>
        <a:bodyPr/>
        <a:lstStyle/>
        <a:p>
          <a:r>
            <a:rPr lang="en-US" dirty="0"/>
            <a:t>Restore to another region if using geo-redundant backups</a:t>
          </a:r>
        </a:p>
      </dgm:t>
    </dgm:pt>
    <dgm:pt modelId="{D0B09911-9B7E-4A8B-B53F-EC0B19CA1144}" type="parTrans" cxnId="{03C5F9AA-3467-41B4-AD99-6836379CD596}">
      <dgm:prSet/>
      <dgm:spPr/>
      <dgm:t>
        <a:bodyPr/>
        <a:lstStyle/>
        <a:p>
          <a:endParaRPr lang="en-US"/>
        </a:p>
      </dgm:t>
    </dgm:pt>
    <dgm:pt modelId="{421E993F-C7C5-47D9-BE9A-6D794E43B7D1}" type="sibTrans" cxnId="{03C5F9AA-3467-41B4-AD99-6836379CD596}">
      <dgm:prSet/>
      <dgm:spPr/>
      <dgm:t>
        <a:bodyPr/>
        <a:lstStyle/>
        <a:p>
          <a:endParaRPr lang="en-US"/>
        </a:p>
      </dgm:t>
    </dgm:pt>
    <dgm:pt modelId="{FBAD663D-0D67-4998-9228-48DB15E61EE3}">
      <dgm:prSet phldrT="[Text]"/>
      <dgm:spPr/>
      <dgm:t>
        <a:bodyPr/>
        <a:lstStyle/>
        <a:p>
          <a:r>
            <a:rPr lang="en-US" dirty="0"/>
            <a:t>Redundancy</a:t>
          </a:r>
        </a:p>
      </dgm:t>
    </dgm:pt>
    <dgm:pt modelId="{A76E4EB7-7A86-4890-8028-D4F7A98713E6}" type="parTrans" cxnId="{1B8051E5-41EA-4D9F-917D-3D890BC3E064}">
      <dgm:prSet/>
      <dgm:spPr/>
      <dgm:t>
        <a:bodyPr/>
        <a:lstStyle/>
        <a:p>
          <a:endParaRPr lang="en-US"/>
        </a:p>
      </dgm:t>
    </dgm:pt>
    <dgm:pt modelId="{7A8E2EEB-B776-4CDB-97EE-7D397C941735}" type="sibTrans" cxnId="{1B8051E5-41EA-4D9F-917D-3D890BC3E064}">
      <dgm:prSet/>
      <dgm:spPr/>
      <dgm:t>
        <a:bodyPr/>
        <a:lstStyle/>
        <a:p>
          <a:endParaRPr lang="en-US"/>
        </a:p>
      </dgm:t>
    </dgm:pt>
    <dgm:pt modelId="{F0C9648B-FFE9-47ED-A0C9-2FC7776D0575}">
      <dgm:prSet phldrT="[Text]"/>
      <dgm:spPr/>
      <dgm:t>
        <a:bodyPr/>
        <a:lstStyle/>
        <a:p>
          <a:r>
            <a:rPr lang="en-US" dirty="0"/>
            <a:t>LRS (sync)</a:t>
          </a:r>
        </a:p>
      </dgm:t>
    </dgm:pt>
    <dgm:pt modelId="{E27587D8-915F-4C9C-B1F4-BF49B3397E1D}" type="parTrans" cxnId="{99597D3F-0E85-4552-BDF1-8147AA72893B}">
      <dgm:prSet/>
      <dgm:spPr/>
      <dgm:t>
        <a:bodyPr/>
        <a:lstStyle/>
        <a:p>
          <a:endParaRPr lang="en-US"/>
        </a:p>
      </dgm:t>
    </dgm:pt>
    <dgm:pt modelId="{28CA5201-D9C3-4F7E-BF4F-29F9A4C5CE3A}" type="sibTrans" cxnId="{99597D3F-0E85-4552-BDF1-8147AA72893B}">
      <dgm:prSet/>
      <dgm:spPr/>
      <dgm:t>
        <a:bodyPr/>
        <a:lstStyle/>
        <a:p>
          <a:endParaRPr lang="en-US"/>
        </a:p>
      </dgm:t>
    </dgm:pt>
    <dgm:pt modelId="{541F3A42-9E07-47E7-ACB5-000D8CB56E28}">
      <dgm:prSet phldrT="[Text]"/>
      <dgm:spPr/>
      <dgm:t>
        <a:bodyPr/>
        <a:lstStyle/>
        <a:p>
          <a:r>
            <a:rPr lang="en-US" dirty="0"/>
            <a:t>ZRS (sync)</a:t>
          </a:r>
        </a:p>
      </dgm:t>
    </dgm:pt>
    <dgm:pt modelId="{10C2A3B4-09C8-4038-9288-8CBD963B9EFF}" type="parTrans" cxnId="{33A31C17-0E8A-42A7-A870-64324C410B1D}">
      <dgm:prSet/>
      <dgm:spPr/>
      <dgm:t>
        <a:bodyPr/>
        <a:lstStyle/>
        <a:p>
          <a:endParaRPr lang="en-US"/>
        </a:p>
      </dgm:t>
    </dgm:pt>
    <dgm:pt modelId="{C24B9E62-B854-444C-A060-D257B6E042D5}" type="sibTrans" cxnId="{33A31C17-0E8A-42A7-A870-64324C410B1D}">
      <dgm:prSet/>
      <dgm:spPr/>
      <dgm:t>
        <a:bodyPr/>
        <a:lstStyle/>
        <a:p>
          <a:endParaRPr lang="en-US"/>
        </a:p>
      </dgm:t>
    </dgm:pt>
    <dgm:pt modelId="{E934621B-D5F8-4BF2-872D-3427F0E69C38}">
      <dgm:prSet phldrT="[Text]"/>
      <dgm:spPr/>
      <dgm:t>
        <a:bodyPr/>
        <a:lstStyle/>
        <a:p>
          <a:r>
            <a:rPr lang="en-US" dirty="0"/>
            <a:t>GRS</a:t>
          </a:r>
        </a:p>
      </dgm:t>
    </dgm:pt>
    <dgm:pt modelId="{092BFE98-F8BA-484B-8CDC-84D6BCCA706E}" type="parTrans" cxnId="{A44C661B-27CB-410F-8FC3-149E0E018C54}">
      <dgm:prSet/>
      <dgm:spPr/>
      <dgm:t>
        <a:bodyPr/>
        <a:lstStyle/>
        <a:p>
          <a:endParaRPr lang="en-US"/>
        </a:p>
      </dgm:t>
    </dgm:pt>
    <dgm:pt modelId="{2525AA56-F6E7-43BE-87A0-045496F2FF87}" type="sibTrans" cxnId="{A44C661B-27CB-410F-8FC3-149E0E018C54}">
      <dgm:prSet/>
      <dgm:spPr/>
      <dgm:t>
        <a:bodyPr/>
        <a:lstStyle/>
        <a:p>
          <a:endParaRPr lang="en-US"/>
        </a:p>
      </dgm:t>
    </dgm:pt>
    <dgm:pt modelId="{46F56949-D8CA-4734-A00C-DAB0187AFAF8}">
      <dgm:prSet phldrT="[Text]"/>
      <dgm:spPr/>
      <dgm:t>
        <a:bodyPr/>
        <a:lstStyle/>
        <a:p>
          <a:r>
            <a:rPr lang="en-US" dirty="0"/>
            <a:t>GZRS</a:t>
          </a:r>
        </a:p>
      </dgm:t>
    </dgm:pt>
    <dgm:pt modelId="{9AB8F177-5082-4D29-8608-DC8F439EDEC7}" type="parTrans" cxnId="{F922E6FC-041E-4B5A-9372-3460724F693E}">
      <dgm:prSet/>
      <dgm:spPr/>
      <dgm:t>
        <a:bodyPr/>
        <a:lstStyle/>
        <a:p>
          <a:endParaRPr lang="en-US"/>
        </a:p>
      </dgm:t>
    </dgm:pt>
    <dgm:pt modelId="{AB67602B-2B8F-49D0-AE27-A97620D0D9EB}" type="sibTrans" cxnId="{F922E6FC-041E-4B5A-9372-3460724F693E}">
      <dgm:prSet/>
      <dgm:spPr/>
      <dgm:t>
        <a:bodyPr/>
        <a:lstStyle/>
        <a:p>
          <a:endParaRPr lang="en-US"/>
        </a:p>
      </dgm:t>
    </dgm:pt>
    <dgm:pt modelId="{FF64250F-AD17-463F-88BA-3A09B159ED26}">
      <dgm:prSet phldrT="[Text]"/>
      <dgm:spPr/>
      <dgm:t>
        <a:bodyPr/>
        <a:lstStyle/>
        <a:p>
          <a:r>
            <a:rPr lang="en-US" dirty="0"/>
            <a:t>3 copies using CHECKSUM</a:t>
          </a:r>
        </a:p>
      </dgm:t>
    </dgm:pt>
    <dgm:pt modelId="{6C58C987-63AB-4223-ABD3-93849E7AE77A}" type="parTrans" cxnId="{42B0721B-9D6C-4DF0-AD0B-E901975918B9}">
      <dgm:prSet/>
      <dgm:spPr/>
      <dgm:t>
        <a:bodyPr/>
        <a:lstStyle/>
        <a:p>
          <a:endParaRPr lang="en-US"/>
        </a:p>
      </dgm:t>
    </dgm:pt>
    <dgm:pt modelId="{335A6FE9-91A7-4F76-A476-DBCD9DF14528}" type="sibTrans" cxnId="{42B0721B-9D6C-4DF0-AD0B-E901975918B9}">
      <dgm:prSet/>
      <dgm:spPr/>
      <dgm:t>
        <a:bodyPr/>
        <a:lstStyle/>
        <a:p>
          <a:endParaRPr lang="en-US"/>
        </a:p>
      </dgm:t>
    </dgm:pt>
    <dgm:pt modelId="{ADB5E674-AE92-449D-B966-AA44295771D7}">
      <dgm:prSet phldrT="[Text]"/>
      <dgm:spPr/>
      <dgm:t>
        <a:bodyPr/>
        <a:lstStyle/>
        <a:p>
          <a:r>
            <a:rPr lang="en-US" dirty="0"/>
            <a:t>1-35 days (default 7)</a:t>
          </a:r>
        </a:p>
      </dgm:t>
    </dgm:pt>
    <dgm:pt modelId="{086DEDA1-2B25-4736-B39A-F20019179658}" type="parTrans" cxnId="{9A6E0646-3876-4B85-818F-01B39B3B7E57}">
      <dgm:prSet/>
      <dgm:spPr/>
      <dgm:t>
        <a:bodyPr/>
        <a:lstStyle/>
        <a:p>
          <a:endParaRPr lang="en-US"/>
        </a:p>
      </dgm:t>
    </dgm:pt>
    <dgm:pt modelId="{81CD11B3-E6C3-41B6-A392-99F3C929D4FB}" type="sibTrans" cxnId="{9A6E0646-3876-4B85-818F-01B39B3B7E57}">
      <dgm:prSet/>
      <dgm:spPr/>
      <dgm:t>
        <a:bodyPr/>
        <a:lstStyle/>
        <a:p>
          <a:endParaRPr lang="en-US"/>
        </a:p>
      </dgm:t>
    </dgm:pt>
    <dgm:pt modelId="{EFBA9E55-A5E2-4D67-AA25-455376D1D31D}" type="pres">
      <dgm:prSet presAssocID="{E4DD62A1-D06C-4A41-90B5-E39EDF89EA3D}" presName="theList" presStyleCnt="0">
        <dgm:presLayoutVars>
          <dgm:dir/>
          <dgm:animLvl val="lvl"/>
          <dgm:resizeHandles val="exact"/>
        </dgm:presLayoutVars>
      </dgm:prSet>
      <dgm:spPr/>
    </dgm:pt>
    <dgm:pt modelId="{921784F7-DC9E-4F2C-929E-0C49C24BB9BC}" type="pres">
      <dgm:prSet presAssocID="{A3CE65E6-763A-4BBC-AAE7-C42DF564E81C}" presName="compNode" presStyleCnt="0"/>
      <dgm:spPr/>
    </dgm:pt>
    <dgm:pt modelId="{C360AFB2-95E0-4F37-8ACD-3494E5D8B393}" type="pres">
      <dgm:prSet presAssocID="{A3CE65E6-763A-4BBC-AAE7-C42DF564E81C}" presName="aNode" presStyleLbl="bgShp" presStyleIdx="0" presStyleCnt="3"/>
      <dgm:spPr/>
    </dgm:pt>
    <dgm:pt modelId="{7693A4BA-6A18-4D19-BC23-15AB84BB879A}" type="pres">
      <dgm:prSet presAssocID="{A3CE65E6-763A-4BBC-AAE7-C42DF564E81C}" presName="textNode" presStyleLbl="bgShp" presStyleIdx="0" presStyleCnt="3"/>
      <dgm:spPr/>
    </dgm:pt>
    <dgm:pt modelId="{C3684C39-4605-4B72-840F-7C29F7C42C57}" type="pres">
      <dgm:prSet presAssocID="{A3CE65E6-763A-4BBC-AAE7-C42DF564E81C}" presName="compChildNode" presStyleCnt="0"/>
      <dgm:spPr/>
    </dgm:pt>
    <dgm:pt modelId="{36815D5C-2EC6-4DAC-A67D-A11E1ABA209F}" type="pres">
      <dgm:prSet presAssocID="{A3CE65E6-763A-4BBC-AAE7-C42DF564E81C}" presName="theInnerList" presStyleCnt="0"/>
      <dgm:spPr/>
    </dgm:pt>
    <dgm:pt modelId="{F7912FBC-C5FC-40A6-83EB-242629925658}" type="pres">
      <dgm:prSet presAssocID="{3AF52988-8E82-4ED9-B372-0CC21B4332CE}" presName="childNode" presStyleLbl="node1" presStyleIdx="0" presStyleCnt="11">
        <dgm:presLayoutVars>
          <dgm:bulletEnabled val="1"/>
        </dgm:presLayoutVars>
      </dgm:prSet>
      <dgm:spPr/>
    </dgm:pt>
    <dgm:pt modelId="{A4A53C65-A8F1-45C4-B9A4-72B7A5013FFC}" type="pres">
      <dgm:prSet presAssocID="{3AF52988-8E82-4ED9-B372-0CC21B4332CE}" presName="aSpace2" presStyleCnt="0"/>
      <dgm:spPr/>
    </dgm:pt>
    <dgm:pt modelId="{7D44ED21-50F1-4DD0-951A-F66A10C614DA}" type="pres">
      <dgm:prSet presAssocID="{34281071-0ED0-4425-BB05-0F56AA8F3B73}" presName="childNode" presStyleLbl="node1" presStyleIdx="1" presStyleCnt="11">
        <dgm:presLayoutVars>
          <dgm:bulletEnabled val="1"/>
        </dgm:presLayoutVars>
      </dgm:prSet>
      <dgm:spPr/>
    </dgm:pt>
    <dgm:pt modelId="{9B715D28-ADCA-4A90-B490-7287D19A22AB}" type="pres">
      <dgm:prSet presAssocID="{34281071-0ED0-4425-BB05-0F56AA8F3B73}" presName="aSpace2" presStyleCnt="0"/>
      <dgm:spPr/>
    </dgm:pt>
    <dgm:pt modelId="{48EA175D-A4A6-428C-8B88-B16308D1C811}" type="pres">
      <dgm:prSet presAssocID="{FF64250F-AD17-463F-88BA-3A09B159ED26}" presName="childNode" presStyleLbl="node1" presStyleIdx="2" presStyleCnt="11">
        <dgm:presLayoutVars>
          <dgm:bulletEnabled val="1"/>
        </dgm:presLayoutVars>
      </dgm:prSet>
      <dgm:spPr/>
    </dgm:pt>
    <dgm:pt modelId="{59A97A07-1762-4A99-A45E-CA742738EEF9}" type="pres">
      <dgm:prSet presAssocID="{FF64250F-AD17-463F-88BA-3A09B159ED26}" presName="aSpace2" presStyleCnt="0"/>
      <dgm:spPr/>
    </dgm:pt>
    <dgm:pt modelId="{1B7B909C-69D9-4D7F-8A67-C87F47EA6CAD}" type="pres">
      <dgm:prSet presAssocID="{ADB5E674-AE92-449D-B966-AA44295771D7}" presName="childNode" presStyleLbl="node1" presStyleIdx="3" presStyleCnt="11">
        <dgm:presLayoutVars>
          <dgm:bulletEnabled val="1"/>
        </dgm:presLayoutVars>
      </dgm:prSet>
      <dgm:spPr/>
    </dgm:pt>
    <dgm:pt modelId="{B18307BF-D82F-4964-AEF9-1ABD47167065}" type="pres">
      <dgm:prSet presAssocID="{A3CE65E6-763A-4BBC-AAE7-C42DF564E81C}" presName="aSpace" presStyleCnt="0"/>
      <dgm:spPr/>
    </dgm:pt>
    <dgm:pt modelId="{7DCDD2F8-DE6C-483E-9742-33B994B12410}" type="pres">
      <dgm:prSet presAssocID="{FBAD663D-0D67-4998-9228-48DB15E61EE3}" presName="compNode" presStyleCnt="0"/>
      <dgm:spPr/>
    </dgm:pt>
    <dgm:pt modelId="{5D772945-B685-46A8-BB19-33ECD561DF62}" type="pres">
      <dgm:prSet presAssocID="{FBAD663D-0D67-4998-9228-48DB15E61EE3}" presName="aNode" presStyleLbl="bgShp" presStyleIdx="1" presStyleCnt="3"/>
      <dgm:spPr/>
    </dgm:pt>
    <dgm:pt modelId="{6468734F-4358-44FF-BB98-2564B220B4FB}" type="pres">
      <dgm:prSet presAssocID="{FBAD663D-0D67-4998-9228-48DB15E61EE3}" presName="textNode" presStyleLbl="bgShp" presStyleIdx="1" presStyleCnt="3"/>
      <dgm:spPr/>
    </dgm:pt>
    <dgm:pt modelId="{EADF82C2-3B55-422D-9EB7-A02EB59944DE}" type="pres">
      <dgm:prSet presAssocID="{FBAD663D-0D67-4998-9228-48DB15E61EE3}" presName="compChildNode" presStyleCnt="0"/>
      <dgm:spPr/>
    </dgm:pt>
    <dgm:pt modelId="{D547B0F8-B656-40D3-8174-427AAC103F22}" type="pres">
      <dgm:prSet presAssocID="{FBAD663D-0D67-4998-9228-48DB15E61EE3}" presName="theInnerList" presStyleCnt="0"/>
      <dgm:spPr/>
    </dgm:pt>
    <dgm:pt modelId="{12E19F2C-DF14-4E61-BC80-7D9E3B10E8B7}" type="pres">
      <dgm:prSet presAssocID="{F0C9648B-FFE9-47ED-A0C9-2FC7776D0575}" presName="childNode" presStyleLbl="node1" presStyleIdx="4" presStyleCnt="11">
        <dgm:presLayoutVars>
          <dgm:bulletEnabled val="1"/>
        </dgm:presLayoutVars>
      </dgm:prSet>
      <dgm:spPr/>
    </dgm:pt>
    <dgm:pt modelId="{3382853F-83E8-47D9-BB2F-3A13CFBC2526}" type="pres">
      <dgm:prSet presAssocID="{F0C9648B-FFE9-47ED-A0C9-2FC7776D0575}" presName="aSpace2" presStyleCnt="0"/>
      <dgm:spPr/>
    </dgm:pt>
    <dgm:pt modelId="{CA8BAA74-5C14-44E4-B2C1-D40C7C9106DD}" type="pres">
      <dgm:prSet presAssocID="{541F3A42-9E07-47E7-ACB5-000D8CB56E28}" presName="childNode" presStyleLbl="node1" presStyleIdx="5" presStyleCnt="11">
        <dgm:presLayoutVars>
          <dgm:bulletEnabled val="1"/>
        </dgm:presLayoutVars>
      </dgm:prSet>
      <dgm:spPr/>
    </dgm:pt>
    <dgm:pt modelId="{D5D63410-F341-44AC-89D3-B157F87EDD1D}" type="pres">
      <dgm:prSet presAssocID="{541F3A42-9E07-47E7-ACB5-000D8CB56E28}" presName="aSpace2" presStyleCnt="0"/>
      <dgm:spPr/>
    </dgm:pt>
    <dgm:pt modelId="{CC2FBECB-AD21-4C86-8E08-7CFA92072E29}" type="pres">
      <dgm:prSet presAssocID="{E934621B-D5F8-4BF2-872D-3427F0E69C38}" presName="childNode" presStyleLbl="node1" presStyleIdx="6" presStyleCnt="11">
        <dgm:presLayoutVars>
          <dgm:bulletEnabled val="1"/>
        </dgm:presLayoutVars>
      </dgm:prSet>
      <dgm:spPr/>
    </dgm:pt>
    <dgm:pt modelId="{EEF20959-FD13-4581-ACFD-740A2C789808}" type="pres">
      <dgm:prSet presAssocID="{E934621B-D5F8-4BF2-872D-3427F0E69C38}" presName="aSpace2" presStyleCnt="0"/>
      <dgm:spPr/>
    </dgm:pt>
    <dgm:pt modelId="{69C71D9A-C2C1-4C8C-8BFA-D38EF45D4CDA}" type="pres">
      <dgm:prSet presAssocID="{46F56949-D8CA-4734-A00C-DAB0187AFAF8}" presName="childNode" presStyleLbl="node1" presStyleIdx="7" presStyleCnt="11">
        <dgm:presLayoutVars>
          <dgm:bulletEnabled val="1"/>
        </dgm:presLayoutVars>
      </dgm:prSet>
      <dgm:spPr/>
    </dgm:pt>
    <dgm:pt modelId="{16725EE8-04EC-4429-AAB8-F72A61905D1A}" type="pres">
      <dgm:prSet presAssocID="{FBAD663D-0D67-4998-9228-48DB15E61EE3}" presName="aSpace" presStyleCnt="0"/>
      <dgm:spPr/>
    </dgm:pt>
    <dgm:pt modelId="{6D635478-90A8-4806-B5E5-BE1B4A7BC0A4}" type="pres">
      <dgm:prSet presAssocID="{198E9098-2324-44EE-BB2F-F18E9E5BE6CC}" presName="compNode" presStyleCnt="0"/>
      <dgm:spPr/>
    </dgm:pt>
    <dgm:pt modelId="{4898EAA4-FF26-4DA6-B030-920468C9A341}" type="pres">
      <dgm:prSet presAssocID="{198E9098-2324-44EE-BB2F-F18E9E5BE6CC}" presName="aNode" presStyleLbl="bgShp" presStyleIdx="2" presStyleCnt="3"/>
      <dgm:spPr/>
    </dgm:pt>
    <dgm:pt modelId="{49124FB7-7716-4C9A-B81D-B83C984C4F00}" type="pres">
      <dgm:prSet presAssocID="{198E9098-2324-44EE-BB2F-F18E9E5BE6CC}" presName="textNode" presStyleLbl="bgShp" presStyleIdx="2" presStyleCnt="3"/>
      <dgm:spPr/>
    </dgm:pt>
    <dgm:pt modelId="{F06CAD92-9F31-4585-ABB7-8B4494CC7D51}" type="pres">
      <dgm:prSet presAssocID="{198E9098-2324-44EE-BB2F-F18E9E5BE6CC}" presName="compChildNode" presStyleCnt="0"/>
      <dgm:spPr/>
    </dgm:pt>
    <dgm:pt modelId="{55D3F6F1-B381-4BA7-9C5C-15ADDE3EFEE8}" type="pres">
      <dgm:prSet presAssocID="{198E9098-2324-44EE-BB2F-F18E9E5BE6CC}" presName="theInnerList" presStyleCnt="0"/>
      <dgm:spPr/>
    </dgm:pt>
    <dgm:pt modelId="{822A7CF2-316E-414B-81AE-2A3FDD3BC08C}" type="pres">
      <dgm:prSet presAssocID="{50F891B9-F2DB-4BD0-8C46-55801AE305CA}" presName="childNode" presStyleLbl="node1" presStyleIdx="8" presStyleCnt="11">
        <dgm:presLayoutVars>
          <dgm:bulletEnabled val="1"/>
        </dgm:presLayoutVars>
      </dgm:prSet>
      <dgm:spPr/>
    </dgm:pt>
    <dgm:pt modelId="{C48655D7-E663-4160-876C-CE20625459A6}" type="pres">
      <dgm:prSet presAssocID="{50F891B9-F2DB-4BD0-8C46-55801AE305CA}" presName="aSpace2" presStyleCnt="0"/>
      <dgm:spPr/>
    </dgm:pt>
    <dgm:pt modelId="{341FF980-74AD-41D2-ACFB-30FA1B01589D}" type="pres">
      <dgm:prSet presAssocID="{4A2E150F-CCCC-4415-9FBD-240F806FB2B3}" presName="childNode" presStyleLbl="node1" presStyleIdx="9" presStyleCnt="11">
        <dgm:presLayoutVars>
          <dgm:bulletEnabled val="1"/>
        </dgm:presLayoutVars>
      </dgm:prSet>
      <dgm:spPr/>
    </dgm:pt>
    <dgm:pt modelId="{AD451570-48B1-41C9-B070-0EC7D5E79DD9}" type="pres">
      <dgm:prSet presAssocID="{4A2E150F-CCCC-4415-9FBD-240F806FB2B3}" presName="aSpace2" presStyleCnt="0"/>
      <dgm:spPr/>
    </dgm:pt>
    <dgm:pt modelId="{FFFF70E1-6D63-423D-94C9-BD1659E2C505}" type="pres">
      <dgm:prSet presAssocID="{A70C2842-B6E5-49EB-B26C-FC8E6DD36498}" presName="childNode" presStyleLbl="node1" presStyleIdx="10" presStyleCnt="11">
        <dgm:presLayoutVars>
          <dgm:bulletEnabled val="1"/>
        </dgm:presLayoutVars>
      </dgm:prSet>
      <dgm:spPr/>
    </dgm:pt>
  </dgm:ptLst>
  <dgm:cxnLst>
    <dgm:cxn modelId="{43434C03-2CB8-4306-91E8-2804A37F809E}" type="presOf" srcId="{50F891B9-F2DB-4BD0-8C46-55801AE305CA}" destId="{822A7CF2-316E-414B-81AE-2A3FDD3BC08C}" srcOrd="0" destOrd="0" presId="urn:microsoft.com/office/officeart/2005/8/layout/lProcess2"/>
    <dgm:cxn modelId="{56BBF20C-3BB0-406E-B30B-00C589C2A04E}" type="presOf" srcId="{E934621B-D5F8-4BF2-872D-3427F0E69C38}" destId="{CC2FBECB-AD21-4C86-8E08-7CFA92072E29}" srcOrd="0" destOrd="0" presId="urn:microsoft.com/office/officeart/2005/8/layout/lProcess2"/>
    <dgm:cxn modelId="{850CBC14-CF27-4CF1-B11D-1552717F18AB}" srcId="{198E9098-2324-44EE-BB2F-F18E9E5BE6CC}" destId="{4A2E150F-CCCC-4415-9FBD-240F806FB2B3}" srcOrd="1" destOrd="0" parTransId="{EE1C4517-D65F-473B-81DD-DA9101C92F78}" sibTransId="{1750570F-7102-42D8-82F7-A621B565673B}"/>
    <dgm:cxn modelId="{33A31C17-0E8A-42A7-A870-64324C410B1D}" srcId="{FBAD663D-0D67-4998-9228-48DB15E61EE3}" destId="{541F3A42-9E07-47E7-ACB5-000D8CB56E28}" srcOrd="1" destOrd="0" parTransId="{10C2A3B4-09C8-4038-9288-8CBD963B9EFF}" sibTransId="{C24B9E62-B854-444C-A060-D257B6E042D5}"/>
    <dgm:cxn modelId="{A44C661B-27CB-410F-8FC3-149E0E018C54}" srcId="{FBAD663D-0D67-4998-9228-48DB15E61EE3}" destId="{E934621B-D5F8-4BF2-872D-3427F0E69C38}" srcOrd="2" destOrd="0" parTransId="{092BFE98-F8BA-484B-8CDC-84D6BCCA706E}" sibTransId="{2525AA56-F6E7-43BE-87A0-045496F2FF87}"/>
    <dgm:cxn modelId="{42B0721B-9D6C-4DF0-AD0B-E901975918B9}" srcId="{A3CE65E6-763A-4BBC-AAE7-C42DF564E81C}" destId="{FF64250F-AD17-463F-88BA-3A09B159ED26}" srcOrd="2" destOrd="0" parTransId="{6C58C987-63AB-4223-ABD3-93849E7AE77A}" sibTransId="{335A6FE9-91A7-4F76-A476-DBCD9DF14528}"/>
    <dgm:cxn modelId="{C6C17823-A295-456B-A4DA-4F520E3EFDA0}" type="presOf" srcId="{ADB5E674-AE92-449D-B966-AA44295771D7}" destId="{1B7B909C-69D9-4D7F-8A67-C87F47EA6CAD}" srcOrd="0" destOrd="0" presId="urn:microsoft.com/office/officeart/2005/8/layout/lProcess2"/>
    <dgm:cxn modelId="{3A366924-85BB-4B6C-ABFD-CA9068E66A9F}" type="presOf" srcId="{E4DD62A1-D06C-4A41-90B5-E39EDF89EA3D}" destId="{EFBA9E55-A5E2-4D67-AA25-455376D1D31D}" srcOrd="0" destOrd="0" presId="urn:microsoft.com/office/officeart/2005/8/layout/lProcess2"/>
    <dgm:cxn modelId="{14F5BC28-B63F-4E73-A503-332FC41787A3}" type="presOf" srcId="{A70C2842-B6E5-49EB-B26C-FC8E6DD36498}" destId="{FFFF70E1-6D63-423D-94C9-BD1659E2C505}" srcOrd="0" destOrd="0" presId="urn:microsoft.com/office/officeart/2005/8/layout/lProcess2"/>
    <dgm:cxn modelId="{C27A6C30-3319-447E-99AB-1BECDA52C1BD}" type="presOf" srcId="{4A2E150F-CCCC-4415-9FBD-240F806FB2B3}" destId="{341FF980-74AD-41D2-ACFB-30FA1B01589D}" srcOrd="0" destOrd="0" presId="urn:microsoft.com/office/officeart/2005/8/layout/lProcess2"/>
    <dgm:cxn modelId="{2BB7723E-DE2C-462D-8708-46889CB45464}" type="presOf" srcId="{A3CE65E6-763A-4BBC-AAE7-C42DF564E81C}" destId="{7693A4BA-6A18-4D19-BC23-15AB84BB879A}" srcOrd="1" destOrd="0" presId="urn:microsoft.com/office/officeart/2005/8/layout/lProcess2"/>
    <dgm:cxn modelId="{99597D3F-0E85-4552-BDF1-8147AA72893B}" srcId="{FBAD663D-0D67-4998-9228-48DB15E61EE3}" destId="{F0C9648B-FFE9-47ED-A0C9-2FC7776D0575}" srcOrd="0" destOrd="0" parTransId="{E27587D8-915F-4C9C-B1F4-BF49B3397E1D}" sibTransId="{28CA5201-D9C3-4F7E-BF4F-29F9A4C5CE3A}"/>
    <dgm:cxn modelId="{0BD4B844-2CDE-4585-83E6-E82270F558C2}" srcId="{A3CE65E6-763A-4BBC-AAE7-C42DF564E81C}" destId="{3AF52988-8E82-4ED9-B372-0CC21B4332CE}" srcOrd="0" destOrd="0" parTransId="{2AD17595-1119-4BC7-AC28-493D4416E62E}" sibTransId="{9E4C1055-681F-4366-8D2F-68286B66083D}"/>
    <dgm:cxn modelId="{9A6E0646-3876-4B85-818F-01B39B3B7E57}" srcId="{A3CE65E6-763A-4BBC-AAE7-C42DF564E81C}" destId="{ADB5E674-AE92-449D-B966-AA44295771D7}" srcOrd="3" destOrd="0" parTransId="{086DEDA1-2B25-4736-B39A-F20019179658}" sibTransId="{81CD11B3-E6C3-41B6-A392-99F3C929D4FB}"/>
    <dgm:cxn modelId="{945F334A-84B1-46B2-8DB7-4EF35DEE0715}" type="presOf" srcId="{A3CE65E6-763A-4BBC-AAE7-C42DF564E81C}" destId="{C360AFB2-95E0-4F37-8ACD-3494E5D8B393}" srcOrd="0" destOrd="0" presId="urn:microsoft.com/office/officeart/2005/8/layout/lProcess2"/>
    <dgm:cxn modelId="{C166994D-00FC-44E4-826F-4B2912FBAC02}" type="presOf" srcId="{34281071-0ED0-4425-BB05-0F56AA8F3B73}" destId="{7D44ED21-50F1-4DD0-951A-F66A10C614DA}" srcOrd="0" destOrd="0" presId="urn:microsoft.com/office/officeart/2005/8/layout/lProcess2"/>
    <dgm:cxn modelId="{77931C7E-A55E-4078-9BE5-37DB430DDCD5}" type="presOf" srcId="{FF64250F-AD17-463F-88BA-3A09B159ED26}" destId="{48EA175D-A4A6-428C-8B88-B16308D1C811}" srcOrd="0" destOrd="0" presId="urn:microsoft.com/office/officeart/2005/8/layout/lProcess2"/>
    <dgm:cxn modelId="{7750E47E-162B-462D-B6D9-F550818A16A7}" srcId="{A3CE65E6-763A-4BBC-AAE7-C42DF564E81C}" destId="{34281071-0ED0-4425-BB05-0F56AA8F3B73}" srcOrd="1" destOrd="0" parTransId="{66D0036D-3AFA-421D-80A5-F06374C0817A}" sibTransId="{1FCF57AB-B99C-42D9-BEF8-7167D60E24B5}"/>
    <dgm:cxn modelId="{A54FF182-CCDB-4BD1-B291-54EA98B63DFE}" type="presOf" srcId="{F0C9648B-FFE9-47ED-A0C9-2FC7776D0575}" destId="{12E19F2C-DF14-4E61-BC80-7D9E3B10E8B7}" srcOrd="0" destOrd="0" presId="urn:microsoft.com/office/officeart/2005/8/layout/lProcess2"/>
    <dgm:cxn modelId="{478DAE88-83EE-4870-BB66-1B59BB6E5C1F}" srcId="{E4DD62A1-D06C-4A41-90B5-E39EDF89EA3D}" destId="{198E9098-2324-44EE-BB2F-F18E9E5BE6CC}" srcOrd="2" destOrd="0" parTransId="{B548B37C-8CE9-41D5-8267-606DF037F5E7}" sibTransId="{812B915F-BDB0-47DB-8743-4631729B06E7}"/>
    <dgm:cxn modelId="{5D483295-B920-4700-A810-20B9B14F37AF}" type="presOf" srcId="{46F56949-D8CA-4734-A00C-DAB0187AFAF8}" destId="{69C71D9A-C2C1-4C8C-8BFA-D38EF45D4CDA}" srcOrd="0" destOrd="0" presId="urn:microsoft.com/office/officeart/2005/8/layout/lProcess2"/>
    <dgm:cxn modelId="{97981E9B-F963-483F-AA36-3B594128E711}" srcId="{E4DD62A1-D06C-4A41-90B5-E39EDF89EA3D}" destId="{A3CE65E6-763A-4BBC-AAE7-C42DF564E81C}" srcOrd="0" destOrd="0" parTransId="{A57655A7-0DD7-48E7-ADE4-6282EEDA9BBD}" sibTransId="{AFDC3BC3-0F7A-400D-8DE5-DBAA4BF31B89}"/>
    <dgm:cxn modelId="{03C5F9AA-3467-41B4-AD99-6836379CD596}" srcId="{198E9098-2324-44EE-BB2F-F18E9E5BE6CC}" destId="{A70C2842-B6E5-49EB-B26C-FC8E6DD36498}" srcOrd="2" destOrd="0" parTransId="{D0B09911-9B7E-4A8B-B53F-EC0B19CA1144}" sibTransId="{421E993F-C7C5-47D9-BE9A-6D794E43B7D1}"/>
    <dgm:cxn modelId="{14A784CF-5479-469B-9F73-E22E6F403F23}" type="presOf" srcId="{541F3A42-9E07-47E7-ACB5-000D8CB56E28}" destId="{CA8BAA74-5C14-44E4-B2C1-D40C7C9106DD}" srcOrd="0" destOrd="0" presId="urn:microsoft.com/office/officeart/2005/8/layout/lProcess2"/>
    <dgm:cxn modelId="{1BAE0AD3-278F-4F53-ACF0-E85EFA66246D}" type="presOf" srcId="{198E9098-2324-44EE-BB2F-F18E9E5BE6CC}" destId="{4898EAA4-FF26-4DA6-B030-920468C9A341}" srcOrd="0" destOrd="0" presId="urn:microsoft.com/office/officeart/2005/8/layout/lProcess2"/>
    <dgm:cxn modelId="{FAC01CD5-D7FD-4D53-9183-F9B9264A4489}" type="presOf" srcId="{198E9098-2324-44EE-BB2F-F18E9E5BE6CC}" destId="{49124FB7-7716-4C9A-B81D-B83C984C4F00}" srcOrd="1" destOrd="0" presId="urn:microsoft.com/office/officeart/2005/8/layout/lProcess2"/>
    <dgm:cxn modelId="{DC0AF8DB-E099-4532-872E-FF14C605C318}" type="presOf" srcId="{3AF52988-8E82-4ED9-B372-0CC21B4332CE}" destId="{F7912FBC-C5FC-40A6-83EB-242629925658}" srcOrd="0" destOrd="0" presId="urn:microsoft.com/office/officeart/2005/8/layout/lProcess2"/>
    <dgm:cxn modelId="{1B8051E5-41EA-4D9F-917D-3D890BC3E064}" srcId="{E4DD62A1-D06C-4A41-90B5-E39EDF89EA3D}" destId="{FBAD663D-0D67-4998-9228-48DB15E61EE3}" srcOrd="1" destOrd="0" parTransId="{A76E4EB7-7A86-4890-8028-D4F7A98713E6}" sibTransId="{7A8E2EEB-B776-4CDB-97EE-7D397C941735}"/>
    <dgm:cxn modelId="{F18937EC-D4FC-4ECB-8C07-D12F57B52D18}" type="presOf" srcId="{FBAD663D-0D67-4998-9228-48DB15E61EE3}" destId="{5D772945-B685-46A8-BB19-33ECD561DF62}" srcOrd="0" destOrd="0" presId="urn:microsoft.com/office/officeart/2005/8/layout/lProcess2"/>
    <dgm:cxn modelId="{B5C30EF5-FF8E-478B-8DBE-3B51C95BFD60}" srcId="{198E9098-2324-44EE-BB2F-F18E9E5BE6CC}" destId="{50F891B9-F2DB-4BD0-8C46-55801AE305CA}" srcOrd="0" destOrd="0" parTransId="{6FFFFBFD-CACA-419F-BF53-B626AF6D50AB}" sibTransId="{E5D0C595-70EA-4638-8EB0-D6CBD1A6D672}"/>
    <dgm:cxn modelId="{F922E6FC-041E-4B5A-9372-3460724F693E}" srcId="{FBAD663D-0D67-4998-9228-48DB15E61EE3}" destId="{46F56949-D8CA-4734-A00C-DAB0187AFAF8}" srcOrd="3" destOrd="0" parTransId="{9AB8F177-5082-4D29-8608-DC8F439EDEC7}" sibTransId="{AB67602B-2B8F-49D0-AE27-A97620D0D9EB}"/>
    <dgm:cxn modelId="{3915E5FF-BAF6-4895-BD5F-4E50CB383F66}" type="presOf" srcId="{FBAD663D-0D67-4998-9228-48DB15E61EE3}" destId="{6468734F-4358-44FF-BB98-2564B220B4FB}" srcOrd="1" destOrd="0" presId="urn:microsoft.com/office/officeart/2005/8/layout/lProcess2"/>
    <dgm:cxn modelId="{349CBD22-4527-4D1B-AD18-55DA78390C43}" type="presParOf" srcId="{EFBA9E55-A5E2-4D67-AA25-455376D1D31D}" destId="{921784F7-DC9E-4F2C-929E-0C49C24BB9BC}" srcOrd="0" destOrd="0" presId="urn:microsoft.com/office/officeart/2005/8/layout/lProcess2"/>
    <dgm:cxn modelId="{5EE0429A-1851-454C-A7B0-3FC4195C8364}" type="presParOf" srcId="{921784F7-DC9E-4F2C-929E-0C49C24BB9BC}" destId="{C360AFB2-95E0-4F37-8ACD-3494E5D8B393}" srcOrd="0" destOrd="0" presId="urn:microsoft.com/office/officeart/2005/8/layout/lProcess2"/>
    <dgm:cxn modelId="{16E7661D-61C1-44AB-93FF-683C612F2AA1}" type="presParOf" srcId="{921784F7-DC9E-4F2C-929E-0C49C24BB9BC}" destId="{7693A4BA-6A18-4D19-BC23-15AB84BB879A}" srcOrd="1" destOrd="0" presId="urn:microsoft.com/office/officeart/2005/8/layout/lProcess2"/>
    <dgm:cxn modelId="{07E1B14E-7876-4332-9810-43C7189D5D9B}" type="presParOf" srcId="{921784F7-DC9E-4F2C-929E-0C49C24BB9BC}" destId="{C3684C39-4605-4B72-840F-7C29F7C42C57}" srcOrd="2" destOrd="0" presId="urn:microsoft.com/office/officeart/2005/8/layout/lProcess2"/>
    <dgm:cxn modelId="{C47206E4-014A-4A7B-9B11-A3D9282E9568}" type="presParOf" srcId="{C3684C39-4605-4B72-840F-7C29F7C42C57}" destId="{36815D5C-2EC6-4DAC-A67D-A11E1ABA209F}" srcOrd="0" destOrd="0" presId="urn:microsoft.com/office/officeart/2005/8/layout/lProcess2"/>
    <dgm:cxn modelId="{6B6FC5E5-FA10-46DF-8DED-4EC13F1FEEE5}" type="presParOf" srcId="{36815D5C-2EC6-4DAC-A67D-A11E1ABA209F}" destId="{F7912FBC-C5FC-40A6-83EB-242629925658}" srcOrd="0" destOrd="0" presId="urn:microsoft.com/office/officeart/2005/8/layout/lProcess2"/>
    <dgm:cxn modelId="{A4A73E0D-FD96-4E3E-BD11-09694A85BC23}" type="presParOf" srcId="{36815D5C-2EC6-4DAC-A67D-A11E1ABA209F}" destId="{A4A53C65-A8F1-45C4-B9A4-72B7A5013FFC}" srcOrd="1" destOrd="0" presId="urn:microsoft.com/office/officeart/2005/8/layout/lProcess2"/>
    <dgm:cxn modelId="{FCD1E986-B315-402B-B3EB-4DF696A5F101}" type="presParOf" srcId="{36815D5C-2EC6-4DAC-A67D-A11E1ABA209F}" destId="{7D44ED21-50F1-4DD0-951A-F66A10C614DA}" srcOrd="2" destOrd="0" presId="urn:microsoft.com/office/officeart/2005/8/layout/lProcess2"/>
    <dgm:cxn modelId="{79DEB8C8-0F70-4B74-BFCC-81403E0393D9}" type="presParOf" srcId="{36815D5C-2EC6-4DAC-A67D-A11E1ABA209F}" destId="{9B715D28-ADCA-4A90-B490-7287D19A22AB}" srcOrd="3" destOrd="0" presId="urn:microsoft.com/office/officeart/2005/8/layout/lProcess2"/>
    <dgm:cxn modelId="{2D58EE44-1571-42A1-B18A-9669F17FDE44}" type="presParOf" srcId="{36815D5C-2EC6-4DAC-A67D-A11E1ABA209F}" destId="{48EA175D-A4A6-428C-8B88-B16308D1C811}" srcOrd="4" destOrd="0" presId="urn:microsoft.com/office/officeart/2005/8/layout/lProcess2"/>
    <dgm:cxn modelId="{3E7D87D4-8F5C-486D-902A-FDF37A28BC5B}" type="presParOf" srcId="{36815D5C-2EC6-4DAC-A67D-A11E1ABA209F}" destId="{59A97A07-1762-4A99-A45E-CA742738EEF9}" srcOrd="5" destOrd="0" presId="urn:microsoft.com/office/officeart/2005/8/layout/lProcess2"/>
    <dgm:cxn modelId="{26448A5B-FE1E-4C63-A4BE-B565DF7AF72B}" type="presParOf" srcId="{36815D5C-2EC6-4DAC-A67D-A11E1ABA209F}" destId="{1B7B909C-69D9-4D7F-8A67-C87F47EA6CAD}" srcOrd="6" destOrd="0" presId="urn:microsoft.com/office/officeart/2005/8/layout/lProcess2"/>
    <dgm:cxn modelId="{57EDE95C-59A4-413C-BD32-61538D9FCDD6}" type="presParOf" srcId="{EFBA9E55-A5E2-4D67-AA25-455376D1D31D}" destId="{B18307BF-D82F-4964-AEF9-1ABD47167065}" srcOrd="1" destOrd="0" presId="urn:microsoft.com/office/officeart/2005/8/layout/lProcess2"/>
    <dgm:cxn modelId="{6251430E-FF11-4C2F-9C15-21AFC96DA780}" type="presParOf" srcId="{EFBA9E55-A5E2-4D67-AA25-455376D1D31D}" destId="{7DCDD2F8-DE6C-483E-9742-33B994B12410}" srcOrd="2" destOrd="0" presId="urn:microsoft.com/office/officeart/2005/8/layout/lProcess2"/>
    <dgm:cxn modelId="{8815A7D2-37B8-470A-B6A0-39F2D4021C5A}" type="presParOf" srcId="{7DCDD2F8-DE6C-483E-9742-33B994B12410}" destId="{5D772945-B685-46A8-BB19-33ECD561DF62}" srcOrd="0" destOrd="0" presId="urn:microsoft.com/office/officeart/2005/8/layout/lProcess2"/>
    <dgm:cxn modelId="{A4DE298B-7BA3-446A-879E-B614387BB772}" type="presParOf" srcId="{7DCDD2F8-DE6C-483E-9742-33B994B12410}" destId="{6468734F-4358-44FF-BB98-2564B220B4FB}" srcOrd="1" destOrd="0" presId="urn:microsoft.com/office/officeart/2005/8/layout/lProcess2"/>
    <dgm:cxn modelId="{7C0D97B3-2430-4FDC-ADDD-BFA170D842A2}" type="presParOf" srcId="{7DCDD2F8-DE6C-483E-9742-33B994B12410}" destId="{EADF82C2-3B55-422D-9EB7-A02EB59944DE}" srcOrd="2" destOrd="0" presId="urn:microsoft.com/office/officeart/2005/8/layout/lProcess2"/>
    <dgm:cxn modelId="{969C1B2A-633D-47A2-8CF9-D7A0E4A8586B}" type="presParOf" srcId="{EADF82C2-3B55-422D-9EB7-A02EB59944DE}" destId="{D547B0F8-B656-40D3-8174-427AAC103F22}" srcOrd="0" destOrd="0" presId="urn:microsoft.com/office/officeart/2005/8/layout/lProcess2"/>
    <dgm:cxn modelId="{05A44845-F3C3-4F83-B819-14080A301D20}" type="presParOf" srcId="{D547B0F8-B656-40D3-8174-427AAC103F22}" destId="{12E19F2C-DF14-4E61-BC80-7D9E3B10E8B7}" srcOrd="0" destOrd="0" presId="urn:microsoft.com/office/officeart/2005/8/layout/lProcess2"/>
    <dgm:cxn modelId="{365A2A12-D116-4A8F-A8EF-DB8D43D66D06}" type="presParOf" srcId="{D547B0F8-B656-40D3-8174-427AAC103F22}" destId="{3382853F-83E8-47D9-BB2F-3A13CFBC2526}" srcOrd="1" destOrd="0" presId="urn:microsoft.com/office/officeart/2005/8/layout/lProcess2"/>
    <dgm:cxn modelId="{D54588B8-FC24-4E91-BE10-DC8EDF337A6D}" type="presParOf" srcId="{D547B0F8-B656-40D3-8174-427AAC103F22}" destId="{CA8BAA74-5C14-44E4-B2C1-D40C7C9106DD}" srcOrd="2" destOrd="0" presId="urn:microsoft.com/office/officeart/2005/8/layout/lProcess2"/>
    <dgm:cxn modelId="{CF1F3CE7-CF22-4870-8534-81BDF036AEC7}" type="presParOf" srcId="{D547B0F8-B656-40D3-8174-427AAC103F22}" destId="{D5D63410-F341-44AC-89D3-B157F87EDD1D}" srcOrd="3" destOrd="0" presId="urn:microsoft.com/office/officeart/2005/8/layout/lProcess2"/>
    <dgm:cxn modelId="{5E69B2C4-7C0C-4ABF-B5D6-3B016E7A9237}" type="presParOf" srcId="{D547B0F8-B656-40D3-8174-427AAC103F22}" destId="{CC2FBECB-AD21-4C86-8E08-7CFA92072E29}" srcOrd="4" destOrd="0" presId="urn:microsoft.com/office/officeart/2005/8/layout/lProcess2"/>
    <dgm:cxn modelId="{24EBB645-25DF-49C8-9B50-1855D9E8AF0C}" type="presParOf" srcId="{D547B0F8-B656-40D3-8174-427AAC103F22}" destId="{EEF20959-FD13-4581-ACFD-740A2C789808}" srcOrd="5" destOrd="0" presId="urn:microsoft.com/office/officeart/2005/8/layout/lProcess2"/>
    <dgm:cxn modelId="{AEF7224B-EA80-4614-B70D-27C423DA5249}" type="presParOf" srcId="{D547B0F8-B656-40D3-8174-427AAC103F22}" destId="{69C71D9A-C2C1-4C8C-8BFA-D38EF45D4CDA}" srcOrd="6" destOrd="0" presId="urn:microsoft.com/office/officeart/2005/8/layout/lProcess2"/>
    <dgm:cxn modelId="{BA381CA5-085E-49ED-BE03-EA481A098F63}" type="presParOf" srcId="{EFBA9E55-A5E2-4D67-AA25-455376D1D31D}" destId="{16725EE8-04EC-4429-AAB8-F72A61905D1A}" srcOrd="3" destOrd="0" presId="urn:microsoft.com/office/officeart/2005/8/layout/lProcess2"/>
    <dgm:cxn modelId="{D2BA8674-0C3D-4958-837F-67456CA30C2B}" type="presParOf" srcId="{EFBA9E55-A5E2-4D67-AA25-455376D1D31D}" destId="{6D635478-90A8-4806-B5E5-BE1B4A7BC0A4}" srcOrd="4" destOrd="0" presId="urn:microsoft.com/office/officeart/2005/8/layout/lProcess2"/>
    <dgm:cxn modelId="{E48FF0A2-D953-4A66-8E28-EE19500E9C2E}" type="presParOf" srcId="{6D635478-90A8-4806-B5E5-BE1B4A7BC0A4}" destId="{4898EAA4-FF26-4DA6-B030-920468C9A341}" srcOrd="0" destOrd="0" presId="urn:microsoft.com/office/officeart/2005/8/layout/lProcess2"/>
    <dgm:cxn modelId="{F5E646D1-16C7-48B8-9A78-55EBC7CE9209}" type="presParOf" srcId="{6D635478-90A8-4806-B5E5-BE1B4A7BC0A4}" destId="{49124FB7-7716-4C9A-B81D-B83C984C4F00}" srcOrd="1" destOrd="0" presId="urn:microsoft.com/office/officeart/2005/8/layout/lProcess2"/>
    <dgm:cxn modelId="{F77A122E-2D7E-4DEE-8C6B-24013A01C21D}" type="presParOf" srcId="{6D635478-90A8-4806-B5E5-BE1B4A7BC0A4}" destId="{F06CAD92-9F31-4585-ABB7-8B4494CC7D51}" srcOrd="2" destOrd="0" presId="urn:microsoft.com/office/officeart/2005/8/layout/lProcess2"/>
    <dgm:cxn modelId="{8CB60488-DD57-48E7-BBE0-14E4EF3CA6CE}" type="presParOf" srcId="{F06CAD92-9F31-4585-ABB7-8B4494CC7D51}" destId="{55D3F6F1-B381-4BA7-9C5C-15ADDE3EFEE8}" srcOrd="0" destOrd="0" presId="urn:microsoft.com/office/officeart/2005/8/layout/lProcess2"/>
    <dgm:cxn modelId="{8A8C16CE-2804-4136-A1E3-5B379D56BCBE}" type="presParOf" srcId="{55D3F6F1-B381-4BA7-9C5C-15ADDE3EFEE8}" destId="{822A7CF2-316E-414B-81AE-2A3FDD3BC08C}" srcOrd="0" destOrd="0" presId="urn:microsoft.com/office/officeart/2005/8/layout/lProcess2"/>
    <dgm:cxn modelId="{A19B9DCC-0297-4A68-952B-52ABE4846252}" type="presParOf" srcId="{55D3F6F1-B381-4BA7-9C5C-15ADDE3EFEE8}" destId="{C48655D7-E663-4160-876C-CE20625459A6}" srcOrd="1" destOrd="0" presId="urn:microsoft.com/office/officeart/2005/8/layout/lProcess2"/>
    <dgm:cxn modelId="{0C21881B-AC14-4C0E-98B0-3F349089994D}" type="presParOf" srcId="{55D3F6F1-B381-4BA7-9C5C-15ADDE3EFEE8}" destId="{341FF980-74AD-41D2-ACFB-30FA1B01589D}" srcOrd="2" destOrd="0" presId="urn:microsoft.com/office/officeart/2005/8/layout/lProcess2"/>
    <dgm:cxn modelId="{62C8A03D-D118-465B-AC13-4ACF2E8AFE33}" type="presParOf" srcId="{55D3F6F1-B381-4BA7-9C5C-15ADDE3EFEE8}" destId="{AD451570-48B1-41C9-B070-0EC7D5E79DD9}" srcOrd="3" destOrd="0" presId="urn:microsoft.com/office/officeart/2005/8/layout/lProcess2"/>
    <dgm:cxn modelId="{53197F03-84B9-4762-8CD9-8D2345AF75F3}" type="presParOf" srcId="{55D3F6F1-B381-4BA7-9C5C-15ADDE3EFEE8}" destId="{FFFF70E1-6D63-423D-94C9-BD1659E2C505}" srcOrd="4"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AB8BE-2748-4F41-B64A-58FEC948ED40}" type="doc">
      <dgm:prSet loTypeId="urn:microsoft.com/office/officeart/2005/8/layout/default" loCatId="list" qsTypeId="urn:microsoft.com/office/officeart/2005/8/quickstyle/simple1" qsCatId="simple" csTypeId="urn:microsoft.com/office/officeart/2005/8/colors/accent1_1" csCatId="accent1" phldr="1"/>
      <dgm:spPr/>
      <dgm:t>
        <a:bodyPr/>
        <a:lstStyle/>
        <a:p>
          <a:endParaRPr lang="en-US"/>
        </a:p>
      </dgm:t>
    </dgm:pt>
    <dgm:pt modelId="{07C5FC0D-4085-4B1D-B978-D93FE11B6FD2}">
      <dgm:prSet/>
      <dgm:spPr/>
      <dgm:t>
        <a:bodyPr/>
        <a:lstStyle/>
        <a:p>
          <a:r>
            <a:rPr lang="en-US" dirty="0"/>
            <a:t>Use new DMV for backup insights</a:t>
          </a:r>
        </a:p>
      </dgm:t>
    </dgm:pt>
    <dgm:pt modelId="{CF5A7411-2576-4502-9B25-92E899201265}" type="parTrans" cxnId="{68CB1FD0-99A8-4E6F-BB70-35165EE4DFE5}">
      <dgm:prSet/>
      <dgm:spPr/>
      <dgm:t>
        <a:bodyPr/>
        <a:lstStyle/>
        <a:p>
          <a:endParaRPr lang="en-US"/>
        </a:p>
      </dgm:t>
    </dgm:pt>
    <dgm:pt modelId="{E0338EDF-12D5-4600-8F83-F319F751322D}" type="sibTrans" cxnId="{68CB1FD0-99A8-4E6F-BB70-35165EE4DFE5}">
      <dgm:prSet/>
      <dgm:spPr/>
      <dgm:t>
        <a:bodyPr/>
        <a:lstStyle/>
        <a:p>
          <a:endParaRPr lang="en-US"/>
        </a:p>
      </dgm:t>
    </dgm:pt>
    <dgm:pt modelId="{381EE000-1CB5-4D8F-8668-8B0D6CD352ED}">
      <dgm:prSet/>
      <dgm:spPr/>
      <dgm:t>
        <a:bodyPr/>
        <a:lstStyle/>
        <a:p>
          <a:r>
            <a:rPr lang="en-US" dirty="0"/>
            <a:t>LTR up to 10 years and have extra costs</a:t>
          </a:r>
        </a:p>
      </dgm:t>
    </dgm:pt>
    <dgm:pt modelId="{0043E91F-963F-49CA-9325-80266EFA2ABD}" type="parTrans" cxnId="{1FA4E023-6416-46B2-B1DC-C419C1D5E09F}">
      <dgm:prSet/>
      <dgm:spPr/>
      <dgm:t>
        <a:bodyPr/>
        <a:lstStyle/>
        <a:p>
          <a:endParaRPr lang="en-US"/>
        </a:p>
      </dgm:t>
    </dgm:pt>
    <dgm:pt modelId="{BE4C10FA-6EE0-4E7D-951F-812C474EFEC8}" type="sibTrans" cxnId="{1FA4E023-6416-46B2-B1DC-C419C1D5E09F}">
      <dgm:prSet/>
      <dgm:spPr/>
      <dgm:t>
        <a:bodyPr/>
        <a:lstStyle/>
        <a:p>
          <a:endParaRPr lang="en-US"/>
        </a:p>
      </dgm:t>
    </dgm:pt>
    <dgm:pt modelId="{988A6340-D3F2-498F-ACE2-5E75FA39058A}">
      <dgm:prSet/>
      <dgm:spPr/>
      <dgm:t>
        <a:bodyPr/>
        <a:lstStyle/>
        <a:p>
          <a:r>
            <a:rPr lang="en-US" dirty="0"/>
            <a:t>Learn how to </a:t>
          </a:r>
          <a:r>
            <a:rPr lang="en-US" dirty="0">
              <a:hlinkClick xmlns:r="http://schemas.openxmlformats.org/officeDocument/2006/relationships" r:id="rId1"/>
            </a:rPr>
            <a:t>monitor backup costs</a:t>
          </a:r>
          <a:endParaRPr lang="en-US" dirty="0"/>
        </a:p>
      </dgm:t>
    </dgm:pt>
    <dgm:pt modelId="{152A1C1D-9674-4DE4-8AEF-78D4E510CDF2}" type="parTrans" cxnId="{3B392A10-1FF4-482F-831C-0B85A037B537}">
      <dgm:prSet/>
      <dgm:spPr/>
      <dgm:t>
        <a:bodyPr/>
        <a:lstStyle/>
        <a:p>
          <a:endParaRPr lang="en-US"/>
        </a:p>
      </dgm:t>
    </dgm:pt>
    <dgm:pt modelId="{7DDEBFEB-079E-40AA-A502-ECDF51B78310}" type="sibTrans" cxnId="{3B392A10-1FF4-482F-831C-0B85A037B537}">
      <dgm:prSet/>
      <dgm:spPr/>
      <dgm:t>
        <a:bodyPr/>
        <a:lstStyle/>
        <a:p>
          <a:endParaRPr lang="en-US"/>
        </a:p>
      </dgm:t>
    </dgm:pt>
    <dgm:pt modelId="{4D9EACB5-51D3-4920-869F-11BA22C9483D}">
      <dgm:prSet/>
      <dgm:spPr/>
      <dgm:t>
        <a:bodyPr/>
        <a:lstStyle/>
        <a:p>
          <a:r>
            <a:rPr lang="en-US" dirty="0"/>
            <a:t>Excess costs per GB per month based on redundancy and retention</a:t>
          </a:r>
        </a:p>
      </dgm:t>
    </dgm:pt>
    <dgm:pt modelId="{7A815478-59B3-4788-956A-C705A39C70C1}" type="parTrans" cxnId="{42A44B27-DF59-4AB0-977F-C1D520436464}">
      <dgm:prSet/>
      <dgm:spPr/>
      <dgm:t>
        <a:bodyPr/>
        <a:lstStyle/>
        <a:p>
          <a:endParaRPr lang="en-US"/>
        </a:p>
      </dgm:t>
    </dgm:pt>
    <dgm:pt modelId="{4F8A2EAF-ABEF-4CE2-9F6B-F723BCC01088}" type="sibTrans" cxnId="{42A44B27-DF59-4AB0-977F-C1D520436464}">
      <dgm:prSet/>
      <dgm:spPr/>
      <dgm:t>
        <a:bodyPr/>
        <a:lstStyle/>
        <a:p>
          <a:endParaRPr lang="en-US"/>
        </a:p>
      </dgm:t>
    </dgm:pt>
    <dgm:pt modelId="{BDD15D8F-D66B-42E7-BC20-28CF5C9CB123}">
      <dgm:prSet/>
      <dgm:spPr/>
      <dgm:t>
        <a:bodyPr/>
        <a:lstStyle/>
        <a:p>
          <a:r>
            <a:rPr lang="en-US" dirty="0"/>
            <a:t>Hyperscale uses snapshot backups for super fast restores</a:t>
          </a:r>
        </a:p>
      </dgm:t>
    </dgm:pt>
    <dgm:pt modelId="{CF0B9DEC-19C7-4A57-9B58-898CE3A65AEF}" type="parTrans" cxnId="{71E9BE05-56D1-4E9C-B349-77A79F623FF2}">
      <dgm:prSet/>
      <dgm:spPr/>
      <dgm:t>
        <a:bodyPr/>
        <a:lstStyle/>
        <a:p>
          <a:endParaRPr lang="en-US"/>
        </a:p>
      </dgm:t>
    </dgm:pt>
    <dgm:pt modelId="{F2B3C7BF-D043-4FC1-8188-7DA305BE9980}" type="sibTrans" cxnId="{71E9BE05-56D1-4E9C-B349-77A79F623FF2}">
      <dgm:prSet/>
      <dgm:spPr/>
      <dgm:t>
        <a:bodyPr/>
        <a:lstStyle/>
        <a:p>
          <a:endParaRPr lang="en-US"/>
        </a:p>
      </dgm:t>
    </dgm:pt>
    <dgm:pt modelId="{FF7F976D-A6BE-40DD-ADB7-EB8EC6D84A3C}" type="pres">
      <dgm:prSet presAssocID="{EDCAB8BE-2748-4F41-B64A-58FEC948ED40}" presName="diagram" presStyleCnt="0">
        <dgm:presLayoutVars>
          <dgm:dir/>
          <dgm:resizeHandles val="exact"/>
        </dgm:presLayoutVars>
      </dgm:prSet>
      <dgm:spPr/>
    </dgm:pt>
    <dgm:pt modelId="{BF0C843B-BA2A-474F-B9E1-50E73C763B88}" type="pres">
      <dgm:prSet presAssocID="{BDD15D8F-D66B-42E7-BC20-28CF5C9CB123}" presName="node" presStyleLbl="node1" presStyleIdx="0" presStyleCnt="5">
        <dgm:presLayoutVars>
          <dgm:bulletEnabled val="1"/>
        </dgm:presLayoutVars>
      </dgm:prSet>
      <dgm:spPr/>
    </dgm:pt>
    <dgm:pt modelId="{6F47D1BC-7F82-47CE-A1EC-F671AEE0478E}" type="pres">
      <dgm:prSet presAssocID="{F2B3C7BF-D043-4FC1-8188-7DA305BE9980}" presName="sibTrans" presStyleCnt="0"/>
      <dgm:spPr/>
    </dgm:pt>
    <dgm:pt modelId="{0E56F4D4-68F1-49B7-B0F8-7B139BE02A4B}" type="pres">
      <dgm:prSet presAssocID="{07C5FC0D-4085-4B1D-B978-D93FE11B6FD2}" presName="node" presStyleLbl="node1" presStyleIdx="1" presStyleCnt="5">
        <dgm:presLayoutVars>
          <dgm:bulletEnabled val="1"/>
        </dgm:presLayoutVars>
      </dgm:prSet>
      <dgm:spPr/>
    </dgm:pt>
    <dgm:pt modelId="{2413E19B-52E6-44D1-B00E-A29A3880458D}" type="pres">
      <dgm:prSet presAssocID="{E0338EDF-12D5-4600-8F83-F319F751322D}" presName="sibTrans" presStyleCnt="0"/>
      <dgm:spPr/>
    </dgm:pt>
    <dgm:pt modelId="{D07D9FD0-7624-4339-9276-D0872BB437B8}" type="pres">
      <dgm:prSet presAssocID="{381EE000-1CB5-4D8F-8668-8B0D6CD352ED}" presName="node" presStyleLbl="node1" presStyleIdx="2" presStyleCnt="5">
        <dgm:presLayoutVars>
          <dgm:bulletEnabled val="1"/>
        </dgm:presLayoutVars>
      </dgm:prSet>
      <dgm:spPr/>
    </dgm:pt>
    <dgm:pt modelId="{5E412B17-326A-4C45-8FF9-05F149DBC643}" type="pres">
      <dgm:prSet presAssocID="{BE4C10FA-6EE0-4E7D-951F-812C474EFEC8}" presName="sibTrans" presStyleCnt="0"/>
      <dgm:spPr/>
    </dgm:pt>
    <dgm:pt modelId="{6A5407C6-99B4-483F-AC41-E8438DAF306E}" type="pres">
      <dgm:prSet presAssocID="{4D9EACB5-51D3-4920-869F-11BA22C9483D}" presName="node" presStyleLbl="node1" presStyleIdx="3" presStyleCnt="5">
        <dgm:presLayoutVars>
          <dgm:bulletEnabled val="1"/>
        </dgm:presLayoutVars>
      </dgm:prSet>
      <dgm:spPr/>
    </dgm:pt>
    <dgm:pt modelId="{EF834D63-B6F0-4984-B47B-05EF185F3F26}" type="pres">
      <dgm:prSet presAssocID="{4F8A2EAF-ABEF-4CE2-9F6B-F723BCC01088}" presName="sibTrans" presStyleCnt="0"/>
      <dgm:spPr/>
    </dgm:pt>
    <dgm:pt modelId="{7C273271-9559-4EB8-BB14-53850ABB5783}" type="pres">
      <dgm:prSet presAssocID="{988A6340-D3F2-498F-ACE2-5E75FA39058A}" presName="node" presStyleLbl="node1" presStyleIdx="4" presStyleCnt="5">
        <dgm:presLayoutVars>
          <dgm:bulletEnabled val="1"/>
        </dgm:presLayoutVars>
      </dgm:prSet>
      <dgm:spPr/>
    </dgm:pt>
  </dgm:ptLst>
  <dgm:cxnLst>
    <dgm:cxn modelId="{71E9BE05-56D1-4E9C-B349-77A79F623FF2}" srcId="{EDCAB8BE-2748-4F41-B64A-58FEC948ED40}" destId="{BDD15D8F-D66B-42E7-BC20-28CF5C9CB123}" srcOrd="0" destOrd="0" parTransId="{CF0B9DEC-19C7-4A57-9B58-898CE3A65AEF}" sibTransId="{F2B3C7BF-D043-4FC1-8188-7DA305BE9980}"/>
    <dgm:cxn modelId="{FFB6890D-5DFB-41A2-B659-AFD0C0E5401B}" type="presOf" srcId="{EDCAB8BE-2748-4F41-B64A-58FEC948ED40}" destId="{FF7F976D-A6BE-40DD-ADB7-EB8EC6D84A3C}" srcOrd="0" destOrd="0" presId="urn:microsoft.com/office/officeart/2005/8/layout/default"/>
    <dgm:cxn modelId="{3B392A10-1FF4-482F-831C-0B85A037B537}" srcId="{EDCAB8BE-2748-4F41-B64A-58FEC948ED40}" destId="{988A6340-D3F2-498F-ACE2-5E75FA39058A}" srcOrd="4" destOrd="0" parTransId="{152A1C1D-9674-4DE4-8AEF-78D4E510CDF2}" sibTransId="{7DDEBFEB-079E-40AA-A502-ECDF51B78310}"/>
    <dgm:cxn modelId="{1FA4E023-6416-46B2-B1DC-C419C1D5E09F}" srcId="{EDCAB8BE-2748-4F41-B64A-58FEC948ED40}" destId="{381EE000-1CB5-4D8F-8668-8B0D6CD352ED}" srcOrd="2" destOrd="0" parTransId="{0043E91F-963F-49CA-9325-80266EFA2ABD}" sibTransId="{BE4C10FA-6EE0-4E7D-951F-812C474EFEC8}"/>
    <dgm:cxn modelId="{42A44B27-DF59-4AB0-977F-C1D520436464}" srcId="{EDCAB8BE-2748-4F41-B64A-58FEC948ED40}" destId="{4D9EACB5-51D3-4920-869F-11BA22C9483D}" srcOrd="3" destOrd="0" parTransId="{7A815478-59B3-4788-956A-C705A39C70C1}" sibTransId="{4F8A2EAF-ABEF-4CE2-9F6B-F723BCC01088}"/>
    <dgm:cxn modelId="{E50A8C56-F947-42DB-8EFA-9A82D0643A5C}" type="presOf" srcId="{07C5FC0D-4085-4B1D-B978-D93FE11B6FD2}" destId="{0E56F4D4-68F1-49B7-B0F8-7B139BE02A4B}" srcOrd="0" destOrd="0" presId="urn:microsoft.com/office/officeart/2005/8/layout/default"/>
    <dgm:cxn modelId="{16BBF17E-5F85-48A5-A067-7C764AD01182}" type="presOf" srcId="{BDD15D8F-D66B-42E7-BC20-28CF5C9CB123}" destId="{BF0C843B-BA2A-474F-B9E1-50E73C763B88}" srcOrd="0" destOrd="0" presId="urn:microsoft.com/office/officeart/2005/8/layout/default"/>
    <dgm:cxn modelId="{11E9BF81-7120-45D3-9C3F-63F25219F01B}" type="presOf" srcId="{988A6340-D3F2-498F-ACE2-5E75FA39058A}" destId="{7C273271-9559-4EB8-BB14-53850ABB5783}" srcOrd="0" destOrd="0" presId="urn:microsoft.com/office/officeart/2005/8/layout/default"/>
    <dgm:cxn modelId="{1CA15EAE-2C64-4903-A282-D5239ABA6865}" type="presOf" srcId="{4D9EACB5-51D3-4920-869F-11BA22C9483D}" destId="{6A5407C6-99B4-483F-AC41-E8438DAF306E}" srcOrd="0" destOrd="0" presId="urn:microsoft.com/office/officeart/2005/8/layout/default"/>
    <dgm:cxn modelId="{68CB1FD0-99A8-4E6F-BB70-35165EE4DFE5}" srcId="{EDCAB8BE-2748-4F41-B64A-58FEC948ED40}" destId="{07C5FC0D-4085-4B1D-B978-D93FE11B6FD2}" srcOrd="1" destOrd="0" parTransId="{CF5A7411-2576-4502-9B25-92E899201265}" sibTransId="{E0338EDF-12D5-4600-8F83-F319F751322D}"/>
    <dgm:cxn modelId="{766A39F8-8E08-4FAF-9A63-0B7F30A65B42}" type="presOf" srcId="{381EE000-1CB5-4D8F-8668-8B0D6CD352ED}" destId="{D07D9FD0-7624-4339-9276-D0872BB437B8}" srcOrd="0" destOrd="0" presId="urn:microsoft.com/office/officeart/2005/8/layout/default"/>
    <dgm:cxn modelId="{12F8F353-CC40-4B73-876C-E2869FB91642}" type="presParOf" srcId="{FF7F976D-A6BE-40DD-ADB7-EB8EC6D84A3C}" destId="{BF0C843B-BA2A-474F-B9E1-50E73C763B88}" srcOrd="0" destOrd="0" presId="urn:microsoft.com/office/officeart/2005/8/layout/default"/>
    <dgm:cxn modelId="{A86E6A70-CD83-4C5E-B812-934C96B09A58}" type="presParOf" srcId="{FF7F976D-A6BE-40DD-ADB7-EB8EC6D84A3C}" destId="{6F47D1BC-7F82-47CE-A1EC-F671AEE0478E}" srcOrd="1" destOrd="0" presId="urn:microsoft.com/office/officeart/2005/8/layout/default"/>
    <dgm:cxn modelId="{7D207468-D69D-44F5-951A-99521A83002B}" type="presParOf" srcId="{FF7F976D-A6BE-40DD-ADB7-EB8EC6D84A3C}" destId="{0E56F4D4-68F1-49B7-B0F8-7B139BE02A4B}" srcOrd="2" destOrd="0" presId="urn:microsoft.com/office/officeart/2005/8/layout/default"/>
    <dgm:cxn modelId="{2BC7952D-A9E0-41F9-A713-1F0F7E1B04F2}" type="presParOf" srcId="{FF7F976D-A6BE-40DD-ADB7-EB8EC6D84A3C}" destId="{2413E19B-52E6-44D1-B00E-A29A3880458D}" srcOrd="3" destOrd="0" presId="urn:microsoft.com/office/officeart/2005/8/layout/default"/>
    <dgm:cxn modelId="{85EDFF37-184E-4B4F-85B3-CEAF91BC1194}" type="presParOf" srcId="{FF7F976D-A6BE-40DD-ADB7-EB8EC6D84A3C}" destId="{D07D9FD0-7624-4339-9276-D0872BB437B8}" srcOrd="4" destOrd="0" presId="urn:microsoft.com/office/officeart/2005/8/layout/default"/>
    <dgm:cxn modelId="{F1F5EF1B-792F-41AD-9F61-9A796BE4EB54}" type="presParOf" srcId="{FF7F976D-A6BE-40DD-ADB7-EB8EC6D84A3C}" destId="{5E412B17-326A-4C45-8FF9-05F149DBC643}" srcOrd="5" destOrd="0" presId="urn:microsoft.com/office/officeart/2005/8/layout/default"/>
    <dgm:cxn modelId="{0443DBB2-5D0C-4613-AF85-5291B9BB96A2}" type="presParOf" srcId="{FF7F976D-A6BE-40DD-ADB7-EB8EC6D84A3C}" destId="{6A5407C6-99B4-483F-AC41-E8438DAF306E}" srcOrd="6" destOrd="0" presId="urn:microsoft.com/office/officeart/2005/8/layout/default"/>
    <dgm:cxn modelId="{D66325C8-11E3-4B8F-8084-88304CC44588}" type="presParOf" srcId="{FF7F976D-A6BE-40DD-ADB7-EB8EC6D84A3C}" destId="{EF834D63-B6F0-4984-B47B-05EF185F3F26}" srcOrd="7" destOrd="0" presId="urn:microsoft.com/office/officeart/2005/8/layout/default"/>
    <dgm:cxn modelId="{5AD0241A-46BC-44FF-9187-8CFB5F8D18E7}" type="presParOf" srcId="{FF7F976D-A6BE-40DD-ADB7-EB8EC6D84A3C}" destId="{7C273271-9559-4EB8-BB14-53850ABB5783}"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87555A14-EF75-4339-936D-4906696AB1F5}" type="doc">
      <dgm:prSet loTypeId="urn:microsoft.com/office/officeart/2005/8/layout/hList6" loCatId="list" qsTypeId="urn:microsoft.com/office/officeart/2005/8/quickstyle/simple1" qsCatId="simple" csTypeId="urn:microsoft.com/office/officeart/2005/8/colors/accent2_1" csCatId="accent2" phldr="1"/>
      <dgm:spPr/>
      <dgm:t>
        <a:bodyPr/>
        <a:lstStyle/>
        <a:p>
          <a:endParaRPr lang="en-US"/>
        </a:p>
      </dgm:t>
    </dgm:pt>
    <dgm:pt modelId="{21B0E684-0DB7-4522-89F6-E3F0AF507CBD}">
      <dgm:prSet/>
      <dgm:spPr/>
      <dgm:t>
        <a:bodyPr/>
        <a:lstStyle/>
        <a:p>
          <a:r>
            <a:rPr lang="en-US" dirty="0"/>
            <a:t>Creating databases</a:t>
          </a:r>
        </a:p>
      </dgm:t>
    </dgm:pt>
    <dgm:pt modelId="{7BE4EA9E-D092-408B-B66F-1E1735E981F7}" type="parTrans" cxnId="{A2627C49-DEE9-4C06-99FA-B0468304D303}">
      <dgm:prSet/>
      <dgm:spPr/>
      <dgm:t>
        <a:bodyPr/>
        <a:lstStyle/>
        <a:p>
          <a:endParaRPr lang="en-US"/>
        </a:p>
      </dgm:t>
    </dgm:pt>
    <dgm:pt modelId="{EA5D6302-4A30-4FCA-920F-F45428D09322}" type="sibTrans" cxnId="{A2627C49-DEE9-4C06-99FA-B0468304D303}">
      <dgm:prSet/>
      <dgm:spPr/>
      <dgm:t>
        <a:bodyPr/>
        <a:lstStyle/>
        <a:p>
          <a:endParaRPr lang="en-US"/>
        </a:p>
      </dgm:t>
    </dgm:pt>
    <dgm:pt modelId="{D3BFA63A-B2D6-4CF1-9A6B-EF5EF24FBB74}">
      <dgm:prSet/>
      <dgm:spPr/>
      <dgm:t>
        <a:bodyPr/>
        <a:lstStyle/>
        <a:p>
          <a:r>
            <a:rPr lang="en-US" dirty="0"/>
            <a:t>Dropping databases</a:t>
          </a:r>
        </a:p>
      </dgm:t>
    </dgm:pt>
    <dgm:pt modelId="{EDE0B6AF-5BDA-49B1-A232-D2B87F975305}" type="parTrans" cxnId="{14D1B3C6-7E74-4D89-98F0-E5DEDA482736}">
      <dgm:prSet/>
      <dgm:spPr/>
      <dgm:t>
        <a:bodyPr/>
        <a:lstStyle/>
        <a:p>
          <a:endParaRPr lang="en-US"/>
        </a:p>
      </dgm:t>
    </dgm:pt>
    <dgm:pt modelId="{82C1EFE8-9352-4342-857B-216A83339A1D}" type="sibTrans" cxnId="{14D1B3C6-7E74-4D89-98F0-E5DEDA482736}">
      <dgm:prSet/>
      <dgm:spPr/>
      <dgm:t>
        <a:bodyPr/>
        <a:lstStyle/>
        <a:p>
          <a:endParaRPr lang="en-US"/>
        </a:p>
      </dgm:t>
    </dgm:pt>
    <dgm:pt modelId="{5EAD2E0B-7EC6-46FB-84AF-E3E5F8A3C1CC}">
      <dgm:prSet/>
      <dgm:spPr/>
      <dgm:t>
        <a:bodyPr/>
        <a:lstStyle/>
        <a:p>
          <a:r>
            <a:rPr lang="en-US" dirty="0"/>
            <a:t>Moving databases</a:t>
          </a:r>
        </a:p>
      </dgm:t>
    </dgm:pt>
    <dgm:pt modelId="{68B5829E-DC33-4C34-845E-130FEEA3F7CB}" type="parTrans" cxnId="{D310646D-93AA-4FDA-8F4B-78D2AE62F2CC}">
      <dgm:prSet/>
      <dgm:spPr/>
      <dgm:t>
        <a:bodyPr/>
        <a:lstStyle/>
        <a:p>
          <a:endParaRPr lang="en-US"/>
        </a:p>
      </dgm:t>
    </dgm:pt>
    <dgm:pt modelId="{0535BDAF-4DE8-4AD4-B7B1-217C9B2E8F9E}" type="sibTrans" cxnId="{D310646D-93AA-4FDA-8F4B-78D2AE62F2CC}">
      <dgm:prSet/>
      <dgm:spPr/>
      <dgm:t>
        <a:bodyPr/>
        <a:lstStyle/>
        <a:p>
          <a:endParaRPr lang="en-US"/>
        </a:p>
      </dgm:t>
    </dgm:pt>
    <dgm:pt modelId="{674A77C5-92EE-4D00-8EE8-2053F9927A71}">
      <dgm:prSet/>
      <dgm:spPr/>
      <dgm:t>
        <a:bodyPr/>
        <a:lstStyle/>
        <a:p>
          <a:r>
            <a:rPr lang="en-US" dirty="0"/>
            <a:t>Coping databases</a:t>
          </a:r>
        </a:p>
      </dgm:t>
    </dgm:pt>
    <dgm:pt modelId="{20876BC8-E16A-4AD2-9F5E-51685CD6A6DF}" type="parTrans" cxnId="{F0F6D2F5-0439-4223-BC5F-B0C6E3259F46}">
      <dgm:prSet/>
      <dgm:spPr/>
      <dgm:t>
        <a:bodyPr/>
        <a:lstStyle/>
        <a:p>
          <a:endParaRPr lang="en-US"/>
        </a:p>
      </dgm:t>
    </dgm:pt>
    <dgm:pt modelId="{C2E04FC2-B639-4947-B5B4-19C752856924}" type="sibTrans" cxnId="{F0F6D2F5-0439-4223-BC5F-B0C6E3259F46}">
      <dgm:prSet/>
      <dgm:spPr/>
      <dgm:t>
        <a:bodyPr/>
        <a:lstStyle/>
        <a:p>
          <a:endParaRPr lang="en-US"/>
        </a:p>
      </dgm:t>
    </dgm:pt>
    <dgm:pt modelId="{54ACF11E-0340-44A6-9E24-BE4E65E09D69}">
      <dgm:prSet/>
      <dgm:spPr/>
      <dgm:t>
        <a:bodyPr/>
        <a:lstStyle/>
        <a:p>
          <a:r>
            <a:rPr lang="en-US" dirty="0"/>
            <a:t>Moving servers</a:t>
          </a:r>
        </a:p>
      </dgm:t>
    </dgm:pt>
    <dgm:pt modelId="{C8AC4B72-2A87-4B43-96B3-91FFA02F28A6}" type="parTrans" cxnId="{C897D6E0-1D95-447D-AEA8-5DEA72A62A20}">
      <dgm:prSet/>
      <dgm:spPr/>
      <dgm:t>
        <a:bodyPr/>
        <a:lstStyle/>
        <a:p>
          <a:endParaRPr lang="en-US"/>
        </a:p>
      </dgm:t>
    </dgm:pt>
    <dgm:pt modelId="{9A6469A2-653E-4524-87C2-2AF3DA0FCCB0}" type="sibTrans" cxnId="{C897D6E0-1D95-447D-AEA8-5DEA72A62A20}">
      <dgm:prSet/>
      <dgm:spPr/>
      <dgm:t>
        <a:bodyPr/>
        <a:lstStyle/>
        <a:p>
          <a:endParaRPr lang="en-US"/>
        </a:p>
      </dgm:t>
    </dgm:pt>
    <dgm:pt modelId="{1F3CE3EA-6848-455A-A0D4-787DC1FBE222}">
      <dgm:prSet/>
      <dgm:spPr/>
      <dgm:t>
        <a:bodyPr/>
        <a:lstStyle/>
        <a:p>
          <a:r>
            <a:rPr lang="en-US" dirty="0"/>
            <a:t>Dropping servers</a:t>
          </a:r>
        </a:p>
      </dgm:t>
    </dgm:pt>
    <dgm:pt modelId="{19EBE742-9ACF-4C71-B98A-435AFDFDBB77}" type="parTrans" cxnId="{E7FC3116-D86F-471D-9C59-144BB9C191F7}">
      <dgm:prSet/>
      <dgm:spPr/>
      <dgm:t>
        <a:bodyPr/>
        <a:lstStyle/>
        <a:p>
          <a:endParaRPr lang="en-US"/>
        </a:p>
      </dgm:t>
    </dgm:pt>
    <dgm:pt modelId="{32AE7BA6-4077-46B8-B692-F53FFDB4914F}" type="sibTrans" cxnId="{E7FC3116-D86F-471D-9C59-144BB9C191F7}">
      <dgm:prSet/>
      <dgm:spPr/>
      <dgm:t>
        <a:bodyPr/>
        <a:lstStyle/>
        <a:p>
          <a:endParaRPr lang="en-US"/>
        </a:p>
      </dgm:t>
    </dgm:pt>
    <dgm:pt modelId="{CDEF3057-C6DA-4F2E-B361-A5FD63B5D8EC}">
      <dgm:prSet/>
      <dgm:spPr/>
      <dgm:t>
        <a:bodyPr/>
        <a:lstStyle/>
        <a:p>
          <a:r>
            <a:rPr lang="en-US" dirty="0"/>
            <a:t>Space Management</a:t>
          </a:r>
        </a:p>
      </dgm:t>
    </dgm:pt>
    <dgm:pt modelId="{4FE9A9BC-434E-437C-BF58-484FB35DE67D}" type="parTrans" cxnId="{99C6E040-5146-4C54-9ED0-8C045D30FFEF}">
      <dgm:prSet/>
      <dgm:spPr/>
      <dgm:t>
        <a:bodyPr/>
        <a:lstStyle/>
        <a:p>
          <a:endParaRPr lang="en-US"/>
        </a:p>
      </dgm:t>
    </dgm:pt>
    <dgm:pt modelId="{BCB7B69F-E13B-4DD1-96C5-DE106A2D392F}" type="sibTrans" cxnId="{99C6E040-5146-4C54-9ED0-8C045D30FFEF}">
      <dgm:prSet/>
      <dgm:spPr/>
      <dgm:t>
        <a:bodyPr/>
        <a:lstStyle/>
        <a:p>
          <a:endParaRPr lang="en-US"/>
        </a:p>
      </dgm:t>
    </dgm:pt>
    <dgm:pt modelId="{52B3B3F9-1915-49DD-9B05-7AB71347C514}">
      <dgm:prSet/>
      <dgm:spPr/>
      <dgm:t>
        <a:bodyPr/>
        <a:lstStyle/>
        <a:p>
          <a:r>
            <a:rPr lang="en-US" dirty="0"/>
            <a:t>Managing Databases</a:t>
          </a:r>
        </a:p>
      </dgm:t>
    </dgm:pt>
    <dgm:pt modelId="{AF3CDABB-F345-42E8-8D8F-61510477FF0F}" type="parTrans" cxnId="{103B4794-EEC3-42C0-9F8B-6E8306FF10F4}">
      <dgm:prSet/>
      <dgm:spPr/>
      <dgm:t>
        <a:bodyPr/>
        <a:lstStyle/>
        <a:p>
          <a:endParaRPr lang="en-US"/>
        </a:p>
      </dgm:t>
    </dgm:pt>
    <dgm:pt modelId="{D6D46402-C2F2-4518-8617-3D1EFE95AC97}" type="sibTrans" cxnId="{103B4794-EEC3-42C0-9F8B-6E8306FF10F4}">
      <dgm:prSet/>
      <dgm:spPr/>
      <dgm:t>
        <a:bodyPr/>
        <a:lstStyle/>
        <a:p>
          <a:endParaRPr lang="en-US"/>
        </a:p>
      </dgm:t>
    </dgm:pt>
    <dgm:pt modelId="{7EA19E3F-5717-444E-B484-293705290900}">
      <dgm:prSet/>
      <dgm:spPr/>
      <dgm:t>
        <a:bodyPr/>
        <a:lstStyle/>
        <a:p>
          <a:r>
            <a:rPr lang="en-US" dirty="0"/>
            <a:t>Managing Servers</a:t>
          </a:r>
        </a:p>
      </dgm:t>
    </dgm:pt>
    <dgm:pt modelId="{B35F1A9B-9060-4890-BDAC-86E1DD880218}" type="parTrans" cxnId="{7144C69D-B7EF-4235-AB94-43F3CE331EE4}">
      <dgm:prSet/>
      <dgm:spPr/>
      <dgm:t>
        <a:bodyPr/>
        <a:lstStyle/>
        <a:p>
          <a:endParaRPr lang="en-US"/>
        </a:p>
      </dgm:t>
    </dgm:pt>
    <dgm:pt modelId="{932F6093-34D2-4E73-98A6-BE6D24614B3F}" type="sibTrans" cxnId="{7144C69D-B7EF-4235-AB94-43F3CE331EE4}">
      <dgm:prSet/>
      <dgm:spPr/>
      <dgm:t>
        <a:bodyPr/>
        <a:lstStyle/>
        <a:p>
          <a:endParaRPr lang="en-US"/>
        </a:p>
      </dgm:t>
    </dgm:pt>
    <dgm:pt modelId="{43AB05F7-C6DC-4E6A-84FB-C8D06F505389}">
      <dgm:prSet/>
      <dgm:spPr/>
      <dgm:t>
        <a:bodyPr/>
        <a:lstStyle/>
        <a:p>
          <a:r>
            <a:rPr lang="en-US" dirty="0"/>
            <a:t>Transaction log managed</a:t>
          </a:r>
        </a:p>
      </dgm:t>
    </dgm:pt>
    <dgm:pt modelId="{C96E466F-90FB-4474-BB4D-03A78379FFB0}" type="parTrans" cxnId="{B5773E84-B679-44CF-87CD-EB38CE1E7DD8}">
      <dgm:prSet/>
      <dgm:spPr/>
      <dgm:t>
        <a:bodyPr/>
        <a:lstStyle/>
        <a:p>
          <a:endParaRPr lang="en-US"/>
        </a:p>
      </dgm:t>
    </dgm:pt>
    <dgm:pt modelId="{974FAAA1-4D2D-4A60-A848-8CA69D3A946A}" type="sibTrans" cxnId="{B5773E84-B679-44CF-87CD-EB38CE1E7DD8}">
      <dgm:prSet/>
      <dgm:spPr/>
      <dgm:t>
        <a:bodyPr/>
        <a:lstStyle/>
        <a:p>
          <a:endParaRPr lang="en-US"/>
        </a:p>
      </dgm:t>
    </dgm:pt>
    <dgm:pt modelId="{61AB3BA3-828F-4BFF-BA66-41556DC79D83}">
      <dgm:prSet/>
      <dgm:spPr/>
      <dgm:t>
        <a:bodyPr/>
        <a:lstStyle/>
        <a:p>
          <a:r>
            <a:rPr lang="en-US" dirty="0"/>
            <a:t>Shrinking the database</a:t>
          </a:r>
        </a:p>
      </dgm:t>
    </dgm:pt>
    <dgm:pt modelId="{B4730C25-1C2B-48D1-B393-CAFECC7EDFC7}" type="parTrans" cxnId="{8F5245A8-F348-4D25-9AF1-849395A46F8C}">
      <dgm:prSet/>
      <dgm:spPr/>
      <dgm:t>
        <a:bodyPr/>
        <a:lstStyle/>
        <a:p>
          <a:endParaRPr lang="en-US"/>
        </a:p>
      </dgm:t>
    </dgm:pt>
    <dgm:pt modelId="{56D51564-D771-42E1-8FF2-18C25CF29D8B}" type="sibTrans" cxnId="{8F5245A8-F348-4D25-9AF1-849395A46F8C}">
      <dgm:prSet/>
      <dgm:spPr/>
      <dgm:t>
        <a:bodyPr/>
        <a:lstStyle/>
        <a:p>
          <a:endParaRPr lang="en-US"/>
        </a:p>
      </dgm:t>
    </dgm:pt>
    <dgm:pt modelId="{FAC20FA8-9082-4BCB-BF32-67752FDC3C1D}">
      <dgm:prSet/>
      <dgm:spPr/>
      <dgm:t>
        <a:bodyPr/>
        <a:lstStyle/>
        <a:p>
          <a:r>
            <a:rPr lang="en-US" dirty="0"/>
            <a:t>Database consistency</a:t>
          </a:r>
        </a:p>
      </dgm:t>
    </dgm:pt>
    <dgm:pt modelId="{F20D4F20-01D7-4346-852D-64DD731B46A4}" type="parTrans" cxnId="{1BFBD273-911B-4C68-89AD-E32C32B063FD}">
      <dgm:prSet/>
      <dgm:spPr/>
      <dgm:t>
        <a:bodyPr/>
        <a:lstStyle/>
        <a:p>
          <a:endParaRPr lang="en-US"/>
        </a:p>
      </dgm:t>
    </dgm:pt>
    <dgm:pt modelId="{0CCDC05E-52A7-4464-A2B8-2603ED9B4437}" type="sibTrans" cxnId="{1BFBD273-911B-4C68-89AD-E32C32B063FD}">
      <dgm:prSet/>
      <dgm:spPr/>
      <dgm:t>
        <a:bodyPr/>
        <a:lstStyle/>
        <a:p>
          <a:endParaRPr lang="en-US"/>
        </a:p>
      </dgm:t>
    </dgm:pt>
    <dgm:pt modelId="{2F15F6A0-24AA-43A2-87DE-A38FAC6341C8}">
      <dgm:prSet/>
      <dgm:spPr/>
      <dgm:t>
        <a:bodyPr/>
        <a:lstStyle/>
        <a:p>
          <a:r>
            <a:rPr lang="en-US" dirty="0"/>
            <a:t>CHECKDB allowed (no repair)</a:t>
          </a:r>
        </a:p>
      </dgm:t>
    </dgm:pt>
    <dgm:pt modelId="{02414790-8AFF-4582-9522-32D197796944}" type="parTrans" cxnId="{428D7D43-C4E2-4346-B16B-3ACF2239F1C2}">
      <dgm:prSet/>
      <dgm:spPr/>
      <dgm:t>
        <a:bodyPr/>
        <a:lstStyle/>
        <a:p>
          <a:endParaRPr lang="en-US"/>
        </a:p>
      </dgm:t>
    </dgm:pt>
    <dgm:pt modelId="{FCF208E5-EE03-441A-AFAD-D1CD3943C406}" type="sibTrans" cxnId="{428D7D43-C4E2-4346-B16B-3ACF2239F1C2}">
      <dgm:prSet/>
      <dgm:spPr/>
      <dgm:t>
        <a:bodyPr/>
        <a:lstStyle/>
        <a:p>
          <a:endParaRPr lang="en-US"/>
        </a:p>
      </dgm:t>
    </dgm:pt>
    <dgm:pt modelId="{AF0B84F4-72C8-42BA-AB36-F59746A1DB6A}">
      <dgm:prSet/>
      <dgm:spPr/>
      <dgm:t>
        <a:bodyPr/>
        <a:lstStyle/>
        <a:p>
          <a:endParaRPr lang="en-US" dirty="0"/>
        </a:p>
      </dgm:t>
    </dgm:pt>
    <dgm:pt modelId="{FCC455A7-6764-4C23-B822-0998A0AF9BD8}" type="parTrans" cxnId="{F947B097-7CD4-45B9-B3F7-E0DD01EA68B5}">
      <dgm:prSet/>
      <dgm:spPr/>
      <dgm:t>
        <a:bodyPr/>
        <a:lstStyle/>
        <a:p>
          <a:endParaRPr lang="en-US"/>
        </a:p>
      </dgm:t>
    </dgm:pt>
    <dgm:pt modelId="{D627C754-A94E-4DBE-8B87-8B781D0C318E}" type="sibTrans" cxnId="{F947B097-7CD4-45B9-B3F7-E0DD01EA68B5}">
      <dgm:prSet/>
      <dgm:spPr/>
      <dgm:t>
        <a:bodyPr/>
        <a:lstStyle/>
        <a:p>
          <a:endParaRPr lang="en-US"/>
        </a:p>
      </dgm:t>
    </dgm:pt>
    <dgm:pt modelId="{CF0D105F-A4EF-443E-89B7-12764CA2C0B0}">
      <dgm:prSet/>
      <dgm:spPr/>
      <dgm:t>
        <a:bodyPr/>
        <a:lstStyle/>
        <a:p>
          <a:r>
            <a:rPr lang="en-US" dirty="0"/>
            <a:t>CHECKSUM on by default</a:t>
          </a:r>
        </a:p>
      </dgm:t>
    </dgm:pt>
    <dgm:pt modelId="{9E2F8FAC-123E-4E50-BBF6-E3FAF18657AA}" type="parTrans" cxnId="{FE085EA4-6DBE-406E-9BFC-5DA2190467A8}">
      <dgm:prSet/>
      <dgm:spPr/>
      <dgm:t>
        <a:bodyPr/>
        <a:lstStyle/>
        <a:p>
          <a:endParaRPr lang="en-US"/>
        </a:p>
      </dgm:t>
    </dgm:pt>
    <dgm:pt modelId="{89E1B085-4FAD-416A-AB3F-BB75FA686899}" type="sibTrans" cxnId="{FE085EA4-6DBE-406E-9BFC-5DA2190467A8}">
      <dgm:prSet/>
      <dgm:spPr/>
      <dgm:t>
        <a:bodyPr/>
        <a:lstStyle/>
        <a:p>
          <a:endParaRPr lang="en-US"/>
        </a:p>
      </dgm:t>
    </dgm:pt>
    <dgm:pt modelId="{973BD438-0459-4EDD-AAB2-1C8E750051F9}">
      <dgm:prSet/>
      <dgm:spPr/>
      <dgm:t>
        <a:bodyPr/>
        <a:lstStyle/>
        <a:p>
          <a:r>
            <a:rPr lang="en-US" dirty="0"/>
            <a:t>We can auto repair for you if no impact</a:t>
          </a:r>
        </a:p>
      </dgm:t>
    </dgm:pt>
    <dgm:pt modelId="{D8CF3961-EF77-43A4-8F93-7E403B38868E}" type="parTrans" cxnId="{7C409688-555A-491E-9364-DEADD68319EF}">
      <dgm:prSet/>
      <dgm:spPr/>
      <dgm:t>
        <a:bodyPr/>
        <a:lstStyle/>
        <a:p>
          <a:endParaRPr lang="en-US"/>
        </a:p>
      </dgm:t>
    </dgm:pt>
    <dgm:pt modelId="{6AD4BC9C-7464-4DEF-8C41-D89812B278E9}" type="sibTrans" cxnId="{7C409688-555A-491E-9364-DEADD68319EF}">
      <dgm:prSet/>
      <dgm:spPr/>
      <dgm:t>
        <a:bodyPr/>
        <a:lstStyle/>
        <a:p>
          <a:endParaRPr lang="en-US"/>
        </a:p>
      </dgm:t>
    </dgm:pt>
    <dgm:pt modelId="{77D79314-1516-488E-90D1-9FD620B0DBDE}" type="pres">
      <dgm:prSet presAssocID="{87555A14-EF75-4339-936D-4906696AB1F5}" presName="Name0" presStyleCnt="0">
        <dgm:presLayoutVars>
          <dgm:dir/>
          <dgm:resizeHandles val="exact"/>
        </dgm:presLayoutVars>
      </dgm:prSet>
      <dgm:spPr/>
    </dgm:pt>
    <dgm:pt modelId="{0290A965-66AA-4649-97BB-B3265D0C01BE}" type="pres">
      <dgm:prSet presAssocID="{52B3B3F9-1915-49DD-9B05-7AB71347C514}" presName="node" presStyleLbl="node1" presStyleIdx="0" presStyleCnt="4">
        <dgm:presLayoutVars>
          <dgm:bulletEnabled val="1"/>
        </dgm:presLayoutVars>
      </dgm:prSet>
      <dgm:spPr/>
    </dgm:pt>
    <dgm:pt modelId="{7DF5B903-2323-4EAD-9517-A5D9355DB931}" type="pres">
      <dgm:prSet presAssocID="{D6D46402-C2F2-4518-8617-3D1EFE95AC97}" presName="sibTrans" presStyleCnt="0"/>
      <dgm:spPr/>
    </dgm:pt>
    <dgm:pt modelId="{C9BF264A-70CD-4D73-9263-BA89B981E9FD}" type="pres">
      <dgm:prSet presAssocID="{7EA19E3F-5717-444E-B484-293705290900}" presName="node" presStyleLbl="node1" presStyleIdx="1" presStyleCnt="4">
        <dgm:presLayoutVars>
          <dgm:bulletEnabled val="1"/>
        </dgm:presLayoutVars>
      </dgm:prSet>
      <dgm:spPr/>
    </dgm:pt>
    <dgm:pt modelId="{56AA5808-03F0-43E1-B281-7CDE91062E47}" type="pres">
      <dgm:prSet presAssocID="{932F6093-34D2-4E73-98A6-BE6D24614B3F}" presName="sibTrans" presStyleCnt="0"/>
      <dgm:spPr/>
    </dgm:pt>
    <dgm:pt modelId="{7244372C-0631-4F5C-ACEA-E2AEB693DD25}" type="pres">
      <dgm:prSet presAssocID="{CDEF3057-C6DA-4F2E-B361-A5FD63B5D8EC}" presName="node" presStyleLbl="node1" presStyleIdx="2" presStyleCnt="4">
        <dgm:presLayoutVars>
          <dgm:bulletEnabled val="1"/>
        </dgm:presLayoutVars>
      </dgm:prSet>
      <dgm:spPr/>
    </dgm:pt>
    <dgm:pt modelId="{2D39DC4C-2D2B-447F-B8A9-ED5A8EDA9F2B}" type="pres">
      <dgm:prSet presAssocID="{BCB7B69F-E13B-4DD1-96C5-DE106A2D392F}" presName="sibTrans" presStyleCnt="0"/>
      <dgm:spPr/>
    </dgm:pt>
    <dgm:pt modelId="{7C60BC7D-E405-4502-9C4F-28D584C261DC}" type="pres">
      <dgm:prSet presAssocID="{FAC20FA8-9082-4BCB-BF32-67752FDC3C1D}" presName="node" presStyleLbl="node1" presStyleIdx="3" presStyleCnt="4">
        <dgm:presLayoutVars>
          <dgm:bulletEnabled val="1"/>
        </dgm:presLayoutVars>
      </dgm:prSet>
      <dgm:spPr/>
    </dgm:pt>
  </dgm:ptLst>
  <dgm:cxnLst>
    <dgm:cxn modelId="{28396B0A-6938-41DB-90C2-C46CCF1A9A3D}" type="presOf" srcId="{54ACF11E-0340-44A6-9E24-BE4E65E09D69}" destId="{C9BF264A-70CD-4D73-9263-BA89B981E9FD}" srcOrd="0" destOrd="1" presId="urn:microsoft.com/office/officeart/2005/8/layout/hList6"/>
    <dgm:cxn modelId="{5A1A6A0D-C683-40ED-A578-18F06B369357}" type="presOf" srcId="{7EA19E3F-5717-444E-B484-293705290900}" destId="{C9BF264A-70CD-4D73-9263-BA89B981E9FD}" srcOrd="0" destOrd="0" presId="urn:microsoft.com/office/officeart/2005/8/layout/hList6"/>
    <dgm:cxn modelId="{E7FC3116-D86F-471D-9C59-144BB9C191F7}" srcId="{7EA19E3F-5717-444E-B484-293705290900}" destId="{1F3CE3EA-6848-455A-A0D4-787DC1FBE222}" srcOrd="1" destOrd="0" parTransId="{19EBE742-9ACF-4C71-B98A-435AFDFDBB77}" sibTransId="{32AE7BA6-4077-46B8-B692-F53FFDB4914F}"/>
    <dgm:cxn modelId="{DB122932-7430-4B50-A7F2-E58FCA54DBF3}" type="presOf" srcId="{D3BFA63A-B2D6-4CF1-9A6B-EF5EF24FBB74}" destId="{0290A965-66AA-4649-97BB-B3265D0C01BE}" srcOrd="0" destOrd="2" presId="urn:microsoft.com/office/officeart/2005/8/layout/hList6"/>
    <dgm:cxn modelId="{7576E93F-4AF2-4380-B2E1-A38A84B99711}" type="presOf" srcId="{CF0D105F-A4EF-443E-89B7-12764CA2C0B0}" destId="{7C60BC7D-E405-4502-9C4F-28D584C261DC}" srcOrd="0" destOrd="1" presId="urn:microsoft.com/office/officeart/2005/8/layout/hList6"/>
    <dgm:cxn modelId="{99C6E040-5146-4C54-9ED0-8C045D30FFEF}" srcId="{87555A14-EF75-4339-936D-4906696AB1F5}" destId="{CDEF3057-C6DA-4F2E-B361-A5FD63B5D8EC}" srcOrd="2" destOrd="0" parTransId="{4FE9A9BC-434E-437C-BF58-484FB35DE67D}" sibTransId="{BCB7B69F-E13B-4DD1-96C5-DE106A2D392F}"/>
    <dgm:cxn modelId="{428D7D43-C4E2-4346-B16B-3ACF2239F1C2}" srcId="{FAC20FA8-9082-4BCB-BF32-67752FDC3C1D}" destId="{2F15F6A0-24AA-43A2-87DE-A38FAC6341C8}" srcOrd="1" destOrd="0" parTransId="{02414790-8AFF-4582-9522-32D197796944}" sibTransId="{FCF208E5-EE03-441A-AFAD-D1CD3943C406}"/>
    <dgm:cxn modelId="{A2627C49-DEE9-4C06-99FA-B0468304D303}" srcId="{52B3B3F9-1915-49DD-9B05-7AB71347C514}" destId="{21B0E684-0DB7-4522-89F6-E3F0AF507CBD}" srcOrd="0" destOrd="0" parTransId="{7BE4EA9E-D092-408B-B66F-1E1735E981F7}" sibTransId="{EA5D6302-4A30-4FCA-920F-F45428D09322}"/>
    <dgm:cxn modelId="{D310646D-93AA-4FDA-8F4B-78D2AE62F2CC}" srcId="{52B3B3F9-1915-49DD-9B05-7AB71347C514}" destId="{5EAD2E0B-7EC6-46FB-84AF-E3E5F8A3C1CC}" srcOrd="2" destOrd="0" parTransId="{68B5829E-DC33-4C34-845E-130FEEA3F7CB}" sibTransId="{0535BDAF-4DE8-4AD4-B7B1-217C9B2E8F9E}"/>
    <dgm:cxn modelId="{1BFBD273-911B-4C68-89AD-E32C32B063FD}" srcId="{87555A14-EF75-4339-936D-4906696AB1F5}" destId="{FAC20FA8-9082-4BCB-BF32-67752FDC3C1D}" srcOrd="3" destOrd="0" parTransId="{F20D4F20-01D7-4346-852D-64DD731B46A4}" sibTransId="{0CCDC05E-52A7-4464-A2B8-2603ED9B4437}"/>
    <dgm:cxn modelId="{5CFE2375-B95B-4FE3-BDC8-ADDF0B63D005}" type="presOf" srcId="{21B0E684-0DB7-4522-89F6-E3F0AF507CBD}" destId="{0290A965-66AA-4649-97BB-B3265D0C01BE}" srcOrd="0" destOrd="1" presId="urn:microsoft.com/office/officeart/2005/8/layout/hList6"/>
    <dgm:cxn modelId="{AFC53678-8E3F-4E0F-ACEB-FF74BDEBFCE2}" type="presOf" srcId="{FAC20FA8-9082-4BCB-BF32-67752FDC3C1D}" destId="{7C60BC7D-E405-4502-9C4F-28D584C261DC}" srcOrd="0" destOrd="0" presId="urn:microsoft.com/office/officeart/2005/8/layout/hList6"/>
    <dgm:cxn modelId="{C517AB7E-0AB9-40ED-8804-DAF905A3AE64}" type="presOf" srcId="{61AB3BA3-828F-4BFF-BA66-41556DC79D83}" destId="{7244372C-0631-4F5C-ACEA-E2AEB693DD25}" srcOrd="0" destOrd="2" presId="urn:microsoft.com/office/officeart/2005/8/layout/hList6"/>
    <dgm:cxn modelId="{B5773E84-B679-44CF-87CD-EB38CE1E7DD8}" srcId="{CDEF3057-C6DA-4F2E-B361-A5FD63B5D8EC}" destId="{43AB05F7-C6DC-4E6A-84FB-C8D06F505389}" srcOrd="0" destOrd="0" parTransId="{C96E466F-90FB-4474-BB4D-03A78379FFB0}" sibTransId="{974FAAA1-4D2D-4A60-A848-8CA69D3A946A}"/>
    <dgm:cxn modelId="{7C409688-555A-491E-9364-DEADD68319EF}" srcId="{FAC20FA8-9082-4BCB-BF32-67752FDC3C1D}" destId="{973BD438-0459-4EDD-AAB2-1C8E750051F9}" srcOrd="2" destOrd="0" parTransId="{D8CF3961-EF77-43A4-8F93-7E403B38868E}" sibTransId="{6AD4BC9C-7464-4DEF-8C41-D89812B278E9}"/>
    <dgm:cxn modelId="{51496689-9454-47DA-9470-AC024EA84A65}" type="presOf" srcId="{5EAD2E0B-7EC6-46FB-84AF-E3E5F8A3C1CC}" destId="{0290A965-66AA-4649-97BB-B3265D0C01BE}" srcOrd="0" destOrd="3" presId="urn:microsoft.com/office/officeart/2005/8/layout/hList6"/>
    <dgm:cxn modelId="{361DCF90-CA4B-4ACB-AE62-AA3A06D3F4CD}" type="presOf" srcId="{CDEF3057-C6DA-4F2E-B361-A5FD63B5D8EC}" destId="{7244372C-0631-4F5C-ACEA-E2AEB693DD25}" srcOrd="0" destOrd="0" presId="urn:microsoft.com/office/officeart/2005/8/layout/hList6"/>
    <dgm:cxn modelId="{103B4794-EEC3-42C0-9F8B-6E8306FF10F4}" srcId="{87555A14-EF75-4339-936D-4906696AB1F5}" destId="{52B3B3F9-1915-49DD-9B05-7AB71347C514}" srcOrd="0" destOrd="0" parTransId="{AF3CDABB-F345-42E8-8D8F-61510477FF0F}" sibTransId="{D6D46402-C2F2-4518-8617-3D1EFE95AC97}"/>
    <dgm:cxn modelId="{9F550C97-D603-4796-8148-0886A801D993}" type="presOf" srcId="{973BD438-0459-4EDD-AAB2-1C8E750051F9}" destId="{7C60BC7D-E405-4502-9C4F-28D584C261DC}" srcOrd="0" destOrd="3" presId="urn:microsoft.com/office/officeart/2005/8/layout/hList6"/>
    <dgm:cxn modelId="{F947B097-7CD4-45B9-B3F7-E0DD01EA68B5}" srcId="{FAC20FA8-9082-4BCB-BF32-67752FDC3C1D}" destId="{AF0B84F4-72C8-42BA-AB36-F59746A1DB6A}" srcOrd="3" destOrd="0" parTransId="{FCC455A7-6764-4C23-B822-0998A0AF9BD8}" sibTransId="{D627C754-A94E-4DBE-8B87-8B781D0C318E}"/>
    <dgm:cxn modelId="{7144C69D-B7EF-4235-AB94-43F3CE331EE4}" srcId="{87555A14-EF75-4339-936D-4906696AB1F5}" destId="{7EA19E3F-5717-444E-B484-293705290900}" srcOrd="1" destOrd="0" parTransId="{B35F1A9B-9060-4890-BDAC-86E1DD880218}" sibTransId="{932F6093-34D2-4E73-98A6-BE6D24614B3F}"/>
    <dgm:cxn modelId="{42EC7CA1-BD4D-4AE0-BB96-F4D35A293D5C}" type="presOf" srcId="{87555A14-EF75-4339-936D-4906696AB1F5}" destId="{77D79314-1516-488E-90D1-9FD620B0DBDE}" srcOrd="0" destOrd="0" presId="urn:microsoft.com/office/officeart/2005/8/layout/hList6"/>
    <dgm:cxn modelId="{FE085EA4-6DBE-406E-9BFC-5DA2190467A8}" srcId="{FAC20FA8-9082-4BCB-BF32-67752FDC3C1D}" destId="{CF0D105F-A4EF-443E-89B7-12764CA2C0B0}" srcOrd="0" destOrd="0" parTransId="{9E2F8FAC-123E-4E50-BBF6-E3FAF18657AA}" sibTransId="{89E1B085-4FAD-416A-AB3F-BB75FA686899}"/>
    <dgm:cxn modelId="{8F5245A8-F348-4D25-9AF1-849395A46F8C}" srcId="{CDEF3057-C6DA-4F2E-B361-A5FD63B5D8EC}" destId="{61AB3BA3-828F-4BFF-BA66-41556DC79D83}" srcOrd="1" destOrd="0" parTransId="{B4730C25-1C2B-48D1-B393-CAFECC7EDFC7}" sibTransId="{56D51564-D771-42E1-8FF2-18C25CF29D8B}"/>
    <dgm:cxn modelId="{B09DABB5-4E8F-4BF3-AD93-8D310EC3DEBB}" type="presOf" srcId="{674A77C5-92EE-4D00-8EE8-2053F9927A71}" destId="{0290A965-66AA-4649-97BB-B3265D0C01BE}" srcOrd="0" destOrd="4" presId="urn:microsoft.com/office/officeart/2005/8/layout/hList6"/>
    <dgm:cxn modelId="{5FD030B6-A428-4E81-B5A8-F52DC57A5F9F}" type="presOf" srcId="{AF0B84F4-72C8-42BA-AB36-F59746A1DB6A}" destId="{7C60BC7D-E405-4502-9C4F-28D584C261DC}" srcOrd="0" destOrd="4" presId="urn:microsoft.com/office/officeart/2005/8/layout/hList6"/>
    <dgm:cxn modelId="{ADBD45BA-2D33-4D01-914B-35A0C4D4F0FC}" type="presOf" srcId="{2F15F6A0-24AA-43A2-87DE-A38FAC6341C8}" destId="{7C60BC7D-E405-4502-9C4F-28D584C261DC}" srcOrd="0" destOrd="2" presId="urn:microsoft.com/office/officeart/2005/8/layout/hList6"/>
    <dgm:cxn modelId="{14D1B3C6-7E74-4D89-98F0-E5DEDA482736}" srcId="{52B3B3F9-1915-49DD-9B05-7AB71347C514}" destId="{D3BFA63A-B2D6-4CF1-9A6B-EF5EF24FBB74}" srcOrd="1" destOrd="0" parTransId="{EDE0B6AF-5BDA-49B1-A232-D2B87F975305}" sibTransId="{82C1EFE8-9352-4342-857B-216A83339A1D}"/>
    <dgm:cxn modelId="{26F5C0D0-CD53-459B-8BDD-21194F021D9C}" type="presOf" srcId="{52B3B3F9-1915-49DD-9B05-7AB71347C514}" destId="{0290A965-66AA-4649-97BB-B3265D0C01BE}" srcOrd="0" destOrd="0" presId="urn:microsoft.com/office/officeart/2005/8/layout/hList6"/>
    <dgm:cxn modelId="{F1ABA5D3-786D-405C-84CF-FD111618739A}" type="presOf" srcId="{1F3CE3EA-6848-455A-A0D4-787DC1FBE222}" destId="{C9BF264A-70CD-4D73-9263-BA89B981E9FD}" srcOrd="0" destOrd="2" presId="urn:microsoft.com/office/officeart/2005/8/layout/hList6"/>
    <dgm:cxn modelId="{C897D6E0-1D95-447D-AEA8-5DEA72A62A20}" srcId="{7EA19E3F-5717-444E-B484-293705290900}" destId="{54ACF11E-0340-44A6-9E24-BE4E65E09D69}" srcOrd="0" destOrd="0" parTransId="{C8AC4B72-2A87-4B43-96B3-91FFA02F28A6}" sibTransId="{9A6469A2-653E-4524-87C2-2AF3DA0FCCB0}"/>
    <dgm:cxn modelId="{F0F6D2F5-0439-4223-BC5F-B0C6E3259F46}" srcId="{52B3B3F9-1915-49DD-9B05-7AB71347C514}" destId="{674A77C5-92EE-4D00-8EE8-2053F9927A71}" srcOrd="3" destOrd="0" parTransId="{20876BC8-E16A-4AD2-9F5E-51685CD6A6DF}" sibTransId="{C2E04FC2-B639-4947-B5B4-19C752856924}"/>
    <dgm:cxn modelId="{E29D11F6-3A41-4717-8458-09D72C21981A}" type="presOf" srcId="{43AB05F7-C6DC-4E6A-84FB-C8D06F505389}" destId="{7244372C-0631-4F5C-ACEA-E2AEB693DD25}" srcOrd="0" destOrd="1" presId="urn:microsoft.com/office/officeart/2005/8/layout/hList6"/>
    <dgm:cxn modelId="{86A35F98-03F0-4A0A-ACEE-9D55EB929C01}" type="presParOf" srcId="{77D79314-1516-488E-90D1-9FD620B0DBDE}" destId="{0290A965-66AA-4649-97BB-B3265D0C01BE}" srcOrd="0" destOrd="0" presId="urn:microsoft.com/office/officeart/2005/8/layout/hList6"/>
    <dgm:cxn modelId="{2C9F2870-70D1-4501-A1CF-28C88FBFCBE7}" type="presParOf" srcId="{77D79314-1516-488E-90D1-9FD620B0DBDE}" destId="{7DF5B903-2323-4EAD-9517-A5D9355DB931}" srcOrd="1" destOrd="0" presId="urn:microsoft.com/office/officeart/2005/8/layout/hList6"/>
    <dgm:cxn modelId="{CEC84B6B-0B5B-4B69-85CD-CCFBD3C46745}" type="presParOf" srcId="{77D79314-1516-488E-90D1-9FD620B0DBDE}" destId="{C9BF264A-70CD-4D73-9263-BA89B981E9FD}" srcOrd="2" destOrd="0" presId="urn:microsoft.com/office/officeart/2005/8/layout/hList6"/>
    <dgm:cxn modelId="{8C9DD08F-D9DE-4DE6-9E64-877F1864A14F}" type="presParOf" srcId="{77D79314-1516-488E-90D1-9FD620B0DBDE}" destId="{56AA5808-03F0-43E1-B281-7CDE91062E47}" srcOrd="3" destOrd="0" presId="urn:microsoft.com/office/officeart/2005/8/layout/hList6"/>
    <dgm:cxn modelId="{7E536121-D053-4714-8F0F-F43854EB3763}" type="presParOf" srcId="{77D79314-1516-488E-90D1-9FD620B0DBDE}" destId="{7244372C-0631-4F5C-ACEA-E2AEB693DD25}" srcOrd="4" destOrd="0" presId="urn:microsoft.com/office/officeart/2005/8/layout/hList6"/>
    <dgm:cxn modelId="{5E2A0F13-018F-49B8-9D88-F12B10006F3A}" type="presParOf" srcId="{77D79314-1516-488E-90D1-9FD620B0DBDE}" destId="{2D39DC4C-2D2B-447F-B8A9-ED5A8EDA9F2B}" srcOrd="5" destOrd="0" presId="urn:microsoft.com/office/officeart/2005/8/layout/hList6"/>
    <dgm:cxn modelId="{BAC57FF6-C859-4896-92A2-F95DEA54D1B3}" type="presParOf" srcId="{77D79314-1516-488E-90D1-9FD620B0DBDE}" destId="{7C60BC7D-E405-4502-9C4F-28D584C261DC}"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4C362C-C504-4115-890A-889A30F7D4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D58E4D6-A06F-4674-A501-44E0D49C5128}">
      <dgm:prSet custT="1"/>
      <dgm:spPr/>
      <dgm:t>
        <a:bodyPr/>
        <a:lstStyle/>
        <a:p>
          <a:r>
            <a:rPr lang="en-US" sz="2000" dirty="0">
              <a:latin typeface="+mj-lt"/>
            </a:rPr>
            <a:t>Editions</a:t>
          </a:r>
        </a:p>
      </dgm:t>
    </dgm:pt>
    <dgm:pt modelId="{2CB76D5E-6079-40C5-AF44-649B3A70B4B2}" type="parTrans" cxnId="{633875C1-D5AF-4574-81DD-C23D0356D7E7}">
      <dgm:prSet/>
      <dgm:spPr/>
      <dgm:t>
        <a:bodyPr/>
        <a:lstStyle/>
        <a:p>
          <a:endParaRPr lang="en-US" sz="2000">
            <a:latin typeface="+mj-lt"/>
          </a:endParaRPr>
        </a:p>
      </dgm:t>
    </dgm:pt>
    <dgm:pt modelId="{BD06A4EA-2119-4CEE-9CB4-4C5C2F62CFD6}" type="sibTrans" cxnId="{633875C1-D5AF-4574-81DD-C23D0356D7E7}">
      <dgm:prSet/>
      <dgm:spPr/>
      <dgm:t>
        <a:bodyPr/>
        <a:lstStyle/>
        <a:p>
          <a:endParaRPr lang="en-US" sz="2000">
            <a:latin typeface="+mj-lt"/>
          </a:endParaRPr>
        </a:p>
      </dgm:t>
    </dgm:pt>
    <dgm:pt modelId="{A7E05812-6AE0-4680-8C7F-43295C09C297}">
      <dgm:prSet custT="1"/>
      <dgm:spPr/>
      <dgm:t>
        <a:bodyPr/>
        <a:lstStyle/>
        <a:p>
          <a:r>
            <a:rPr lang="en-US" sz="2000" dirty="0">
              <a:latin typeface="+mj-lt"/>
            </a:rPr>
            <a:t>Full Control of OS</a:t>
          </a:r>
        </a:p>
      </dgm:t>
    </dgm:pt>
    <dgm:pt modelId="{8E7D5C31-918F-462E-BB85-FEB7E2CC9890}" type="parTrans" cxnId="{C8C7F06C-2C45-4692-925A-F1921223A3D9}">
      <dgm:prSet/>
      <dgm:spPr/>
      <dgm:t>
        <a:bodyPr/>
        <a:lstStyle/>
        <a:p>
          <a:endParaRPr lang="en-US" sz="2000">
            <a:latin typeface="+mj-lt"/>
          </a:endParaRPr>
        </a:p>
      </dgm:t>
    </dgm:pt>
    <dgm:pt modelId="{16EC1EAD-36C7-4D66-9988-98D57857E00C}" type="sibTrans" cxnId="{C8C7F06C-2C45-4692-925A-F1921223A3D9}">
      <dgm:prSet/>
      <dgm:spPr/>
      <dgm:t>
        <a:bodyPr/>
        <a:lstStyle/>
        <a:p>
          <a:endParaRPr lang="en-US" sz="2000">
            <a:latin typeface="+mj-lt"/>
          </a:endParaRPr>
        </a:p>
      </dgm:t>
    </dgm:pt>
    <dgm:pt modelId="{F8BF0F98-8F75-4F9E-B649-AA8BD415B549}">
      <dgm:prSet custT="1"/>
      <dgm:spPr/>
      <dgm:t>
        <a:bodyPr/>
        <a:lstStyle/>
        <a:p>
          <a:r>
            <a:rPr lang="en-US" sz="2000" dirty="0">
              <a:latin typeface="+mj-lt"/>
            </a:rPr>
            <a:t>SQL Server Versions</a:t>
          </a:r>
        </a:p>
      </dgm:t>
    </dgm:pt>
    <dgm:pt modelId="{87083678-0570-481C-A543-DE83FB93390A}" type="parTrans" cxnId="{8BFC102D-3F2A-44B1-8657-784910B350A1}">
      <dgm:prSet/>
      <dgm:spPr/>
      <dgm:t>
        <a:bodyPr/>
        <a:lstStyle/>
        <a:p>
          <a:endParaRPr lang="en-US" sz="2000">
            <a:latin typeface="+mj-lt"/>
          </a:endParaRPr>
        </a:p>
      </dgm:t>
    </dgm:pt>
    <dgm:pt modelId="{CC4CD92D-DAB3-40C3-ADB5-D92B39A10EA6}" type="sibTrans" cxnId="{8BFC102D-3F2A-44B1-8657-784910B350A1}">
      <dgm:prSet/>
      <dgm:spPr/>
      <dgm:t>
        <a:bodyPr/>
        <a:lstStyle/>
        <a:p>
          <a:endParaRPr lang="en-US" sz="2000">
            <a:latin typeface="+mj-lt"/>
          </a:endParaRPr>
        </a:p>
      </dgm:t>
    </dgm:pt>
    <dgm:pt modelId="{7A1449B5-0E89-4330-B9C2-CDC65C44C3DC}">
      <dgm:prSet custT="1"/>
      <dgm:spPr/>
      <dgm:t>
        <a:bodyPr/>
        <a:lstStyle/>
        <a:p>
          <a:r>
            <a:rPr lang="en-US" sz="2000" dirty="0">
              <a:latin typeface="+mj-lt"/>
            </a:rPr>
            <a:t>You own patching</a:t>
          </a:r>
        </a:p>
      </dgm:t>
    </dgm:pt>
    <dgm:pt modelId="{6089FEEA-48E6-4CC8-B689-DE8A8AF30E00}" type="parTrans" cxnId="{95BE4AB2-D376-4F22-A60A-F6DE78F18129}">
      <dgm:prSet/>
      <dgm:spPr/>
      <dgm:t>
        <a:bodyPr/>
        <a:lstStyle/>
        <a:p>
          <a:endParaRPr lang="en-US" sz="2000">
            <a:latin typeface="+mj-lt"/>
          </a:endParaRPr>
        </a:p>
      </dgm:t>
    </dgm:pt>
    <dgm:pt modelId="{527D59A4-6F86-4CA9-AF4E-1D2B92ED8B99}" type="sibTrans" cxnId="{95BE4AB2-D376-4F22-A60A-F6DE78F18129}">
      <dgm:prSet/>
      <dgm:spPr/>
      <dgm:t>
        <a:bodyPr/>
        <a:lstStyle/>
        <a:p>
          <a:endParaRPr lang="en-US" sz="2000">
            <a:latin typeface="+mj-lt"/>
          </a:endParaRPr>
        </a:p>
      </dgm:t>
    </dgm:pt>
    <dgm:pt modelId="{BED4F402-D977-4754-987F-F35E2FB342FF}">
      <dgm:prSet custT="1"/>
      <dgm:spPr/>
      <dgm:t>
        <a:bodyPr/>
        <a:lstStyle/>
        <a:p>
          <a:r>
            <a:rPr lang="en-US" sz="2000" dirty="0">
              <a:latin typeface="+mj-lt"/>
            </a:rPr>
            <a:t>VM SLA</a:t>
          </a:r>
        </a:p>
      </dgm:t>
    </dgm:pt>
    <dgm:pt modelId="{59837C83-E53E-4745-B9C7-D8970DBBB791}" type="parTrans" cxnId="{DFF2C270-0627-4BD9-AE9F-C80ADDC26C35}">
      <dgm:prSet/>
      <dgm:spPr/>
      <dgm:t>
        <a:bodyPr/>
        <a:lstStyle/>
        <a:p>
          <a:endParaRPr lang="en-US" sz="2000">
            <a:latin typeface="+mj-lt"/>
          </a:endParaRPr>
        </a:p>
      </dgm:t>
    </dgm:pt>
    <dgm:pt modelId="{41AC0445-02DA-41BA-B026-8D7B05A12BD4}" type="sibTrans" cxnId="{DFF2C270-0627-4BD9-AE9F-C80ADDC26C35}">
      <dgm:prSet/>
      <dgm:spPr/>
      <dgm:t>
        <a:bodyPr/>
        <a:lstStyle/>
        <a:p>
          <a:endParaRPr lang="en-US" sz="2000">
            <a:latin typeface="+mj-lt"/>
          </a:endParaRPr>
        </a:p>
      </dgm:t>
    </dgm:pt>
    <dgm:pt modelId="{2C766DFB-E27D-4B56-8DC7-D13F883C1627}">
      <dgm:prSet custT="1"/>
      <dgm:spPr/>
      <dgm:t>
        <a:bodyPr/>
        <a:lstStyle/>
        <a:p>
          <a:r>
            <a:rPr lang="en-US" sz="2000" dirty="0">
              <a:latin typeface="+mj-lt"/>
            </a:rPr>
            <a:t>Higher TCO</a:t>
          </a:r>
        </a:p>
      </dgm:t>
    </dgm:pt>
    <dgm:pt modelId="{A93F9428-0F38-4603-97BC-F4F507675FEC}" type="parTrans" cxnId="{C434D6FB-651D-4418-B296-D63235A7A706}">
      <dgm:prSet/>
      <dgm:spPr/>
      <dgm:t>
        <a:bodyPr/>
        <a:lstStyle/>
        <a:p>
          <a:endParaRPr lang="en-US" sz="2000">
            <a:latin typeface="+mj-lt"/>
          </a:endParaRPr>
        </a:p>
      </dgm:t>
    </dgm:pt>
    <dgm:pt modelId="{83870EB1-A088-44B8-B7AC-8727769DA959}" type="sibTrans" cxnId="{C434D6FB-651D-4418-B296-D63235A7A706}">
      <dgm:prSet/>
      <dgm:spPr/>
      <dgm:t>
        <a:bodyPr/>
        <a:lstStyle/>
        <a:p>
          <a:endParaRPr lang="en-US" sz="2000">
            <a:latin typeface="+mj-lt"/>
          </a:endParaRPr>
        </a:p>
      </dgm:t>
    </dgm:pt>
    <dgm:pt modelId="{1E735F7B-B301-4BB6-B772-2F4E33149059}">
      <dgm:prSet custT="1"/>
      <dgm:spPr/>
      <dgm:t>
        <a:bodyPr/>
        <a:lstStyle/>
        <a:p>
          <a:r>
            <a:rPr lang="en-US" sz="2000" dirty="0">
              <a:latin typeface="+mj-lt"/>
            </a:rPr>
            <a:t>Includes BI Services</a:t>
          </a:r>
        </a:p>
      </dgm:t>
    </dgm:pt>
    <dgm:pt modelId="{F4C04B21-E53F-4CF4-8946-AB94F04C7AF0}" type="parTrans" cxnId="{169D5EC4-0B29-4E88-B535-D154A996C2B4}">
      <dgm:prSet/>
      <dgm:spPr/>
      <dgm:t>
        <a:bodyPr/>
        <a:lstStyle/>
        <a:p>
          <a:endParaRPr lang="en-US" sz="2000">
            <a:latin typeface="+mj-lt"/>
          </a:endParaRPr>
        </a:p>
      </dgm:t>
    </dgm:pt>
    <dgm:pt modelId="{8F3C3AC5-2908-446C-90EE-95025C3E3A2B}" type="sibTrans" cxnId="{169D5EC4-0B29-4E88-B535-D154A996C2B4}">
      <dgm:prSet/>
      <dgm:spPr/>
      <dgm:t>
        <a:bodyPr/>
        <a:lstStyle/>
        <a:p>
          <a:endParaRPr lang="en-US" sz="2000">
            <a:latin typeface="+mj-lt"/>
          </a:endParaRPr>
        </a:p>
      </dgm:t>
    </dgm:pt>
    <dgm:pt modelId="{A873D26F-3F33-447A-9CD4-B8680FCEF4A3}" type="pres">
      <dgm:prSet presAssocID="{4F4C362C-C504-4115-890A-889A30F7D4A0}" presName="linear" presStyleCnt="0">
        <dgm:presLayoutVars>
          <dgm:animLvl val="lvl"/>
          <dgm:resizeHandles val="exact"/>
        </dgm:presLayoutVars>
      </dgm:prSet>
      <dgm:spPr/>
    </dgm:pt>
    <dgm:pt modelId="{6365153F-3C75-42D1-B2AD-8034B4FE2444}" type="pres">
      <dgm:prSet presAssocID="{5D58E4D6-A06F-4674-A501-44E0D49C5128}" presName="parentText" presStyleLbl="node1" presStyleIdx="0" presStyleCnt="7">
        <dgm:presLayoutVars>
          <dgm:chMax val="0"/>
          <dgm:bulletEnabled val="1"/>
        </dgm:presLayoutVars>
      </dgm:prSet>
      <dgm:spPr/>
    </dgm:pt>
    <dgm:pt modelId="{0D998660-7C5C-4CBE-90BE-C04AE4E57200}" type="pres">
      <dgm:prSet presAssocID="{BD06A4EA-2119-4CEE-9CB4-4C5C2F62CFD6}" presName="spacer" presStyleCnt="0"/>
      <dgm:spPr/>
    </dgm:pt>
    <dgm:pt modelId="{AB09C527-C686-4970-B405-063E7DFF4921}" type="pres">
      <dgm:prSet presAssocID="{A7E05812-6AE0-4680-8C7F-43295C09C297}" presName="parentText" presStyleLbl="node1" presStyleIdx="1" presStyleCnt="7">
        <dgm:presLayoutVars>
          <dgm:chMax val="0"/>
          <dgm:bulletEnabled val="1"/>
        </dgm:presLayoutVars>
      </dgm:prSet>
      <dgm:spPr/>
    </dgm:pt>
    <dgm:pt modelId="{2F2BFF7F-0CEC-449C-941D-BFFC3E79A2AA}" type="pres">
      <dgm:prSet presAssocID="{16EC1EAD-36C7-4D66-9988-98D57857E00C}" presName="spacer" presStyleCnt="0"/>
      <dgm:spPr/>
    </dgm:pt>
    <dgm:pt modelId="{929A706C-29F2-4816-A0DA-BE4637A04FFB}" type="pres">
      <dgm:prSet presAssocID="{F8BF0F98-8F75-4F9E-B649-AA8BD415B549}" presName="parentText" presStyleLbl="node1" presStyleIdx="2" presStyleCnt="7">
        <dgm:presLayoutVars>
          <dgm:chMax val="0"/>
          <dgm:bulletEnabled val="1"/>
        </dgm:presLayoutVars>
      </dgm:prSet>
      <dgm:spPr/>
    </dgm:pt>
    <dgm:pt modelId="{136CE604-C403-4CA0-90EA-BE44D6F3A06E}" type="pres">
      <dgm:prSet presAssocID="{CC4CD92D-DAB3-40C3-ADB5-D92B39A10EA6}" presName="spacer" presStyleCnt="0"/>
      <dgm:spPr/>
    </dgm:pt>
    <dgm:pt modelId="{604168D8-2FDB-4243-98D5-8BA05D8B1C78}" type="pres">
      <dgm:prSet presAssocID="{7A1449B5-0E89-4330-B9C2-CDC65C44C3DC}" presName="parentText" presStyleLbl="node1" presStyleIdx="3" presStyleCnt="7">
        <dgm:presLayoutVars>
          <dgm:chMax val="0"/>
          <dgm:bulletEnabled val="1"/>
        </dgm:presLayoutVars>
      </dgm:prSet>
      <dgm:spPr/>
    </dgm:pt>
    <dgm:pt modelId="{2C379C3C-2DB6-4472-9CC4-9CE48D534887}" type="pres">
      <dgm:prSet presAssocID="{527D59A4-6F86-4CA9-AF4E-1D2B92ED8B99}" presName="spacer" presStyleCnt="0"/>
      <dgm:spPr/>
    </dgm:pt>
    <dgm:pt modelId="{1F2C262F-E6E6-42A0-ABA0-8C78725C2099}" type="pres">
      <dgm:prSet presAssocID="{BED4F402-D977-4754-987F-F35E2FB342FF}" presName="parentText" presStyleLbl="node1" presStyleIdx="4" presStyleCnt="7">
        <dgm:presLayoutVars>
          <dgm:chMax val="0"/>
          <dgm:bulletEnabled val="1"/>
        </dgm:presLayoutVars>
      </dgm:prSet>
      <dgm:spPr/>
    </dgm:pt>
    <dgm:pt modelId="{36D6327A-18B5-4DB1-847A-3AF703CF5520}" type="pres">
      <dgm:prSet presAssocID="{41AC0445-02DA-41BA-B026-8D7B05A12BD4}" presName="spacer" presStyleCnt="0"/>
      <dgm:spPr/>
    </dgm:pt>
    <dgm:pt modelId="{97A1BC26-6250-46E8-AD5E-FEB177CDD772}" type="pres">
      <dgm:prSet presAssocID="{2C766DFB-E27D-4B56-8DC7-D13F883C1627}" presName="parentText" presStyleLbl="node1" presStyleIdx="5" presStyleCnt="7">
        <dgm:presLayoutVars>
          <dgm:chMax val="0"/>
          <dgm:bulletEnabled val="1"/>
        </dgm:presLayoutVars>
      </dgm:prSet>
      <dgm:spPr/>
    </dgm:pt>
    <dgm:pt modelId="{477D7A12-D251-4C5B-A810-779C49E68B29}" type="pres">
      <dgm:prSet presAssocID="{83870EB1-A088-44B8-B7AC-8727769DA959}" presName="spacer" presStyleCnt="0"/>
      <dgm:spPr/>
    </dgm:pt>
    <dgm:pt modelId="{1327D5ED-2213-44AC-A930-D1E316258CC8}" type="pres">
      <dgm:prSet presAssocID="{1E735F7B-B301-4BB6-B772-2F4E33149059}" presName="parentText" presStyleLbl="node1" presStyleIdx="6" presStyleCnt="7">
        <dgm:presLayoutVars>
          <dgm:chMax val="0"/>
          <dgm:bulletEnabled val="1"/>
        </dgm:presLayoutVars>
      </dgm:prSet>
      <dgm:spPr/>
    </dgm:pt>
  </dgm:ptLst>
  <dgm:cxnLst>
    <dgm:cxn modelId="{8BFC102D-3F2A-44B1-8657-784910B350A1}" srcId="{4F4C362C-C504-4115-890A-889A30F7D4A0}" destId="{F8BF0F98-8F75-4F9E-B649-AA8BD415B549}" srcOrd="2" destOrd="0" parTransId="{87083678-0570-481C-A543-DE83FB93390A}" sibTransId="{CC4CD92D-DAB3-40C3-ADB5-D92B39A10EA6}"/>
    <dgm:cxn modelId="{2128552D-EF86-4D0F-99C5-CCB4F1C4CAF4}" type="presOf" srcId="{2C766DFB-E27D-4B56-8DC7-D13F883C1627}" destId="{97A1BC26-6250-46E8-AD5E-FEB177CDD772}" srcOrd="0" destOrd="0" presId="urn:microsoft.com/office/officeart/2005/8/layout/vList2"/>
    <dgm:cxn modelId="{B54E0666-4D41-40C6-B503-FFA140E34FA0}" type="presOf" srcId="{7A1449B5-0E89-4330-B9C2-CDC65C44C3DC}" destId="{604168D8-2FDB-4243-98D5-8BA05D8B1C78}" srcOrd="0" destOrd="0" presId="urn:microsoft.com/office/officeart/2005/8/layout/vList2"/>
    <dgm:cxn modelId="{C8C7F06C-2C45-4692-925A-F1921223A3D9}" srcId="{4F4C362C-C504-4115-890A-889A30F7D4A0}" destId="{A7E05812-6AE0-4680-8C7F-43295C09C297}" srcOrd="1" destOrd="0" parTransId="{8E7D5C31-918F-462E-BB85-FEB7E2CC9890}" sibTransId="{16EC1EAD-36C7-4D66-9988-98D57857E00C}"/>
    <dgm:cxn modelId="{DFF2C270-0627-4BD9-AE9F-C80ADDC26C35}" srcId="{4F4C362C-C504-4115-890A-889A30F7D4A0}" destId="{BED4F402-D977-4754-987F-F35E2FB342FF}" srcOrd="4" destOrd="0" parTransId="{59837C83-E53E-4745-B9C7-D8970DBBB791}" sibTransId="{41AC0445-02DA-41BA-B026-8D7B05A12BD4}"/>
    <dgm:cxn modelId="{57540675-1BDA-4F4C-B208-64777BAF2EEE}" type="presOf" srcId="{A7E05812-6AE0-4680-8C7F-43295C09C297}" destId="{AB09C527-C686-4970-B405-063E7DFF4921}" srcOrd="0" destOrd="0" presId="urn:microsoft.com/office/officeart/2005/8/layout/vList2"/>
    <dgm:cxn modelId="{4283679B-E387-40BF-8ED1-930A35969F9A}" type="presOf" srcId="{4F4C362C-C504-4115-890A-889A30F7D4A0}" destId="{A873D26F-3F33-447A-9CD4-B8680FCEF4A3}" srcOrd="0" destOrd="0" presId="urn:microsoft.com/office/officeart/2005/8/layout/vList2"/>
    <dgm:cxn modelId="{95BE4AB2-D376-4F22-A60A-F6DE78F18129}" srcId="{4F4C362C-C504-4115-890A-889A30F7D4A0}" destId="{7A1449B5-0E89-4330-B9C2-CDC65C44C3DC}" srcOrd="3" destOrd="0" parTransId="{6089FEEA-48E6-4CC8-B689-DE8A8AF30E00}" sibTransId="{527D59A4-6F86-4CA9-AF4E-1D2B92ED8B99}"/>
    <dgm:cxn modelId="{633875C1-D5AF-4574-81DD-C23D0356D7E7}" srcId="{4F4C362C-C504-4115-890A-889A30F7D4A0}" destId="{5D58E4D6-A06F-4674-A501-44E0D49C5128}" srcOrd="0" destOrd="0" parTransId="{2CB76D5E-6079-40C5-AF44-649B3A70B4B2}" sibTransId="{BD06A4EA-2119-4CEE-9CB4-4C5C2F62CFD6}"/>
    <dgm:cxn modelId="{0773BAC2-6BCF-4D54-A6FA-E520B8613E9C}" type="presOf" srcId="{1E735F7B-B301-4BB6-B772-2F4E33149059}" destId="{1327D5ED-2213-44AC-A930-D1E316258CC8}" srcOrd="0" destOrd="0" presId="urn:microsoft.com/office/officeart/2005/8/layout/vList2"/>
    <dgm:cxn modelId="{169D5EC4-0B29-4E88-B535-D154A996C2B4}" srcId="{4F4C362C-C504-4115-890A-889A30F7D4A0}" destId="{1E735F7B-B301-4BB6-B772-2F4E33149059}" srcOrd="6" destOrd="0" parTransId="{F4C04B21-E53F-4CF4-8946-AB94F04C7AF0}" sibTransId="{8F3C3AC5-2908-446C-90EE-95025C3E3A2B}"/>
    <dgm:cxn modelId="{4574B2C7-2D6C-49FE-AE12-41D75A82F01A}" type="presOf" srcId="{BED4F402-D977-4754-987F-F35E2FB342FF}" destId="{1F2C262F-E6E6-42A0-ABA0-8C78725C2099}" srcOrd="0" destOrd="0" presId="urn:microsoft.com/office/officeart/2005/8/layout/vList2"/>
    <dgm:cxn modelId="{0FB49DCE-8A3F-4F06-ACB2-F499FCA9AEA6}" type="presOf" srcId="{F8BF0F98-8F75-4F9E-B649-AA8BD415B549}" destId="{929A706C-29F2-4816-A0DA-BE4637A04FFB}" srcOrd="0" destOrd="0" presId="urn:microsoft.com/office/officeart/2005/8/layout/vList2"/>
    <dgm:cxn modelId="{94DEB7D9-E63F-4746-A811-B917887D215F}" type="presOf" srcId="{5D58E4D6-A06F-4674-A501-44E0D49C5128}" destId="{6365153F-3C75-42D1-B2AD-8034B4FE2444}" srcOrd="0" destOrd="0" presId="urn:microsoft.com/office/officeart/2005/8/layout/vList2"/>
    <dgm:cxn modelId="{C434D6FB-651D-4418-B296-D63235A7A706}" srcId="{4F4C362C-C504-4115-890A-889A30F7D4A0}" destId="{2C766DFB-E27D-4B56-8DC7-D13F883C1627}" srcOrd="5" destOrd="0" parTransId="{A93F9428-0F38-4603-97BC-F4F507675FEC}" sibTransId="{83870EB1-A088-44B8-B7AC-8727769DA959}"/>
    <dgm:cxn modelId="{C9A3A24B-99E4-4262-AF4E-75A115CE454B}" type="presParOf" srcId="{A873D26F-3F33-447A-9CD4-B8680FCEF4A3}" destId="{6365153F-3C75-42D1-B2AD-8034B4FE2444}" srcOrd="0" destOrd="0" presId="urn:microsoft.com/office/officeart/2005/8/layout/vList2"/>
    <dgm:cxn modelId="{9B0C6667-FB8C-4E65-B32E-87D6053862FA}" type="presParOf" srcId="{A873D26F-3F33-447A-9CD4-B8680FCEF4A3}" destId="{0D998660-7C5C-4CBE-90BE-C04AE4E57200}" srcOrd="1" destOrd="0" presId="urn:microsoft.com/office/officeart/2005/8/layout/vList2"/>
    <dgm:cxn modelId="{63F1507D-4348-4EA8-8603-2F1FB1347530}" type="presParOf" srcId="{A873D26F-3F33-447A-9CD4-B8680FCEF4A3}" destId="{AB09C527-C686-4970-B405-063E7DFF4921}" srcOrd="2" destOrd="0" presId="urn:microsoft.com/office/officeart/2005/8/layout/vList2"/>
    <dgm:cxn modelId="{D85DE3BA-0277-48F9-9503-94C0BE2A4190}" type="presParOf" srcId="{A873D26F-3F33-447A-9CD4-B8680FCEF4A3}" destId="{2F2BFF7F-0CEC-449C-941D-BFFC3E79A2AA}" srcOrd="3" destOrd="0" presId="urn:microsoft.com/office/officeart/2005/8/layout/vList2"/>
    <dgm:cxn modelId="{AF15E145-4FE2-4552-AB72-1FB509544A5D}" type="presParOf" srcId="{A873D26F-3F33-447A-9CD4-B8680FCEF4A3}" destId="{929A706C-29F2-4816-A0DA-BE4637A04FFB}" srcOrd="4" destOrd="0" presId="urn:microsoft.com/office/officeart/2005/8/layout/vList2"/>
    <dgm:cxn modelId="{378995AC-E106-41F0-A10B-F93384E4D5A4}" type="presParOf" srcId="{A873D26F-3F33-447A-9CD4-B8680FCEF4A3}" destId="{136CE604-C403-4CA0-90EA-BE44D6F3A06E}" srcOrd="5" destOrd="0" presId="urn:microsoft.com/office/officeart/2005/8/layout/vList2"/>
    <dgm:cxn modelId="{CE09BCB1-F778-45A1-A7F9-E95F29C9B236}" type="presParOf" srcId="{A873D26F-3F33-447A-9CD4-B8680FCEF4A3}" destId="{604168D8-2FDB-4243-98D5-8BA05D8B1C78}" srcOrd="6" destOrd="0" presId="urn:microsoft.com/office/officeart/2005/8/layout/vList2"/>
    <dgm:cxn modelId="{6C00C5F8-A364-40C5-85D9-C76FB80474CD}" type="presParOf" srcId="{A873D26F-3F33-447A-9CD4-B8680FCEF4A3}" destId="{2C379C3C-2DB6-4472-9CC4-9CE48D534887}" srcOrd="7" destOrd="0" presId="urn:microsoft.com/office/officeart/2005/8/layout/vList2"/>
    <dgm:cxn modelId="{35265A95-DCA9-4EDF-98B4-8FF8A2E1A626}" type="presParOf" srcId="{A873D26F-3F33-447A-9CD4-B8680FCEF4A3}" destId="{1F2C262F-E6E6-42A0-ABA0-8C78725C2099}" srcOrd="8" destOrd="0" presId="urn:microsoft.com/office/officeart/2005/8/layout/vList2"/>
    <dgm:cxn modelId="{2EDEBC19-0CB2-436B-A78F-679DD0BC0202}" type="presParOf" srcId="{A873D26F-3F33-447A-9CD4-B8680FCEF4A3}" destId="{36D6327A-18B5-4DB1-847A-3AF703CF5520}" srcOrd="9" destOrd="0" presId="urn:microsoft.com/office/officeart/2005/8/layout/vList2"/>
    <dgm:cxn modelId="{65CF5F94-7388-4895-9D56-9A1C0DF53CB3}" type="presParOf" srcId="{A873D26F-3F33-447A-9CD4-B8680FCEF4A3}" destId="{97A1BC26-6250-46E8-AD5E-FEB177CDD772}" srcOrd="10" destOrd="0" presId="urn:microsoft.com/office/officeart/2005/8/layout/vList2"/>
    <dgm:cxn modelId="{1314239B-4047-4AB5-BC1E-C75E97E179DF}" type="presParOf" srcId="{A873D26F-3F33-447A-9CD4-B8680FCEF4A3}" destId="{477D7A12-D251-4C5B-A810-779C49E68B29}" srcOrd="11" destOrd="0" presId="urn:microsoft.com/office/officeart/2005/8/layout/vList2"/>
    <dgm:cxn modelId="{397F4625-CDB6-49F0-99B5-1D418FDA8086}" type="presParOf" srcId="{A873D26F-3F33-447A-9CD4-B8680FCEF4A3}" destId="{1327D5ED-2213-44AC-A930-D1E316258CC8}" srcOrd="1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DB4C14-E6D1-4057-90CA-7D9C62CFAD1A}" type="doc">
      <dgm:prSet loTypeId="urn:microsoft.com/office/officeart/2005/8/layout/default" loCatId="list" qsTypeId="urn:microsoft.com/office/officeart/2005/8/quickstyle/simple1" qsCatId="simple" csTypeId="urn:microsoft.com/office/officeart/2005/8/colors/accent2_1" csCatId="accent2"/>
      <dgm:spPr/>
      <dgm:t>
        <a:bodyPr/>
        <a:lstStyle/>
        <a:p>
          <a:endParaRPr lang="en-US"/>
        </a:p>
      </dgm:t>
    </dgm:pt>
    <dgm:pt modelId="{C3C559CE-3B2E-49FD-B8DD-F583D89C3FBE}">
      <dgm:prSet/>
      <dgm:spPr/>
      <dgm:t>
        <a:bodyPr/>
        <a:lstStyle/>
        <a:p>
          <a:r>
            <a:rPr lang="en-US" dirty="0"/>
            <a:t>T-SQL language</a:t>
          </a:r>
        </a:p>
      </dgm:t>
    </dgm:pt>
    <dgm:pt modelId="{D9230459-4E9C-4D61-994D-F880E076E727}" type="parTrans" cxnId="{12A62CE7-CEE0-43D1-8796-F6DA046759AD}">
      <dgm:prSet/>
      <dgm:spPr/>
      <dgm:t>
        <a:bodyPr/>
        <a:lstStyle/>
        <a:p>
          <a:endParaRPr lang="en-US"/>
        </a:p>
      </dgm:t>
    </dgm:pt>
    <dgm:pt modelId="{05DAED3B-E61A-45ED-99DA-2E1B14A6A2E1}" type="sibTrans" cxnId="{12A62CE7-CEE0-43D1-8796-F6DA046759AD}">
      <dgm:prSet/>
      <dgm:spPr/>
      <dgm:t>
        <a:bodyPr/>
        <a:lstStyle/>
        <a:p>
          <a:endParaRPr lang="en-US"/>
        </a:p>
      </dgm:t>
    </dgm:pt>
    <dgm:pt modelId="{B05036E0-6626-4405-B2FB-EB010B37E0FD}">
      <dgm:prSet/>
      <dgm:spPr/>
      <dgm:t>
        <a:bodyPr/>
        <a:lstStyle/>
        <a:p>
          <a:r>
            <a:rPr lang="en-US" dirty="0"/>
            <a:t>dbcompat</a:t>
          </a:r>
        </a:p>
      </dgm:t>
    </dgm:pt>
    <dgm:pt modelId="{B7B195B4-6368-49E8-887B-F46A34C78CC5}" type="parTrans" cxnId="{978819BA-4A2F-4EAF-888C-C2D552444466}">
      <dgm:prSet/>
      <dgm:spPr/>
      <dgm:t>
        <a:bodyPr/>
        <a:lstStyle/>
        <a:p>
          <a:endParaRPr lang="en-US"/>
        </a:p>
      </dgm:t>
    </dgm:pt>
    <dgm:pt modelId="{AD3C53AC-B70B-4372-8465-CBF0E939FF12}" type="sibTrans" cxnId="{978819BA-4A2F-4EAF-888C-C2D552444466}">
      <dgm:prSet/>
      <dgm:spPr/>
      <dgm:t>
        <a:bodyPr/>
        <a:lstStyle/>
        <a:p>
          <a:endParaRPr lang="en-US"/>
        </a:p>
      </dgm:t>
    </dgm:pt>
    <dgm:pt modelId="{7678A74E-AAB9-4BD1-B4FF-A3A3DA5A64F6}">
      <dgm:prSet/>
      <dgm:spPr/>
      <dgm:t>
        <a:bodyPr/>
        <a:lstStyle/>
        <a:p>
          <a:r>
            <a:rPr lang="en-US" dirty="0"/>
            <a:t>Same engine code base</a:t>
          </a:r>
        </a:p>
      </dgm:t>
    </dgm:pt>
    <dgm:pt modelId="{81F8FEEE-C5DB-4212-BCE3-D2443A34833F}" type="parTrans" cxnId="{CEAFAC2F-95E2-4478-B4FA-C0593BFCF925}">
      <dgm:prSet/>
      <dgm:spPr/>
      <dgm:t>
        <a:bodyPr/>
        <a:lstStyle/>
        <a:p>
          <a:endParaRPr lang="en-US"/>
        </a:p>
      </dgm:t>
    </dgm:pt>
    <dgm:pt modelId="{C3BDB6A9-0961-4822-8E34-4E727CB0A084}" type="sibTrans" cxnId="{CEAFAC2F-95E2-4478-B4FA-C0593BFCF925}">
      <dgm:prSet/>
      <dgm:spPr/>
      <dgm:t>
        <a:bodyPr/>
        <a:lstStyle/>
        <a:p>
          <a:endParaRPr lang="en-US"/>
        </a:p>
      </dgm:t>
    </dgm:pt>
    <dgm:pt modelId="{B7B52235-0D60-44C9-B1A1-A8D80ADBF8A2}">
      <dgm:prSet/>
      <dgm:spPr/>
      <dgm:t>
        <a:bodyPr/>
        <a:lstStyle/>
        <a:p>
          <a:r>
            <a:rPr lang="en-US" dirty="0"/>
            <a:t>Same drivers</a:t>
          </a:r>
        </a:p>
      </dgm:t>
    </dgm:pt>
    <dgm:pt modelId="{6776392B-0B73-4EF5-8DCB-38962D7FD6C5}" type="parTrans" cxnId="{C692B9C0-F620-4081-A216-54656C3B1420}">
      <dgm:prSet/>
      <dgm:spPr/>
      <dgm:t>
        <a:bodyPr/>
        <a:lstStyle/>
        <a:p>
          <a:endParaRPr lang="en-US"/>
        </a:p>
      </dgm:t>
    </dgm:pt>
    <dgm:pt modelId="{09D81FFD-4BE1-49C7-A3D7-55B108E195B6}" type="sibTrans" cxnId="{C692B9C0-F620-4081-A216-54656C3B1420}">
      <dgm:prSet/>
      <dgm:spPr/>
      <dgm:t>
        <a:bodyPr/>
        <a:lstStyle/>
        <a:p>
          <a:endParaRPr lang="en-US"/>
        </a:p>
      </dgm:t>
    </dgm:pt>
    <dgm:pt modelId="{44036CB8-0E68-40FE-84E9-1B5EF45BE18D}">
      <dgm:prSet/>
      <dgm:spPr/>
      <dgm:t>
        <a:bodyPr/>
        <a:lstStyle/>
        <a:p>
          <a:r>
            <a:rPr lang="en-US" dirty="0"/>
            <a:t>Same SQL tools</a:t>
          </a:r>
        </a:p>
      </dgm:t>
    </dgm:pt>
    <dgm:pt modelId="{D339A07F-36F2-49DA-94AB-BDD3A869E421}" type="parTrans" cxnId="{BD108599-AAEA-4BCD-9BEC-950A25F0DFDF}">
      <dgm:prSet/>
      <dgm:spPr/>
      <dgm:t>
        <a:bodyPr/>
        <a:lstStyle/>
        <a:p>
          <a:endParaRPr lang="en-US"/>
        </a:p>
      </dgm:t>
    </dgm:pt>
    <dgm:pt modelId="{5222F42A-9315-4B2C-8D65-B65BAD505F70}" type="sibTrans" cxnId="{BD108599-AAEA-4BCD-9BEC-950A25F0DFDF}">
      <dgm:prSet/>
      <dgm:spPr/>
      <dgm:t>
        <a:bodyPr/>
        <a:lstStyle/>
        <a:p>
          <a:endParaRPr lang="en-US"/>
        </a:p>
      </dgm:t>
    </dgm:pt>
    <dgm:pt modelId="{9B9800DB-82F1-4FB1-B313-FD5F7A8FE4D8}" type="pres">
      <dgm:prSet presAssocID="{65DB4C14-E6D1-4057-90CA-7D9C62CFAD1A}" presName="diagram" presStyleCnt="0">
        <dgm:presLayoutVars>
          <dgm:dir/>
          <dgm:resizeHandles val="exact"/>
        </dgm:presLayoutVars>
      </dgm:prSet>
      <dgm:spPr/>
    </dgm:pt>
    <dgm:pt modelId="{074B5995-B704-468A-9692-30BE8CAF1D69}" type="pres">
      <dgm:prSet presAssocID="{C3C559CE-3B2E-49FD-B8DD-F583D89C3FBE}" presName="node" presStyleLbl="node1" presStyleIdx="0" presStyleCnt="5">
        <dgm:presLayoutVars>
          <dgm:bulletEnabled val="1"/>
        </dgm:presLayoutVars>
      </dgm:prSet>
      <dgm:spPr/>
    </dgm:pt>
    <dgm:pt modelId="{55EABC75-DABC-4F07-B456-1F3337553A89}" type="pres">
      <dgm:prSet presAssocID="{05DAED3B-E61A-45ED-99DA-2E1B14A6A2E1}" presName="sibTrans" presStyleCnt="0"/>
      <dgm:spPr/>
    </dgm:pt>
    <dgm:pt modelId="{3FA22D9D-28BE-4456-A3C6-09FF79584517}" type="pres">
      <dgm:prSet presAssocID="{B05036E0-6626-4405-B2FB-EB010B37E0FD}" presName="node" presStyleLbl="node1" presStyleIdx="1" presStyleCnt="5">
        <dgm:presLayoutVars>
          <dgm:bulletEnabled val="1"/>
        </dgm:presLayoutVars>
      </dgm:prSet>
      <dgm:spPr/>
    </dgm:pt>
    <dgm:pt modelId="{B4494591-434E-4605-96FF-65EE47278E3C}" type="pres">
      <dgm:prSet presAssocID="{AD3C53AC-B70B-4372-8465-CBF0E939FF12}" presName="sibTrans" presStyleCnt="0"/>
      <dgm:spPr/>
    </dgm:pt>
    <dgm:pt modelId="{D3BBD604-A3C2-4EEE-9EA3-AEB09BB1A452}" type="pres">
      <dgm:prSet presAssocID="{7678A74E-AAB9-4BD1-B4FF-A3A3DA5A64F6}" presName="node" presStyleLbl="node1" presStyleIdx="2" presStyleCnt="5">
        <dgm:presLayoutVars>
          <dgm:bulletEnabled val="1"/>
        </dgm:presLayoutVars>
      </dgm:prSet>
      <dgm:spPr/>
    </dgm:pt>
    <dgm:pt modelId="{925968F8-325B-47B5-A907-17A4BEF5E53F}" type="pres">
      <dgm:prSet presAssocID="{C3BDB6A9-0961-4822-8E34-4E727CB0A084}" presName="sibTrans" presStyleCnt="0"/>
      <dgm:spPr/>
    </dgm:pt>
    <dgm:pt modelId="{CAFB6910-1D5A-4325-A316-2C1F24FC7364}" type="pres">
      <dgm:prSet presAssocID="{B7B52235-0D60-44C9-B1A1-A8D80ADBF8A2}" presName="node" presStyleLbl="node1" presStyleIdx="3" presStyleCnt="5">
        <dgm:presLayoutVars>
          <dgm:bulletEnabled val="1"/>
        </dgm:presLayoutVars>
      </dgm:prSet>
      <dgm:spPr/>
    </dgm:pt>
    <dgm:pt modelId="{D8A97E81-A6C3-4B96-ABAC-E2CA77FD76B7}" type="pres">
      <dgm:prSet presAssocID="{09D81FFD-4BE1-49C7-A3D7-55B108E195B6}" presName="sibTrans" presStyleCnt="0"/>
      <dgm:spPr/>
    </dgm:pt>
    <dgm:pt modelId="{BBE824F8-8702-4126-8783-0F1290BEEA31}" type="pres">
      <dgm:prSet presAssocID="{44036CB8-0E68-40FE-84E9-1B5EF45BE18D}" presName="node" presStyleLbl="node1" presStyleIdx="4" presStyleCnt="5">
        <dgm:presLayoutVars>
          <dgm:bulletEnabled val="1"/>
        </dgm:presLayoutVars>
      </dgm:prSet>
      <dgm:spPr/>
    </dgm:pt>
  </dgm:ptLst>
  <dgm:cxnLst>
    <dgm:cxn modelId="{7411BA1A-6A1B-4DEA-931F-04EC2312BDDB}" type="presOf" srcId="{C3C559CE-3B2E-49FD-B8DD-F583D89C3FBE}" destId="{074B5995-B704-468A-9692-30BE8CAF1D69}" srcOrd="0" destOrd="0" presId="urn:microsoft.com/office/officeart/2005/8/layout/default"/>
    <dgm:cxn modelId="{CEAFAC2F-95E2-4478-B4FA-C0593BFCF925}" srcId="{65DB4C14-E6D1-4057-90CA-7D9C62CFAD1A}" destId="{7678A74E-AAB9-4BD1-B4FF-A3A3DA5A64F6}" srcOrd="2" destOrd="0" parTransId="{81F8FEEE-C5DB-4212-BCE3-D2443A34833F}" sibTransId="{C3BDB6A9-0961-4822-8E34-4E727CB0A084}"/>
    <dgm:cxn modelId="{8D442E47-833F-4F0A-9B4E-A7B862CA5EB1}" type="presOf" srcId="{44036CB8-0E68-40FE-84E9-1B5EF45BE18D}" destId="{BBE824F8-8702-4126-8783-0F1290BEEA31}" srcOrd="0" destOrd="0" presId="urn:microsoft.com/office/officeart/2005/8/layout/default"/>
    <dgm:cxn modelId="{6045C578-3617-49F6-866F-6D2041DDCF01}" type="presOf" srcId="{B7B52235-0D60-44C9-B1A1-A8D80ADBF8A2}" destId="{CAFB6910-1D5A-4325-A316-2C1F24FC7364}" srcOrd="0" destOrd="0" presId="urn:microsoft.com/office/officeart/2005/8/layout/default"/>
    <dgm:cxn modelId="{BD108599-AAEA-4BCD-9BEC-950A25F0DFDF}" srcId="{65DB4C14-E6D1-4057-90CA-7D9C62CFAD1A}" destId="{44036CB8-0E68-40FE-84E9-1B5EF45BE18D}" srcOrd="4" destOrd="0" parTransId="{D339A07F-36F2-49DA-94AB-BDD3A869E421}" sibTransId="{5222F42A-9315-4B2C-8D65-B65BAD505F70}"/>
    <dgm:cxn modelId="{A4B68CB1-688E-4C65-A1E8-2AD695B6910B}" type="presOf" srcId="{B05036E0-6626-4405-B2FB-EB010B37E0FD}" destId="{3FA22D9D-28BE-4456-A3C6-09FF79584517}" srcOrd="0" destOrd="0" presId="urn:microsoft.com/office/officeart/2005/8/layout/default"/>
    <dgm:cxn modelId="{6F4408BA-06DB-4930-86FC-954E55D8884F}" type="presOf" srcId="{7678A74E-AAB9-4BD1-B4FF-A3A3DA5A64F6}" destId="{D3BBD604-A3C2-4EEE-9EA3-AEB09BB1A452}" srcOrd="0" destOrd="0" presId="urn:microsoft.com/office/officeart/2005/8/layout/default"/>
    <dgm:cxn modelId="{978819BA-4A2F-4EAF-888C-C2D552444466}" srcId="{65DB4C14-E6D1-4057-90CA-7D9C62CFAD1A}" destId="{B05036E0-6626-4405-B2FB-EB010B37E0FD}" srcOrd="1" destOrd="0" parTransId="{B7B195B4-6368-49E8-887B-F46A34C78CC5}" sibTransId="{AD3C53AC-B70B-4372-8465-CBF0E939FF12}"/>
    <dgm:cxn modelId="{C692B9C0-F620-4081-A216-54656C3B1420}" srcId="{65DB4C14-E6D1-4057-90CA-7D9C62CFAD1A}" destId="{B7B52235-0D60-44C9-B1A1-A8D80ADBF8A2}" srcOrd="3" destOrd="0" parTransId="{6776392B-0B73-4EF5-8DCB-38962D7FD6C5}" sibTransId="{09D81FFD-4BE1-49C7-A3D7-55B108E195B6}"/>
    <dgm:cxn modelId="{12A62CE7-CEE0-43D1-8796-F6DA046759AD}" srcId="{65DB4C14-E6D1-4057-90CA-7D9C62CFAD1A}" destId="{C3C559CE-3B2E-49FD-B8DD-F583D89C3FBE}" srcOrd="0" destOrd="0" parTransId="{D9230459-4E9C-4D61-994D-F880E076E727}" sibTransId="{05DAED3B-E61A-45ED-99DA-2E1B14A6A2E1}"/>
    <dgm:cxn modelId="{16098EE9-DC3E-4EC9-88A4-A07CCA31A5CF}" type="presOf" srcId="{65DB4C14-E6D1-4057-90CA-7D9C62CFAD1A}" destId="{9B9800DB-82F1-4FB1-B313-FD5F7A8FE4D8}" srcOrd="0" destOrd="0" presId="urn:microsoft.com/office/officeart/2005/8/layout/default"/>
    <dgm:cxn modelId="{F46CC29B-15F6-48B9-B20D-B092CA7D4E6F}" type="presParOf" srcId="{9B9800DB-82F1-4FB1-B313-FD5F7A8FE4D8}" destId="{074B5995-B704-468A-9692-30BE8CAF1D69}" srcOrd="0" destOrd="0" presId="urn:microsoft.com/office/officeart/2005/8/layout/default"/>
    <dgm:cxn modelId="{B11AF932-C69C-4D54-99EA-A6285FB85517}" type="presParOf" srcId="{9B9800DB-82F1-4FB1-B313-FD5F7A8FE4D8}" destId="{55EABC75-DABC-4F07-B456-1F3337553A89}" srcOrd="1" destOrd="0" presId="urn:microsoft.com/office/officeart/2005/8/layout/default"/>
    <dgm:cxn modelId="{284A318E-1C7C-472F-8E7F-C18D1C4DC0BC}" type="presParOf" srcId="{9B9800DB-82F1-4FB1-B313-FD5F7A8FE4D8}" destId="{3FA22D9D-28BE-4456-A3C6-09FF79584517}" srcOrd="2" destOrd="0" presId="urn:microsoft.com/office/officeart/2005/8/layout/default"/>
    <dgm:cxn modelId="{B12F64C7-1FBF-46C1-B22D-C61E25EC251F}" type="presParOf" srcId="{9B9800DB-82F1-4FB1-B313-FD5F7A8FE4D8}" destId="{B4494591-434E-4605-96FF-65EE47278E3C}" srcOrd="3" destOrd="0" presId="urn:microsoft.com/office/officeart/2005/8/layout/default"/>
    <dgm:cxn modelId="{94D0B619-BA35-41E4-95A9-CF1B12C2B079}" type="presParOf" srcId="{9B9800DB-82F1-4FB1-B313-FD5F7A8FE4D8}" destId="{D3BBD604-A3C2-4EEE-9EA3-AEB09BB1A452}" srcOrd="4" destOrd="0" presId="urn:microsoft.com/office/officeart/2005/8/layout/default"/>
    <dgm:cxn modelId="{DCB874E1-CBD0-40BF-9338-7B1A6AFF3981}" type="presParOf" srcId="{9B9800DB-82F1-4FB1-B313-FD5F7A8FE4D8}" destId="{925968F8-325B-47B5-A907-17A4BEF5E53F}" srcOrd="5" destOrd="0" presId="urn:microsoft.com/office/officeart/2005/8/layout/default"/>
    <dgm:cxn modelId="{907D3680-E08A-46F0-9FA0-3C39341A925A}" type="presParOf" srcId="{9B9800DB-82F1-4FB1-B313-FD5F7A8FE4D8}" destId="{CAFB6910-1D5A-4325-A316-2C1F24FC7364}" srcOrd="6" destOrd="0" presId="urn:microsoft.com/office/officeart/2005/8/layout/default"/>
    <dgm:cxn modelId="{6097EF20-DDDA-4E58-9D57-08160BCFBF75}" type="presParOf" srcId="{9B9800DB-82F1-4FB1-B313-FD5F7A8FE4D8}" destId="{D8A97E81-A6C3-4B96-ABAC-E2CA77FD76B7}" srcOrd="7" destOrd="0" presId="urn:microsoft.com/office/officeart/2005/8/layout/default"/>
    <dgm:cxn modelId="{1E2BADEA-0E78-4A22-9565-98F69BBFCBEE}" type="presParOf" srcId="{9B9800DB-82F1-4FB1-B313-FD5F7A8FE4D8}" destId="{BBE824F8-8702-4126-8783-0F1290BEEA31}" srcOrd="8"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6662C7-6715-49CF-96C4-FC5951541AD5}"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D542A857-2392-4E0F-B290-81426BD07645}">
      <dgm:prSet custT="1"/>
      <dgm:spPr/>
      <dgm:t>
        <a:bodyPr/>
        <a:lstStyle/>
        <a:p>
          <a:r>
            <a:rPr lang="en-US" sz="2000" dirty="0">
              <a:latin typeface="+mj-lt"/>
            </a:rPr>
            <a:t>Service Tiers</a:t>
          </a:r>
        </a:p>
      </dgm:t>
    </dgm:pt>
    <dgm:pt modelId="{4BCBEF23-F079-4ABB-9474-B6CCC47417FA}" type="parTrans" cxnId="{FC406914-31A2-4C6C-84C9-131676214455}">
      <dgm:prSet/>
      <dgm:spPr/>
      <dgm:t>
        <a:bodyPr/>
        <a:lstStyle/>
        <a:p>
          <a:endParaRPr lang="en-US"/>
        </a:p>
      </dgm:t>
    </dgm:pt>
    <dgm:pt modelId="{D49089B6-C6CA-4F70-BB07-82B9FF0F554C}" type="sibTrans" cxnId="{FC406914-31A2-4C6C-84C9-131676214455}">
      <dgm:prSet/>
      <dgm:spPr/>
      <dgm:t>
        <a:bodyPr/>
        <a:lstStyle/>
        <a:p>
          <a:endParaRPr lang="en-US"/>
        </a:p>
      </dgm:t>
    </dgm:pt>
    <dgm:pt modelId="{E31CD9D0-ABCC-466D-8B58-956DC680DDC1}">
      <dgm:prSet custT="1"/>
      <dgm:spPr/>
      <dgm:t>
        <a:bodyPr/>
        <a:lstStyle/>
        <a:p>
          <a:r>
            <a:rPr lang="en-US" sz="2000" dirty="0">
              <a:latin typeface="+mj-lt"/>
            </a:rPr>
            <a:t>No access to OS (do you need it?)</a:t>
          </a:r>
        </a:p>
      </dgm:t>
    </dgm:pt>
    <dgm:pt modelId="{198D8643-4AE6-467B-B63C-D425BB665440}" type="parTrans" cxnId="{3E276191-B11C-49E9-B071-08326B34D99D}">
      <dgm:prSet/>
      <dgm:spPr/>
      <dgm:t>
        <a:bodyPr/>
        <a:lstStyle/>
        <a:p>
          <a:endParaRPr lang="en-US"/>
        </a:p>
      </dgm:t>
    </dgm:pt>
    <dgm:pt modelId="{EC060ACF-4B96-445B-889D-3B10DF1072B1}" type="sibTrans" cxnId="{3E276191-B11C-49E9-B071-08326B34D99D}">
      <dgm:prSet/>
      <dgm:spPr/>
      <dgm:t>
        <a:bodyPr/>
        <a:lstStyle/>
        <a:p>
          <a:endParaRPr lang="en-US"/>
        </a:p>
      </dgm:t>
    </dgm:pt>
    <dgm:pt modelId="{FD2B34C0-3205-4CCD-ADBF-DF6363AD9F90}">
      <dgm:prSet custT="1"/>
      <dgm:spPr/>
      <dgm:t>
        <a:bodyPr/>
        <a:lstStyle/>
        <a:p>
          <a:r>
            <a:rPr lang="en-US" sz="2000" dirty="0">
              <a:latin typeface="+mj-lt"/>
            </a:rPr>
            <a:t>Evergreen (aka Versionless) and Versioned</a:t>
          </a:r>
        </a:p>
      </dgm:t>
    </dgm:pt>
    <dgm:pt modelId="{B6C8494B-E13A-4913-8F7B-4F60446A44B8}" type="parTrans" cxnId="{54B762A4-D3A9-4AAE-AF17-3F0B16CC261E}">
      <dgm:prSet/>
      <dgm:spPr/>
      <dgm:t>
        <a:bodyPr/>
        <a:lstStyle/>
        <a:p>
          <a:endParaRPr lang="en-US"/>
        </a:p>
      </dgm:t>
    </dgm:pt>
    <dgm:pt modelId="{BBF1D071-9C9F-46B9-94CD-DE4EBBB3AD6F}" type="sibTrans" cxnId="{54B762A4-D3A9-4AAE-AF17-3F0B16CC261E}">
      <dgm:prSet/>
      <dgm:spPr/>
      <dgm:t>
        <a:bodyPr/>
        <a:lstStyle/>
        <a:p>
          <a:endParaRPr lang="en-US"/>
        </a:p>
      </dgm:t>
    </dgm:pt>
    <dgm:pt modelId="{16D77AFA-9807-40FE-A6CC-861BBD8583E0}">
      <dgm:prSet custT="1"/>
      <dgm:spPr/>
      <dgm:t>
        <a:bodyPr/>
        <a:lstStyle/>
        <a:p>
          <a:r>
            <a:rPr lang="en-US" sz="2000" dirty="0">
              <a:latin typeface="+mj-lt"/>
            </a:rPr>
            <a:t>Microsoft patches</a:t>
          </a:r>
        </a:p>
      </dgm:t>
    </dgm:pt>
    <dgm:pt modelId="{0648808A-CC50-4632-9A65-6D1EFDEC9975}" type="parTrans" cxnId="{AA071775-690D-43C5-92AC-A8D48AF2522D}">
      <dgm:prSet/>
      <dgm:spPr/>
      <dgm:t>
        <a:bodyPr/>
        <a:lstStyle/>
        <a:p>
          <a:endParaRPr lang="en-US"/>
        </a:p>
      </dgm:t>
    </dgm:pt>
    <dgm:pt modelId="{31780421-3C0E-4692-ACF1-6B29A3151959}" type="sibTrans" cxnId="{AA071775-690D-43C5-92AC-A8D48AF2522D}">
      <dgm:prSet/>
      <dgm:spPr/>
      <dgm:t>
        <a:bodyPr/>
        <a:lstStyle/>
        <a:p>
          <a:endParaRPr lang="en-US"/>
        </a:p>
      </dgm:t>
    </dgm:pt>
    <dgm:pt modelId="{37C343B4-077E-4FA4-A39F-7B8310BCC2ED}">
      <dgm:prSet custT="1"/>
      <dgm:spPr/>
      <dgm:t>
        <a:bodyPr/>
        <a:lstStyle/>
        <a:p>
          <a:r>
            <a:rPr lang="en-US" sz="2000" dirty="0">
              <a:latin typeface="+mj-lt"/>
            </a:rPr>
            <a:t>SQL SLA</a:t>
          </a:r>
        </a:p>
      </dgm:t>
    </dgm:pt>
    <dgm:pt modelId="{0B2FBFDB-2237-4405-9242-76CE201D5A9E}" type="parTrans" cxnId="{C8F82898-7F65-4124-A50B-F971B7EEC23E}">
      <dgm:prSet/>
      <dgm:spPr/>
      <dgm:t>
        <a:bodyPr/>
        <a:lstStyle/>
        <a:p>
          <a:endParaRPr lang="en-US"/>
        </a:p>
      </dgm:t>
    </dgm:pt>
    <dgm:pt modelId="{1B370CE7-E05B-4109-98A3-F239DF983F99}" type="sibTrans" cxnId="{C8F82898-7F65-4124-A50B-F971B7EEC23E}">
      <dgm:prSet/>
      <dgm:spPr/>
      <dgm:t>
        <a:bodyPr/>
        <a:lstStyle/>
        <a:p>
          <a:endParaRPr lang="en-US"/>
        </a:p>
      </dgm:t>
    </dgm:pt>
    <dgm:pt modelId="{21717845-3E69-4C21-BC6A-14B7DFD2420E}">
      <dgm:prSet custT="1"/>
      <dgm:spPr/>
      <dgm:t>
        <a:bodyPr/>
        <a:lstStyle/>
        <a:p>
          <a:r>
            <a:rPr lang="en-US" sz="2000" dirty="0">
              <a:latin typeface="+mj-lt"/>
            </a:rPr>
            <a:t>Lower TCO</a:t>
          </a:r>
        </a:p>
      </dgm:t>
    </dgm:pt>
    <dgm:pt modelId="{F8E1470A-C090-497A-BC80-DD892FBA729A}" type="parTrans" cxnId="{DBC5083D-C020-4B5E-B03A-3F13169BD287}">
      <dgm:prSet/>
      <dgm:spPr/>
      <dgm:t>
        <a:bodyPr/>
        <a:lstStyle/>
        <a:p>
          <a:endParaRPr lang="en-US"/>
        </a:p>
      </dgm:t>
    </dgm:pt>
    <dgm:pt modelId="{47CD44C0-72C8-427F-8E9E-9E8E524175EC}" type="sibTrans" cxnId="{DBC5083D-C020-4B5E-B03A-3F13169BD287}">
      <dgm:prSet/>
      <dgm:spPr/>
      <dgm:t>
        <a:bodyPr/>
        <a:lstStyle/>
        <a:p>
          <a:endParaRPr lang="en-US"/>
        </a:p>
      </dgm:t>
    </dgm:pt>
    <dgm:pt modelId="{129B0354-FCA9-45F3-AA63-CDF9E78B06C9}">
      <dgm:prSet custT="1"/>
      <dgm:spPr/>
      <dgm:t>
        <a:bodyPr/>
        <a:lstStyle/>
        <a:p>
          <a:r>
            <a:rPr lang="en-US" sz="2000" dirty="0">
              <a:latin typeface="+mj-lt"/>
            </a:rPr>
            <a:t>Power BI, ADF, Azure SSAS</a:t>
          </a:r>
        </a:p>
      </dgm:t>
    </dgm:pt>
    <dgm:pt modelId="{2DDCCF3E-3442-46E7-9485-97F8D16937F5}" type="parTrans" cxnId="{1B484B5D-D282-4CE1-8BE5-35F99C73D105}">
      <dgm:prSet/>
      <dgm:spPr/>
      <dgm:t>
        <a:bodyPr/>
        <a:lstStyle/>
        <a:p>
          <a:endParaRPr lang="en-US"/>
        </a:p>
      </dgm:t>
    </dgm:pt>
    <dgm:pt modelId="{D35AC465-FC3F-41B2-935D-D81DD0D458CF}" type="sibTrans" cxnId="{1B484B5D-D282-4CE1-8BE5-35F99C73D105}">
      <dgm:prSet/>
      <dgm:spPr/>
      <dgm:t>
        <a:bodyPr/>
        <a:lstStyle/>
        <a:p>
          <a:endParaRPr lang="en-US"/>
        </a:p>
      </dgm:t>
    </dgm:pt>
    <dgm:pt modelId="{9BE5FCCC-7977-40F7-B917-2223483D5968}" type="pres">
      <dgm:prSet presAssocID="{E46662C7-6715-49CF-96C4-FC5951541AD5}" presName="linear" presStyleCnt="0">
        <dgm:presLayoutVars>
          <dgm:animLvl val="lvl"/>
          <dgm:resizeHandles val="exact"/>
        </dgm:presLayoutVars>
      </dgm:prSet>
      <dgm:spPr/>
    </dgm:pt>
    <dgm:pt modelId="{D7F40CD2-BC4D-4BD0-9521-682E2C1F185F}" type="pres">
      <dgm:prSet presAssocID="{D542A857-2392-4E0F-B290-81426BD07645}" presName="parentText" presStyleLbl="node1" presStyleIdx="0" presStyleCnt="7">
        <dgm:presLayoutVars>
          <dgm:chMax val="0"/>
          <dgm:bulletEnabled val="1"/>
        </dgm:presLayoutVars>
      </dgm:prSet>
      <dgm:spPr/>
    </dgm:pt>
    <dgm:pt modelId="{A01BF1BA-B0F6-458B-9945-9798B46307D5}" type="pres">
      <dgm:prSet presAssocID="{D49089B6-C6CA-4F70-BB07-82B9FF0F554C}" presName="spacer" presStyleCnt="0"/>
      <dgm:spPr/>
    </dgm:pt>
    <dgm:pt modelId="{3A38411C-4036-40D7-A25E-3539C17F82AA}" type="pres">
      <dgm:prSet presAssocID="{E31CD9D0-ABCC-466D-8B58-956DC680DDC1}" presName="parentText" presStyleLbl="node1" presStyleIdx="1" presStyleCnt="7">
        <dgm:presLayoutVars>
          <dgm:chMax val="0"/>
          <dgm:bulletEnabled val="1"/>
        </dgm:presLayoutVars>
      </dgm:prSet>
      <dgm:spPr/>
    </dgm:pt>
    <dgm:pt modelId="{BBE575D6-CAC9-40D9-80F1-E80990D4BB6E}" type="pres">
      <dgm:prSet presAssocID="{EC060ACF-4B96-445B-889D-3B10DF1072B1}" presName="spacer" presStyleCnt="0"/>
      <dgm:spPr/>
    </dgm:pt>
    <dgm:pt modelId="{C5558F1C-32A4-4E22-BC50-CEB1D906B3D1}" type="pres">
      <dgm:prSet presAssocID="{FD2B34C0-3205-4CCD-ADBF-DF6363AD9F90}" presName="parentText" presStyleLbl="node1" presStyleIdx="2" presStyleCnt="7">
        <dgm:presLayoutVars>
          <dgm:chMax val="0"/>
          <dgm:bulletEnabled val="1"/>
        </dgm:presLayoutVars>
      </dgm:prSet>
      <dgm:spPr/>
    </dgm:pt>
    <dgm:pt modelId="{226742AE-4550-4473-B2D9-0E5203B574BE}" type="pres">
      <dgm:prSet presAssocID="{BBF1D071-9C9F-46B9-94CD-DE4EBBB3AD6F}" presName="spacer" presStyleCnt="0"/>
      <dgm:spPr/>
    </dgm:pt>
    <dgm:pt modelId="{CC489E41-4CF2-4299-899F-A6E6BD770790}" type="pres">
      <dgm:prSet presAssocID="{16D77AFA-9807-40FE-A6CC-861BBD8583E0}" presName="parentText" presStyleLbl="node1" presStyleIdx="3" presStyleCnt="7">
        <dgm:presLayoutVars>
          <dgm:chMax val="0"/>
          <dgm:bulletEnabled val="1"/>
        </dgm:presLayoutVars>
      </dgm:prSet>
      <dgm:spPr/>
    </dgm:pt>
    <dgm:pt modelId="{C48E95E9-04F0-457E-9BA6-99DF93382D43}" type="pres">
      <dgm:prSet presAssocID="{31780421-3C0E-4692-ACF1-6B29A3151959}" presName="spacer" presStyleCnt="0"/>
      <dgm:spPr/>
    </dgm:pt>
    <dgm:pt modelId="{87296A7D-5A56-460F-9940-A9E849CD3F20}" type="pres">
      <dgm:prSet presAssocID="{37C343B4-077E-4FA4-A39F-7B8310BCC2ED}" presName="parentText" presStyleLbl="node1" presStyleIdx="4" presStyleCnt="7">
        <dgm:presLayoutVars>
          <dgm:chMax val="0"/>
          <dgm:bulletEnabled val="1"/>
        </dgm:presLayoutVars>
      </dgm:prSet>
      <dgm:spPr/>
    </dgm:pt>
    <dgm:pt modelId="{378AAE08-6F9F-4FCF-98DA-49F605D43DDD}" type="pres">
      <dgm:prSet presAssocID="{1B370CE7-E05B-4109-98A3-F239DF983F99}" presName="spacer" presStyleCnt="0"/>
      <dgm:spPr/>
    </dgm:pt>
    <dgm:pt modelId="{3CA0E866-BE7C-4CDD-A8FF-8AFD7B55B3FF}" type="pres">
      <dgm:prSet presAssocID="{21717845-3E69-4C21-BC6A-14B7DFD2420E}" presName="parentText" presStyleLbl="node1" presStyleIdx="5" presStyleCnt="7">
        <dgm:presLayoutVars>
          <dgm:chMax val="0"/>
          <dgm:bulletEnabled val="1"/>
        </dgm:presLayoutVars>
      </dgm:prSet>
      <dgm:spPr/>
    </dgm:pt>
    <dgm:pt modelId="{B6938418-8981-4D74-A210-2C7545FFC78C}" type="pres">
      <dgm:prSet presAssocID="{47CD44C0-72C8-427F-8E9E-9E8E524175EC}" presName="spacer" presStyleCnt="0"/>
      <dgm:spPr/>
    </dgm:pt>
    <dgm:pt modelId="{9ECA519F-C44E-4479-BF9F-8FC07614BE79}" type="pres">
      <dgm:prSet presAssocID="{129B0354-FCA9-45F3-AA63-CDF9E78B06C9}" presName="parentText" presStyleLbl="node1" presStyleIdx="6" presStyleCnt="7">
        <dgm:presLayoutVars>
          <dgm:chMax val="0"/>
          <dgm:bulletEnabled val="1"/>
        </dgm:presLayoutVars>
      </dgm:prSet>
      <dgm:spPr/>
    </dgm:pt>
  </dgm:ptLst>
  <dgm:cxnLst>
    <dgm:cxn modelId="{FC406914-31A2-4C6C-84C9-131676214455}" srcId="{E46662C7-6715-49CF-96C4-FC5951541AD5}" destId="{D542A857-2392-4E0F-B290-81426BD07645}" srcOrd="0" destOrd="0" parTransId="{4BCBEF23-F079-4ABB-9474-B6CCC47417FA}" sibTransId="{D49089B6-C6CA-4F70-BB07-82B9FF0F554C}"/>
    <dgm:cxn modelId="{8EEA7838-5C5F-4525-B49C-BFD51C0FE7D3}" type="presOf" srcId="{37C343B4-077E-4FA4-A39F-7B8310BCC2ED}" destId="{87296A7D-5A56-460F-9940-A9E849CD3F20}" srcOrd="0" destOrd="0" presId="urn:microsoft.com/office/officeart/2005/8/layout/vList2"/>
    <dgm:cxn modelId="{DBC5083D-C020-4B5E-B03A-3F13169BD287}" srcId="{E46662C7-6715-49CF-96C4-FC5951541AD5}" destId="{21717845-3E69-4C21-BC6A-14B7DFD2420E}" srcOrd="5" destOrd="0" parTransId="{F8E1470A-C090-497A-BC80-DD892FBA729A}" sibTransId="{47CD44C0-72C8-427F-8E9E-9E8E524175EC}"/>
    <dgm:cxn modelId="{1B484B5D-D282-4CE1-8BE5-35F99C73D105}" srcId="{E46662C7-6715-49CF-96C4-FC5951541AD5}" destId="{129B0354-FCA9-45F3-AA63-CDF9E78B06C9}" srcOrd="6" destOrd="0" parTransId="{2DDCCF3E-3442-46E7-9485-97F8D16937F5}" sibTransId="{D35AC465-FC3F-41B2-935D-D81DD0D458CF}"/>
    <dgm:cxn modelId="{2D2FC044-8126-473F-8CCD-F4534D238147}" type="presOf" srcId="{16D77AFA-9807-40FE-A6CC-861BBD8583E0}" destId="{CC489E41-4CF2-4299-899F-A6E6BD770790}" srcOrd="0" destOrd="0" presId="urn:microsoft.com/office/officeart/2005/8/layout/vList2"/>
    <dgm:cxn modelId="{35F4F847-BEC4-4992-A9F2-7FF3F3EDC0E3}" type="presOf" srcId="{FD2B34C0-3205-4CCD-ADBF-DF6363AD9F90}" destId="{C5558F1C-32A4-4E22-BC50-CEB1D906B3D1}" srcOrd="0" destOrd="0" presId="urn:microsoft.com/office/officeart/2005/8/layout/vList2"/>
    <dgm:cxn modelId="{C6E6BA74-11E1-4755-804B-C671CE492CBC}" type="presOf" srcId="{D542A857-2392-4E0F-B290-81426BD07645}" destId="{D7F40CD2-BC4D-4BD0-9521-682E2C1F185F}" srcOrd="0" destOrd="0" presId="urn:microsoft.com/office/officeart/2005/8/layout/vList2"/>
    <dgm:cxn modelId="{AA071775-690D-43C5-92AC-A8D48AF2522D}" srcId="{E46662C7-6715-49CF-96C4-FC5951541AD5}" destId="{16D77AFA-9807-40FE-A6CC-861BBD8583E0}" srcOrd="3" destOrd="0" parTransId="{0648808A-CC50-4632-9A65-6D1EFDEC9975}" sibTransId="{31780421-3C0E-4692-ACF1-6B29A3151959}"/>
    <dgm:cxn modelId="{CE1E1177-E6DF-4CFF-9F6E-19AEBC9E5AB1}" type="presOf" srcId="{E31CD9D0-ABCC-466D-8B58-956DC680DDC1}" destId="{3A38411C-4036-40D7-A25E-3539C17F82AA}" srcOrd="0" destOrd="0" presId="urn:microsoft.com/office/officeart/2005/8/layout/vList2"/>
    <dgm:cxn modelId="{3E276191-B11C-49E9-B071-08326B34D99D}" srcId="{E46662C7-6715-49CF-96C4-FC5951541AD5}" destId="{E31CD9D0-ABCC-466D-8B58-956DC680DDC1}" srcOrd="1" destOrd="0" parTransId="{198D8643-4AE6-467B-B63C-D425BB665440}" sibTransId="{EC060ACF-4B96-445B-889D-3B10DF1072B1}"/>
    <dgm:cxn modelId="{C8F82898-7F65-4124-A50B-F971B7EEC23E}" srcId="{E46662C7-6715-49CF-96C4-FC5951541AD5}" destId="{37C343B4-077E-4FA4-A39F-7B8310BCC2ED}" srcOrd="4" destOrd="0" parTransId="{0B2FBFDB-2237-4405-9242-76CE201D5A9E}" sibTransId="{1B370CE7-E05B-4109-98A3-F239DF983F99}"/>
    <dgm:cxn modelId="{929012A3-F2AF-4408-A77D-C96158348CFC}" type="presOf" srcId="{129B0354-FCA9-45F3-AA63-CDF9E78B06C9}" destId="{9ECA519F-C44E-4479-BF9F-8FC07614BE79}" srcOrd="0" destOrd="0" presId="urn:microsoft.com/office/officeart/2005/8/layout/vList2"/>
    <dgm:cxn modelId="{C4A73FA3-0F49-413F-9822-9E2F99FDB0DF}" type="presOf" srcId="{E46662C7-6715-49CF-96C4-FC5951541AD5}" destId="{9BE5FCCC-7977-40F7-B917-2223483D5968}" srcOrd="0" destOrd="0" presId="urn:microsoft.com/office/officeart/2005/8/layout/vList2"/>
    <dgm:cxn modelId="{54B762A4-D3A9-4AAE-AF17-3F0B16CC261E}" srcId="{E46662C7-6715-49CF-96C4-FC5951541AD5}" destId="{FD2B34C0-3205-4CCD-ADBF-DF6363AD9F90}" srcOrd="2" destOrd="0" parTransId="{B6C8494B-E13A-4913-8F7B-4F60446A44B8}" sibTransId="{BBF1D071-9C9F-46B9-94CD-DE4EBBB3AD6F}"/>
    <dgm:cxn modelId="{1EE663DD-DD51-462D-BE4E-881970D0CCAF}" type="presOf" srcId="{21717845-3E69-4C21-BC6A-14B7DFD2420E}" destId="{3CA0E866-BE7C-4CDD-A8FF-8AFD7B55B3FF}" srcOrd="0" destOrd="0" presId="urn:microsoft.com/office/officeart/2005/8/layout/vList2"/>
    <dgm:cxn modelId="{F501719C-1A49-47EA-AD3A-E87DC5CBC61D}" type="presParOf" srcId="{9BE5FCCC-7977-40F7-B917-2223483D5968}" destId="{D7F40CD2-BC4D-4BD0-9521-682E2C1F185F}" srcOrd="0" destOrd="0" presId="urn:microsoft.com/office/officeart/2005/8/layout/vList2"/>
    <dgm:cxn modelId="{9A805DA5-003E-4704-8C35-9544A4E1F552}" type="presParOf" srcId="{9BE5FCCC-7977-40F7-B917-2223483D5968}" destId="{A01BF1BA-B0F6-458B-9945-9798B46307D5}" srcOrd="1" destOrd="0" presId="urn:microsoft.com/office/officeart/2005/8/layout/vList2"/>
    <dgm:cxn modelId="{9A9DEE5D-30AB-4E4D-9537-B5AFBA301C31}" type="presParOf" srcId="{9BE5FCCC-7977-40F7-B917-2223483D5968}" destId="{3A38411C-4036-40D7-A25E-3539C17F82AA}" srcOrd="2" destOrd="0" presId="urn:microsoft.com/office/officeart/2005/8/layout/vList2"/>
    <dgm:cxn modelId="{3D3830E0-BBE1-40DC-83DB-DBA44626994F}" type="presParOf" srcId="{9BE5FCCC-7977-40F7-B917-2223483D5968}" destId="{BBE575D6-CAC9-40D9-80F1-E80990D4BB6E}" srcOrd="3" destOrd="0" presId="urn:microsoft.com/office/officeart/2005/8/layout/vList2"/>
    <dgm:cxn modelId="{3ACD82A8-18B2-4683-9945-C659C9ED2436}" type="presParOf" srcId="{9BE5FCCC-7977-40F7-B917-2223483D5968}" destId="{C5558F1C-32A4-4E22-BC50-CEB1D906B3D1}" srcOrd="4" destOrd="0" presId="urn:microsoft.com/office/officeart/2005/8/layout/vList2"/>
    <dgm:cxn modelId="{9F7832D5-1193-493A-BD1C-2309436999A6}" type="presParOf" srcId="{9BE5FCCC-7977-40F7-B917-2223483D5968}" destId="{226742AE-4550-4473-B2D9-0E5203B574BE}" srcOrd="5" destOrd="0" presId="urn:microsoft.com/office/officeart/2005/8/layout/vList2"/>
    <dgm:cxn modelId="{805231F0-AD35-4548-999F-60139BF1A9F1}" type="presParOf" srcId="{9BE5FCCC-7977-40F7-B917-2223483D5968}" destId="{CC489E41-4CF2-4299-899F-A6E6BD770790}" srcOrd="6" destOrd="0" presId="urn:microsoft.com/office/officeart/2005/8/layout/vList2"/>
    <dgm:cxn modelId="{1F7685DD-AB5E-409A-9747-1B4407CDD090}" type="presParOf" srcId="{9BE5FCCC-7977-40F7-B917-2223483D5968}" destId="{C48E95E9-04F0-457E-9BA6-99DF93382D43}" srcOrd="7" destOrd="0" presId="urn:microsoft.com/office/officeart/2005/8/layout/vList2"/>
    <dgm:cxn modelId="{E9235BC8-270D-4A69-B833-C20FB5E2B8BB}" type="presParOf" srcId="{9BE5FCCC-7977-40F7-B917-2223483D5968}" destId="{87296A7D-5A56-460F-9940-A9E849CD3F20}" srcOrd="8" destOrd="0" presId="urn:microsoft.com/office/officeart/2005/8/layout/vList2"/>
    <dgm:cxn modelId="{F63D6022-BB33-47B3-8E7C-9820F89DC578}" type="presParOf" srcId="{9BE5FCCC-7977-40F7-B917-2223483D5968}" destId="{378AAE08-6F9F-4FCF-98DA-49F605D43DDD}" srcOrd="9" destOrd="0" presId="urn:microsoft.com/office/officeart/2005/8/layout/vList2"/>
    <dgm:cxn modelId="{5CB73BF8-CCD9-4AED-8B0E-D55D0A075EFF}" type="presParOf" srcId="{9BE5FCCC-7977-40F7-B917-2223483D5968}" destId="{3CA0E866-BE7C-4CDD-A8FF-8AFD7B55B3FF}" srcOrd="10" destOrd="0" presId="urn:microsoft.com/office/officeart/2005/8/layout/vList2"/>
    <dgm:cxn modelId="{3F799FA3-5B89-4DA1-9AC7-4920FA1F77B9}" type="presParOf" srcId="{9BE5FCCC-7977-40F7-B917-2223483D5968}" destId="{B6938418-8981-4D74-A210-2C7545FFC78C}" srcOrd="11" destOrd="0" presId="urn:microsoft.com/office/officeart/2005/8/layout/vList2"/>
    <dgm:cxn modelId="{EFB63A32-923B-41A0-A413-374F266C5E2F}" type="presParOf" srcId="{9BE5FCCC-7977-40F7-B917-2223483D5968}" destId="{9ECA519F-C44E-4479-BF9F-8FC07614BE79}" srcOrd="12"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A7EEA23-C827-4713-8C00-C45EE37D1889}"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E72156F-7076-438E-B641-D089844CC373}">
      <dgm:prSet phldrT="[Text]"/>
      <dgm:spPr/>
      <dgm:t>
        <a:bodyPr/>
        <a:lstStyle/>
        <a:p>
          <a:r>
            <a:rPr lang="en-US" dirty="0"/>
            <a:t>Portal</a:t>
          </a:r>
        </a:p>
      </dgm:t>
    </dgm:pt>
    <dgm:pt modelId="{FB0DF6D4-E7C0-406F-AE05-FDF5A1CD0897}" type="parTrans" cxnId="{C6C1E375-B105-437C-AED8-75B315B6FE97}">
      <dgm:prSet/>
      <dgm:spPr/>
      <dgm:t>
        <a:bodyPr/>
        <a:lstStyle/>
        <a:p>
          <a:endParaRPr lang="en-US"/>
        </a:p>
      </dgm:t>
    </dgm:pt>
    <dgm:pt modelId="{9A0797B3-505A-4B80-A7A6-1148AAC4437F}" type="sibTrans" cxnId="{C6C1E375-B105-437C-AED8-75B315B6FE97}">
      <dgm:prSet/>
      <dgm:spPr/>
      <dgm:t>
        <a:bodyPr/>
        <a:lstStyle/>
        <a:p>
          <a:endParaRPr lang="en-US"/>
        </a:p>
      </dgm:t>
    </dgm:pt>
    <dgm:pt modelId="{D4CB6279-8F09-4F4D-9D39-1398B8A4BD1E}">
      <dgm:prSet phldrT="[Text]"/>
      <dgm:spPr/>
      <dgm:t>
        <a:bodyPr/>
        <a:lstStyle/>
        <a:p>
          <a:r>
            <a:rPr lang="en-US" dirty="0"/>
            <a:t>Powershell</a:t>
          </a:r>
        </a:p>
      </dgm:t>
    </dgm:pt>
    <dgm:pt modelId="{D92BAA03-3FD6-465B-BDDD-9EDEC50FC9E3}" type="parTrans" cxnId="{68FB75F1-ADD0-485A-9EC4-98CF2E45C1B3}">
      <dgm:prSet/>
      <dgm:spPr/>
      <dgm:t>
        <a:bodyPr/>
        <a:lstStyle/>
        <a:p>
          <a:endParaRPr lang="en-US"/>
        </a:p>
      </dgm:t>
    </dgm:pt>
    <dgm:pt modelId="{0A8853B6-A973-444A-A5CB-51E4456561BB}" type="sibTrans" cxnId="{68FB75F1-ADD0-485A-9EC4-98CF2E45C1B3}">
      <dgm:prSet/>
      <dgm:spPr/>
      <dgm:t>
        <a:bodyPr/>
        <a:lstStyle/>
        <a:p>
          <a:endParaRPr lang="en-US"/>
        </a:p>
      </dgm:t>
    </dgm:pt>
    <dgm:pt modelId="{2B13939B-458D-44CC-B9D2-1CEB1B76F6B5}">
      <dgm:prSet phldrT="[Text]"/>
      <dgm:spPr/>
      <dgm:t>
        <a:bodyPr/>
        <a:lstStyle/>
        <a:p>
          <a:r>
            <a:rPr lang="en-US" dirty="0"/>
            <a:t>Az CLI</a:t>
          </a:r>
        </a:p>
      </dgm:t>
    </dgm:pt>
    <dgm:pt modelId="{A8A60D25-A850-4396-A649-BFF43663DD39}" type="parTrans" cxnId="{B2D3ACA8-13C9-46B0-8206-F4F65B4D36B7}">
      <dgm:prSet/>
      <dgm:spPr/>
      <dgm:t>
        <a:bodyPr/>
        <a:lstStyle/>
        <a:p>
          <a:endParaRPr lang="en-US"/>
        </a:p>
      </dgm:t>
    </dgm:pt>
    <dgm:pt modelId="{F9504CBA-F2CC-4987-B07F-C36E817756FE}" type="sibTrans" cxnId="{B2D3ACA8-13C9-46B0-8206-F4F65B4D36B7}">
      <dgm:prSet/>
      <dgm:spPr/>
      <dgm:t>
        <a:bodyPr/>
        <a:lstStyle/>
        <a:p>
          <a:endParaRPr lang="en-US"/>
        </a:p>
      </dgm:t>
    </dgm:pt>
    <dgm:pt modelId="{62C96695-4AC7-4211-81A2-2BB5086C239B}">
      <dgm:prSet phldrT="[Text]"/>
      <dgm:spPr/>
      <dgm:t>
        <a:bodyPr/>
        <a:lstStyle/>
        <a:p>
          <a:r>
            <a:rPr lang="en-US" dirty="0"/>
            <a:t>ARM Template</a:t>
          </a:r>
        </a:p>
      </dgm:t>
    </dgm:pt>
    <dgm:pt modelId="{E19510B2-1F1E-4CB0-A9F2-00E3739921F3}" type="parTrans" cxnId="{5A694E85-7EB5-4F9D-980E-AE758DE4DD7C}">
      <dgm:prSet/>
      <dgm:spPr/>
      <dgm:t>
        <a:bodyPr/>
        <a:lstStyle/>
        <a:p>
          <a:endParaRPr lang="en-US"/>
        </a:p>
      </dgm:t>
    </dgm:pt>
    <dgm:pt modelId="{6511F88E-B155-4B19-BEBA-57C81106E935}" type="sibTrans" cxnId="{5A694E85-7EB5-4F9D-980E-AE758DE4DD7C}">
      <dgm:prSet/>
      <dgm:spPr/>
      <dgm:t>
        <a:bodyPr/>
        <a:lstStyle/>
        <a:p>
          <a:endParaRPr lang="en-US"/>
        </a:p>
      </dgm:t>
    </dgm:pt>
    <dgm:pt modelId="{639B5A37-F69E-4AB9-A7C7-8A00EBDFB1AA}">
      <dgm:prSet phldrT="[Text]"/>
      <dgm:spPr/>
      <dgm:t>
        <a:bodyPr/>
        <a:lstStyle/>
        <a:p>
          <a:r>
            <a:rPr lang="en-US" dirty="0"/>
            <a:t>Bicep</a:t>
          </a:r>
        </a:p>
      </dgm:t>
    </dgm:pt>
    <dgm:pt modelId="{D4469CCA-E6F8-415C-B672-8182351FEC04}" type="parTrans" cxnId="{F9E102F7-1B3F-46E3-9C64-F3CC75779498}">
      <dgm:prSet/>
      <dgm:spPr/>
      <dgm:t>
        <a:bodyPr/>
        <a:lstStyle/>
        <a:p>
          <a:endParaRPr lang="en-US"/>
        </a:p>
      </dgm:t>
    </dgm:pt>
    <dgm:pt modelId="{7DFC965D-51CF-41F9-9B0A-279492595D2B}" type="sibTrans" cxnId="{F9E102F7-1B3F-46E3-9C64-F3CC75779498}">
      <dgm:prSet/>
      <dgm:spPr/>
      <dgm:t>
        <a:bodyPr/>
        <a:lstStyle/>
        <a:p>
          <a:endParaRPr lang="en-US"/>
        </a:p>
      </dgm:t>
    </dgm:pt>
    <dgm:pt modelId="{5BF4E759-8127-475F-9A19-7311C5E8CA4A}">
      <dgm:prSet phldrT="[Text]"/>
      <dgm:spPr/>
      <dgm:t>
        <a:bodyPr/>
        <a:lstStyle/>
        <a:p>
          <a:r>
            <a:rPr lang="en-US" dirty="0"/>
            <a:t>Terraform</a:t>
          </a:r>
        </a:p>
      </dgm:t>
    </dgm:pt>
    <dgm:pt modelId="{21D831C4-027F-4EF5-B7E3-9F4E19FF64D5}" type="parTrans" cxnId="{749D46D2-3BDC-41EE-9C50-CA115557DB5A}">
      <dgm:prSet/>
      <dgm:spPr/>
      <dgm:t>
        <a:bodyPr/>
        <a:lstStyle/>
        <a:p>
          <a:endParaRPr lang="en-US"/>
        </a:p>
      </dgm:t>
    </dgm:pt>
    <dgm:pt modelId="{2109F906-969A-49E2-BCFB-519CC1A768C1}" type="sibTrans" cxnId="{749D46D2-3BDC-41EE-9C50-CA115557DB5A}">
      <dgm:prSet/>
      <dgm:spPr/>
      <dgm:t>
        <a:bodyPr/>
        <a:lstStyle/>
        <a:p>
          <a:endParaRPr lang="en-US"/>
        </a:p>
      </dgm:t>
    </dgm:pt>
    <dgm:pt modelId="{4295DDD9-4A41-46EA-9911-D23158FBC1C6}" type="pres">
      <dgm:prSet presAssocID="{FA7EEA23-C827-4713-8C00-C45EE37D1889}" presName="diagram" presStyleCnt="0">
        <dgm:presLayoutVars>
          <dgm:dir/>
          <dgm:resizeHandles val="exact"/>
        </dgm:presLayoutVars>
      </dgm:prSet>
      <dgm:spPr/>
    </dgm:pt>
    <dgm:pt modelId="{EF01756E-33C6-4D46-B2F0-B87464431324}" type="pres">
      <dgm:prSet presAssocID="{DE72156F-7076-438E-B641-D089844CC373}" presName="node" presStyleLbl="node1" presStyleIdx="0" presStyleCnt="6">
        <dgm:presLayoutVars>
          <dgm:bulletEnabled val="1"/>
        </dgm:presLayoutVars>
      </dgm:prSet>
      <dgm:spPr/>
    </dgm:pt>
    <dgm:pt modelId="{1E9CC0F9-52BE-4BD1-BFCC-EFE45752492D}" type="pres">
      <dgm:prSet presAssocID="{9A0797B3-505A-4B80-A7A6-1148AAC4437F}" presName="sibTrans" presStyleCnt="0"/>
      <dgm:spPr/>
    </dgm:pt>
    <dgm:pt modelId="{8021CB4B-A01C-4265-99A5-9B3043782A73}" type="pres">
      <dgm:prSet presAssocID="{D4CB6279-8F09-4F4D-9D39-1398B8A4BD1E}" presName="node" presStyleLbl="node1" presStyleIdx="1" presStyleCnt="6">
        <dgm:presLayoutVars>
          <dgm:bulletEnabled val="1"/>
        </dgm:presLayoutVars>
      </dgm:prSet>
      <dgm:spPr/>
    </dgm:pt>
    <dgm:pt modelId="{204CB2A5-A423-4D12-B370-5C0AAD668C54}" type="pres">
      <dgm:prSet presAssocID="{0A8853B6-A973-444A-A5CB-51E4456561BB}" presName="sibTrans" presStyleCnt="0"/>
      <dgm:spPr/>
    </dgm:pt>
    <dgm:pt modelId="{80535BFE-1A85-4F53-95D0-F3667C0698A5}" type="pres">
      <dgm:prSet presAssocID="{2B13939B-458D-44CC-B9D2-1CEB1B76F6B5}" presName="node" presStyleLbl="node1" presStyleIdx="2" presStyleCnt="6">
        <dgm:presLayoutVars>
          <dgm:bulletEnabled val="1"/>
        </dgm:presLayoutVars>
      </dgm:prSet>
      <dgm:spPr/>
    </dgm:pt>
    <dgm:pt modelId="{7727BA61-8669-4DB8-8DF8-8912111F4102}" type="pres">
      <dgm:prSet presAssocID="{F9504CBA-F2CC-4987-B07F-C36E817756FE}" presName="sibTrans" presStyleCnt="0"/>
      <dgm:spPr/>
    </dgm:pt>
    <dgm:pt modelId="{6CA64CDD-6D28-4BBF-B02E-1FAFA2B0FF73}" type="pres">
      <dgm:prSet presAssocID="{62C96695-4AC7-4211-81A2-2BB5086C239B}" presName="node" presStyleLbl="node1" presStyleIdx="3" presStyleCnt="6">
        <dgm:presLayoutVars>
          <dgm:bulletEnabled val="1"/>
        </dgm:presLayoutVars>
      </dgm:prSet>
      <dgm:spPr/>
    </dgm:pt>
    <dgm:pt modelId="{82298DB9-2D92-4510-8197-DBDF21BAD7CC}" type="pres">
      <dgm:prSet presAssocID="{6511F88E-B155-4B19-BEBA-57C81106E935}" presName="sibTrans" presStyleCnt="0"/>
      <dgm:spPr/>
    </dgm:pt>
    <dgm:pt modelId="{3D5F0F07-150F-4FAE-ABB8-42A890287807}" type="pres">
      <dgm:prSet presAssocID="{639B5A37-F69E-4AB9-A7C7-8A00EBDFB1AA}" presName="node" presStyleLbl="node1" presStyleIdx="4" presStyleCnt="6">
        <dgm:presLayoutVars>
          <dgm:bulletEnabled val="1"/>
        </dgm:presLayoutVars>
      </dgm:prSet>
      <dgm:spPr/>
    </dgm:pt>
    <dgm:pt modelId="{C9B3DB87-1C8D-4C9B-919A-96CE7BF88322}" type="pres">
      <dgm:prSet presAssocID="{7DFC965D-51CF-41F9-9B0A-279492595D2B}" presName="sibTrans" presStyleCnt="0"/>
      <dgm:spPr/>
    </dgm:pt>
    <dgm:pt modelId="{E7DA4497-05AC-47D1-AA7F-65412BFC8A8F}" type="pres">
      <dgm:prSet presAssocID="{5BF4E759-8127-475F-9A19-7311C5E8CA4A}" presName="node" presStyleLbl="node1" presStyleIdx="5" presStyleCnt="6">
        <dgm:presLayoutVars>
          <dgm:bulletEnabled val="1"/>
        </dgm:presLayoutVars>
      </dgm:prSet>
      <dgm:spPr/>
    </dgm:pt>
  </dgm:ptLst>
  <dgm:cxnLst>
    <dgm:cxn modelId="{2EFBC95F-7F42-4F21-AFF8-D8C1A8FBD777}" type="presOf" srcId="{62C96695-4AC7-4211-81A2-2BB5086C239B}" destId="{6CA64CDD-6D28-4BBF-B02E-1FAFA2B0FF73}" srcOrd="0" destOrd="0" presId="urn:microsoft.com/office/officeart/2005/8/layout/default"/>
    <dgm:cxn modelId="{A0146073-C3A0-45B8-928F-CDB217AC9E77}" type="presOf" srcId="{5BF4E759-8127-475F-9A19-7311C5E8CA4A}" destId="{E7DA4497-05AC-47D1-AA7F-65412BFC8A8F}" srcOrd="0" destOrd="0" presId="urn:microsoft.com/office/officeart/2005/8/layout/default"/>
    <dgm:cxn modelId="{C6C1E375-B105-437C-AED8-75B315B6FE97}" srcId="{FA7EEA23-C827-4713-8C00-C45EE37D1889}" destId="{DE72156F-7076-438E-B641-D089844CC373}" srcOrd="0" destOrd="0" parTransId="{FB0DF6D4-E7C0-406F-AE05-FDF5A1CD0897}" sibTransId="{9A0797B3-505A-4B80-A7A6-1148AAC4437F}"/>
    <dgm:cxn modelId="{254D6376-5925-439B-B2A4-5E0D3B140393}" type="presOf" srcId="{D4CB6279-8F09-4F4D-9D39-1398B8A4BD1E}" destId="{8021CB4B-A01C-4265-99A5-9B3043782A73}" srcOrd="0" destOrd="0" presId="urn:microsoft.com/office/officeart/2005/8/layout/default"/>
    <dgm:cxn modelId="{5A694E85-7EB5-4F9D-980E-AE758DE4DD7C}" srcId="{FA7EEA23-C827-4713-8C00-C45EE37D1889}" destId="{62C96695-4AC7-4211-81A2-2BB5086C239B}" srcOrd="3" destOrd="0" parTransId="{E19510B2-1F1E-4CB0-A9F2-00E3739921F3}" sibTransId="{6511F88E-B155-4B19-BEBA-57C81106E935}"/>
    <dgm:cxn modelId="{1B67D08D-E8E3-4987-99F4-062B3DA59A24}" type="presOf" srcId="{FA7EEA23-C827-4713-8C00-C45EE37D1889}" destId="{4295DDD9-4A41-46EA-9911-D23158FBC1C6}" srcOrd="0" destOrd="0" presId="urn:microsoft.com/office/officeart/2005/8/layout/default"/>
    <dgm:cxn modelId="{D8B410A4-DE88-4A94-AAE0-E916FAB46043}" type="presOf" srcId="{DE72156F-7076-438E-B641-D089844CC373}" destId="{EF01756E-33C6-4D46-B2F0-B87464431324}" srcOrd="0" destOrd="0" presId="urn:microsoft.com/office/officeart/2005/8/layout/default"/>
    <dgm:cxn modelId="{B2D3ACA8-13C9-46B0-8206-F4F65B4D36B7}" srcId="{FA7EEA23-C827-4713-8C00-C45EE37D1889}" destId="{2B13939B-458D-44CC-B9D2-1CEB1B76F6B5}" srcOrd="2" destOrd="0" parTransId="{A8A60D25-A850-4396-A649-BFF43663DD39}" sibTransId="{F9504CBA-F2CC-4987-B07F-C36E817756FE}"/>
    <dgm:cxn modelId="{965AC1C0-E10C-4AEF-A7C7-4FB9FDE5211D}" type="presOf" srcId="{639B5A37-F69E-4AB9-A7C7-8A00EBDFB1AA}" destId="{3D5F0F07-150F-4FAE-ABB8-42A890287807}" srcOrd="0" destOrd="0" presId="urn:microsoft.com/office/officeart/2005/8/layout/default"/>
    <dgm:cxn modelId="{63808FC6-4A60-4365-8AA0-21A98E622448}" type="presOf" srcId="{2B13939B-458D-44CC-B9D2-1CEB1B76F6B5}" destId="{80535BFE-1A85-4F53-95D0-F3667C0698A5}" srcOrd="0" destOrd="0" presId="urn:microsoft.com/office/officeart/2005/8/layout/default"/>
    <dgm:cxn modelId="{749D46D2-3BDC-41EE-9C50-CA115557DB5A}" srcId="{FA7EEA23-C827-4713-8C00-C45EE37D1889}" destId="{5BF4E759-8127-475F-9A19-7311C5E8CA4A}" srcOrd="5" destOrd="0" parTransId="{21D831C4-027F-4EF5-B7E3-9F4E19FF64D5}" sibTransId="{2109F906-969A-49E2-BCFB-519CC1A768C1}"/>
    <dgm:cxn modelId="{68FB75F1-ADD0-485A-9EC4-98CF2E45C1B3}" srcId="{FA7EEA23-C827-4713-8C00-C45EE37D1889}" destId="{D4CB6279-8F09-4F4D-9D39-1398B8A4BD1E}" srcOrd="1" destOrd="0" parTransId="{D92BAA03-3FD6-465B-BDDD-9EDEC50FC9E3}" sibTransId="{0A8853B6-A973-444A-A5CB-51E4456561BB}"/>
    <dgm:cxn modelId="{F9E102F7-1B3F-46E3-9C64-F3CC75779498}" srcId="{FA7EEA23-C827-4713-8C00-C45EE37D1889}" destId="{639B5A37-F69E-4AB9-A7C7-8A00EBDFB1AA}" srcOrd="4" destOrd="0" parTransId="{D4469CCA-E6F8-415C-B672-8182351FEC04}" sibTransId="{7DFC965D-51CF-41F9-9B0A-279492595D2B}"/>
    <dgm:cxn modelId="{AA0F9E0A-961A-4F07-8213-90ED786C718E}" type="presParOf" srcId="{4295DDD9-4A41-46EA-9911-D23158FBC1C6}" destId="{EF01756E-33C6-4D46-B2F0-B87464431324}" srcOrd="0" destOrd="0" presId="urn:microsoft.com/office/officeart/2005/8/layout/default"/>
    <dgm:cxn modelId="{538B53E5-E8E2-4CBE-AB9B-1F8960F7363A}" type="presParOf" srcId="{4295DDD9-4A41-46EA-9911-D23158FBC1C6}" destId="{1E9CC0F9-52BE-4BD1-BFCC-EFE45752492D}" srcOrd="1" destOrd="0" presId="urn:microsoft.com/office/officeart/2005/8/layout/default"/>
    <dgm:cxn modelId="{FFD0E403-8975-4AA3-A895-547DB861016E}" type="presParOf" srcId="{4295DDD9-4A41-46EA-9911-D23158FBC1C6}" destId="{8021CB4B-A01C-4265-99A5-9B3043782A73}" srcOrd="2" destOrd="0" presId="urn:microsoft.com/office/officeart/2005/8/layout/default"/>
    <dgm:cxn modelId="{4DAA6FB9-D951-4FCC-9540-9E2C4A21A6ED}" type="presParOf" srcId="{4295DDD9-4A41-46EA-9911-D23158FBC1C6}" destId="{204CB2A5-A423-4D12-B370-5C0AAD668C54}" srcOrd="3" destOrd="0" presId="urn:microsoft.com/office/officeart/2005/8/layout/default"/>
    <dgm:cxn modelId="{051C2DFA-B13B-4648-BEB3-FAB0DE28D6EA}" type="presParOf" srcId="{4295DDD9-4A41-46EA-9911-D23158FBC1C6}" destId="{80535BFE-1A85-4F53-95D0-F3667C0698A5}" srcOrd="4" destOrd="0" presId="urn:microsoft.com/office/officeart/2005/8/layout/default"/>
    <dgm:cxn modelId="{77BA27C3-BC64-47BE-8A60-B64D18C7BD30}" type="presParOf" srcId="{4295DDD9-4A41-46EA-9911-D23158FBC1C6}" destId="{7727BA61-8669-4DB8-8DF8-8912111F4102}" srcOrd="5" destOrd="0" presId="urn:microsoft.com/office/officeart/2005/8/layout/default"/>
    <dgm:cxn modelId="{149FD083-6760-45CC-B6FC-482E86077A4F}" type="presParOf" srcId="{4295DDD9-4A41-46EA-9911-D23158FBC1C6}" destId="{6CA64CDD-6D28-4BBF-B02E-1FAFA2B0FF73}" srcOrd="6" destOrd="0" presId="urn:microsoft.com/office/officeart/2005/8/layout/default"/>
    <dgm:cxn modelId="{59536703-3928-46C4-95ED-5612195CDA8F}" type="presParOf" srcId="{4295DDD9-4A41-46EA-9911-D23158FBC1C6}" destId="{82298DB9-2D92-4510-8197-DBDF21BAD7CC}" srcOrd="7" destOrd="0" presId="urn:microsoft.com/office/officeart/2005/8/layout/default"/>
    <dgm:cxn modelId="{073CC6FB-21FB-49DA-B917-50BFEE84FBDA}" type="presParOf" srcId="{4295DDD9-4A41-46EA-9911-D23158FBC1C6}" destId="{3D5F0F07-150F-4FAE-ABB8-42A890287807}" srcOrd="8" destOrd="0" presId="urn:microsoft.com/office/officeart/2005/8/layout/default"/>
    <dgm:cxn modelId="{31C3C97C-C913-4296-AFBD-2C55AC640217}" type="presParOf" srcId="{4295DDD9-4A41-46EA-9911-D23158FBC1C6}" destId="{C9B3DB87-1C8D-4C9B-919A-96CE7BF88322}" srcOrd="9" destOrd="0" presId="urn:microsoft.com/office/officeart/2005/8/layout/default"/>
    <dgm:cxn modelId="{5FFA8847-2647-4991-BE5F-362248596615}" type="presParOf" srcId="{4295DDD9-4A41-46EA-9911-D23158FBC1C6}" destId="{E7DA4497-05AC-47D1-AA7F-65412BFC8A8F}"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38FC471-B534-4710-9B2E-905D8067DA74}"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26F51A9C-EA9E-46C0-BC5B-5370C3B9C0A1}">
      <dgm:prSet/>
      <dgm:spPr/>
      <dgm:t>
        <a:bodyPr/>
        <a:lstStyle/>
        <a:p>
          <a:r>
            <a:rPr lang="en-US" dirty="0"/>
            <a:t>Storage</a:t>
          </a:r>
        </a:p>
      </dgm:t>
    </dgm:pt>
    <dgm:pt modelId="{61CD6B7D-6764-4B82-929F-AFD073ABBF23}" type="parTrans" cxnId="{1E8BA41A-DC92-490F-AA15-02465D67008A}">
      <dgm:prSet/>
      <dgm:spPr/>
      <dgm:t>
        <a:bodyPr/>
        <a:lstStyle/>
        <a:p>
          <a:endParaRPr lang="en-US"/>
        </a:p>
      </dgm:t>
    </dgm:pt>
    <dgm:pt modelId="{95D6DB55-F52E-4748-9FD1-0AE06FDE9F39}" type="sibTrans" cxnId="{1E8BA41A-DC92-490F-AA15-02465D67008A}">
      <dgm:prSet/>
      <dgm:spPr/>
      <dgm:t>
        <a:bodyPr/>
        <a:lstStyle/>
        <a:p>
          <a:endParaRPr lang="en-US"/>
        </a:p>
      </dgm:t>
    </dgm:pt>
    <dgm:pt modelId="{2EF06C80-8112-4609-9121-B9F9206A202B}">
      <dgm:prSet/>
      <dgm:spPr/>
      <dgm:t>
        <a:bodyPr/>
        <a:lstStyle/>
        <a:p>
          <a:r>
            <a:rPr lang="en-US" dirty="0"/>
            <a:t>SQL Server instance configuration</a:t>
          </a:r>
        </a:p>
      </dgm:t>
    </dgm:pt>
    <dgm:pt modelId="{015599F4-0B39-4E78-9A75-7A0D44C6F330}" type="parTrans" cxnId="{F007D551-D6A1-46ED-9581-2AC5FE1E81A6}">
      <dgm:prSet/>
      <dgm:spPr/>
      <dgm:t>
        <a:bodyPr/>
        <a:lstStyle/>
        <a:p>
          <a:endParaRPr lang="en-US"/>
        </a:p>
      </dgm:t>
    </dgm:pt>
    <dgm:pt modelId="{6BD23095-78F9-488B-9086-CDCCDAA00EA8}" type="sibTrans" cxnId="{F007D551-D6A1-46ED-9581-2AC5FE1E81A6}">
      <dgm:prSet/>
      <dgm:spPr/>
      <dgm:t>
        <a:bodyPr/>
        <a:lstStyle/>
        <a:p>
          <a:endParaRPr lang="en-US"/>
        </a:p>
      </dgm:t>
    </dgm:pt>
    <dgm:pt modelId="{135825AA-392A-4AD2-B94F-A6567B2D0604}">
      <dgm:prSet/>
      <dgm:spPr/>
      <dgm:t>
        <a:bodyPr/>
        <a:lstStyle/>
        <a:p>
          <a:r>
            <a:rPr lang="en-US" dirty="0"/>
            <a:t>SQL IaaS extension</a:t>
          </a:r>
        </a:p>
      </dgm:t>
    </dgm:pt>
    <dgm:pt modelId="{0D0A8AC9-FB7F-4C1B-B6F7-AA071013D595}" type="parTrans" cxnId="{5EF2098A-1A03-4F36-A5BD-67D86473B167}">
      <dgm:prSet/>
      <dgm:spPr/>
      <dgm:t>
        <a:bodyPr/>
        <a:lstStyle/>
        <a:p>
          <a:endParaRPr lang="en-US"/>
        </a:p>
      </dgm:t>
    </dgm:pt>
    <dgm:pt modelId="{942E2D7F-8EB4-4C61-B94D-EAD53674D2AB}" type="sibTrans" cxnId="{5EF2098A-1A03-4F36-A5BD-67D86473B167}">
      <dgm:prSet/>
      <dgm:spPr/>
      <dgm:t>
        <a:bodyPr/>
        <a:lstStyle/>
        <a:p>
          <a:endParaRPr lang="en-US"/>
        </a:p>
      </dgm:t>
    </dgm:pt>
    <dgm:pt modelId="{37294350-2F43-4A9D-828B-0D0BA52939F0}">
      <dgm:prSet/>
      <dgm:spPr/>
      <dgm:t>
        <a:bodyPr/>
        <a:lstStyle/>
        <a:p>
          <a:r>
            <a:rPr lang="en-US" dirty="0"/>
            <a:t>Choose data storage</a:t>
          </a:r>
        </a:p>
      </dgm:t>
    </dgm:pt>
    <dgm:pt modelId="{9E93C926-760E-4842-A2E7-C755F2CFFE7B}" type="parTrans" cxnId="{B3A693C3-07C6-4AD0-97AC-07C79DC4687A}">
      <dgm:prSet/>
      <dgm:spPr/>
      <dgm:t>
        <a:bodyPr/>
        <a:lstStyle/>
        <a:p>
          <a:endParaRPr lang="en-US"/>
        </a:p>
      </dgm:t>
    </dgm:pt>
    <dgm:pt modelId="{5BA05C4D-0EE9-4E69-9E56-2AC91942662E}" type="sibTrans" cxnId="{B3A693C3-07C6-4AD0-97AC-07C79DC4687A}">
      <dgm:prSet/>
      <dgm:spPr/>
      <dgm:t>
        <a:bodyPr/>
        <a:lstStyle/>
        <a:p>
          <a:endParaRPr lang="en-US"/>
        </a:p>
      </dgm:t>
    </dgm:pt>
    <dgm:pt modelId="{B34AF502-6685-4219-A971-B57F97994C99}">
      <dgm:prSet/>
      <dgm:spPr/>
      <dgm:t>
        <a:bodyPr/>
        <a:lstStyle/>
        <a:p>
          <a:r>
            <a:rPr lang="en-US" dirty="0"/>
            <a:t>Choose tempdb storage</a:t>
          </a:r>
        </a:p>
      </dgm:t>
    </dgm:pt>
    <dgm:pt modelId="{D41FEF28-0F37-4ADC-A573-BBDA4EC2D327}" type="parTrans" cxnId="{F6AD0C5D-382B-4317-9A35-F19FC0B7BC27}">
      <dgm:prSet/>
      <dgm:spPr/>
      <dgm:t>
        <a:bodyPr/>
        <a:lstStyle/>
        <a:p>
          <a:endParaRPr lang="en-US"/>
        </a:p>
      </dgm:t>
    </dgm:pt>
    <dgm:pt modelId="{8E3A2EA5-FAD4-448B-B9B3-A105E296526C}" type="sibTrans" cxnId="{F6AD0C5D-382B-4317-9A35-F19FC0B7BC27}">
      <dgm:prSet/>
      <dgm:spPr/>
      <dgm:t>
        <a:bodyPr/>
        <a:lstStyle/>
        <a:p>
          <a:endParaRPr lang="en-US"/>
        </a:p>
      </dgm:t>
    </dgm:pt>
    <dgm:pt modelId="{5D7E83BC-C160-41EC-B5BA-4E7FBD592041}">
      <dgm:prSet/>
      <dgm:spPr/>
      <dgm:t>
        <a:bodyPr/>
        <a:lstStyle/>
        <a:p>
          <a:r>
            <a:rPr lang="en-US" dirty="0"/>
            <a:t>Choose tempdb files</a:t>
          </a:r>
        </a:p>
      </dgm:t>
    </dgm:pt>
    <dgm:pt modelId="{8DCA713E-E978-460F-A104-FAFC48E96950}" type="parTrans" cxnId="{D04409B7-4942-4205-B1D6-5CE24B8D7E10}">
      <dgm:prSet/>
      <dgm:spPr/>
      <dgm:t>
        <a:bodyPr/>
        <a:lstStyle/>
        <a:p>
          <a:endParaRPr lang="en-US"/>
        </a:p>
      </dgm:t>
    </dgm:pt>
    <dgm:pt modelId="{958D1972-C510-4773-9C45-94D23AD8D0D2}" type="sibTrans" cxnId="{D04409B7-4942-4205-B1D6-5CE24B8D7E10}">
      <dgm:prSet/>
      <dgm:spPr/>
      <dgm:t>
        <a:bodyPr/>
        <a:lstStyle/>
        <a:p>
          <a:endParaRPr lang="en-US"/>
        </a:p>
      </dgm:t>
    </dgm:pt>
    <dgm:pt modelId="{13821048-6791-4FF3-B23F-BDDEDAEF1C3D}">
      <dgm:prSet/>
      <dgm:spPr/>
      <dgm:t>
        <a:bodyPr/>
        <a:lstStyle/>
        <a:p>
          <a:r>
            <a:rPr lang="en-US" dirty="0"/>
            <a:t>Choose log storage</a:t>
          </a:r>
        </a:p>
      </dgm:t>
    </dgm:pt>
    <dgm:pt modelId="{6CB30429-12A6-4243-AE53-F3D3B521CAB0}" type="parTrans" cxnId="{A15941C7-8581-4F56-8F01-FAFABCEF2858}">
      <dgm:prSet/>
      <dgm:spPr/>
      <dgm:t>
        <a:bodyPr/>
        <a:lstStyle/>
        <a:p>
          <a:endParaRPr lang="en-US"/>
        </a:p>
      </dgm:t>
    </dgm:pt>
    <dgm:pt modelId="{1F95EFBC-0C75-4FB0-A21B-49313C5BD5AC}" type="sibTrans" cxnId="{A15941C7-8581-4F56-8F01-FAFABCEF2858}">
      <dgm:prSet/>
      <dgm:spPr/>
      <dgm:t>
        <a:bodyPr/>
        <a:lstStyle/>
        <a:p>
          <a:endParaRPr lang="en-US"/>
        </a:p>
      </dgm:t>
    </dgm:pt>
    <dgm:pt modelId="{D4632829-A9F9-4375-AC69-3AFECB8F341D}">
      <dgm:prSet/>
      <dgm:spPr/>
      <dgm:t>
        <a:bodyPr/>
        <a:lstStyle/>
        <a:p>
          <a:r>
            <a:rPr lang="en-US" dirty="0"/>
            <a:t>Collation</a:t>
          </a:r>
        </a:p>
      </dgm:t>
    </dgm:pt>
    <dgm:pt modelId="{6BB1045B-9347-4E82-A3D3-F0649AD4AEE4}" type="parTrans" cxnId="{353CC19F-4C32-474A-AC2D-CA6D9F722CA5}">
      <dgm:prSet/>
      <dgm:spPr/>
      <dgm:t>
        <a:bodyPr/>
        <a:lstStyle/>
        <a:p>
          <a:endParaRPr lang="en-US"/>
        </a:p>
      </dgm:t>
    </dgm:pt>
    <dgm:pt modelId="{FC27F23E-2B73-4C6A-A10F-2E2F87415404}" type="sibTrans" cxnId="{353CC19F-4C32-474A-AC2D-CA6D9F722CA5}">
      <dgm:prSet/>
      <dgm:spPr/>
      <dgm:t>
        <a:bodyPr/>
        <a:lstStyle/>
        <a:p>
          <a:endParaRPr lang="en-US"/>
        </a:p>
      </dgm:t>
    </dgm:pt>
    <dgm:pt modelId="{B8DF7754-89E9-49EB-8A6A-434BA362E975}">
      <dgm:prSet/>
      <dgm:spPr/>
      <dgm:t>
        <a:bodyPr/>
        <a:lstStyle/>
        <a:p>
          <a:r>
            <a:rPr lang="en-US" dirty="0"/>
            <a:t>MAXDOP</a:t>
          </a:r>
        </a:p>
      </dgm:t>
    </dgm:pt>
    <dgm:pt modelId="{A3561176-87E4-4B1F-B69E-A8B0E562C112}" type="parTrans" cxnId="{E9044CC1-22D2-498A-86B5-8EBE8019A031}">
      <dgm:prSet/>
      <dgm:spPr/>
      <dgm:t>
        <a:bodyPr/>
        <a:lstStyle/>
        <a:p>
          <a:endParaRPr lang="en-US"/>
        </a:p>
      </dgm:t>
    </dgm:pt>
    <dgm:pt modelId="{C6C2BB4A-E267-4430-B597-091F1494C902}" type="sibTrans" cxnId="{E9044CC1-22D2-498A-86B5-8EBE8019A031}">
      <dgm:prSet/>
      <dgm:spPr/>
      <dgm:t>
        <a:bodyPr/>
        <a:lstStyle/>
        <a:p>
          <a:endParaRPr lang="en-US"/>
        </a:p>
      </dgm:t>
    </dgm:pt>
    <dgm:pt modelId="{34ECA63C-2B85-4709-BC1E-319AED7B0192}">
      <dgm:prSet/>
      <dgm:spPr/>
      <dgm:t>
        <a:bodyPr/>
        <a:lstStyle/>
        <a:p>
          <a:r>
            <a:rPr lang="en-US" dirty="0"/>
            <a:t>Memory</a:t>
          </a:r>
        </a:p>
      </dgm:t>
    </dgm:pt>
    <dgm:pt modelId="{8100577B-2DBC-42AD-AB61-8E8502EF0EB6}" type="parTrans" cxnId="{6EFD56AF-DE7E-45BE-854C-3797E12A873B}">
      <dgm:prSet/>
      <dgm:spPr/>
      <dgm:t>
        <a:bodyPr/>
        <a:lstStyle/>
        <a:p>
          <a:endParaRPr lang="en-US"/>
        </a:p>
      </dgm:t>
    </dgm:pt>
    <dgm:pt modelId="{F9841FB7-9990-42DB-96E4-18F3E6AF594A}" type="sibTrans" cxnId="{6EFD56AF-DE7E-45BE-854C-3797E12A873B}">
      <dgm:prSet/>
      <dgm:spPr/>
      <dgm:t>
        <a:bodyPr/>
        <a:lstStyle/>
        <a:p>
          <a:endParaRPr lang="en-US"/>
        </a:p>
      </dgm:t>
    </dgm:pt>
    <dgm:pt modelId="{866E009C-79EC-4EC0-AF8E-8E3844E83DB7}">
      <dgm:prSet/>
      <dgm:spPr/>
      <dgm:t>
        <a:bodyPr/>
        <a:lstStyle/>
        <a:p>
          <a:r>
            <a:rPr lang="en-US" dirty="0"/>
            <a:t>Optimize for ad-hoc</a:t>
          </a:r>
        </a:p>
      </dgm:t>
    </dgm:pt>
    <dgm:pt modelId="{8B1F34C1-A5D0-4C37-99F3-BBE6D31A2C37}" type="parTrans" cxnId="{BD00D9D6-678C-4E74-87A9-E95770719E6E}">
      <dgm:prSet/>
      <dgm:spPr/>
      <dgm:t>
        <a:bodyPr/>
        <a:lstStyle/>
        <a:p>
          <a:endParaRPr lang="en-US"/>
        </a:p>
      </dgm:t>
    </dgm:pt>
    <dgm:pt modelId="{CED2348F-F9EC-43EC-86D9-CB1D6B67466F}" type="sibTrans" cxnId="{BD00D9D6-678C-4E74-87A9-E95770719E6E}">
      <dgm:prSet/>
      <dgm:spPr/>
      <dgm:t>
        <a:bodyPr/>
        <a:lstStyle/>
        <a:p>
          <a:endParaRPr lang="en-US"/>
        </a:p>
      </dgm:t>
    </dgm:pt>
    <dgm:pt modelId="{B3D69A41-BEE1-41B1-B4D8-46753C7362B1}">
      <dgm:prSet/>
      <dgm:spPr/>
      <dgm:t>
        <a:bodyPr/>
        <a:lstStyle/>
        <a:p>
          <a:r>
            <a:rPr lang="en-US" dirty="0"/>
            <a:t>Lock pages in memory</a:t>
          </a:r>
        </a:p>
      </dgm:t>
    </dgm:pt>
    <dgm:pt modelId="{969F67C2-7835-4D18-BFAD-DBD583C4E8BC}" type="parTrans" cxnId="{10673CA9-2660-4770-8CBD-258982AE602D}">
      <dgm:prSet/>
      <dgm:spPr/>
      <dgm:t>
        <a:bodyPr/>
        <a:lstStyle/>
        <a:p>
          <a:endParaRPr lang="en-US"/>
        </a:p>
      </dgm:t>
    </dgm:pt>
    <dgm:pt modelId="{C3E17FD9-765B-4363-A01B-0922C64EF226}" type="sibTrans" cxnId="{10673CA9-2660-4770-8CBD-258982AE602D}">
      <dgm:prSet/>
      <dgm:spPr/>
      <dgm:t>
        <a:bodyPr/>
        <a:lstStyle/>
        <a:p>
          <a:endParaRPr lang="en-US"/>
        </a:p>
      </dgm:t>
    </dgm:pt>
    <dgm:pt modelId="{CE0E44C5-EA9D-4460-B506-DB081213F5D2}">
      <dgm:prSet/>
      <dgm:spPr/>
      <dgm:t>
        <a:bodyPr/>
        <a:lstStyle/>
        <a:p>
          <a:r>
            <a:rPr lang="en-US" dirty="0"/>
            <a:t>Instant file initialization</a:t>
          </a:r>
        </a:p>
      </dgm:t>
    </dgm:pt>
    <dgm:pt modelId="{824E4AD2-8CFF-4E74-B8FA-8EA0878C4700}" type="parTrans" cxnId="{9330B3E8-2C30-40F4-BE5A-A395E72372CF}">
      <dgm:prSet/>
      <dgm:spPr/>
      <dgm:t>
        <a:bodyPr/>
        <a:lstStyle/>
        <a:p>
          <a:endParaRPr lang="en-US"/>
        </a:p>
      </dgm:t>
    </dgm:pt>
    <dgm:pt modelId="{7810C0DC-7070-4EE5-BF47-96762D35B4DF}" type="sibTrans" cxnId="{9330B3E8-2C30-40F4-BE5A-A395E72372CF}">
      <dgm:prSet/>
      <dgm:spPr/>
      <dgm:t>
        <a:bodyPr/>
        <a:lstStyle/>
        <a:p>
          <a:endParaRPr lang="en-US"/>
        </a:p>
      </dgm:t>
    </dgm:pt>
    <dgm:pt modelId="{85B5FBFD-689F-40F8-A3D6-5F30DE658F2C}">
      <dgm:prSet/>
      <dgm:spPr/>
      <dgm:t>
        <a:bodyPr/>
        <a:lstStyle/>
        <a:p>
          <a:r>
            <a:rPr lang="en-US" dirty="0"/>
            <a:t>Patching</a:t>
          </a:r>
        </a:p>
      </dgm:t>
    </dgm:pt>
    <dgm:pt modelId="{EB012B1B-8720-4CF4-93C6-6CF6730CF94E}" type="parTrans" cxnId="{B21B6CF1-D7C4-4A44-B4D7-124974DF46D2}">
      <dgm:prSet/>
      <dgm:spPr/>
      <dgm:t>
        <a:bodyPr/>
        <a:lstStyle/>
        <a:p>
          <a:endParaRPr lang="en-US"/>
        </a:p>
      </dgm:t>
    </dgm:pt>
    <dgm:pt modelId="{E1F1029B-05FD-4182-A994-4EC88C244BC1}" type="sibTrans" cxnId="{B21B6CF1-D7C4-4A44-B4D7-124974DF46D2}">
      <dgm:prSet/>
      <dgm:spPr/>
      <dgm:t>
        <a:bodyPr/>
        <a:lstStyle/>
        <a:p>
          <a:endParaRPr lang="en-US"/>
        </a:p>
      </dgm:t>
    </dgm:pt>
    <dgm:pt modelId="{EDD194A6-27D6-4713-A185-CB57C9E83ADF}">
      <dgm:prSet/>
      <dgm:spPr/>
      <dgm:t>
        <a:bodyPr/>
        <a:lstStyle/>
        <a:p>
          <a:r>
            <a:rPr lang="en-US" dirty="0"/>
            <a:t>Backups</a:t>
          </a:r>
        </a:p>
      </dgm:t>
    </dgm:pt>
    <dgm:pt modelId="{4CEA8531-0E89-4E48-A757-1005741F508E}" type="parTrans" cxnId="{50C12A87-F91A-4847-9435-CF192F4FDF55}">
      <dgm:prSet/>
      <dgm:spPr/>
      <dgm:t>
        <a:bodyPr/>
        <a:lstStyle/>
        <a:p>
          <a:endParaRPr lang="en-US"/>
        </a:p>
      </dgm:t>
    </dgm:pt>
    <dgm:pt modelId="{73E7B8FB-7A6E-403C-8A04-1D5D5B478E5F}" type="sibTrans" cxnId="{50C12A87-F91A-4847-9435-CF192F4FDF55}">
      <dgm:prSet/>
      <dgm:spPr/>
      <dgm:t>
        <a:bodyPr/>
        <a:lstStyle/>
        <a:p>
          <a:endParaRPr lang="en-US"/>
        </a:p>
      </dgm:t>
    </dgm:pt>
    <dgm:pt modelId="{F18A640B-D8A3-40F6-815E-A404C5784F2F}">
      <dgm:prSet/>
      <dgm:spPr/>
      <dgm:t>
        <a:bodyPr/>
        <a:lstStyle/>
        <a:p>
          <a:r>
            <a:rPr lang="en-US" dirty="0"/>
            <a:t>ML Services</a:t>
          </a:r>
        </a:p>
      </dgm:t>
    </dgm:pt>
    <dgm:pt modelId="{FFC1AABC-603D-420F-AFD1-26773CE775C3}" type="parTrans" cxnId="{61C6FCD0-A8E5-4000-B789-5C8BEA86B566}">
      <dgm:prSet/>
      <dgm:spPr/>
      <dgm:t>
        <a:bodyPr/>
        <a:lstStyle/>
        <a:p>
          <a:endParaRPr lang="en-US"/>
        </a:p>
      </dgm:t>
    </dgm:pt>
    <dgm:pt modelId="{69E6DAA2-282C-4ED5-87C5-58A640A6E258}" type="sibTrans" cxnId="{61C6FCD0-A8E5-4000-B789-5C8BEA86B566}">
      <dgm:prSet/>
      <dgm:spPr/>
      <dgm:t>
        <a:bodyPr/>
        <a:lstStyle/>
        <a:p>
          <a:endParaRPr lang="en-US"/>
        </a:p>
      </dgm:t>
    </dgm:pt>
    <dgm:pt modelId="{FD266903-E7E1-49B2-93D0-5F495392D1BD}" type="pres">
      <dgm:prSet presAssocID="{A38FC471-B534-4710-9B2E-905D8067DA74}" presName="theList" presStyleCnt="0">
        <dgm:presLayoutVars>
          <dgm:dir/>
          <dgm:animLvl val="lvl"/>
          <dgm:resizeHandles val="exact"/>
        </dgm:presLayoutVars>
      </dgm:prSet>
      <dgm:spPr/>
    </dgm:pt>
    <dgm:pt modelId="{E192882B-6968-418D-AE1A-C0B1AA2AD65F}" type="pres">
      <dgm:prSet presAssocID="{26F51A9C-EA9E-46C0-BC5B-5370C3B9C0A1}" presName="compNode" presStyleCnt="0"/>
      <dgm:spPr/>
    </dgm:pt>
    <dgm:pt modelId="{F1DBC9B7-C4E9-4948-95BE-972AC7D286DB}" type="pres">
      <dgm:prSet presAssocID="{26F51A9C-EA9E-46C0-BC5B-5370C3B9C0A1}" presName="aNode" presStyleLbl="bgShp" presStyleIdx="0" presStyleCnt="3"/>
      <dgm:spPr/>
    </dgm:pt>
    <dgm:pt modelId="{4C997DD6-0B03-4570-B273-8A8665A131C4}" type="pres">
      <dgm:prSet presAssocID="{26F51A9C-EA9E-46C0-BC5B-5370C3B9C0A1}" presName="textNode" presStyleLbl="bgShp" presStyleIdx="0" presStyleCnt="3"/>
      <dgm:spPr/>
    </dgm:pt>
    <dgm:pt modelId="{3602285C-E875-47F1-B70D-87B1CBB6731D}" type="pres">
      <dgm:prSet presAssocID="{26F51A9C-EA9E-46C0-BC5B-5370C3B9C0A1}" presName="compChildNode" presStyleCnt="0"/>
      <dgm:spPr/>
    </dgm:pt>
    <dgm:pt modelId="{88D49EF0-249E-4923-808D-4ACB3424ECE9}" type="pres">
      <dgm:prSet presAssocID="{26F51A9C-EA9E-46C0-BC5B-5370C3B9C0A1}" presName="theInnerList" presStyleCnt="0"/>
      <dgm:spPr/>
    </dgm:pt>
    <dgm:pt modelId="{EA17237B-8F0E-445C-B96D-A9C42C347F82}" type="pres">
      <dgm:prSet presAssocID="{37294350-2F43-4A9D-828B-0D0BA52939F0}" presName="childNode" presStyleLbl="node1" presStyleIdx="0" presStyleCnt="13">
        <dgm:presLayoutVars>
          <dgm:bulletEnabled val="1"/>
        </dgm:presLayoutVars>
      </dgm:prSet>
      <dgm:spPr/>
    </dgm:pt>
    <dgm:pt modelId="{EC4FC102-E9A5-47FC-B99A-206EB03F0316}" type="pres">
      <dgm:prSet presAssocID="{37294350-2F43-4A9D-828B-0D0BA52939F0}" presName="aSpace2" presStyleCnt="0"/>
      <dgm:spPr/>
    </dgm:pt>
    <dgm:pt modelId="{746A3154-57A2-4311-BBAC-415EB0C10041}" type="pres">
      <dgm:prSet presAssocID="{13821048-6791-4FF3-B23F-BDDEDAEF1C3D}" presName="childNode" presStyleLbl="node1" presStyleIdx="1" presStyleCnt="13">
        <dgm:presLayoutVars>
          <dgm:bulletEnabled val="1"/>
        </dgm:presLayoutVars>
      </dgm:prSet>
      <dgm:spPr/>
    </dgm:pt>
    <dgm:pt modelId="{66AAB76B-726D-45C0-AFDC-86843FE3EC05}" type="pres">
      <dgm:prSet presAssocID="{13821048-6791-4FF3-B23F-BDDEDAEF1C3D}" presName="aSpace2" presStyleCnt="0"/>
      <dgm:spPr/>
    </dgm:pt>
    <dgm:pt modelId="{69F78DB7-D43E-4885-B5C2-17A115431F53}" type="pres">
      <dgm:prSet presAssocID="{B34AF502-6685-4219-A971-B57F97994C99}" presName="childNode" presStyleLbl="node1" presStyleIdx="2" presStyleCnt="13">
        <dgm:presLayoutVars>
          <dgm:bulletEnabled val="1"/>
        </dgm:presLayoutVars>
      </dgm:prSet>
      <dgm:spPr/>
    </dgm:pt>
    <dgm:pt modelId="{F92E5F41-88FE-48A9-BDFE-5DDBE0AB9358}" type="pres">
      <dgm:prSet presAssocID="{B34AF502-6685-4219-A971-B57F97994C99}" presName="aSpace2" presStyleCnt="0"/>
      <dgm:spPr/>
    </dgm:pt>
    <dgm:pt modelId="{0EA1EC25-CFB7-4698-98D6-29B29A93629D}" type="pres">
      <dgm:prSet presAssocID="{5D7E83BC-C160-41EC-B5BA-4E7FBD592041}" presName="childNode" presStyleLbl="node1" presStyleIdx="3" presStyleCnt="13">
        <dgm:presLayoutVars>
          <dgm:bulletEnabled val="1"/>
        </dgm:presLayoutVars>
      </dgm:prSet>
      <dgm:spPr/>
    </dgm:pt>
    <dgm:pt modelId="{02BADFDF-905B-4DA4-99F8-BDBFC89E7221}" type="pres">
      <dgm:prSet presAssocID="{26F51A9C-EA9E-46C0-BC5B-5370C3B9C0A1}" presName="aSpace" presStyleCnt="0"/>
      <dgm:spPr/>
    </dgm:pt>
    <dgm:pt modelId="{B3CE650D-BD15-49EB-9677-3870D7CA5866}" type="pres">
      <dgm:prSet presAssocID="{2EF06C80-8112-4609-9121-B9F9206A202B}" presName="compNode" presStyleCnt="0"/>
      <dgm:spPr/>
    </dgm:pt>
    <dgm:pt modelId="{1336B4A0-DB8A-4971-93E2-F22899A5B774}" type="pres">
      <dgm:prSet presAssocID="{2EF06C80-8112-4609-9121-B9F9206A202B}" presName="aNode" presStyleLbl="bgShp" presStyleIdx="1" presStyleCnt="3"/>
      <dgm:spPr/>
    </dgm:pt>
    <dgm:pt modelId="{E20BAC85-EA4C-40C0-BD5C-52D008144767}" type="pres">
      <dgm:prSet presAssocID="{2EF06C80-8112-4609-9121-B9F9206A202B}" presName="textNode" presStyleLbl="bgShp" presStyleIdx="1" presStyleCnt="3"/>
      <dgm:spPr/>
    </dgm:pt>
    <dgm:pt modelId="{3669D6CD-B4A6-4AC2-959A-F7DF86B56F75}" type="pres">
      <dgm:prSet presAssocID="{2EF06C80-8112-4609-9121-B9F9206A202B}" presName="compChildNode" presStyleCnt="0"/>
      <dgm:spPr/>
    </dgm:pt>
    <dgm:pt modelId="{E120D9C6-B23C-4676-A475-842E0CEFDBAA}" type="pres">
      <dgm:prSet presAssocID="{2EF06C80-8112-4609-9121-B9F9206A202B}" presName="theInnerList" presStyleCnt="0"/>
      <dgm:spPr/>
    </dgm:pt>
    <dgm:pt modelId="{330E2AC1-85B9-4C80-8329-6E1CA958B03E}" type="pres">
      <dgm:prSet presAssocID="{D4632829-A9F9-4375-AC69-3AFECB8F341D}" presName="childNode" presStyleLbl="node1" presStyleIdx="4" presStyleCnt="13">
        <dgm:presLayoutVars>
          <dgm:bulletEnabled val="1"/>
        </dgm:presLayoutVars>
      </dgm:prSet>
      <dgm:spPr/>
    </dgm:pt>
    <dgm:pt modelId="{9F04B4ED-F732-4FF4-A086-71120BF11413}" type="pres">
      <dgm:prSet presAssocID="{D4632829-A9F9-4375-AC69-3AFECB8F341D}" presName="aSpace2" presStyleCnt="0"/>
      <dgm:spPr/>
    </dgm:pt>
    <dgm:pt modelId="{7BE9831C-06FC-4E50-AC92-F2636904B923}" type="pres">
      <dgm:prSet presAssocID="{B8DF7754-89E9-49EB-8A6A-434BA362E975}" presName="childNode" presStyleLbl="node1" presStyleIdx="5" presStyleCnt="13">
        <dgm:presLayoutVars>
          <dgm:bulletEnabled val="1"/>
        </dgm:presLayoutVars>
      </dgm:prSet>
      <dgm:spPr/>
    </dgm:pt>
    <dgm:pt modelId="{9235341E-2576-4647-89F1-BDF0B7EA899F}" type="pres">
      <dgm:prSet presAssocID="{B8DF7754-89E9-49EB-8A6A-434BA362E975}" presName="aSpace2" presStyleCnt="0"/>
      <dgm:spPr/>
    </dgm:pt>
    <dgm:pt modelId="{DF2E67B2-75B2-4454-A53A-2246E84F5D61}" type="pres">
      <dgm:prSet presAssocID="{34ECA63C-2B85-4709-BC1E-319AED7B0192}" presName="childNode" presStyleLbl="node1" presStyleIdx="6" presStyleCnt="13">
        <dgm:presLayoutVars>
          <dgm:bulletEnabled val="1"/>
        </dgm:presLayoutVars>
      </dgm:prSet>
      <dgm:spPr/>
    </dgm:pt>
    <dgm:pt modelId="{9DBE5866-BB08-439D-BBF3-F629A432D87A}" type="pres">
      <dgm:prSet presAssocID="{34ECA63C-2B85-4709-BC1E-319AED7B0192}" presName="aSpace2" presStyleCnt="0"/>
      <dgm:spPr/>
    </dgm:pt>
    <dgm:pt modelId="{D6FE383F-FDB7-4E1E-BA22-407FCEC83CE1}" type="pres">
      <dgm:prSet presAssocID="{866E009C-79EC-4EC0-AF8E-8E3844E83DB7}" presName="childNode" presStyleLbl="node1" presStyleIdx="7" presStyleCnt="13">
        <dgm:presLayoutVars>
          <dgm:bulletEnabled val="1"/>
        </dgm:presLayoutVars>
      </dgm:prSet>
      <dgm:spPr/>
    </dgm:pt>
    <dgm:pt modelId="{BA4598FA-6E41-442A-8C5D-A0D238E49618}" type="pres">
      <dgm:prSet presAssocID="{866E009C-79EC-4EC0-AF8E-8E3844E83DB7}" presName="aSpace2" presStyleCnt="0"/>
      <dgm:spPr/>
    </dgm:pt>
    <dgm:pt modelId="{05812A6C-65DC-4E5B-964C-416BA4B8F294}" type="pres">
      <dgm:prSet presAssocID="{B3D69A41-BEE1-41B1-B4D8-46753C7362B1}" presName="childNode" presStyleLbl="node1" presStyleIdx="8" presStyleCnt="13">
        <dgm:presLayoutVars>
          <dgm:bulletEnabled val="1"/>
        </dgm:presLayoutVars>
      </dgm:prSet>
      <dgm:spPr/>
    </dgm:pt>
    <dgm:pt modelId="{B94EB7AC-78DC-4E9E-970C-3D2472BD6C4C}" type="pres">
      <dgm:prSet presAssocID="{B3D69A41-BEE1-41B1-B4D8-46753C7362B1}" presName="aSpace2" presStyleCnt="0"/>
      <dgm:spPr/>
    </dgm:pt>
    <dgm:pt modelId="{B110FCF7-D6E4-445D-96BF-E99E2BDEB0AC}" type="pres">
      <dgm:prSet presAssocID="{CE0E44C5-EA9D-4460-B506-DB081213F5D2}" presName="childNode" presStyleLbl="node1" presStyleIdx="9" presStyleCnt="13">
        <dgm:presLayoutVars>
          <dgm:bulletEnabled val="1"/>
        </dgm:presLayoutVars>
      </dgm:prSet>
      <dgm:spPr/>
    </dgm:pt>
    <dgm:pt modelId="{5BE8A5D6-A46F-4142-BBBD-EC7F7128506D}" type="pres">
      <dgm:prSet presAssocID="{CE0E44C5-EA9D-4460-B506-DB081213F5D2}" presName="aSpace2" presStyleCnt="0"/>
      <dgm:spPr/>
    </dgm:pt>
    <dgm:pt modelId="{9EFDE3A2-E14D-4C91-A412-BCB6EB09BB4D}" type="pres">
      <dgm:prSet presAssocID="{F18A640B-D8A3-40F6-815E-A404C5784F2F}" presName="childNode" presStyleLbl="node1" presStyleIdx="10" presStyleCnt="13">
        <dgm:presLayoutVars>
          <dgm:bulletEnabled val="1"/>
        </dgm:presLayoutVars>
      </dgm:prSet>
      <dgm:spPr/>
    </dgm:pt>
    <dgm:pt modelId="{583F8C51-233E-4A35-B735-383E57958C31}" type="pres">
      <dgm:prSet presAssocID="{2EF06C80-8112-4609-9121-B9F9206A202B}" presName="aSpace" presStyleCnt="0"/>
      <dgm:spPr/>
    </dgm:pt>
    <dgm:pt modelId="{D46CC340-B6F3-43B6-8CA3-30F85CB3E423}" type="pres">
      <dgm:prSet presAssocID="{135825AA-392A-4AD2-B94F-A6567B2D0604}" presName="compNode" presStyleCnt="0"/>
      <dgm:spPr/>
    </dgm:pt>
    <dgm:pt modelId="{383E13D5-9954-4DBC-A33E-2ADABE2542BB}" type="pres">
      <dgm:prSet presAssocID="{135825AA-392A-4AD2-B94F-A6567B2D0604}" presName="aNode" presStyleLbl="bgShp" presStyleIdx="2" presStyleCnt="3"/>
      <dgm:spPr/>
    </dgm:pt>
    <dgm:pt modelId="{5D906D11-1259-442E-951A-12F7F75CA34A}" type="pres">
      <dgm:prSet presAssocID="{135825AA-392A-4AD2-B94F-A6567B2D0604}" presName="textNode" presStyleLbl="bgShp" presStyleIdx="2" presStyleCnt="3"/>
      <dgm:spPr/>
    </dgm:pt>
    <dgm:pt modelId="{7A5E0455-32A7-4CCB-93A3-17BA95293D08}" type="pres">
      <dgm:prSet presAssocID="{135825AA-392A-4AD2-B94F-A6567B2D0604}" presName="compChildNode" presStyleCnt="0"/>
      <dgm:spPr/>
    </dgm:pt>
    <dgm:pt modelId="{17A6DA80-D844-4571-8B45-75A4CBE2CC3D}" type="pres">
      <dgm:prSet presAssocID="{135825AA-392A-4AD2-B94F-A6567B2D0604}" presName="theInnerList" presStyleCnt="0"/>
      <dgm:spPr/>
    </dgm:pt>
    <dgm:pt modelId="{4C52022A-AA09-412F-B97B-C21452A60E1D}" type="pres">
      <dgm:prSet presAssocID="{85B5FBFD-689F-40F8-A3D6-5F30DE658F2C}" presName="childNode" presStyleLbl="node1" presStyleIdx="11" presStyleCnt="13">
        <dgm:presLayoutVars>
          <dgm:bulletEnabled val="1"/>
        </dgm:presLayoutVars>
      </dgm:prSet>
      <dgm:spPr/>
    </dgm:pt>
    <dgm:pt modelId="{E1F7422F-723E-4AED-AE7F-1E3C16A89136}" type="pres">
      <dgm:prSet presAssocID="{85B5FBFD-689F-40F8-A3D6-5F30DE658F2C}" presName="aSpace2" presStyleCnt="0"/>
      <dgm:spPr/>
    </dgm:pt>
    <dgm:pt modelId="{E15E95EE-E351-4030-80EE-43FE8764CB4D}" type="pres">
      <dgm:prSet presAssocID="{EDD194A6-27D6-4713-A185-CB57C9E83ADF}" presName="childNode" presStyleLbl="node1" presStyleIdx="12" presStyleCnt="13">
        <dgm:presLayoutVars>
          <dgm:bulletEnabled val="1"/>
        </dgm:presLayoutVars>
      </dgm:prSet>
      <dgm:spPr/>
    </dgm:pt>
  </dgm:ptLst>
  <dgm:cxnLst>
    <dgm:cxn modelId="{14E72A02-71C0-42A3-BEAD-66CFBB74C6D0}" type="presOf" srcId="{CE0E44C5-EA9D-4460-B506-DB081213F5D2}" destId="{B110FCF7-D6E4-445D-96BF-E99E2BDEB0AC}" srcOrd="0" destOrd="0" presId="urn:microsoft.com/office/officeart/2005/8/layout/lProcess2"/>
    <dgm:cxn modelId="{1E8BA41A-DC92-490F-AA15-02465D67008A}" srcId="{A38FC471-B534-4710-9B2E-905D8067DA74}" destId="{26F51A9C-EA9E-46C0-BC5B-5370C3B9C0A1}" srcOrd="0" destOrd="0" parTransId="{61CD6B7D-6764-4B82-929F-AFD073ABBF23}" sibTransId="{95D6DB55-F52E-4748-9FD1-0AE06FDE9F39}"/>
    <dgm:cxn modelId="{AC11E91B-ACA8-4F34-B3F4-A42918112E6B}" type="presOf" srcId="{34ECA63C-2B85-4709-BC1E-319AED7B0192}" destId="{DF2E67B2-75B2-4454-A53A-2246E84F5D61}" srcOrd="0" destOrd="0" presId="urn:microsoft.com/office/officeart/2005/8/layout/lProcess2"/>
    <dgm:cxn modelId="{2D97DE24-8F1E-4461-844F-E49CED297F70}" type="presOf" srcId="{26F51A9C-EA9E-46C0-BC5B-5370C3B9C0A1}" destId="{4C997DD6-0B03-4570-B273-8A8665A131C4}" srcOrd="1" destOrd="0" presId="urn:microsoft.com/office/officeart/2005/8/layout/lProcess2"/>
    <dgm:cxn modelId="{1DE15526-772A-4499-8032-81411E641E1C}" type="presOf" srcId="{A38FC471-B534-4710-9B2E-905D8067DA74}" destId="{FD266903-E7E1-49B2-93D0-5F495392D1BD}" srcOrd="0" destOrd="0" presId="urn:microsoft.com/office/officeart/2005/8/layout/lProcess2"/>
    <dgm:cxn modelId="{677F102A-14C5-436D-8C32-14C9FFCF30DE}" type="presOf" srcId="{2EF06C80-8112-4609-9121-B9F9206A202B}" destId="{1336B4A0-DB8A-4971-93E2-F22899A5B774}" srcOrd="0" destOrd="0" presId="urn:microsoft.com/office/officeart/2005/8/layout/lProcess2"/>
    <dgm:cxn modelId="{F6AD0C5D-382B-4317-9A35-F19FC0B7BC27}" srcId="{26F51A9C-EA9E-46C0-BC5B-5370C3B9C0A1}" destId="{B34AF502-6685-4219-A971-B57F97994C99}" srcOrd="2" destOrd="0" parTransId="{D41FEF28-0F37-4ADC-A573-BBDA4EC2D327}" sibTransId="{8E3A2EA5-FAD4-448B-B9B3-A105E296526C}"/>
    <dgm:cxn modelId="{FE59F76E-1027-4212-A9CC-578E40C2BF26}" type="presOf" srcId="{37294350-2F43-4A9D-828B-0D0BA52939F0}" destId="{EA17237B-8F0E-445C-B96D-A9C42C347F82}" srcOrd="0" destOrd="0" presId="urn:microsoft.com/office/officeart/2005/8/layout/lProcess2"/>
    <dgm:cxn modelId="{F007D551-D6A1-46ED-9581-2AC5FE1E81A6}" srcId="{A38FC471-B534-4710-9B2E-905D8067DA74}" destId="{2EF06C80-8112-4609-9121-B9F9206A202B}" srcOrd="1" destOrd="0" parTransId="{015599F4-0B39-4E78-9A75-7A0D44C6F330}" sibTransId="{6BD23095-78F9-488B-9086-CDCCDAA00EA8}"/>
    <dgm:cxn modelId="{A1BEA356-108A-4FC7-BF08-8A14467C7D78}" type="presOf" srcId="{135825AA-392A-4AD2-B94F-A6567B2D0604}" destId="{383E13D5-9954-4DBC-A33E-2ADABE2542BB}" srcOrd="0" destOrd="0" presId="urn:microsoft.com/office/officeart/2005/8/layout/lProcess2"/>
    <dgm:cxn modelId="{1C876558-0184-498B-80E0-29800C1C0E97}" type="presOf" srcId="{13821048-6791-4FF3-B23F-BDDEDAEF1C3D}" destId="{746A3154-57A2-4311-BBAC-415EB0C10041}" srcOrd="0" destOrd="0" presId="urn:microsoft.com/office/officeart/2005/8/layout/lProcess2"/>
    <dgm:cxn modelId="{C6DF5983-02C6-4896-B20C-992C78081AE7}" type="presOf" srcId="{B34AF502-6685-4219-A971-B57F97994C99}" destId="{69F78DB7-D43E-4885-B5C2-17A115431F53}" srcOrd="0" destOrd="0" presId="urn:microsoft.com/office/officeart/2005/8/layout/lProcess2"/>
    <dgm:cxn modelId="{87E16784-C789-448E-914E-90293A702CF4}" type="presOf" srcId="{F18A640B-D8A3-40F6-815E-A404C5784F2F}" destId="{9EFDE3A2-E14D-4C91-A412-BCB6EB09BB4D}" srcOrd="0" destOrd="0" presId="urn:microsoft.com/office/officeart/2005/8/layout/lProcess2"/>
    <dgm:cxn modelId="{50C12A87-F91A-4847-9435-CF192F4FDF55}" srcId="{135825AA-392A-4AD2-B94F-A6567B2D0604}" destId="{EDD194A6-27D6-4713-A185-CB57C9E83ADF}" srcOrd="1" destOrd="0" parTransId="{4CEA8531-0E89-4E48-A757-1005741F508E}" sibTransId="{73E7B8FB-7A6E-403C-8A04-1D5D5B478E5F}"/>
    <dgm:cxn modelId="{5A797789-4D92-47F0-BAA7-E845B5DF5123}" type="presOf" srcId="{B8DF7754-89E9-49EB-8A6A-434BA362E975}" destId="{7BE9831C-06FC-4E50-AC92-F2636904B923}" srcOrd="0" destOrd="0" presId="urn:microsoft.com/office/officeart/2005/8/layout/lProcess2"/>
    <dgm:cxn modelId="{8981B889-2CCA-4DB6-9EA9-4D7ABA312802}" type="presOf" srcId="{85B5FBFD-689F-40F8-A3D6-5F30DE658F2C}" destId="{4C52022A-AA09-412F-B97B-C21452A60E1D}" srcOrd="0" destOrd="0" presId="urn:microsoft.com/office/officeart/2005/8/layout/lProcess2"/>
    <dgm:cxn modelId="{5EF2098A-1A03-4F36-A5BD-67D86473B167}" srcId="{A38FC471-B534-4710-9B2E-905D8067DA74}" destId="{135825AA-392A-4AD2-B94F-A6567B2D0604}" srcOrd="2" destOrd="0" parTransId="{0D0A8AC9-FB7F-4C1B-B6F7-AA071013D595}" sibTransId="{942E2D7F-8EB4-4C61-B94D-EAD53674D2AB}"/>
    <dgm:cxn modelId="{81117F8C-A179-476E-B3F0-AAC7D39ABB2B}" type="presOf" srcId="{B3D69A41-BEE1-41B1-B4D8-46753C7362B1}" destId="{05812A6C-65DC-4E5B-964C-416BA4B8F294}" srcOrd="0" destOrd="0" presId="urn:microsoft.com/office/officeart/2005/8/layout/lProcess2"/>
    <dgm:cxn modelId="{593F8B8D-517D-4E6B-895A-CDA45605238D}" type="presOf" srcId="{2EF06C80-8112-4609-9121-B9F9206A202B}" destId="{E20BAC85-EA4C-40C0-BD5C-52D008144767}" srcOrd="1" destOrd="0" presId="urn:microsoft.com/office/officeart/2005/8/layout/lProcess2"/>
    <dgm:cxn modelId="{A56C4491-C886-425B-9862-C483ADA10987}" type="presOf" srcId="{26F51A9C-EA9E-46C0-BC5B-5370C3B9C0A1}" destId="{F1DBC9B7-C4E9-4948-95BE-972AC7D286DB}" srcOrd="0" destOrd="0" presId="urn:microsoft.com/office/officeart/2005/8/layout/lProcess2"/>
    <dgm:cxn modelId="{353CC19F-4C32-474A-AC2D-CA6D9F722CA5}" srcId="{2EF06C80-8112-4609-9121-B9F9206A202B}" destId="{D4632829-A9F9-4375-AC69-3AFECB8F341D}" srcOrd="0" destOrd="0" parTransId="{6BB1045B-9347-4E82-A3D3-F0649AD4AEE4}" sibTransId="{FC27F23E-2B73-4C6A-A10F-2E2F87415404}"/>
    <dgm:cxn modelId="{10673CA9-2660-4770-8CBD-258982AE602D}" srcId="{2EF06C80-8112-4609-9121-B9F9206A202B}" destId="{B3D69A41-BEE1-41B1-B4D8-46753C7362B1}" srcOrd="4" destOrd="0" parTransId="{969F67C2-7835-4D18-BFAD-DBD583C4E8BC}" sibTransId="{C3E17FD9-765B-4363-A01B-0922C64EF226}"/>
    <dgm:cxn modelId="{6203D2AA-4566-4BAC-A95C-0BA0238B40E7}" type="presOf" srcId="{D4632829-A9F9-4375-AC69-3AFECB8F341D}" destId="{330E2AC1-85B9-4C80-8329-6E1CA958B03E}" srcOrd="0" destOrd="0" presId="urn:microsoft.com/office/officeart/2005/8/layout/lProcess2"/>
    <dgm:cxn modelId="{6EFD56AF-DE7E-45BE-854C-3797E12A873B}" srcId="{2EF06C80-8112-4609-9121-B9F9206A202B}" destId="{34ECA63C-2B85-4709-BC1E-319AED7B0192}" srcOrd="2" destOrd="0" parTransId="{8100577B-2DBC-42AD-AB61-8E8502EF0EB6}" sibTransId="{F9841FB7-9990-42DB-96E4-18F3E6AF594A}"/>
    <dgm:cxn modelId="{D04409B7-4942-4205-B1D6-5CE24B8D7E10}" srcId="{26F51A9C-EA9E-46C0-BC5B-5370C3B9C0A1}" destId="{5D7E83BC-C160-41EC-B5BA-4E7FBD592041}" srcOrd="3" destOrd="0" parTransId="{8DCA713E-E978-460F-A104-FAFC48E96950}" sibTransId="{958D1972-C510-4773-9C45-94D23AD8D0D2}"/>
    <dgm:cxn modelId="{E8A9B3BD-54EC-4491-9416-4D49CBECDF53}" type="presOf" srcId="{135825AA-392A-4AD2-B94F-A6567B2D0604}" destId="{5D906D11-1259-442E-951A-12F7F75CA34A}" srcOrd="1" destOrd="0" presId="urn:microsoft.com/office/officeart/2005/8/layout/lProcess2"/>
    <dgm:cxn modelId="{376FF9BE-7E43-46AD-9960-2954D33CAB11}" type="presOf" srcId="{EDD194A6-27D6-4713-A185-CB57C9E83ADF}" destId="{E15E95EE-E351-4030-80EE-43FE8764CB4D}" srcOrd="0" destOrd="0" presId="urn:microsoft.com/office/officeart/2005/8/layout/lProcess2"/>
    <dgm:cxn modelId="{E9044CC1-22D2-498A-86B5-8EBE8019A031}" srcId="{2EF06C80-8112-4609-9121-B9F9206A202B}" destId="{B8DF7754-89E9-49EB-8A6A-434BA362E975}" srcOrd="1" destOrd="0" parTransId="{A3561176-87E4-4B1F-B69E-A8B0E562C112}" sibTransId="{C6C2BB4A-E267-4430-B597-091F1494C902}"/>
    <dgm:cxn modelId="{AE2121C2-402F-42E3-BAD8-EB8C3034D0D5}" type="presOf" srcId="{866E009C-79EC-4EC0-AF8E-8E3844E83DB7}" destId="{D6FE383F-FDB7-4E1E-BA22-407FCEC83CE1}" srcOrd="0" destOrd="0" presId="urn:microsoft.com/office/officeart/2005/8/layout/lProcess2"/>
    <dgm:cxn modelId="{B3A693C3-07C6-4AD0-97AC-07C79DC4687A}" srcId="{26F51A9C-EA9E-46C0-BC5B-5370C3B9C0A1}" destId="{37294350-2F43-4A9D-828B-0D0BA52939F0}" srcOrd="0" destOrd="0" parTransId="{9E93C926-760E-4842-A2E7-C755F2CFFE7B}" sibTransId="{5BA05C4D-0EE9-4E69-9E56-2AC91942662E}"/>
    <dgm:cxn modelId="{A15941C7-8581-4F56-8F01-FAFABCEF2858}" srcId="{26F51A9C-EA9E-46C0-BC5B-5370C3B9C0A1}" destId="{13821048-6791-4FF3-B23F-BDDEDAEF1C3D}" srcOrd="1" destOrd="0" parTransId="{6CB30429-12A6-4243-AE53-F3D3B521CAB0}" sibTransId="{1F95EFBC-0C75-4FB0-A21B-49313C5BD5AC}"/>
    <dgm:cxn modelId="{61C6FCD0-A8E5-4000-B789-5C8BEA86B566}" srcId="{2EF06C80-8112-4609-9121-B9F9206A202B}" destId="{F18A640B-D8A3-40F6-815E-A404C5784F2F}" srcOrd="6" destOrd="0" parTransId="{FFC1AABC-603D-420F-AFD1-26773CE775C3}" sibTransId="{69E6DAA2-282C-4ED5-87C5-58A640A6E258}"/>
    <dgm:cxn modelId="{BD00D9D6-678C-4E74-87A9-E95770719E6E}" srcId="{2EF06C80-8112-4609-9121-B9F9206A202B}" destId="{866E009C-79EC-4EC0-AF8E-8E3844E83DB7}" srcOrd="3" destOrd="0" parTransId="{8B1F34C1-A5D0-4C37-99F3-BBE6D31A2C37}" sibTransId="{CED2348F-F9EC-43EC-86D9-CB1D6B67466F}"/>
    <dgm:cxn modelId="{9330B3E8-2C30-40F4-BE5A-A395E72372CF}" srcId="{2EF06C80-8112-4609-9121-B9F9206A202B}" destId="{CE0E44C5-EA9D-4460-B506-DB081213F5D2}" srcOrd="5" destOrd="0" parTransId="{824E4AD2-8CFF-4E74-B8FA-8EA0878C4700}" sibTransId="{7810C0DC-7070-4EE5-BF47-96762D35B4DF}"/>
    <dgm:cxn modelId="{2C44FFEB-1B9F-4C07-A627-A5DB9DCBC786}" type="presOf" srcId="{5D7E83BC-C160-41EC-B5BA-4E7FBD592041}" destId="{0EA1EC25-CFB7-4698-98D6-29B29A93629D}" srcOrd="0" destOrd="0" presId="urn:microsoft.com/office/officeart/2005/8/layout/lProcess2"/>
    <dgm:cxn modelId="{B21B6CF1-D7C4-4A44-B4D7-124974DF46D2}" srcId="{135825AA-392A-4AD2-B94F-A6567B2D0604}" destId="{85B5FBFD-689F-40F8-A3D6-5F30DE658F2C}" srcOrd="0" destOrd="0" parTransId="{EB012B1B-8720-4CF4-93C6-6CF6730CF94E}" sibTransId="{E1F1029B-05FD-4182-A994-4EC88C244BC1}"/>
    <dgm:cxn modelId="{2BD5ADEA-C53A-4403-B0C4-69E52962D185}" type="presParOf" srcId="{FD266903-E7E1-49B2-93D0-5F495392D1BD}" destId="{E192882B-6968-418D-AE1A-C0B1AA2AD65F}" srcOrd="0" destOrd="0" presId="urn:microsoft.com/office/officeart/2005/8/layout/lProcess2"/>
    <dgm:cxn modelId="{CE7191DD-DECF-4410-9716-E206F37C6851}" type="presParOf" srcId="{E192882B-6968-418D-AE1A-C0B1AA2AD65F}" destId="{F1DBC9B7-C4E9-4948-95BE-972AC7D286DB}" srcOrd="0" destOrd="0" presId="urn:microsoft.com/office/officeart/2005/8/layout/lProcess2"/>
    <dgm:cxn modelId="{4CB7E8B3-18CD-4D0C-A420-BEC69B218C96}" type="presParOf" srcId="{E192882B-6968-418D-AE1A-C0B1AA2AD65F}" destId="{4C997DD6-0B03-4570-B273-8A8665A131C4}" srcOrd="1" destOrd="0" presId="urn:microsoft.com/office/officeart/2005/8/layout/lProcess2"/>
    <dgm:cxn modelId="{E96D5375-63C0-4F42-9283-3C5569E13894}" type="presParOf" srcId="{E192882B-6968-418D-AE1A-C0B1AA2AD65F}" destId="{3602285C-E875-47F1-B70D-87B1CBB6731D}" srcOrd="2" destOrd="0" presId="urn:microsoft.com/office/officeart/2005/8/layout/lProcess2"/>
    <dgm:cxn modelId="{12C22BC9-6A1C-4058-8CB1-4F31101D1F48}" type="presParOf" srcId="{3602285C-E875-47F1-B70D-87B1CBB6731D}" destId="{88D49EF0-249E-4923-808D-4ACB3424ECE9}" srcOrd="0" destOrd="0" presId="urn:microsoft.com/office/officeart/2005/8/layout/lProcess2"/>
    <dgm:cxn modelId="{E4B43B7A-2EDE-4E0A-9199-F73AC62AA64D}" type="presParOf" srcId="{88D49EF0-249E-4923-808D-4ACB3424ECE9}" destId="{EA17237B-8F0E-445C-B96D-A9C42C347F82}" srcOrd="0" destOrd="0" presId="urn:microsoft.com/office/officeart/2005/8/layout/lProcess2"/>
    <dgm:cxn modelId="{E2BFB367-9BBA-4849-84E6-698D7519CDF2}" type="presParOf" srcId="{88D49EF0-249E-4923-808D-4ACB3424ECE9}" destId="{EC4FC102-E9A5-47FC-B99A-206EB03F0316}" srcOrd="1" destOrd="0" presId="urn:microsoft.com/office/officeart/2005/8/layout/lProcess2"/>
    <dgm:cxn modelId="{9E9CB921-DB67-402C-8F00-20A6C6315880}" type="presParOf" srcId="{88D49EF0-249E-4923-808D-4ACB3424ECE9}" destId="{746A3154-57A2-4311-BBAC-415EB0C10041}" srcOrd="2" destOrd="0" presId="urn:microsoft.com/office/officeart/2005/8/layout/lProcess2"/>
    <dgm:cxn modelId="{75C6AE58-A455-4120-969F-0C165BBC7AB5}" type="presParOf" srcId="{88D49EF0-249E-4923-808D-4ACB3424ECE9}" destId="{66AAB76B-726D-45C0-AFDC-86843FE3EC05}" srcOrd="3" destOrd="0" presId="urn:microsoft.com/office/officeart/2005/8/layout/lProcess2"/>
    <dgm:cxn modelId="{F7EA70D8-4032-4745-BFDA-A31DB9503212}" type="presParOf" srcId="{88D49EF0-249E-4923-808D-4ACB3424ECE9}" destId="{69F78DB7-D43E-4885-B5C2-17A115431F53}" srcOrd="4" destOrd="0" presId="urn:microsoft.com/office/officeart/2005/8/layout/lProcess2"/>
    <dgm:cxn modelId="{CD51B5AD-3111-4C8E-8B37-8AF3105C5ED6}" type="presParOf" srcId="{88D49EF0-249E-4923-808D-4ACB3424ECE9}" destId="{F92E5F41-88FE-48A9-BDFE-5DDBE0AB9358}" srcOrd="5" destOrd="0" presId="urn:microsoft.com/office/officeart/2005/8/layout/lProcess2"/>
    <dgm:cxn modelId="{08D0301B-0DDC-4CD4-AA83-8B2C306E620D}" type="presParOf" srcId="{88D49EF0-249E-4923-808D-4ACB3424ECE9}" destId="{0EA1EC25-CFB7-4698-98D6-29B29A93629D}" srcOrd="6" destOrd="0" presId="urn:microsoft.com/office/officeart/2005/8/layout/lProcess2"/>
    <dgm:cxn modelId="{82A734A1-4C5A-4859-B676-463EB81A4C58}" type="presParOf" srcId="{FD266903-E7E1-49B2-93D0-5F495392D1BD}" destId="{02BADFDF-905B-4DA4-99F8-BDBFC89E7221}" srcOrd="1" destOrd="0" presId="urn:microsoft.com/office/officeart/2005/8/layout/lProcess2"/>
    <dgm:cxn modelId="{3E0CB566-D711-46F3-8ED2-B98B94EB38D0}" type="presParOf" srcId="{FD266903-E7E1-49B2-93D0-5F495392D1BD}" destId="{B3CE650D-BD15-49EB-9677-3870D7CA5866}" srcOrd="2" destOrd="0" presId="urn:microsoft.com/office/officeart/2005/8/layout/lProcess2"/>
    <dgm:cxn modelId="{F941C58E-1D5A-49FB-950B-994141C4291E}" type="presParOf" srcId="{B3CE650D-BD15-49EB-9677-3870D7CA5866}" destId="{1336B4A0-DB8A-4971-93E2-F22899A5B774}" srcOrd="0" destOrd="0" presId="urn:microsoft.com/office/officeart/2005/8/layout/lProcess2"/>
    <dgm:cxn modelId="{A48DDD76-6C92-4F7B-9ABE-1ED1D070CBB4}" type="presParOf" srcId="{B3CE650D-BD15-49EB-9677-3870D7CA5866}" destId="{E20BAC85-EA4C-40C0-BD5C-52D008144767}" srcOrd="1" destOrd="0" presId="urn:microsoft.com/office/officeart/2005/8/layout/lProcess2"/>
    <dgm:cxn modelId="{851487A4-E067-44DC-9B36-080C645C4B2E}" type="presParOf" srcId="{B3CE650D-BD15-49EB-9677-3870D7CA5866}" destId="{3669D6CD-B4A6-4AC2-959A-F7DF86B56F75}" srcOrd="2" destOrd="0" presId="urn:microsoft.com/office/officeart/2005/8/layout/lProcess2"/>
    <dgm:cxn modelId="{1FC98159-A9CE-4B42-B0AC-03322D65C345}" type="presParOf" srcId="{3669D6CD-B4A6-4AC2-959A-F7DF86B56F75}" destId="{E120D9C6-B23C-4676-A475-842E0CEFDBAA}" srcOrd="0" destOrd="0" presId="urn:microsoft.com/office/officeart/2005/8/layout/lProcess2"/>
    <dgm:cxn modelId="{7E2B4B3A-9E3C-4393-A14A-4AEE3BAA657A}" type="presParOf" srcId="{E120D9C6-B23C-4676-A475-842E0CEFDBAA}" destId="{330E2AC1-85B9-4C80-8329-6E1CA958B03E}" srcOrd="0" destOrd="0" presId="urn:microsoft.com/office/officeart/2005/8/layout/lProcess2"/>
    <dgm:cxn modelId="{CBE02976-C9A0-45A4-A9B9-408BE2EAF4F0}" type="presParOf" srcId="{E120D9C6-B23C-4676-A475-842E0CEFDBAA}" destId="{9F04B4ED-F732-4FF4-A086-71120BF11413}" srcOrd="1" destOrd="0" presId="urn:microsoft.com/office/officeart/2005/8/layout/lProcess2"/>
    <dgm:cxn modelId="{820C6B6E-A69A-4898-8D8A-5BC414D493FF}" type="presParOf" srcId="{E120D9C6-B23C-4676-A475-842E0CEFDBAA}" destId="{7BE9831C-06FC-4E50-AC92-F2636904B923}" srcOrd="2" destOrd="0" presId="urn:microsoft.com/office/officeart/2005/8/layout/lProcess2"/>
    <dgm:cxn modelId="{2728F193-95F8-4D36-B220-25277668ABCA}" type="presParOf" srcId="{E120D9C6-B23C-4676-A475-842E0CEFDBAA}" destId="{9235341E-2576-4647-89F1-BDF0B7EA899F}" srcOrd="3" destOrd="0" presId="urn:microsoft.com/office/officeart/2005/8/layout/lProcess2"/>
    <dgm:cxn modelId="{4E6EDE2F-0B2E-4AC2-869A-5A275ED39A6A}" type="presParOf" srcId="{E120D9C6-B23C-4676-A475-842E0CEFDBAA}" destId="{DF2E67B2-75B2-4454-A53A-2246E84F5D61}" srcOrd="4" destOrd="0" presId="urn:microsoft.com/office/officeart/2005/8/layout/lProcess2"/>
    <dgm:cxn modelId="{CC18DA01-AC20-4FE9-A1FC-8FADAF818813}" type="presParOf" srcId="{E120D9C6-B23C-4676-A475-842E0CEFDBAA}" destId="{9DBE5866-BB08-439D-BBF3-F629A432D87A}" srcOrd="5" destOrd="0" presId="urn:microsoft.com/office/officeart/2005/8/layout/lProcess2"/>
    <dgm:cxn modelId="{B7DA4F6F-F4EC-4910-9D84-28F6BCB2D39A}" type="presParOf" srcId="{E120D9C6-B23C-4676-A475-842E0CEFDBAA}" destId="{D6FE383F-FDB7-4E1E-BA22-407FCEC83CE1}" srcOrd="6" destOrd="0" presId="urn:microsoft.com/office/officeart/2005/8/layout/lProcess2"/>
    <dgm:cxn modelId="{81D4E0AF-CB59-4F42-B13D-829D633A8D28}" type="presParOf" srcId="{E120D9C6-B23C-4676-A475-842E0CEFDBAA}" destId="{BA4598FA-6E41-442A-8C5D-A0D238E49618}" srcOrd="7" destOrd="0" presId="urn:microsoft.com/office/officeart/2005/8/layout/lProcess2"/>
    <dgm:cxn modelId="{AF3CA48A-4A32-47AE-B6CE-D95579A4AC1A}" type="presParOf" srcId="{E120D9C6-B23C-4676-A475-842E0CEFDBAA}" destId="{05812A6C-65DC-4E5B-964C-416BA4B8F294}" srcOrd="8" destOrd="0" presId="urn:microsoft.com/office/officeart/2005/8/layout/lProcess2"/>
    <dgm:cxn modelId="{2C32A09D-C1F6-4708-B549-32236BABBE7E}" type="presParOf" srcId="{E120D9C6-B23C-4676-A475-842E0CEFDBAA}" destId="{B94EB7AC-78DC-4E9E-970C-3D2472BD6C4C}" srcOrd="9" destOrd="0" presId="urn:microsoft.com/office/officeart/2005/8/layout/lProcess2"/>
    <dgm:cxn modelId="{D3337D5C-40F3-4AC7-8C4F-47B809F6AB46}" type="presParOf" srcId="{E120D9C6-B23C-4676-A475-842E0CEFDBAA}" destId="{B110FCF7-D6E4-445D-96BF-E99E2BDEB0AC}" srcOrd="10" destOrd="0" presId="urn:microsoft.com/office/officeart/2005/8/layout/lProcess2"/>
    <dgm:cxn modelId="{6E9511B6-B885-45B8-8187-5C3E3CDE804B}" type="presParOf" srcId="{E120D9C6-B23C-4676-A475-842E0CEFDBAA}" destId="{5BE8A5D6-A46F-4142-BBBD-EC7F7128506D}" srcOrd="11" destOrd="0" presId="urn:microsoft.com/office/officeart/2005/8/layout/lProcess2"/>
    <dgm:cxn modelId="{FCC1550E-980C-4865-B764-902D0119C1DF}" type="presParOf" srcId="{E120D9C6-B23C-4676-A475-842E0CEFDBAA}" destId="{9EFDE3A2-E14D-4C91-A412-BCB6EB09BB4D}" srcOrd="12" destOrd="0" presId="urn:microsoft.com/office/officeart/2005/8/layout/lProcess2"/>
    <dgm:cxn modelId="{5647E052-A9AE-464A-A10D-6A1583B45021}" type="presParOf" srcId="{FD266903-E7E1-49B2-93D0-5F495392D1BD}" destId="{583F8C51-233E-4A35-B735-383E57958C31}" srcOrd="3" destOrd="0" presId="urn:microsoft.com/office/officeart/2005/8/layout/lProcess2"/>
    <dgm:cxn modelId="{8F7288D6-897F-41D6-BF44-1033E692453A}" type="presParOf" srcId="{FD266903-E7E1-49B2-93D0-5F495392D1BD}" destId="{D46CC340-B6F3-43B6-8CA3-30F85CB3E423}" srcOrd="4" destOrd="0" presId="urn:microsoft.com/office/officeart/2005/8/layout/lProcess2"/>
    <dgm:cxn modelId="{81DC9AFE-1057-4AE9-BD95-46954FB5D56D}" type="presParOf" srcId="{D46CC340-B6F3-43B6-8CA3-30F85CB3E423}" destId="{383E13D5-9954-4DBC-A33E-2ADABE2542BB}" srcOrd="0" destOrd="0" presId="urn:microsoft.com/office/officeart/2005/8/layout/lProcess2"/>
    <dgm:cxn modelId="{E525F9A0-9261-4628-9BD4-A98BEB67ABD5}" type="presParOf" srcId="{D46CC340-B6F3-43B6-8CA3-30F85CB3E423}" destId="{5D906D11-1259-442E-951A-12F7F75CA34A}" srcOrd="1" destOrd="0" presId="urn:microsoft.com/office/officeart/2005/8/layout/lProcess2"/>
    <dgm:cxn modelId="{BF0893E3-1828-4A36-91B3-4AA1FFD70374}" type="presParOf" srcId="{D46CC340-B6F3-43B6-8CA3-30F85CB3E423}" destId="{7A5E0455-32A7-4CCB-93A3-17BA95293D08}" srcOrd="2" destOrd="0" presId="urn:microsoft.com/office/officeart/2005/8/layout/lProcess2"/>
    <dgm:cxn modelId="{33637DC5-19D4-41FF-9528-F94AA9D695A4}" type="presParOf" srcId="{7A5E0455-32A7-4CCB-93A3-17BA95293D08}" destId="{17A6DA80-D844-4571-8B45-75A4CBE2CC3D}" srcOrd="0" destOrd="0" presId="urn:microsoft.com/office/officeart/2005/8/layout/lProcess2"/>
    <dgm:cxn modelId="{9DA10F15-EEC0-4BE1-8F2E-B98196CEAD65}" type="presParOf" srcId="{17A6DA80-D844-4571-8B45-75A4CBE2CC3D}" destId="{4C52022A-AA09-412F-B97B-C21452A60E1D}" srcOrd="0" destOrd="0" presId="urn:microsoft.com/office/officeart/2005/8/layout/lProcess2"/>
    <dgm:cxn modelId="{C19F9C2B-EDA1-4638-8FFA-25A4D6675873}" type="presParOf" srcId="{17A6DA80-D844-4571-8B45-75A4CBE2CC3D}" destId="{E1F7422F-723E-4AED-AE7F-1E3C16A89136}" srcOrd="1" destOrd="0" presId="urn:microsoft.com/office/officeart/2005/8/layout/lProcess2"/>
    <dgm:cxn modelId="{20032842-C16D-4152-AA1B-0828AFF822CF}" type="presParOf" srcId="{17A6DA80-D844-4571-8B45-75A4CBE2CC3D}" destId="{E15E95EE-E351-4030-80EE-43FE8764CB4D}"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FEC3418-BF4C-4F43-B671-49474F884F96}"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9083BB80-A72D-4881-AE2A-2A2F8EDFC777}">
      <dgm:prSet phldrT="[Text]"/>
      <dgm:spPr/>
      <dgm:t>
        <a:bodyPr/>
        <a:lstStyle/>
        <a:p>
          <a:r>
            <a:rPr lang="en-US" dirty="0"/>
            <a:t>SQL Server Agent Jobs</a:t>
          </a:r>
        </a:p>
      </dgm:t>
    </dgm:pt>
    <dgm:pt modelId="{0FBD233D-9176-41AE-9E1E-2C230EED3E38}" type="parTrans" cxnId="{9F3266D3-F791-4C47-89F5-997F2EABC9B5}">
      <dgm:prSet/>
      <dgm:spPr/>
      <dgm:t>
        <a:bodyPr/>
        <a:lstStyle/>
        <a:p>
          <a:endParaRPr lang="en-US"/>
        </a:p>
      </dgm:t>
    </dgm:pt>
    <dgm:pt modelId="{B60D7B22-AB3E-4485-AF9D-30C0B912757C}" type="sibTrans" cxnId="{9F3266D3-F791-4C47-89F5-997F2EABC9B5}">
      <dgm:prSet/>
      <dgm:spPr/>
      <dgm:t>
        <a:bodyPr/>
        <a:lstStyle/>
        <a:p>
          <a:endParaRPr lang="en-US"/>
        </a:p>
      </dgm:t>
    </dgm:pt>
    <dgm:pt modelId="{ED27B38F-E463-4A3F-AD22-CBF6738D13B6}">
      <dgm:prSet phldrT="[Text]"/>
      <dgm:spPr/>
      <dgm:t>
        <a:bodyPr/>
        <a:lstStyle/>
        <a:p>
          <a:r>
            <a:rPr lang="en-US" dirty="0"/>
            <a:t>SSIS packages</a:t>
          </a:r>
        </a:p>
      </dgm:t>
    </dgm:pt>
    <dgm:pt modelId="{CB402CF1-A215-4FAF-9A27-C3B890B8721A}" type="parTrans" cxnId="{101BCE8A-F42D-4D25-9706-ECD42E5EF2B1}">
      <dgm:prSet/>
      <dgm:spPr/>
      <dgm:t>
        <a:bodyPr/>
        <a:lstStyle/>
        <a:p>
          <a:endParaRPr lang="en-US"/>
        </a:p>
      </dgm:t>
    </dgm:pt>
    <dgm:pt modelId="{79C374F4-BC33-4B57-86FF-7C9ACD483AE2}" type="sibTrans" cxnId="{101BCE8A-F42D-4D25-9706-ECD42E5EF2B1}">
      <dgm:prSet/>
      <dgm:spPr/>
      <dgm:t>
        <a:bodyPr/>
        <a:lstStyle/>
        <a:p>
          <a:endParaRPr lang="en-US"/>
        </a:p>
      </dgm:t>
    </dgm:pt>
    <dgm:pt modelId="{DA13E882-AFCC-4138-BF31-C636F852F5A7}">
      <dgm:prSet phldrT="[Text]"/>
      <dgm:spPr/>
      <dgm:t>
        <a:bodyPr/>
        <a:lstStyle/>
        <a:p>
          <a:r>
            <a:rPr lang="en-US" dirty="0"/>
            <a:t>BI services</a:t>
          </a:r>
        </a:p>
      </dgm:t>
    </dgm:pt>
    <dgm:pt modelId="{34480BA8-CE19-4AA8-9F28-A57DCAEAA4C4}" type="parTrans" cxnId="{8713BDE8-185C-4D7E-A098-1FCB549A35ED}">
      <dgm:prSet/>
      <dgm:spPr/>
      <dgm:t>
        <a:bodyPr/>
        <a:lstStyle/>
        <a:p>
          <a:endParaRPr lang="en-US"/>
        </a:p>
      </dgm:t>
    </dgm:pt>
    <dgm:pt modelId="{AA48108B-CA8A-47B8-B4F7-7E1C7098B255}" type="sibTrans" cxnId="{8713BDE8-185C-4D7E-A098-1FCB549A35ED}">
      <dgm:prSet/>
      <dgm:spPr/>
      <dgm:t>
        <a:bodyPr/>
        <a:lstStyle/>
        <a:p>
          <a:endParaRPr lang="en-US"/>
        </a:p>
      </dgm:t>
    </dgm:pt>
    <dgm:pt modelId="{DA2740AA-C556-4E42-932A-A4AD0760B5BD}">
      <dgm:prSet phldrT="[Text]"/>
      <dgm:spPr/>
      <dgm:t>
        <a:bodyPr/>
        <a:lstStyle/>
        <a:p>
          <a:r>
            <a:rPr lang="en-US" dirty="0"/>
            <a:t>Application Considerations</a:t>
          </a:r>
        </a:p>
      </dgm:t>
    </dgm:pt>
    <dgm:pt modelId="{8AEC8722-F456-4F87-8689-B0DADE0AA5B8}" type="parTrans" cxnId="{9FC8EDB3-C194-40DA-9321-31D69BD69FA2}">
      <dgm:prSet/>
      <dgm:spPr/>
      <dgm:t>
        <a:bodyPr/>
        <a:lstStyle/>
        <a:p>
          <a:endParaRPr lang="en-US"/>
        </a:p>
      </dgm:t>
    </dgm:pt>
    <dgm:pt modelId="{1592489F-EF1E-4248-861E-F27A0C684E49}" type="sibTrans" cxnId="{9FC8EDB3-C194-40DA-9321-31D69BD69FA2}">
      <dgm:prSet/>
      <dgm:spPr/>
      <dgm:t>
        <a:bodyPr/>
        <a:lstStyle/>
        <a:p>
          <a:endParaRPr lang="en-US"/>
        </a:p>
      </dgm:t>
    </dgm:pt>
    <dgm:pt modelId="{B3C9E2B5-8C4C-4066-9A69-994CB152EEFF}">
      <dgm:prSet phldrT="[Text]"/>
      <dgm:spPr/>
      <dgm:t>
        <a:bodyPr/>
        <a:lstStyle/>
        <a:p>
          <a:r>
            <a:rPr lang="en-US" dirty="0"/>
            <a:t>Replication</a:t>
          </a:r>
        </a:p>
      </dgm:t>
    </dgm:pt>
    <dgm:pt modelId="{D4C0E642-AD72-466C-87DC-2C98986B04D4}" type="parTrans" cxnId="{992FF1B1-B074-4D07-B2AF-B2AF348AB11D}">
      <dgm:prSet/>
      <dgm:spPr/>
      <dgm:t>
        <a:bodyPr/>
        <a:lstStyle/>
        <a:p>
          <a:endParaRPr lang="en-US"/>
        </a:p>
      </dgm:t>
    </dgm:pt>
    <dgm:pt modelId="{A7E8D062-69CE-4B91-B4CB-C9D16690ADA0}" type="sibTrans" cxnId="{992FF1B1-B074-4D07-B2AF-B2AF348AB11D}">
      <dgm:prSet/>
      <dgm:spPr/>
      <dgm:t>
        <a:bodyPr/>
        <a:lstStyle/>
        <a:p>
          <a:endParaRPr lang="en-US"/>
        </a:p>
      </dgm:t>
    </dgm:pt>
    <dgm:pt modelId="{CB8391A9-CDFC-4099-9F36-F7F39F96386E}">
      <dgm:prSet phldrT="[Text]"/>
      <dgm:spPr/>
      <dgm:t>
        <a:bodyPr/>
        <a:lstStyle/>
        <a:p>
          <a:r>
            <a:rPr lang="en-US" dirty="0"/>
            <a:t>Other instance objects</a:t>
          </a:r>
        </a:p>
      </dgm:t>
    </dgm:pt>
    <dgm:pt modelId="{1F86C91F-48FF-4DFD-8609-7BD5F05B6F85}" type="parTrans" cxnId="{7A66D64A-2D02-4985-9C2C-A8F40B1B0397}">
      <dgm:prSet/>
      <dgm:spPr/>
      <dgm:t>
        <a:bodyPr/>
        <a:lstStyle/>
        <a:p>
          <a:endParaRPr lang="en-US"/>
        </a:p>
      </dgm:t>
    </dgm:pt>
    <dgm:pt modelId="{26BE7137-5869-4586-B514-4F2875F1C01D}" type="sibTrans" cxnId="{7A66D64A-2D02-4985-9C2C-A8F40B1B0397}">
      <dgm:prSet/>
      <dgm:spPr/>
      <dgm:t>
        <a:bodyPr/>
        <a:lstStyle/>
        <a:p>
          <a:endParaRPr lang="en-US"/>
        </a:p>
      </dgm:t>
    </dgm:pt>
    <dgm:pt modelId="{337CB7CC-B82C-4456-A0F8-EB6F23A2CBA8}" type="pres">
      <dgm:prSet presAssocID="{5FEC3418-BF4C-4F43-B671-49474F884F96}" presName="diagram" presStyleCnt="0">
        <dgm:presLayoutVars>
          <dgm:dir/>
          <dgm:resizeHandles val="exact"/>
        </dgm:presLayoutVars>
      </dgm:prSet>
      <dgm:spPr/>
    </dgm:pt>
    <dgm:pt modelId="{876EABC2-6906-4C1C-BEAD-3E4213307A79}" type="pres">
      <dgm:prSet presAssocID="{9083BB80-A72D-4881-AE2A-2A2F8EDFC777}" presName="node" presStyleLbl="node1" presStyleIdx="0" presStyleCnt="6">
        <dgm:presLayoutVars>
          <dgm:bulletEnabled val="1"/>
        </dgm:presLayoutVars>
      </dgm:prSet>
      <dgm:spPr/>
    </dgm:pt>
    <dgm:pt modelId="{3D71D345-0FCF-4B55-9A8D-3F6B057F82BA}" type="pres">
      <dgm:prSet presAssocID="{B60D7B22-AB3E-4485-AF9D-30C0B912757C}" presName="sibTrans" presStyleCnt="0"/>
      <dgm:spPr/>
    </dgm:pt>
    <dgm:pt modelId="{E15D71C9-5C6B-40DD-922B-ADA66A97BE56}" type="pres">
      <dgm:prSet presAssocID="{B3C9E2B5-8C4C-4066-9A69-994CB152EEFF}" presName="node" presStyleLbl="node1" presStyleIdx="1" presStyleCnt="6">
        <dgm:presLayoutVars>
          <dgm:bulletEnabled val="1"/>
        </dgm:presLayoutVars>
      </dgm:prSet>
      <dgm:spPr/>
    </dgm:pt>
    <dgm:pt modelId="{5DF575F4-9B44-4846-B4A5-CA8FFEF63F8E}" type="pres">
      <dgm:prSet presAssocID="{A7E8D062-69CE-4B91-B4CB-C9D16690ADA0}" presName="sibTrans" presStyleCnt="0"/>
      <dgm:spPr/>
    </dgm:pt>
    <dgm:pt modelId="{28B7D7E7-3781-4B0A-871C-F3D2F8598E0A}" type="pres">
      <dgm:prSet presAssocID="{CB8391A9-CDFC-4099-9F36-F7F39F96386E}" presName="node" presStyleLbl="node1" presStyleIdx="2" presStyleCnt="6">
        <dgm:presLayoutVars>
          <dgm:bulletEnabled val="1"/>
        </dgm:presLayoutVars>
      </dgm:prSet>
      <dgm:spPr/>
    </dgm:pt>
    <dgm:pt modelId="{51A6906B-935C-4149-8D66-1D0FD371892F}" type="pres">
      <dgm:prSet presAssocID="{26BE7137-5869-4586-B514-4F2875F1C01D}" presName="sibTrans" presStyleCnt="0"/>
      <dgm:spPr/>
    </dgm:pt>
    <dgm:pt modelId="{FA5E3D7A-C903-461D-8C4F-02F059AE2FC1}" type="pres">
      <dgm:prSet presAssocID="{ED27B38F-E463-4A3F-AD22-CBF6738D13B6}" presName="node" presStyleLbl="node1" presStyleIdx="3" presStyleCnt="6">
        <dgm:presLayoutVars>
          <dgm:bulletEnabled val="1"/>
        </dgm:presLayoutVars>
      </dgm:prSet>
      <dgm:spPr/>
    </dgm:pt>
    <dgm:pt modelId="{82E2E1C2-B21C-4A11-BF8F-0A9E66CE0EF0}" type="pres">
      <dgm:prSet presAssocID="{79C374F4-BC33-4B57-86FF-7C9ACD483AE2}" presName="sibTrans" presStyleCnt="0"/>
      <dgm:spPr/>
    </dgm:pt>
    <dgm:pt modelId="{2787DC02-3E72-43FB-AF23-EE2E98FA9604}" type="pres">
      <dgm:prSet presAssocID="{DA13E882-AFCC-4138-BF31-C636F852F5A7}" presName="node" presStyleLbl="node1" presStyleIdx="4" presStyleCnt="6">
        <dgm:presLayoutVars>
          <dgm:bulletEnabled val="1"/>
        </dgm:presLayoutVars>
      </dgm:prSet>
      <dgm:spPr/>
    </dgm:pt>
    <dgm:pt modelId="{5EF94C35-C1E9-4919-8245-213047CAA9E7}" type="pres">
      <dgm:prSet presAssocID="{AA48108B-CA8A-47B8-B4F7-7E1C7098B255}" presName="sibTrans" presStyleCnt="0"/>
      <dgm:spPr/>
    </dgm:pt>
    <dgm:pt modelId="{C7E24919-E654-40B3-88AC-ACB28AA7BD14}" type="pres">
      <dgm:prSet presAssocID="{DA2740AA-C556-4E42-932A-A4AD0760B5BD}" presName="node" presStyleLbl="node1" presStyleIdx="5" presStyleCnt="6">
        <dgm:presLayoutVars>
          <dgm:bulletEnabled val="1"/>
        </dgm:presLayoutVars>
      </dgm:prSet>
      <dgm:spPr/>
    </dgm:pt>
  </dgm:ptLst>
  <dgm:cxnLst>
    <dgm:cxn modelId="{A43C5908-CDFD-4B52-8385-23DFE771FB98}" type="presOf" srcId="{B3C9E2B5-8C4C-4066-9A69-994CB152EEFF}" destId="{E15D71C9-5C6B-40DD-922B-ADA66A97BE56}" srcOrd="0" destOrd="0" presId="urn:microsoft.com/office/officeart/2005/8/layout/default"/>
    <dgm:cxn modelId="{C2FB5F1B-DEBC-4F3B-AD14-C1FC6AFC8E28}" type="presOf" srcId="{DA2740AA-C556-4E42-932A-A4AD0760B5BD}" destId="{C7E24919-E654-40B3-88AC-ACB28AA7BD14}" srcOrd="0" destOrd="0" presId="urn:microsoft.com/office/officeart/2005/8/layout/default"/>
    <dgm:cxn modelId="{D39BDC33-F63E-4740-A9BB-5084148CF95A}" type="presOf" srcId="{DA13E882-AFCC-4138-BF31-C636F852F5A7}" destId="{2787DC02-3E72-43FB-AF23-EE2E98FA9604}" srcOrd="0" destOrd="0" presId="urn:microsoft.com/office/officeart/2005/8/layout/default"/>
    <dgm:cxn modelId="{C8D0D963-642C-4A69-8424-B45147CF8A13}" type="presOf" srcId="{9083BB80-A72D-4881-AE2A-2A2F8EDFC777}" destId="{876EABC2-6906-4C1C-BEAD-3E4213307A79}" srcOrd="0" destOrd="0" presId="urn:microsoft.com/office/officeart/2005/8/layout/default"/>
    <dgm:cxn modelId="{7A66D64A-2D02-4985-9C2C-A8F40B1B0397}" srcId="{5FEC3418-BF4C-4F43-B671-49474F884F96}" destId="{CB8391A9-CDFC-4099-9F36-F7F39F96386E}" srcOrd="2" destOrd="0" parTransId="{1F86C91F-48FF-4DFD-8609-7BD5F05B6F85}" sibTransId="{26BE7137-5869-4586-B514-4F2875F1C01D}"/>
    <dgm:cxn modelId="{D4A36F88-7502-4160-8EE6-B21E090FE978}" type="presOf" srcId="{ED27B38F-E463-4A3F-AD22-CBF6738D13B6}" destId="{FA5E3D7A-C903-461D-8C4F-02F059AE2FC1}" srcOrd="0" destOrd="0" presId="urn:microsoft.com/office/officeart/2005/8/layout/default"/>
    <dgm:cxn modelId="{101BCE8A-F42D-4D25-9706-ECD42E5EF2B1}" srcId="{5FEC3418-BF4C-4F43-B671-49474F884F96}" destId="{ED27B38F-E463-4A3F-AD22-CBF6738D13B6}" srcOrd="3" destOrd="0" parTransId="{CB402CF1-A215-4FAF-9A27-C3B890B8721A}" sibTransId="{79C374F4-BC33-4B57-86FF-7C9ACD483AE2}"/>
    <dgm:cxn modelId="{992FF1B1-B074-4D07-B2AF-B2AF348AB11D}" srcId="{5FEC3418-BF4C-4F43-B671-49474F884F96}" destId="{B3C9E2B5-8C4C-4066-9A69-994CB152EEFF}" srcOrd="1" destOrd="0" parTransId="{D4C0E642-AD72-466C-87DC-2C98986B04D4}" sibTransId="{A7E8D062-69CE-4B91-B4CB-C9D16690ADA0}"/>
    <dgm:cxn modelId="{9FC8EDB3-C194-40DA-9321-31D69BD69FA2}" srcId="{5FEC3418-BF4C-4F43-B671-49474F884F96}" destId="{DA2740AA-C556-4E42-932A-A4AD0760B5BD}" srcOrd="5" destOrd="0" parTransId="{8AEC8722-F456-4F87-8689-B0DADE0AA5B8}" sibTransId="{1592489F-EF1E-4248-861E-F27A0C684E49}"/>
    <dgm:cxn modelId="{9F3266D3-F791-4C47-89F5-997F2EABC9B5}" srcId="{5FEC3418-BF4C-4F43-B671-49474F884F96}" destId="{9083BB80-A72D-4881-AE2A-2A2F8EDFC777}" srcOrd="0" destOrd="0" parTransId="{0FBD233D-9176-41AE-9E1E-2C230EED3E38}" sibTransId="{B60D7B22-AB3E-4485-AF9D-30C0B912757C}"/>
    <dgm:cxn modelId="{8713BDE8-185C-4D7E-A098-1FCB549A35ED}" srcId="{5FEC3418-BF4C-4F43-B671-49474F884F96}" destId="{DA13E882-AFCC-4138-BF31-C636F852F5A7}" srcOrd="4" destOrd="0" parTransId="{34480BA8-CE19-4AA8-9F28-A57DCAEAA4C4}" sibTransId="{AA48108B-CA8A-47B8-B4F7-7E1C7098B255}"/>
    <dgm:cxn modelId="{573409E9-B055-40DB-B871-FF41EC8304B5}" type="presOf" srcId="{5FEC3418-BF4C-4F43-B671-49474F884F96}" destId="{337CB7CC-B82C-4456-A0F8-EB6F23A2CBA8}" srcOrd="0" destOrd="0" presId="urn:microsoft.com/office/officeart/2005/8/layout/default"/>
    <dgm:cxn modelId="{731F88FF-A4F6-4661-812A-36764B14774A}" type="presOf" srcId="{CB8391A9-CDFC-4099-9F36-F7F39F96386E}" destId="{28B7D7E7-3781-4B0A-871C-F3D2F8598E0A}" srcOrd="0" destOrd="0" presId="urn:microsoft.com/office/officeart/2005/8/layout/default"/>
    <dgm:cxn modelId="{A0D2CF9D-C384-47B1-91C7-17FAE719751F}" type="presParOf" srcId="{337CB7CC-B82C-4456-A0F8-EB6F23A2CBA8}" destId="{876EABC2-6906-4C1C-BEAD-3E4213307A79}" srcOrd="0" destOrd="0" presId="urn:microsoft.com/office/officeart/2005/8/layout/default"/>
    <dgm:cxn modelId="{88EEF39F-FFD4-4D38-90E8-D27644050BD2}" type="presParOf" srcId="{337CB7CC-B82C-4456-A0F8-EB6F23A2CBA8}" destId="{3D71D345-0FCF-4B55-9A8D-3F6B057F82BA}" srcOrd="1" destOrd="0" presId="urn:microsoft.com/office/officeart/2005/8/layout/default"/>
    <dgm:cxn modelId="{DB7CFAFF-6EBD-432B-8961-E0720BF3366D}" type="presParOf" srcId="{337CB7CC-B82C-4456-A0F8-EB6F23A2CBA8}" destId="{E15D71C9-5C6B-40DD-922B-ADA66A97BE56}" srcOrd="2" destOrd="0" presId="urn:microsoft.com/office/officeart/2005/8/layout/default"/>
    <dgm:cxn modelId="{F9C6B65D-546B-423A-9339-0B12180D2340}" type="presParOf" srcId="{337CB7CC-B82C-4456-A0F8-EB6F23A2CBA8}" destId="{5DF575F4-9B44-4846-B4A5-CA8FFEF63F8E}" srcOrd="3" destOrd="0" presId="urn:microsoft.com/office/officeart/2005/8/layout/default"/>
    <dgm:cxn modelId="{55D7B943-F7ED-4AC3-B3F3-B26D9EFD434E}" type="presParOf" srcId="{337CB7CC-B82C-4456-A0F8-EB6F23A2CBA8}" destId="{28B7D7E7-3781-4B0A-871C-F3D2F8598E0A}" srcOrd="4" destOrd="0" presId="urn:microsoft.com/office/officeart/2005/8/layout/default"/>
    <dgm:cxn modelId="{8D235F2D-AA01-42A4-BABA-0EEB90B798C7}" type="presParOf" srcId="{337CB7CC-B82C-4456-A0F8-EB6F23A2CBA8}" destId="{51A6906B-935C-4149-8D66-1D0FD371892F}" srcOrd="5" destOrd="0" presId="urn:microsoft.com/office/officeart/2005/8/layout/default"/>
    <dgm:cxn modelId="{5CC631D1-6FBE-41F2-9786-AEF26AEB325D}" type="presParOf" srcId="{337CB7CC-B82C-4456-A0F8-EB6F23A2CBA8}" destId="{FA5E3D7A-C903-461D-8C4F-02F059AE2FC1}" srcOrd="6" destOrd="0" presId="urn:microsoft.com/office/officeart/2005/8/layout/default"/>
    <dgm:cxn modelId="{1BA1E038-422D-4AB2-93E3-E30A60A9C985}" type="presParOf" srcId="{337CB7CC-B82C-4456-A0F8-EB6F23A2CBA8}" destId="{82E2E1C2-B21C-4A11-BF8F-0A9E66CE0EF0}" srcOrd="7" destOrd="0" presId="urn:microsoft.com/office/officeart/2005/8/layout/default"/>
    <dgm:cxn modelId="{598D7F7D-6916-498D-ADBF-3294A6E17942}" type="presParOf" srcId="{337CB7CC-B82C-4456-A0F8-EB6F23A2CBA8}" destId="{2787DC02-3E72-43FB-AF23-EE2E98FA9604}" srcOrd="8" destOrd="0" presId="urn:microsoft.com/office/officeart/2005/8/layout/default"/>
    <dgm:cxn modelId="{24FA7FBC-26B7-4FDE-9FE2-C42953DD715D}" type="presParOf" srcId="{337CB7CC-B82C-4456-A0F8-EB6F23A2CBA8}" destId="{5EF94C35-C1E9-4919-8245-213047CAA9E7}" srcOrd="9" destOrd="0" presId="urn:microsoft.com/office/officeart/2005/8/layout/default"/>
    <dgm:cxn modelId="{9122E33C-8B85-47D5-961C-3C48D4CAF70B}" type="presParOf" srcId="{337CB7CC-B82C-4456-A0F8-EB6F23A2CBA8}" destId="{C7E24919-E654-40B3-88AC-ACB28AA7BD14}" srcOrd="10" destOrd="0" presId="urn:microsoft.com/office/officeart/2005/8/layout/default"/>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4E70F44-7E1A-48AC-88EF-11B5FF3624DB}"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en-US"/>
        </a:p>
      </dgm:t>
    </dgm:pt>
    <dgm:pt modelId="{69B15D6A-CED8-48E6-9A4B-BE4E67597506}">
      <dgm:prSet phldrT="[Text]" phldr="0"/>
      <dgm:spPr/>
      <dgm:t>
        <a:bodyPr/>
        <a:lstStyle/>
        <a:p>
          <a:r>
            <a:rPr lang="en-US" dirty="0"/>
            <a:t>Windows Server Failover Cluster (WSFC) and SQL Server </a:t>
          </a:r>
        </a:p>
      </dgm:t>
    </dgm:pt>
    <dgm:pt modelId="{EE4E608F-4215-4498-AE14-5217B0231160}" type="parTrans" cxnId="{1F75C3F9-47D4-4FA8-9F4C-0C8C982C3A99}">
      <dgm:prSet/>
      <dgm:spPr/>
      <dgm:t>
        <a:bodyPr/>
        <a:lstStyle/>
        <a:p>
          <a:endParaRPr lang="en-US"/>
        </a:p>
      </dgm:t>
    </dgm:pt>
    <dgm:pt modelId="{926B8018-F00F-4CDC-A31E-8F2506EC5A37}" type="sibTrans" cxnId="{1F75C3F9-47D4-4FA8-9F4C-0C8C982C3A99}">
      <dgm:prSet/>
      <dgm:spPr/>
      <dgm:t>
        <a:bodyPr/>
        <a:lstStyle/>
        <a:p>
          <a:endParaRPr lang="en-US"/>
        </a:p>
      </dgm:t>
    </dgm:pt>
    <dgm:pt modelId="{C2D43232-F047-49AF-A24A-DBE2EBC3D3DD}">
      <dgm:prSet phldrT="[Text]" phldr="0"/>
      <dgm:spPr/>
      <dgm:t>
        <a:bodyPr/>
        <a:lstStyle/>
        <a:p>
          <a:r>
            <a:rPr lang="en-US" dirty="0"/>
            <a:t>Availability Set or Availability Zones</a:t>
          </a:r>
        </a:p>
      </dgm:t>
    </dgm:pt>
    <dgm:pt modelId="{045347F6-36E8-4F50-ACC5-3BFFC872FD38}" type="parTrans" cxnId="{707304F7-E8DC-4577-9B01-CFF6516313BE}">
      <dgm:prSet/>
      <dgm:spPr/>
      <dgm:t>
        <a:bodyPr/>
        <a:lstStyle/>
        <a:p>
          <a:endParaRPr lang="en-US"/>
        </a:p>
      </dgm:t>
    </dgm:pt>
    <dgm:pt modelId="{A346A294-5F11-4876-8372-4F50BE4670AD}" type="sibTrans" cxnId="{707304F7-E8DC-4577-9B01-CFF6516313BE}">
      <dgm:prSet/>
      <dgm:spPr/>
      <dgm:t>
        <a:bodyPr/>
        <a:lstStyle/>
        <a:p>
          <a:endParaRPr lang="en-US"/>
        </a:p>
      </dgm:t>
    </dgm:pt>
    <dgm:pt modelId="{31F88E96-5406-4450-8B51-6C3F95F5DDEE}">
      <dgm:prSet phldrT="[Text]" phldr="0"/>
      <dgm:spPr/>
      <dgm:t>
        <a:bodyPr/>
        <a:lstStyle/>
        <a:p>
          <a:r>
            <a:rPr lang="en-US" b="1" dirty="0"/>
            <a:t>Azure Shared Disks</a:t>
          </a:r>
          <a:r>
            <a:rPr lang="en-US" dirty="0"/>
            <a:t>, Premium File Shares, or Storage Spaces Direct</a:t>
          </a:r>
        </a:p>
      </dgm:t>
    </dgm:pt>
    <dgm:pt modelId="{E5925FFA-74B9-44E0-8187-A2A581FBE16F}" type="parTrans" cxnId="{6BE2C711-61FD-4308-81BD-2906C2B5A331}">
      <dgm:prSet/>
      <dgm:spPr/>
      <dgm:t>
        <a:bodyPr/>
        <a:lstStyle/>
        <a:p>
          <a:endParaRPr lang="en-US"/>
        </a:p>
      </dgm:t>
    </dgm:pt>
    <dgm:pt modelId="{B3C369AD-22A7-4A05-B29C-527140D03C76}" type="sibTrans" cxnId="{6BE2C711-61FD-4308-81BD-2906C2B5A331}">
      <dgm:prSet/>
      <dgm:spPr/>
      <dgm:t>
        <a:bodyPr/>
        <a:lstStyle/>
        <a:p>
          <a:endParaRPr lang="en-US"/>
        </a:p>
      </dgm:t>
    </dgm:pt>
    <dgm:pt modelId="{AD1FCF2D-4026-494F-AA1F-F333969EBEF3}">
      <dgm:prSet phldrT="[Text]" phldr="0"/>
      <dgm:spPr/>
      <dgm:t>
        <a:bodyPr/>
        <a:lstStyle/>
        <a:p>
          <a:r>
            <a:rPr lang="en-US" dirty="0"/>
            <a:t>Disk Witness, File share witness, or </a:t>
          </a:r>
          <a:r>
            <a:rPr lang="en-US" b="1" dirty="0"/>
            <a:t>Cloud witness</a:t>
          </a:r>
        </a:p>
      </dgm:t>
    </dgm:pt>
    <dgm:pt modelId="{0B4668B1-AECA-41F5-AEBB-19751D978501}" type="parTrans" cxnId="{D14E0F64-24E6-4679-B17F-B0F4F71029F8}">
      <dgm:prSet/>
      <dgm:spPr/>
      <dgm:t>
        <a:bodyPr/>
        <a:lstStyle/>
        <a:p>
          <a:endParaRPr lang="en-US"/>
        </a:p>
      </dgm:t>
    </dgm:pt>
    <dgm:pt modelId="{D2548923-D62D-482C-B314-D6FD349A1439}" type="sibTrans" cxnId="{D14E0F64-24E6-4679-B17F-B0F4F71029F8}">
      <dgm:prSet/>
      <dgm:spPr/>
      <dgm:t>
        <a:bodyPr/>
        <a:lstStyle/>
        <a:p>
          <a:endParaRPr lang="en-US"/>
        </a:p>
      </dgm:t>
    </dgm:pt>
    <dgm:pt modelId="{1D149628-51D6-4E3D-89FA-6E3B24566F66}">
      <dgm:prSet phldrT="[Text]" phldr="0"/>
      <dgm:spPr/>
      <dgm:t>
        <a:bodyPr/>
        <a:lstStyle/>
        <a:p>
          <a:r>
            <a:rPr lang="en-US" dirty="0"/>
            <a:t>Azure Load Balancer, Distributed Network Name, or </a:t>
          </a:r>
          <a:r>
            <a:rPr lang="en-US" b="1" dirty="0"/>
            <a:t>multi-subnet</a:t>
          </a:r>
        </a:p>
      </dgm:t>
    </dgm:pt>
    <dgm:pt modelId="{8FFFBE0D-DE2B-49BB-9352-4628D696C26F}" type="parTrans" cxnId="{53921B54-9F71-4565-BED2-1D80959AE29B}">
      <dgm:prSet/>
      <dgm:spPr/>
      <dgm:t>
        <a:bodyPr/>
        <a:lstStyle/>
        <a:p>
          <a:endParaRPr lang="en-US"/>
        </a:p>
      </dgm:t>
    </dgm:pt>
    <dgm:pt modelId="{CE1073AB-1F7F-4D27-BC30-0A3301C86C6B}" type="sibTrans" cxnId="{53921B54-9F71-4565-BED2-1D80959AE29B}">
      <dgm:prSet/>
      <dgm:spPr/>
      <dgm:t>
        <a:bodyPr/>
        <a:lstStyle/>
        <a:p>
          <a:endParaRPr lang="en-US"/>
        </a:p>
      </dgm:t>
    </dgm:pt>
    <dgm:pt modelId="{E656F83C-1593-4B0E-A1D7-DCEF8821B518}" type="pres">
      <dgm:prSet presAssocID="{C4E70F44-7E1A-48AC-88EF-11B5FF3624DB}" presName="Name0" presStyleCnt="0">
        <dgm:presLayoutVars>
          <dgm:chMax val="3"/>
          <dgm:chPref val="1"/>
          <dgm:dir/>
          <dgm:animLvl val="lvl"/>
          <dgm:resizeHandles/>
        </dgm:presLayoutVars>
      </dgm:prSet>
      <dgm:spPr/>
    </dgm:pt>
    <dgm:pt modelId="{3D039909-A306-444C-A0A3-11D7FC13FDFD}" type="pres">
      <dgm:prSet presAssocID="{C4E70F44-7E1A-48AC-88EF-11B5FF3624DB}" presName="outerBox" presStyleCnt="0"/>
      <dgm:spPr/>
    </dgm:pt>
    <dgm:pt modelId="{45223ABB-B727-4048-A6E8-A695296EC56C}" type="pres">
      <dgm:prSet presAssocID="{C4E70F44-7E1A-48AC-88EF-11B5FF3624DB}" presName="outerBoxParent" presStyleLbl="node1" presStyleIdx="0" presStyleCnt="1" custLinFactNeighborX="9041" custLinFactNeighborY="-2287"/>
      <dgm:spPr/>
    </dgm:pt>
    <dgm:pt modelId="{DFD0341A-9C67-4F98-94A0-65D2FC584628}" type="pres">
      <dgm:prSet presAssocID="{C4E70F44-7E1A-48AC-88EF-11B5FF3624DB}" presName="outerBoxChildren" presStyleCnt="0"/>
      <dgm:spPr/>
    </dgm:pt>
    <dgm:pt modelId="{2FC2B29F-2847-4403-AC1F-B8349220714D}" type="pres">
      <dgm:prSet presAssocID="{C2D43232-F047-49AF-A24A-DBE2EBC3D3DD}" presName="oChild" presStyleLbl="fgAcc1" presStyleIdx="0" presStyleCnt="4">
        <dgm:presLayoutVars>
          <dgm:bulletEnabled val="1"/>
        </dgm:presLayoutVars>
      </dgm:prSet>
      <dgm:spPr/>
    </dgm:pt>
    <dgm:pt modelId="{3B26990A-9A44-4786-AAAC-BEF7B1BD786A}" type="pres">
      <dgm:prSet presAssocID="{A346A294-5F11-4876-8372-4F50BE4670AD}" presName="outerSibTrans" presStyleCnt="0"/>
      <dgm:spPr/>
    </dgm:pt>
    <dgm:pt modelId="{6C6FD459-1B6F-43F5-AF27-B1D17B24460E}" type="pres">
      <dgm:prSet presAssocID="{31F88E96-5406-4450-8B51-6C3F95F5DDEE}" presName="oChild" presStyleLbl="fgAcc1" presStyleIdx="1" presStyleCnt="4">
        <dgm:presLayoutVars>
          <dgm:bulletEnabled val="1"/>
        </dgm:presLayoutVars>
      </dgm:prSet>
      <dgm:spPr/>
    </dgm:pt>
    <dgm:pt modelId="{2FFB8705-2629-4589-B7E6-D35E36DEC0BF}" type="pres">
      <dgm:prSet presAssocID="{B3C369AD-22A7-4A05-B29C-527140D03C76}" presName="outerSibTrans" presStyleCnt="0"/>
      <dgm:spPr/>
    </dgm:pt>
    <dgm:pt modelId="{F148F685-8505-4756-B7B0-F55EEA9DA369}" type="pres">
      <dgm:prSet presAssocID="{AD1FCF2D-4026-494F-AA1F-F333969EBEF3}" presName="oChild" presStyleLbl="fgAcc1" presStyleIdx="2" presStyleCnt="4">
        <dgm:presLayoutVars>
          <dgm:bulletEnabled val="1"/>
        </dgm:presLayoutVars>
      </dgm:prSet>
      <dgm:spPr/>
    </dgm:pt>
    <dgm:pt modelId="{9B859583-29DA-4B41-816C-0B182837003D}" type="pres">
      <dgm:prSet presAssocID="{D2548923-D62D-482C-B314-D6FD349A1439}" presName="outerSibTrans" presStyleCnt="0"/>
      <dgm:spPr/>
    </dgm:pt>
    <dgm:pt modelId="{BD17079C-5446-4E3A-9341-8F3F1C6794CE}" type="pres">
      <dgm:prSet presAssocID="{1D149628-51D6-4E3D-89FA-6E3B24566F66}" presName="oChild" presStyleLbl="fgAcc1" presStyleIdx="3" presStyleCnt="4">
        <dgm:presLayoutVars>
          <dgm:bulletEnabled val="1"/>
        </dgm:presLayoutVars>
      </dgm:prSet>
      <dgm:spPr/>
    </dgm:pt>
  </dgm:ptLst>
  <dgm:cxnLst>
    <dgm:cxn modelId="{6BE2C711-61FD-4308-81BD-2906C2B5A331}" srcId="{69B15D6A-CED8-48E6-9A4B-BE4E67597506}" destId="{31F88E96-5406-4450-8B51-6C3F95F5DDEE}" srcOrd="1" destOrd="0" parTransId="{E5925FFA-74B9-44E0-8187-A2A581FBE16F}" sibTransId="{B3C369AD-22A7-4A05-B29C-527140D03C76}"/>
    <dgm:cxn modelId="{F34E5D15-1AFF-46FD-995C-DFF6F98176F2}" type="presOf" srcId="{C2D43232-F047-49AF-A24A-DBE2EBC3D3DD}" destId="{2FC2B29F-2847-4403-AC1F-B8349220714D}" srcOrd="0" destOrd="0" presId="urn:microsoft.com/office/officeart/2005/8/layout/target2"/>
    <dgm:cxn modelId="{0A50FD5B-7775-4CCE-97F6-C85995F24FBA}" type="presOf" srcId="{AD1FCF2D-4026-494F-AA1F-F333969EBEF3}" destId="{F148F685-8505-4756-B7B0-F55EEA9DA369}" srcOrd="0" destOrd="0" presId="urn:microsoft.com/office/officeart/2005/8/layout/target2"/>
    <dgm:cxn modelId="{C43A665D-43D9-46D5-9A91-4922D86978D0}" type="presOf" srcId="{69B15D6A-CED8-48E6-9A4B-BE4E67597506}" destId="{45223ABB-B727-4048-A6E8-A695296EC56C}" srcOrd="0" destOrd="0" presId="urn:microsoft.com/office/officeart/2005/8/layout/target2"/>
    <dgm:cxn modelId="{D14E0F64-24E6-4679-B17F-B0F4F71029F8}" srcId="{69B15D6A-CED8-48E6-9A4B-BE4E67597506}" destId="{AD1FCF2D-4026-494F-AA1F-F333969EBEF3}" srcOrd="2" destOrd="0" parTransId="{0B4668B1-AECA-41F5-AEBB-19751D978501}" sibTransId="{D2548923-D62D-482C-B314-D6FD349A1439}"/>
    <dgm:cxn modelId="{53921B54-9F71-4565-BED2-1D80959AE29B}" srcId="{69B15D6A-CED8-48E6-9A4B-BE4E67597506}" destId="{1D149628-51D6-4E3D-89FA-6E3B24566F66}" srcOrd="3" destOrd="0" parTransId="{8FFFBE0D-DE2B-49BB-9352-4628D696C26F}" sibTransId="{CE1073AB-1F7F-4D27-BC30-0A3301C86C6B}"/>
    <dgm:cxn modelId="{6C1CEB5A-F688-4ACF-93EF-1913385DBFE3}" type="presOf" srcId="{1D149628-51D6-4E3D-89FA-6E3B24566F66}" destId="{BD17079C-5446-4E3A-9341-8F3F1C6794CE}" srcOrd="0" destOrd="0" presId="urn:microsoft.com/office/officeart/2005/8/layout/target2"/>
    <dgm:cxn modelId="{56972C84-C097-410B-AEB0-FBDF7FA4A438}" type="presOf" srcId="{C4E70F44-7E1A-48AC-88EF-11B5FF3624DB}" destId="{E656F83C-1593-4B0E-A1D7-DCEF8821B518}" srcOrd="0" destOrd="0" presId="urn:microsoft.com/office/officeart/2005/8/layout/target2"/>
    <dgm:cxn modelId="{3A3207D7-9183-4DDD-BB13-C267D1535086}" type="presOf" srcId="{31F88E96-5406-4450-8B51-6C3F95F5DDEE}" destId="{6C6FD459-1B6F-43F5-AF27-B1D17B24460E}" srcOrd="0" destOrd="0" presId="urn:microsoft.com/office/officeart/2005/8/layout/target2"/>
    <dgm:cxn modelId="{707304F7-E8DC-4577-9B01-CFF6516313BE}" srcId="{69B15D6A-CED8-48E6-9A4B-BE4E67597506}" destId="{C2D43232-F047-49AF-A24A-DBE2EBC3D3DD}" srcOrd="0" destOrd="0" parTransId="{045347F6-36E8-4F50-ACC5-3BFFC872FD38}" sibTransId="{A346A294-5F11-4876-8372-4F50BE4670AD}"/>
    <dgm:cxn modelId="{1F75C3F9-47D4-4FA8-9F4C-0C8C982C3A99}" srcId="{C4E70F44-7E1A-48AC-88EF-11B5FF3624DB}" destId="{69B15D6A-CED8-48E6-9A4B-BE4E67597506}" srcOrd="0" destOrd="0" parTransId="{EE4E608F-4215-4498-AE14-5217B0231160}" sibTransId="{926B8018-F00F-4CDC-A31E-8F2506EC5A37}"/>
    <dgm:cxn modelId="{3E720C5F-2887-4CA7-8054-9482A112A815}" type="presParOf" srcId="{E656F83C-1593-4B0E-A1D7-DCEF8821B518}" destId="{3D039909-A306-444C-A0A3-11D7FC13FDFD}" srcOrd="0" destOrd="0" presId="urn:microsoft.com/office/officeart/2005/8/layout/target2"/>
    <dgm:cxn modelId="{25D3B1BB-B432-4C27-B055-C487CB2F88DE}" type="presParOf" srcId="{3D039909-A306-444C-A0A3-11D7FC13FDFD}" destId="{45223ABB-B727-4048-A6E8-A695296EC56C}" srcOrd="0" destOrd="0" presId="urn:microsoft.com/office/officeart/2005/8/layout/target2"/>
    <dgm:cxn modelId="{22024F89-FD09-435A-9C66-26CE6F7D337D}" type="presParOf" srcId="{3D039909-A306-444C-A0A3-11D7FC13FDFD}" destId="{DFD0341A-9C67-4F98-94A0-65D2FC584628}" srcOrd="1" destOrd="0" presId="urn:microsoft.com/office/officeart/2005/8/layout/target2"/>
    <dgm:cxn modelId="{91824014-06C2-4D49-96FC-A05B3AB7D2B3}" type="presParOf" srcId="{DFD0341A-9C67-4F98-94A0-65D2FC584628}" destId="{2FC2B29F-2847-4403-AC1F-B8349220714D}" srcOrd="0" destOrd="0" presId="urn:microsoft.com/office/officeart/2005/8/layout/target2"/>
    <dgm:cxn modelId="{356B1E98-8686-4516-BA59-46FB16AF2872}" type="presParOf" srcId="{DFD0341A-9C67-4F98-94A0-65D2FC584628}" destId="{3B26990A-9A44-4786-AAAC-BEF7B1BD786A}" srcOrd="1" destOrd="0" presId="urn:microsoft.com/office/officeart/2005/8/layout/target2"/>
    <dgm:cxn modelId="{7265D4D5-5A99-4E6F-B20F-CE82802DEFBF}" type="presParOf" srcId="{DFD0341A-9C67-4F98-94A0-65D2FC584628}" destId="{6C6FD459-1B6F-43F5-AF27-B1D17B24460E}" srcOrd="2" destOrd="0" presId="urn:microsoft.com/office/officeart/2005/8/layout/target2"/>
    <dgm:cxn modelId="{8C4F5F39-30D5-40F0-BCC7-5B3803E73811}" type="presParOf" srcId="{DFD0341A-9C67-4F98-94A0-65D2FC584628}" destId="{2FFB8705-2629-4589-B7E6-D35E36DEC0BF}" srcOrd="3" destOrd="0" presId="urn:microsoft.com/office/officeart/2005/8/layout/target2"/>
    <dgm:cxn modelId="{8A51634E-A631-496B-963E-673916DEE894}" type="presParOf" srcId="{DFD0341A-9C67-4F98-94A0-65D2FC584628}" destId="{F148F685-8505-4756-B7B0-F55EEA9DA369}" srcOrd="4" destOrd="0" presId="urn:microsoft.com/office/officeart/2005/8/layout/target2"/>
    <dgm:cxn modelId="{DAB897F5-04B8-4D86-8124-5A3421AD26F9}" type="presParOf" srcId="{DFD0341A-9C67-4F98-94A0-65D2FC584628}" destId="{9B859583-29DA-4B41-816C-0B182837003D}" srcOrd="5" destOrd="0" presId="urn:microsoft.com/office/officeart/2005/8/layout/target2"/>
    <dgm:cxn modelId="{C3303E9E-BE10-4D7E-855C-3E1B18233214}" type="presParOf" srcId="{DFD0341A-9C67-4F98-94A0-65D2FC584628}" destId="{BD17079C-5446-4E3A-9341-8F3F1C6794CE}"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BC6069-CAF0-4C7E-B36F-7EF732D52F99}">
      <dsp:nvSpPr>
        <dsp:cNvPr id="0" name=""/>
        <dsp:cNvSpPr/>
      </dsp:nvSpPr>
      <dsp:spPr>
        <a:xfrm rot="16200000">
          <a:off x="-1608486"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Special region types</a:t>
          </a:r>
        </a:p>
      </dsp:txBody>
      <dsp:txXfrm rot="5400000">
        <a:off x="5978" y="1065320"/>
        <a:ext cx="2097669" cy="3195958"/>
      </dsp:txXfrm>
    </dsp:sp>
    <dsp:sp modelId="{239102AE-FDFF-4855-8952-B633CA959A7F}">
      <dsp:nvSpPr>
        <dsp:cNvPr id="0" name=""/>
        <dsp:cNvSpPr/>
      </dsp:nvSpPr>
      <dsp:spPr>
        <a:xfrm rot="16200000">
          <a:off x="646508"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Region redundancy</a:t>
          </a:r>
        </a:p>
      </dsp:txBody>
      <dsp:txXfrm rot="5400000">
        <a:off x="2260972" y="1065320"/>
        <a:ext cx="2097669" cy="3195958"/>
      </dsp:txXfrm>
    </dsp:sp>
    <dsp:sp modelId="{6E9F6896-A5E1-4181-9BCF-CC9B5CEDBFB0}">
      <dsp:nvSpPr>
        <dsp:cNvPr id="0" name=""/>
        <dsp:cNvSpPr/>
      </dsp:nvSpPr>
      <dsp:spPr>
        <a:xfrm rot="16200000">
          <a:off x="2901503"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Paired Regions</a:t>
          </a:r>
        </a:p>
      </dsp:txBody>
      <dsp:txXfrm rot="5400000">
        <a:off x="4515967" y="1065320"/>
        <a:ext cx="2097669" cy="3195958"/>
      </dsp:txXfrm>
    </dsp:sp>
    <dsp:sp modelId="{91C7A853-7485-4D3E-999E-B40959BC9608}">
      <dsp:nvSpPr>
        <dsp:cNvPr id="0" name=""/>
        <dsp:cNvSpPr/>
      </dsp:nvSpPr>
      <dsp:spPr>
        <a:xfrm rot="16200000">
          <a:off x="5156497"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Some resources have to be in the same region</a:t>
          </a:r>
        </a:p>
      </dsp:txBody>
      <dsp:txXfrm rot="5400000">
        <a:off x="6770961" y="1065320"/>
        <a:ext cx="2097669" cy="3195958"/>
      </dsp:txXfrm>
    </dsp:sp>
    <dsp:sp modelId="{B7F93E50-895D-40A8-BC83-512A2AE314BE}">
      <dsp:nvSpPr>
        <dsp:cNvPr id="0" name=""/>
        <dsp:cNvSpPr/>
      </dsp:nvSpPr>
      <dsp:spPr>
        <a:xfrm rot="16200000">
          <a:off x="7411492" y="1614464"/>
          <a:ext cx="5326598" cy="2097669"/>
        </a:xfrm>
        <a:prstGeom prst="flowChartManualOperation">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0" tIns="0" rIns="140807" bIns="0" numCol="1" spcCol="1270" anchor="ctr" anchorCtr="0">
          <a:noAutofit/>
        </a:bodyPr>
        <a:lstStyle/>
        <a:p>
          <a:pPr marL="0" lvl="0" indent="0" algn="ctr" defTabSz="977900">
            <a:lnSpc>
              <a:spcPct val="90000"/>
            </a:lnSpc>
            <a:spcBef>
              <a:spcPct val="0"/>
            </a:spcBef>
            <a:spcAft>
              <a:spcPct val="35000"/>
            </a:spcAft>
            <a:buNone/>
          </a:pPr>
          <a:r>
            <a:rPr lang="en-US" sz="2200" kern="1200" dirty="0"/>
            <a:t>App considerations</a:t>
          </a:r>
        </a:p>
      </dsp:txBody>
      <dsp:txXfrm rot="5400000">
        <a:off x="9025956" y="1065320"/>
        <a:ext cx="2097669" cy="319595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7E5E70-F531-420F-BFB6-9767A19333F2}">
      <dsp:nvSpPr>
        <dsp:cNvPr id="0" name=""/>
        <dsp:cNvSpPr/>
      </dsp:nvSpPr>
      <dsp:spPr>
        <a:xfrm>
          <a:off x="0" y="9451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Stopping vs Deallocating</a:t>
          </a:r>
          <a:endParaRPr lang="en-US" sz="1800" kern="1200" dirty="0"/>
        </a:p>
      </dsp:txBody>
      <dsp:txXfrm>
        <a:off x="22617" y="117133"/>
        <a:ext cx="10973286" cy="418086"/>
      </dsp:txXfrm>
    </dsp:sp>
    <dsp:sp modelId="{31E0856B-8610-428E-9503-E25EF94B95F6}">
      <dsp:nvSpPr>
        <dsp:cNvPr id="0" name=""/>
        <dsp:cNvSpPr/>
      </dsp:nvSpPr>
      <dsp:spPr>
        <a:xfrm>
          <a:off x="0" y="557836"/>
          <a:ext cx="11018520" cy="52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i="1" kern="1200" baseline="0" dirty="0"/>
            <a:t>Stopped</a:t>
          </a:r>
          <a:r>
            <a:rPr lang="en-US" sz="1400" kern="1200" baseline="0" dirty="0"/>
            <a:t> = Shutting down inside the VM stops the VM but you are still billed for compute</a:t>
          </a:r>
          <a:endParaRPr lang="en-US" sz="1400" kern="1200" dirty="0"/>
        </a:p>
        <a:p>
          <a:pPr marL="114300" lvl="1" indent="-114300" algn="l" defTabSz="622300">
            <a:lnSpc>
              <a:spcPct val="90000"/>
            </a:lnSpc>
            <a:spcBef>
              <a:spcPct val="0"/>
            </a:spcBef>
            <a:spcAft>
              <a:spcPct val="20000"/>
            </a:spcAft>
            <a:buChar char="•"/>
          </a:pPr>
          <a:r>
            <a:rPr lang="en-US" sz="1400" i="1" kern="1200" baseline="0" dirty="0"/>
            <a:t>Deallocated</a:t>
          </a:r>
          <a:r>
            <a:rPr lang="en-US" sz="1400" kern="1200" baseline="0" dirty="0"/>
            <a:t> = Deallocating (</a:t>
          </a:r>
          <a:r>
            <a:rPr lang="en-US" sz="1400" b="1" kern="1200" baseline="0" dirty="0"/>
            <a:t>Stop</a:t>
          </a:r>
          <a:r>
            <a:rPr lang="en-US" sz="1400" kern="1200" baseline="0" dirty="0"/>
            <a:t> from the portal) will shutdown the VM and you are not billed for compute</a:t>
          </a:r>
          <a:endParaRPr lang="en-US" sz="1400" kern="1200" dirty="0"/>
        </a:p>
      </dsp:txBody>
      <dsp:txXfrm>
        <a:off x="0" y="557836"/>
        <a:ext cx="11018520" cy="521640"/>
      </dsp:txXfrm>
    </dsp:sp>
    <dsp:sp modelId="{63FC4CAF-61AD-409D-BD16-4BD9D6A8A0DA}">
      <dsp:nvSpPr>
        <dsp:cNvPr id="0" name=""/>
        <dsp:cNvSpPr/>
      </dsp:nvSpPr>
      <dsp:spPr>
        <a:xfrm>
          <a:off x="0" y="1079476"/>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Resizing the VM</a:t>
          </a:r>
          <a:endParaRPr lang="en-US" sz="1800" kern="1200" dirty="0"/>
        </a:p>
      </dsp:txBody>
      <dsp:txXfrm>
        <a:off x="22617" y="1102093"/>
        <a:ext cx="10973286" cy="418086"/>
      </dsp:txXfrm>
    </dsp:sp>
    <dsp:sp modelId="{CF940D41-3851-4703-95FE-E47F1C9026F5}">
      <dsp:nvSpPr>
        <dsp:cNvPr id="0" name=""/>
        <dsp:cNvSpPr/>
      </dsp:nvSpPr>
      <dsp:spPr>
        <a:xfrm>
          <a:off x="0" y="1542796"/>
          <a:ext cx="11018520" cy="782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Choose a new size that still meets your requirements (Ex. Premium storage or temp disk)</a:t>
          </a:r>
          <a:endParaRPr lang="en-US" sz="1400" kern="1200" dirty="0"/>
        </a:p>
        <a:p>
          <a:pPr marL="114300" lvl="1" indent="-114300" algn="l" defTabSz="622300">
            <a:lnSpc>
              <a:spcPct val="90000"/>
            </a:lnSpc>
            <a:spcBef>
              <a:spcPct val="0"/>
            </a:spcBef>
            <a:spcAft>
              <a:spcPct val="20000"/>
            </a:spcAft>
            <a:buChar char="•"/>
          </a:pPr>
          <a:r>
            <a:rPr lang="en-US" sz="1400" kern="1200" baseline="0" dirty="0"/>
            <a:t>Will </a:t>
          </a:r>
          <a:r>
            <a:rPr lang="en-US" sz="1400" i="1" kern="1200" baseline="0" dirty="0"/>
            <a:t>always</a:t>
          </a:r>
          <a:r>
            <a:rPr lang="en-US" sz="1400" kern="1200" baseline="0" dirty="0"/>
            <a:t> cause a restart</a:t>
          </a:r>
          <a:endParaRPr lang="en-US" sz="1400" kern="1200" dirty="0"/>
        </a:p>
        <a:p>
          <a:pPr marL="114300" lvl="1" indent="-114300" algn="l" defTabSz="622300">
            <a:lnSpc>
              <a:spcPct val="90000"/>
            </a:lnSpc>
            <a:spcBef>
              <a:spcPct val="0"/>
            </a:spcBef>
            <a:spcAft>
              <a:spcPct val="20000"/>
            </a:spcAft>
            <a:buChar char="•"/>
          </a:pPr>
          <a:r>
            <a:rPr lang="en-US" sz="1400" kern="1200" baseline="0" dirty="0"/>
            <a:t>You may need to deallocate the VM to find the size you want</a:t>
          </a:r>
          <a:endParaRPr lang="en-US" sz="1400" kern="1200" dirty="0"/>
        </a:p>
      </dsp:txBody>
      <dsp:txXfrm>
        <a:off x="0" y="1542796"/>
        <a:ext cx="11018520" cy="782460"/>
      </dsp:txXfrm>
    </dsp:sp>
    <dsp:sp modelId="{A235EE55-69B3-4382-8DC5-0FAFB5AA0261}">
      <dsp:nvSpPr>
        <dsp:cNvPr id="0" name=""/>
        <dsp:cNvSpPr/>
      </dsp:nvSpPr>
      <dsp:spPr>
        <a:xfrm>
          <a:off x="0" y="23252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Moving the VM</a:t>
          </a:r>
          <a:endParaRPr lang="en-US" sz="1800" kern="1200" dirty="0"/>
        </a:p>
      </dsp:txBody>
      <dsp:txXfrm>
        <a:off x="22617" y="2347874"/>
        <a:ext cx="10973286" cy="418086"/>
      </dsp:txXfrm>
    </dsp:sp>
    <dsp:sp modelId="{172AC0B0-47AF-4AA1-BB71-E69B6D53B2ED}">
      <dsp:nvSpPr>
        <dsp:cNvPr id="0" name=""/>
        <dsp:cNvSpPr/>
      </dsp:nvSpPr>
      <dsp:spPr>
        <a:xfrm>
          <a:off x="0" y="2788577"/>
          <a:ext cx="11018520"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Move to another resource group, subscription, or region</a:t>
          </a:r>
          <a:endParaRPr lang="en-US" sz="1400" kern="1200" dirty="0"/>
        </a:p>
        <a:p>
          <a:pPr marL="114300" lvl="1" indent="-114300" algn="l" defTabSz="622300">
            <a:lnSpc>
              <a:spcPct val="90000"/>
            </a:lnSpc>
            <a:spcBef>
              <a:spcPct val="0"/>
            </a:spcBef>
            <a:spcAft>
              <a:spcPct val="20000"/>
            </a:spcAft>
            <a:buChar char="•"/>
          </a:pPr>
          <a:r>
            <a:rPr lang="en-US" sz="1400" kern="1200" baseline="0" dirty="0"/>
            <a:t>You MUST move all dependent resources together for the VM</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to another resource group or subscription requires no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Moves across region will require downtime</a:t>
          </a:r>
          <a:endParaRPr lang="en-US" sz="1400" kern="1200" dirty="0"/>
        </a:p>
      </dsp:txBody>
      <dsp:txXfrm>
        <a:off x="0" y="2788577"/>
        <a:ext cx="11018520" cy="1043280"/>
      </dsp:txXfrm>
    </dsp:sp>
    <dsp:sp modelId="{A5800DF0-1DEC-4CE1-AC1F-8AA83A88A50C}">
      <dsp:nvSpPr>
        <dsp:cNvPr id="0" name=""/>
        <dsp:cNvSpPr/>
      </dsp:nvSpPr>
      <dsp:spPr>
        <a:xfrm>
          <a:off x="0" y="3831857"/>
          <a:ext cx="11018520" cy="46332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baseline="0" dirty="0"/>
            <a:t>Azure VM Maintenance</a:t>
          </a:r>
          <a:endParaRPr lang="en-US" sz="1800" kern="1200" dirty="0"/>
        </a:p>
      </dsp:txBody>
      <dsp:txXfrm>
        <a:off x="22617" y="3854474"/>
        <a:ext cx="10973286" cy="418086"/>
      </dsp:txXfrm>
    </dsp:sp>
    <dsp:sp modelId="{2031CE40-F610-453E-A513-85AA596EFAE9}">
      <dsp:nvSpPr>
        <dsp:cNvPr id="0" name=""/>
        <dsp:cNvSpPr/>
      </dsp:nvSpPr>
      <dsp:spPr>
        <a:xfrm>
          <a:off x="0" y="4295177"/>
          <a:ext cx="11018520" cy="1304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9838"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baseline="0" dirty="0"/>
            <a:t>Live Migration will be used if possible (VM pause)</a:t>
          </a:r>
          <a:endParaRPr lang="en-US" sz="1400" kern="1200" dirty="0"/>
        </a:p>
        <a:p>
          <a:pPr marL="114300" lvl="1" indent="-114300" algn="l" defTabSz="622300">
            <a:lnSpc>
              <a:spcPct val="90000"/>
            </a:lnSpc>
            <a:spcBef>
              <a:spcPct val="0"/>
            </a:spcBef>
            <a:spcAft>
              <a:spcPct val="20000"/>
            </a:spcAft>
            <a:buChar char="•"/>
          </a:pPr>
          <a:r>
            <a:rPr lang="en-US" sz="1400" kern="1200" baseline="0" dirty="0"/>
            <a:t>Some planned maintenance events don’t require any reboot or downtime</a:t>
          </a:r>
          <a:endParaRPr lang="en-US" sz="1400" kern="1200" dirty="0"/>
        </a:p>
        <a:p>
          <a:pPr marL="114300" lvl="1" indent="-114300" algn="l" defTabSz="622300">
            <a:lnSpc>
              <a:spcPct val="90000"/>
            </a:lnSpc>
            <a:spcBef>
              <a:spcPct val="0"/>
            </a:spcBef>
            <a:spcAft>
              <a:spcPct val="20000"/>
            </a:spcAft>
            <a:buChar char="•"/>
          </a:pPr>
          <a:r>
            <a:rPr lang="en-US" sz="1400" kern="1200" baseline="0" dirty="0"/>
            <a:t>Azure updates only the VMs in a single region of a region pair</a:t>
          </a:r>
          <a:endParaRPr lang="en-US" sz="1400" kern="1200" dirty="0"/>
        </a:p>
        <a:p>
          <a:pPr marL="114300" lvl="1" indent="-114300" algn="l" defTabSz="622300">
            <a:lnSpc>
              <a:spcPct val="90000"/>
            </a:lnSpc>
            <a:spcBef>
              <a:spcPct val="0"/>
            </a:spcBef>
            <a:spcAft>
              <a:spcPct val="20000"/>
            </a:spcAft>
            <a:buChar char="•"/>
          </a:pPr>
          <a:r>
            <a:rPr lang="en-US" sz="1400" kern="1200" baseline="0" dirty="0"/>
            <a:t>During scheduled maintenance, only one update domain is updated at any given time</a:t>
          </a:r>
          <a:endParaRPr lang="en-US" sz="1400" kern="1200" dirty="0"/>
        </a:p>
        <a:p>
          <a:pPr marL="114300" lvl="1" indent="-114300" algn="l" defTabSz="622300">
            <a:lnSpc>
              <a:spcPct val="90000"/>
            </a:lnSpc>
            <a:spcBef>
              <a:spcPct val="0"/>
            </a:spcBef>
            <a:spcAft>
              <a:spcPct val="20000"/>
            </a:spcAft>
            <a:buChar char="•"/>
          </a:pPr>
          <a:r>
            <a:rPr lang="en-US" sz="1400" b="0" i="0" kern="1200" baseline="0" dirty="0"/>
            <a:t>A single deployment that requires a reboot only rolls out one zone at a time </a:t>
          </a:r>
          <a:endParaRPr lang="en-US" sz="1400" kern="1200" dirty="0"/>
        </a:p>
      </dsp:txBody>
      <dsp:txXfrm>
        <a:off x="0" y="4295177"/>
        <a:ext cx="11018520" cy="13041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9C653-0F13-4C28-BD97-E9C6EF3FC2EA}">
      <dsp:nvSpPr>
        <dsp:cNvPr id="0" name=""/>
        <dsp:cNvSpPr/>
      </dsp:nvSpPr>
      <dsp:spPr>
        <a:xfrm>
          <a:off x="0" y="48993"/>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Compute</a:t>
          </a:r>
        </a:p>
      </dsp:txBody>
      <dsp:txXfrm>
        <a:off x="23874" y="72867"/>
        <a:ext cx="11110827" cy="441312"/>
      </dsp:txXfrm>
    </dsp:sp>
    <dsp:sp modelId="{CA203574-A105-41E2-9431-DD0E02853EB7}">
      <dsp:nvSpPr>
        <dsp:cNvPr id="0" name=""/>
        <dsp:cNvSpPr/>
      </dsp:nvSpPr>
      <dsp:spPr>
        <a:xfrm>
          <a:off x="0" y="538053"/>
          <a:ext cx="11158575" cy="5604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Costs per vCore</a:t>
          </a:r>
        </a:p>
        <a:p>
          <a:pPr marL="114300" lvl="1" indent="-114300" algn="l" defTabSz="666750">
            <a:lnSpc>
              <a:spcPct val="90000"/>
            </a:lnSpc>
            <a:spcBef>
              <a:spcPct val="0"/>
            </a:spcBef>
            <a:spcAft>
              <a:spcPct val="20000"/>
            </a:spcAft>
            <a:buChar char="•"/>
          </a:pPr>
          <a:r>
            <a:rPr lang="en-US" sz="1500" kern="1200" dirty="0"/>
            <a:t>Price depends on hardware generation choice</a:t>
          </a:r>
        </a:p>
      </dsp:txBody>
      <dsp:txXfrm>
        <a:off x="0" y="538053"/>
        <a:ext cx="11158575" cy="560452"/>
      </dsp:txXfrm>
    </dsp:sp>
    <dsp:sp modelId="{E3DE8A90-05EB-45EE-B7C4-89577C80A8CB}">
      <dsp:nvSpPr>
        <dsp:cNvPr id="0" name=""/>
        <dsp:cNvSpPr/>
      </dsp:nvSpPr>
      <dsp:spPr>
        <a:xfrm>
          <a:off x="0" y="10985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Max Storage</a:t>
          </a:r>
        </a:p>
      </dsp:txBody>
      <dsp:txXfrm>
        <a:off x="23874" y="1122380"/>
        <a:ext cx="11110827" cy="441312"/>
      </dsp:txXfrm>
    </dsp:sp>
    <dsp:sp modelId="{FA616724-9BF5-4E6E-8CAD-5681623E94E3}">
      <dsp:nvSpPr>
        <dsp:cNvPr id="0" name=""/>
        <dsp:cNvSpPr/>
      </dsp:nvSpPr>
      <dsp:spPr>
        <a:xfrm>
          <a:off x="0" y="15875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 even if you don’t use it</a:t>
          </a:r>
        </a:p>
      </dsp:txBody>
      <dsp:txXfrm>
        <a:off x="0" y="1587566"/>
        <a:ext cx="11158575" cy="314640"/>
      </dsp:txXfrm>
    </dsp:sp>
    <dsp:sp modelId="{E0253417-28FE-4993-B5A9-453DC97813AE}">
      <dsp:nvSpPr>
        <dsp:cNvPr id="0" name=""/>
        <dsp:cNvSpPr/>
      </dsp:nvSpPr>
      <dsp:spPr>
        <a:xfrm>
          <a:off x="0" y="19022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SQL License</a:t>
          </a:r>
        </a:p>
      </dsp:txBody>
      <dsp:txXfrm>
        <a:off x="23874" y="1926080"/>
        <a:ext cx="11110827" cy="441312"/>
      </dsp:txXfrm>
    </dsp:sp>
    <dsp:sp modelId="{17E7F018-5345-4E09-B205-3D0545DEF5EF}">
      <dsp:nvSpPr>
        <dsp:cNvPr id="0" name=""/>
        <dsp:cNvSpPr/>
      </dsp:nvSpPr>
      <dsp:spPr>
        <a:xfrm>
          <a:off x="0" y="23912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PAYG, AHB, Hybrid failover rights, Failover rights</a:t>
          </a:r>
        </a:p>
      </dsp:txBody>
      <dsp:txXfrm>
        <a:off x="0" y="2391266"/>
        <a:ext cx="11158575" cy="314640"/>
      </dsp:txXfrm>
    </dsp:sp>
    <dsp:sp modelId="{0309D6E4-5759-44BF-AED8-B5838EEC5C70}">
      <dsp:nvSpPr>
        <dsp:cNvPr id="0" name=""/>
        <dsp:cNvSpPr/>
      </dsp:nvSpPr>
      <dsp:spPr>
        <a:xfrm>
          <a:off x="0" y="27059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Backups</a:t>
          </a:r>
        </a:p>
      </dsp:txBody>
      <dsp:txXfrm>
        <a:off x="23874" y="2729780"/>
        <a:ext cx="11110827" cy="441312"/>
      </dsp:txXfrm>
    </dsp:sp>
    <dsp:sp modelId="{23C704AA-DF9C-4EFE-9206-09986B3E868C}">
      <dsp:nvSpPr>
        <dsp:cNvPr id="0" name=""/>
        <dsp:cNvSpPr/>
      </dsp:nvSpPr>
      <dsp:spPr>
        <a:xfrm>
          <a:off x="0" y="3194966"/>
          <a:ext cx="11158575" cy="31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Free up to max storage</a:t>
          </a:r>
        </a:p>
      </dsp:txBody>
      <dsp:txXfrm>
        <a:off x="0" y="3194966"/>
        <a:ext cx="11158575" cy="314640"/>
      </dsp:txXfrm>
    </dsp:sp>
    <dsp:sp modelId="{2030BCE5-C3FD-4568-8B41-F5373ACCD38D}">
      <dsp:nvSpPr>
        <dsp:cNvPr id="0" name=""/>
        <dsp:cNvSpPr/>
      </dsp:nvSpPr>
      <dsp:spPr>
        <a:xfrm>
          <a:off x="0" y="3509606"/>
          <a:ext cx="11158575" cy="48906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kern="1200" dirty="0"/>
            <a:t>Cost Savings</a:t>
          </a:r>
        </a:p>
      </dsp:txBody>
      <dsp:txXfrm>
        <a:off x="23874" y="3533480"/>
        <a:ext cx="11110827" cy="441312"/>
      </dsp:txXfrm>
    </dsp:sp>
    <dsp:sp modelId="{9F3CD0D4-703C-4DDC-977D-E41835DEBBA3}">
      <dsp:nvSpPr>
        <dsp:cNvPr id="0" name=""/>
        <dsp:cNvSpPr/>
      </dsp:nvSpPr>
      <dsp:spPr>
        <a:xfrm>
          <a:off x="0" y="3998666"/>
          <a:ext cx="11158575" cy="84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4285" tIns="24130" rIns="135128" bIns="24130" numCol="1" spcCol="1270" anchor="t" anchorCtr="0">
          <a:noAutofit/>
        </a:bodyPr>
        <a:lstStyle/>
        <a:p>
          <a:pPr marL="114300" lvl="1" indent="-114300" algn="l" defTabSz="666750">
            <a:lnSpc>
              <a:spcPct val="90000"/>
            </a:lnSpc>
            <a:spcBef>
              <a:spcPct val="0"/>
            </a:spcBef>
            <a:spcAft>
              <a:spcPct val="20000"/>
            </a:spcAft>
            <a:buChar char="•"/>
          </a:pPr>
          <a:r>
            <a:rPr lang="en-US" sz="1500" kern="1200" dirty="0"/>
            <a:t>Start/Stop</a:t>
          </a:r>
        </a:p>
        <a:p>
          <a:pPr marL="114300" lvl="1" indent="-114300" algn="l" defTabSz="666750">
            <a:lnSpc>
              <a:spcPct val="90000"/>
            </a:lnSpc>
            <a:spcBef>
              <a:spcPct val="0"/>
            </a:spcBef>
            <a:spcAft>
              <a:spcPct val="20000"/>
            </a:spcAft>
            <a:buChar char="•"/>
          </a:pPr>
          <a:r>
            <a:rPr lang="en-US" sz="1500" kern="1200" dirty="0"/>
            <a:t>Azure Dev/Test</a:t>
          </a:r>
        </a:p>
        <a:p>
          <a:pPr marL="114300" lvl="1" indent="-114300" algn="l" defTabSz="666750">
            <a:lnSpc>
              <a:spcPct val="90000"/>
            </a:lnSpc>
            <a:spcBef>
              <a:spcPct val="0"/>
            </a:spcBef>
            <a:spcAft>
              <a:spcPct val="20000"/>
            </a:spcAft>
            <a:buChar char="•"/>
          </a:pPr>
          <a:r>
            <a:rPr lang="en-US" sz="1500" kern="1200" dirty="0"/>
            <a:t>Reserved Instances</a:t>
          </a:r>
        </a:p>
      </dsp:txBody>
      <dsp:txXfrm>
        <a:off x="0" y="3998666"/>
        <a:ext cx="11158575" cy="84559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796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SQL Server Agent Jobs</a:t>
          </a:r>
        </a:p>
      </dsp:txBody>
      <dsp:txXfrm>
        <a:off x="7967" y="311360"/>
        <a:ext cx="1190769" cy="714461"/>
      </dsp:txXfrm>
    </dsp:sp>
    <dsp:sp modelId="{E15D71C9-5C6B-40DD-922B-ADA66A97BE56}">
      <dsp:nvSpPr>
        <dsp:cNvPr id="0" name=""/>
        <dsp:cNvSpPr/>
      </dsp:nvSpPr>
      <dsp:spPr>
        <a:xfrm>
          <a:off x="131781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Replication</a:t>
          </a:r>
        </a:p>
      </dsp:txBody>
      <dsp:txXfrm>
        <a:off x="1317813" y="311360"/>
        <a:ext cx="1190769" cy="714461"/>
      </dsp:txXfrm>
    </dsp:sp>
    <dsp:sp modelId="{28B7D7E7-3781-4B0A-871C-F3D2F8598E0A}">
      <dsp:nvSpPr>
        <dsp:cNvPr id="0" name=""/>
        <dsp:cNvSpPr/>
      </dsp:nvSpPr>
      <dsp:spPr>
        <a:xfrm>
          <a:off x="2627659"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Other instance objects</a:t>
          </a:r>
        </a:p>
      </dsp:txBody>
      <dsp:txXfrm>
        <a:off x="2627659" y="311360"/>
        <a:ext cx="1190769" cy="714461"/>
      </dsp:txXfrm>
    </dsp:sp>
    <dsp:sp modelId="{FA5E3D7A-C903-461D-8C4F-02F059AE2FC1}">
      <dsp:nvSpPr>
        <dsp:cNvPr id="0" name=""/>
        <dsp:cNvSpPr/>
      </dsp:nvSpPr>
      <dsp:spPr>
        <a:xfrm>
          <a:off x="3937505"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SSIS packages</a:t>
          </a:r>
        </a:p>
      </dsp:txBody>
      <dsp:txXfrm>
        <a:off x="3937505" y="311360"/>
        <a:ext cx="1190769" cy="714461"/>
      </dsp:txXfrm>
    </dsp:sp>
    <dsp:sp modelId="{2787DC02-3E72-43FB-AF23-EE2E98FA9604}">
      <dsp:nvSpPr>
        <dsp:cNvPr id="0" name=""/>
        <dsp:cNvSpPr/>
      </dsp:nvSpPr>
      <dsp:spPr>
        <a:xfrm>
          <a:off x="5247351"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BI services</a:t>
          </a:r>
        </a:p>
      </dsp:txBody>
      <dsp:txXfrm>
        <a:off x="5247351" y="311360"/>
        <a:ext cx="1190769" cy="714461"/>
      </dsp:txXfrm>
    </dsp:sp>
    <dsp:sp modelId="{C7E24919-E654-40B3-88AC-ACB28AA7BD14}">
      <dsp:nvSpPr>
        <dsp:cNvPr id="0" name=""/>
        <dsp:cNvSpPr/>
      </dsp:nvSpPr>
      <dsp:spPr>
        <a:xfrm>
          <a:off x="6557197"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Application Considerations</a:t>
          </a:r>
        </a:p>
      </dsp:txBody>
      <dsp:txXfrm>
        <a:off x="6557197" y="311360"/>
        <a:ext cx="1190769" cy="714461"/>
      </dsp:txXfrm>
    </dsp:sp>
    <dsp:sp modelId="{B301FDF5-B5C5-4438-A17C-5E61BEE666CE}">
      <dsp:nvSpPr>
        <dsp:cNvPr id="0" name=""/>
        <dsp:cNvSpPr/>
      </dsp:nvSpPr>
      <dsp:spPr>
        <a:xfrm>
          <a:off x="7867043" y="311360"/>
          <a:ext cx="1190769" cy="71446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No need to migrate FCI or AG</a:t>
          </a:r>
        </a:p>
      </dsp:txBody>
      <dsp:txXfrm>
        <a:off x="7867043" y="311360"/>
        <a:ext cx="1190769" cy="7144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1178"/>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Full backup every week and Differential 12-24 hours</a:t>
          </a:r>
        </a:p>
      </dsp:txBody>
      <dsp:txXfrm>
        <a:off x="370529" y="1325978"/>
        <a:ext cx="2805333" cy="475698"/>
      </dsp:txXfrm>
    </dsp:sp>
    <dsp:sp modelId="{7D44ED21-50F1-4DD0-951A-F66A10C614DA}">
      <dsp:nvSpPr>
        <dsp:cNvPr id="0" name=""/>
        <dsp:cNvSpPr/>
      </dsp:nvSpPr>
      <dsp:spPr>
        <a:xfrm>
          <a:off x="355729" y="1894214"/>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Log backups ~10 mins (depending on compute and activity)</a:t>
          </a:r>
        </a:p>
      </dsp:txBody>
      <dsp:txXfrm>
        <a:off x="370529" y="1909014"/>
        <a:ext cx="2805333" cy="475698"/>
      </dsp:txXfrm>
    </dsp:sp>
    <dsp:sp modelId="{48EA175D-A4A6-428C-8B88-B16308D1C811}">
      <dsp:nvSpPr>
        <dsp:cNvPr id="0" name=""/>
        <dsp:cNvSpPr/>
      </dsp:nvSpPr>
      <dsp:spPr>
        <a:xfrm>
          <a:off x="355729" y="2477250"/>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3 copies using CHECKSUM</a:t>
          </a:r>
        </a:p>
      </dsp:txBody>
      <dsp:txXfrm>
        <a:off x="370529" y="2492050"/>
        <a:ext cx="2805333" cy="475698"/>
      </dsp:txXfrm>
    </dsp:sp>
    <dsp:sp modelId="{1B7B909C-69D9-4D7F-8A67-C87F47EA6CAD}">
      <dsp:nvSpPr>
        <dsp:cNvPr id="0" name=""/>
        <dsp:cNvSpPr/>
      </dsp:nvSpPr>
      <dsp:spPr>
        <a:xfrm>
          <a:off x="355729" y="3060287"/>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1-35 days (default 7)</a:t>
          </a:r>
        </a:p>
      </dsp:txBody>
      <dsp:txXfrm>
        <a:off x="370529" y="3075087"/>
        <a:ext cx="2805333" cy="475698"/>
      </dsp:txXfrm>
    </dsp:sp>
    <dsp:sp modelId="{901FF5A1-54EE-4691-B9A4-EC9AA6A910C1}">
      <dsp:nvSpPr>
        <dsp:cNvPr id="0" name=""/>
        <dsp:cNvSpPr/>
      </dsp:nvSpPr>
      <dsp:spPr>
        <a:xfrm>
          <a:off x="355729" y="3643323"/>
          <a:ext cx="2834933" cy="50529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RTO typically 12 hours</a:t>
          </a:r>
        </a:p>
      </dsp:txBody>
      <dsp:txXfrm>
        <a:off x="370529" y="3658123"/>
        <a:ext cx="2805333" cy="475698"/>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GRS (RPO could be longer)</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GZRS (RPO could be longer)</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Restore to another region if using geo-redundant backups</a:t>
          </a:r>
        </a:p>
      </dsp:txBody>
      <dsp:txXfrm>
        <a:off x="7999746" y="3316102"/>
        <a:ext cx="2784667" cy="80783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6F4D4-68F1-49B7-B0F8-7B139BE02A4B}">
      <dsp:nvSpPr>
        <dsp:cNvPr id="0" name=""/>
        <dsp:cNvSpPr/>
      </dsp:nvSpPr>
      <dsp:spPr>
        <a:xfrm>
          <a:off x="2412"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Use msdb backup history for insights</a:t>
          </a:r>
        </a:p>
      </dsp:txBody>
      <dsp:txXfrm>
        <a:off x="2412" y="12693"/>
        <a:ext cx="1913789" cy="1148273"/>
      </dsp:txXfrm>
    </dsp:sp>
    <dsp:sp modelId="{D07D9FD0-7624-4339-9276-D0872BB437B8}">
      <dsp:nvSpPr>
        <dsp:cNvPr id="0" name=""/>
        <dsp:cNvSpPr/>
      </dsp:nvSpPr>
      <dsp:spPr>
        <a:xfrm>
          <a:off x="2107580"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LTR up to 10 years (RPO could be longer) and have extra costs</a:t>
          </a:r>
        </a:p>
      </dsp:txBody>
      <dsp:txXfrm>
        <a:off x="2107580" y="12693"/>
        <a:ext cx="1913789" cy="1148273"/>
      </dsp:txXfrm>
    </dsp:sp>
    <dsp:sp modelId="{6A5407C6-99B4-483F-AC41-E8438DAF306E}">
      <dsp:nvSpPr>
        <dsp:cNvPr id="0" name=""/>
        <dsp:cNvSpPr/>
      </dsp:nvSpPr>
      <dsp:spPr>
        <a:xfrm>
          <a:off x="4212749"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Excess costs per GB per month based on redundancy and retention</a:t>
          </a:r>
        </a:p>
      </dsp:txBody>
      <dsp:txXfrm>
        <a:off x="4212749" y="12693"/>
        <a:ext cx="1913789" cy="1148273"/>
      </dsp:txXfrm>
    </dsp:sp>
    <dsp:sp modelId="{7C273271-9559-4EB8-BB14-53850ABB5783}">
      <dsp:nvSpPr>
        <dsp:cNvPr id="0" name=""/>
        <dsp:cNvSpPr/>
      </dsp:nvSpPr>
      <dsp:spPr>
        <a:xfrm>
          <a:off x="6317918" y="12693"/>
          <a:ext cx="1913789" cy="1148273"/>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Learn how to </a:t>
          </a:r>
          <a:r>
            <a:rPr lang="en-US" sz="1600" kern="1200" dirty="0">
              <a:hlinkClick xmlns:r="http://schemas.openxmlformats.org/officeDocument/2006/relationships" r:id="rId1"/>
            </a:rPr>
            <a:t>monitor backup costs</a:t>
          </a:r>
          <a:endParaRPr lang="en-US" sz="1600" kern="1200" dirty="0"/>
        </a:p>
      </dsp:txBody>
      <dsp:txXfrm>
        <a:off x="6317918" y="12693"/>
        <a:ext cx="1913789" cy="1148273"/>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04C23B-ED2D-4D65-944E-AE0DAF8D064C}">
      <dsp:nvSpPr>
        <dsp:cNvPr id="0" name=""/>
        <dsp:cNvSpPr/>
      </dsp:nvSpPr>
      <dsp:spPr>
        <a:xfrm>
          <a:off x="0" y="0"/>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127A3E8-BFF9-4FD4-88EE-A3C304135B25}">
      <dsp:nvSpPr>
        <dsp:cNvPr id="0" name=""/>
        <dsp:cNvSpPr/>
      </dsp:nvSpPr>
      <dsp:spPr>
        <a:xfrm>
          <a:off x="0" y="0"/>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Online migration from SQL Server 2016, 2019, and 2022</a:t>
          </a:r>
        </a:p>
      </dsp:txBody>
      <dsp:txXfrm>
        <a:off x="0" y="0"/>
        <a:ext cx="10088545" cy="591038"/>
      </dsp:txXfrm>
    </dsp:sp>
    <dsp:sp modelId="{59DBD608-899D-45D8-BB53-0441FDE8343F}">
      <dsp:nvSpPr>
        <dsp:cNvPr id="0" name=""/>
        <dsp:cNvSpPr/>
      </dsp:nvSpPr>
      <dsp:spPr>
        <a:xfrm>
          <a:off x="0" y="591038"/>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5E18F6-BA63-4634-882E-184BDE9FAA17}">
      <dsp:nvSpPr>
        <dsp:cNvPr id="0" name=""/>
        <dsp:cNvSpPr/>
      </dsp:nvSpPr>
      <dsp:spPr>
        <a:xfrm>
          <a:off x="0" y="591038"/>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Offline and online disaster recovery with SQL Server 2022</a:t>
          </a:r>
        </a:p>
      </dsp:txBody>
      <dsp:txXfrm>
        <a:off x="0" y="591038"/>
        <a:ext cx="10088545" cy="591038"/>
      </dsp:txXfrm>
    </dsp:sp>
    <dsp:sp modelId="{C430D26C-03C4-4FDB-AAAA-B7E3DC5D1BE3}">
      <dsp:nvSpPr>
        <dsp:cNvPr id="0" name=""/>
        <dsp:cNvSpPr/>
      </dsp:nvSpPr>
      <dsp:spPr>
        <a:xfrm>
          <a:off x="0" y="1182076"/>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C03CEF-1792-4C5C-885B-617B6C4AF2F5}">
      <dsp:nvSpPr>
        <dsp:cNvPr id="0" name=""/>
        <dsp:cNvSpPr/>
      </dsp:nvSpPr>
      <dsp:spPr>
        <a:xfrm>
          <a:off x="0" y="1182076"/>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Restore to SQL Server 2022</a:t>
          </a:r>
        </a:p>
      </dsp:txBody>
      <dsp:txXfrm>
        <a:off x="0" y="1182076"/>
        <a:ext cx="10088545" cy="591038"/>
      </dsp:txXfrm>
    </dsp:sp>
    <dsp:sp modelId="{00D60061-3DC4-4AED-B0A6-F8831186AF72}">
      <dsp:nvSpPr>
        <dsp:cNvPr id="0" name=""/>
        <dsp:cNvSpPr/>
      </dsp:nvSpPr>
      <dsp:spPr>
        <a:xfrm>
          <a:off x="0" y="1773114"/>
          <a:ext cx="10088545"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D2CBC3-58A5-48B6-8877-5926C371BD74}">
      <dsp:nvSpPr>
        <dsp:cNvPr id="0" name=""/>
        <dsp:cNvSpPr/>
      </dsp:nvSpPr>
      <dsp:spPr>
        <a:xfrm>
          <a:off x="0" y="1773114"/>
          <a:ext cx="10088545" cy="5910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dirty="0"/>
            <a:t>Versioned</a:t>
          </a:r>
          <a:r>
            <a:rPr lang="en-US" sz="2500" kern="1200" dirty="0"/>
            <a:t> MI</a:t>
          </a:r>
        </a:p>
      </dsp:txBody>
      <dsp:txXfrm>
        <a:off x="0" y="1773114"/>
        <a:ext cx="10088545" cy="59103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892DC-953E-4CE4-8029-8C76A83AC36F}">
      <dsp:nvSpPr>
        <dsp:cNvPr id="0" name=""/>
        <dsp:cNvSpPr/>
      </dsp:nvSpPr>
      <dsp:spPr>
        <a:xfrm>
          <a:off x="0" y="541"/>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4336204-5206-4DC5-B5C3-A37ED539FA12}">
      <dsp:nvSpPr>
        <dsp:cNvPr id="0" name=""/>
        <dsp:cNvSpPr/>
      </dsp:nvSpPr>
      <dsp:spPr>
        <a:xfrm>
          <a:off x="0" y="541"/>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DMVs+</a:t>
          </a:r>
        </a:p>
      </dsp:txBody>
      <dsp:txXfrm>
        <a:off x="0" y="541"/>
        <a:ext cx="10236819" cy="633016"/>
      </dsp:txXfrm>
    </dsp:sp>
    <dsp:sp modelId="{C11023A5-4FA8-49FB-9571-CB411CE4A9DC}">
      <dsp:nvSpPr>
        <dsp:cNvPr id="0" name=""/>
        <dsp:cNvSpPr/>
      </dsp:nvSpPr>
      <dsp:spPr>
        <a:xfrm>
          <a:off x="0" y="633557"/>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29CEE0-B5A3-4F0A-A53A-42B34FA1D9B7}">
      <dsp:nvSpPr>
        <dsp:cNvPr id="0" name=""/>
        <dsp:cNvSpPr/>
      </dsp:nvSpPr>
      <dsp:spPr>
        <a:xfrm>
          <a:off x="0" y="633557"/>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XEvent</a:t>
          </a:r>
        </a:p>
      </dsp:txBody>
      <dsp:txXfrm>
        <a:off x="0" y="633557"/>
        <a:ext cx="10236819" cy="633016"/>
      </dsp:txXfrm>
    </dsp:sp>
    <dsp:sp modelId="{5C051500-7B58-45E7-8411-2F40DF0D248B}">
      <dsp:nvSpPr>
        <dsp:cNvPr id="0" name=""/>
        <dsp:cNvSpPr/>
      </dsp:nvSpPr>
      <dsp:spPr>
        <a:xfrm>
          <a:off x="0" y="1266573"/>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FDA196-E473-492E-A8DF-AB1D0797CD8A}">
      <dsp:nvSpPr>
        <dsp:cNvPr id="0" name=""/>
        <dsp:cNvSpPr/>
      </dsp:nvSpPr>
      <dsp:spPr>
        <a:xfrm>
          <a:off x="0" y="1266573"/>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SQL QPI Library</a:t>
          </a:r>
        </a:p>
      </dsp:txBody>
      <dsp:txXfrm>
        <a:off x="0" y="1266573"/>
        <a:ext cx="10236819" cy="633016"/>
      </dsp:txXfrm>
    </dsp:sp>
    <dsp:sp modelId="{15D8D9E4-5645-49BC-BFCC-7C208B9879BD}">
      <dsp:nvSpPr>
        <dsp:cNvPr id="0" name=""/>
        <dsp:cNvSpPr/>
      </dsp:nvSpPr>
      <dsp:spPr>
        <a:xfrm>
          <a:off x="0" y="1899589"/>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810923-AF23-4CF3-821A-7AAB5FA1FA07}">
      <dsp:nvSpPr>
        <dsp:cNvPr id="0" name=""/>
        <dsp:cNvSpPr/>
      </dsp:nvSpPr>
      <dsp:spPr>
        <a:xfrm>
          <a:off x="0" y="1899589"/>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Query Store</a:t>
          </a:r>
        </a:p>
      </dsp:txBody>
      <dsp:txXfrm>
        <a:off x="0" y="1899589"/>
        <a:ext cx="10236819" cy="633016"/>
      </dsp:txXfrm>
    </dsp:sp>
    <dsp:sp modelId="{724E937E-236B-4EEE-B630-B5782E9DFC22}">
      <dsp:nvSpPr>
        <dsp:cNvPr id="0" name=""/>
        <dsp:cNvSpPr/>
      </dsp:nvSpPr>
      <dsp:spPr>
        <a:xfrm>
          <a:off x="0" y="2532606"/>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F8F7FF-CDB8-4752-85F3-0AEC7636B663}">
      <dsp:nvSpPr>
        <dsp:cNvPr id="0" name=""/>
        <dsp:cNvSpPr/>
      </dsp:nvSpPr>
      <dsp:spPr>
        <a:xfrm>
          <a:off x="0" y="2532606"/>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Azure Monitor</a:t>
          </a:r>
        </a:p>
      </dsp:txBody>
      <dsp:txXfrm>
        <a:off x="0" y="2532606"/>
        <a:ext cx="10236819" cy="633016"/>
      </dsp:txXfrm>
    </dsp:sp>
    <dsp:sp modelId="{B980BA7D-B460-4AC1-A408-01C556AAFC1C}">
      <dsp:nvSpPr>
        <dsp:cNvPr id="0" name=""/>
        <dsp:cNvSpPr/>
      </dsp:nvSpPr>
      <dsp:spPr>
        <a:xfrm>
          <a:off x="0" y="3165622"/>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F298265-4F8D-49E0-8DCE-8C2438B08F6F}">
      <dsp:nvSpPr>
        <dsp:cNvPr id="0" name=""/>
        <dsp:cNvSpPr/>
      </dsp:nvSpPr>
      <dsp:spPr>
        <a:xfrm>
          <a:off x="0" y="3165622"/>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Logs</a:t>
          </a:r>
        </a:p>
      </dsp:txBody>
      <dsp:txXfrm>
        <a:off x="0" y="3165622"/>
        <a:ext cx="10236819" cy="633016"/>
      </dsp:txXfrm>
    </dsp:sp>
    <dsp:sp modelId="{5B715E4A-380F-4876-A2C1-0F7780AFB0AD}">
      <dsp:nvSpPr>
        <dsp:cNvPr id="0" name=""/>
        <dsp:cNvSpPr/>
      </dsp:nvSpPr>
      <dsp:spPr>
        <a:xfrm>
          <a:off x="0" y="3798638"/>
          <a:ext cx="10236819"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B450E6-A9A7-4044-B1E4-AB6B3E7F9AE8}">
      <dsp:nvSpPr>
        <dsp:cNvPr id="0" name=""/>
        <dsp:cNvSpPr/>
      </dsp:nvSpPr>
      <dsp:spPr>
        <a:xfrm>
          <a:off x="0" y="3798638"/>
          <a:ext cx="10236819" cy="633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marL="0" lvl="0" indent="0" algn="l" defTabSz="1200150">
            <a:lnSpc>
              <a:spcPct val="90000"/>
            </a:lnSpc>
            <a:spcBef>
              <a:spcPct val="0"/>
            </a:spcBef>
            <a:spcAft>
              <a:spcPct val="35000"/>
            </a:spcAft>
            <a:buNone/>
          </a:pPr>
          <a:r>
            <a:rPr lang="en-US" sz="2700" kern="1200" dirty="0"/>
            <a:t>Alerts</a:t>
          </a:r>
        </a:p>
      </dsp:txBody>
      <dsp:txXfrm>
        <a:off x="0" y="3798638"/>
        <a:ext cx="10236819" cy="6330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581142-F9BE-4431-B73B-3E5E45455BB2}">
      <dsp:nvSpPr>
        <dsp:cNvPr id="0" name=""/>
        <dsp:cNvSpPr/>
      </dsp:nvSpPr>
      <dsp:spPr>
        <a:xfrm>
          <a:off x="-6126981" y="-937410"/>
          <a:ext cx="7293488" cy="7293488"/>
        </a:xfrm>
        <a:prstGeom prst="blockArc">
          <a:avLst>
            <a:gd name="adj1" fmla="val 18900000"/>
            <a:gd name="adj2" fmla="val 2700000"/>
            <a:gd name="adj3" fmla="val 296"/>
          </a:avLst>
        </a:prstGeom>
        <a:noFill/>
        <a:ln w="10795" cap="flat" cmpd="sng" algn="ctr">
          <a:solidFill>
            <a:schemeClr val="accent2">
              <a:tint val="99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3C0FE-71FE-4F57-A84C-C507BF1F0EA1}">
      <dsp:nvSpPr>
        <dsp:cNvPr id="0" name=""/>
        <dsp:cNvSpPr/>
      </dsp:nvSpPr>
      <dsp:spPr>
        <a:xfrm>
          <a:off x="434398" y="285347"/>
          <a:ext cx="7617019" cy="570477"/>
        </a:xfrm>
        <a:prstGeom prst="rect">
          <a:avLst/>
        </a:prstGeom>
        <a:solidFill>
          <a:schemeClr val="accent2">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Check your resource limits</a:t>
          </a:r>
        </a:p>
      </dsp:txBody>
      <dsp:txXfrm>
        <a:off x="434398" y="285347"/>
        <a:ext cx="7617019" cy="570477"/>
      </dsp:txXfrm>
    </dsp:sp>
    <dsp:sp modelId="{A227C5B0-E6C7-4DF6-9B86-37536A59AD82}">
      <dsp:nvSpPr>
        <dsp:cNvPr id="0" name=""/>
        <dsp:cNvSpPr/>
      </dsp:nvSpPr>
      <dsp:spPr>
        <a:xfrm>
          <a:off x="77849" y="214037"/>
          <a:ext cx="713096" cy="713096"/>
        </a:xfrm>
        <a:prstGeom prst="ellipse">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B1D949C-0A2F-4B07-9982-A7D725CF12B3}">
      <dsp:nvSpPr>
        <dsp:cNvPr id="0" name=""/>
        <dsp:cNvSpPr/>
      </dsp:nvSpPr>
      <dsp:spPr>
        <a:xfrm>
          <a:off x="903654" y="1140954"/>
          <a:ext cx="7147763" cy="570477"/>
        </a:xfrm>
        <a:prstGeom prst="rect">
          <a:avLst/>
        </a:prstGeom>
        <a:solidFill>
          <a:schemeClr val="accent2">
            <a:shade val="80000"/>
            <a:hueOff val="76808"/>
            <a:satOff val="-7688"/>
            <a:lumOff val="788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GP tier may need file changes to get I/O performance</a:t>
          </a:r>
        </a:p>
      </dsp:txBody>
      <dsp:txXfrm>
        <a:off x="903654" y="1140954"/>
        <a:ext cx="7147763" cy="570477"/>
      </dsp:txXfrm>
    </dsp:sp>
    <dsp:sp modelId="{B84BFA13-3862-494C-ABDD-A1E05454835B}">
      <dsp:nvSpPr>
        <dsp:cNvPr id="0" name=""/>
        <dsp:cNvSpPr/>
      </dsp:nvSpPr>
      <dsp:spPr>
        <a:xfrm>
          <a:off x="547106" y="1069644"/>
          <a:ext cx="713096" cy="713096"/>
        </a:xfrm>
        <a:prstGeom prst="ellipse">
          <a:avLst/>
        </a:prstGeom>
        <a:solidFill>
          <a:schemeClr val="lt1">
            <a:hueOff val="0"/>
            <a:satOff val="0"/>
            <a:lumOff val="0"/>
            <a:alphaOff val="0"/>
          </a:schemeClr>
        </a:solidFill>
        <a:ln w="10795" cap="flat" cmpd="sng" algn="ctr">
          <a:solidFill>
            <a:schemeClr val="accent2">
              <a:shade val="80000"/>
              <a:hueOff val="76808"/>
              <a:satOff val="-7688"/>
              <a:lumOff val="7886"/>
              <a:alphaOff val="0"/>
            </a:schemeClr>
          </a:solidFill>
          <a:prstDash val="solid"/>
        </a:ln>
        <a:effectLst/>
      </dsp:spPr>
      <dsp:style>
        <a:lnRef idx="2">
          <a:scrgbClr r="0" g="0" b="0"/>
        </a:lnRef>
        <a:fillRef idx="1">
          <a:scrgbClr r="0" g="0" b="0"/>
        </a:fillRef>
        <a:effectRef idx="0">
          <a:scrgbClr r="0" g="0" b="0"/>
        </a:effectRef>
        <a:fontRef idx="minor"/>
      </dsp:style>
    </dsp:sp>
    <dsp:sp modelId="{17D96058-FCE8-4AEA-A344-AB37D870B559}">
      <dsp:nvSpPr>
        <dsp:cNvPr id="0" name=""/>
        <dsp:cNvSpPr/>
      </dsp:nvSpPr>
      <dsp:spPr>
        <a:xfrm>
          <a:off x="1118233" y="1996562"/>
          <a:ext cx="6933183" cy="570477"/>
        </a:xfrm>
        <a:prstGeom prst="rect">
          <a:avLst/>
        </a:prstGeom>
        <a:solidFill>
          <a:schemeClr val="accent2">
            <a:shade val="80000"/>
            <a:hueOff val="153616"/>
            <a:satOff val="-15376"/>
            <a:lumOff val="15772"/>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Bulk operations may be slower due to full recovery</a:t>
          </a:r>
        </a:p>
      </dsp:txBody>
      <dsp:txXfrm>
        <a:off x="1118233" y="1996562"/>
        <a:ext cx="6933183" cy="570477"/>
      </dsp:txXfrm>
    </dsp:sp>
    <dsp:sp modelId="{4B27B290-00BE-4B61-850E-C19D6EF52C51}">
      <dsp:nvSpPr>
        <dsp:cNvPr id="0" name=""/>
        <dsp:cNvSpPr/>
      </dsp:nvSpPr>
      <dsp:spPr>
        <a:xfrm>
          <a:off x="761685" y="1925252"/>
          <a:ext cx="713096" cy="713096"/>
        </a:xfrm>
        <a:prstGeom prst="ellipse">
          <a:avLst/>
        </a:prstGeom>
        <a:solidFill>
          <a:schemeClr val="lt1">
            <a:hueOff val="0"/>
            <a:satOff val="0"/>
            <a:lumOff val="0"/>
            <a:alphaOff val="0"/>
          </a:schemeClr>
        </a:solidFill>
        <a:ln w="10795" cap="flat" cmpd="sng" algn="ctr">
          <a:solidFill>
            <a:schemeClr val="accent2">
              <a:shade val="80000"/>
              <a:hueOff val="153616"/>
              <a:satOff val="-15376"/>
              <a:lumOff val="15772"/>
              <a:alphaOff val="0"/>
            </a:schemeClr>
          </a:solidFill>
          <a:prstDash val="solid"/>
        </a:ln>
        <a:effectLst/>
      </dsp:spPr>
      <dsp:style>
        <a:lnRef idx="2">
          <a:scrgbClr r="0" g="0" b="0"/>
        </a:lnRef>
        <a:fillRef idx="1">
          <a:scrgbClr r="0" g="0" b="0"/>
        </a:fillRef>
        <a:effectRef idx="0">
          <a:scrgbClr r="0" g="0" b="0"/>
        </a:effectRef>
        <a:fontRef idx="minor"/>
      </dsp:style>
    </dsp:sp>
    <dsp:sp modelId="{5A9E62F4-77FA-4122-8C1F-38CD826EEC8D}">
      <dsp:nvSpPr>
        <dsp:cNvPr id="0" name=""/>
        <dsp:cNvSpPr/>
      </dsp:nvSpPr>
      <dsp:spPr>
        <a:xfrm>
          <a:off x="1118233" y="2851627"/>
          <a:ext cx="6933183" cy="570477"/>
        </a:xfrm>
        <a:prstGeom prst="rect">
          <a:avLst/>
        </a:prstGeom>
        <a:solidFill>
          <a:schemeClr val="accent2">
            <a:shade val="80000"/>
            <a:hueOff val="230424"/>
            <a:satOff val="-23063"/>
            <a:lumOff val="2365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Built-in HADR may affect write workloads</a:t>
          </a:r>
        </a:p>
      </dsp:txBody>
      <dsp:txXfrm>
        <a:off x="1118233" y="2851627"/>
        <a:ext cx="6933183" cy="570477"/>
      </dsp:txXfrm>
    </dsp:sp>
    <dsp:sp modelId="{A0F34FC5-8A3E-43AA-B2E5-7D2AACB9308F}">
      <dsp:nvSpPr>
        <dsp:cNvPr id="0" name=""/>
        <dsp:cNvSpPr/>
      </dsp:nvSpPr>
      <dsp:spPr>
        <a:xfrm>
          <a:off x="761685" y="2780318"/>
          <a:ext cx="713096" cy="713096"/>
        </a:xfrm>
        <a:prstGeom prst="ellipse">
          <a:avLst/>
        </a:prstGeom>
        <a:solidFill>
          <a:schemeClr val="lt1">
            <a:hueOff val="0"/>
            <a:satOff val="0"/>
            <a:lumOff val="0"/>
            <a:alphaOff val="0"/>
          </a:schemeClr>
        </a:solidFill>
        <a:ln w="10795" cap="flat" cmpd="sng" algn="ctr">
          <a:solidFill>
            <a:schemeClr val="accent2">
              <a:shade val="80000"/>
              <a:hueOff val="230424"/>
              <a:satOff val="-23063"/>
              <a:lumOff val="23658"/>
              <a:alphaOff val="0"/>
            </a:schemeClr>
          </a:solidFill>
          <a:prstDash val="solid"/>
        </a:ln>
        <a:effectLst/>
      </dsp:spPr>
      <dsp:style>
        <a:lnRef idx="2">
          <a:scrgbClr r="0" g="0" b="0"/>
        </a:lnRef>
        <a:fillRef idx="1">
          <a:scrgbClr r="0" g="0" b="0"/>
        </a:fillRef>
        <a:effectRef idx="0">
          <a:scrgbClr r="0" g="0" b="0"/>
        </a:effectRef>
        <a:fontRef idx="minor"/>
      </dsp:style>
    </dsp:sp>
    <dsp:sp modelId="{B0FF7F03-86DF-4388-942C-F78D9F6B225B}">
      <dsp:nvSpPr>
        <dsp:cNvPr id="0" name=""/>
        <dsp:cNvSpPr/>
      </dsp:nvSpPr>
      <dsp:spPr>
        <a:xfrm>
          <a:off x="903654" y="3707235"/>
          <a:ext cx="7147763" cy="570477"/>
        </a:xfrm>
        <a:prstGeom prst="rect">
          <a:avLst/>
        </a:prstGeom>
        <a:solidFill>
          <a:schemeClr val="accent2">
            <a:shade val="80000"/>
            <a:hueOff val="307232"/>
            <a:satOff val="-30751"/>
            <a:lumOff val="3154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Compare “apples to apples”</a:t>
          </a:r>
        </a:p>
      </dsp:txBody>
      <dsp:txXfrm>
        <a:off x="903654" y="3707235"/>
        <a:ext cx="7147763" cy="570477"/>
      </dsp:txXfrm>
    </dsp:sp>
    <dsp:sp modelId="{001CF057-F8F0-4F1F-B4B6-911302266FA6}">
      <dsp:nvSpPr>
        <dsp:cNvPr id="0" name=""/>
        <dsp:cNvSpPr/>
      </dsp:nvSpPr>
      <dsp:spPr>
        <a:xfrm>
          <a:off x="547106" y="3635925"/>
          <a:ext cx="713096" cy="713096"/>
        </a:xfrm>
        <a:prstGeom prst="ellipse">
          <a:avLst/>
        </a:prstGeom>
        <a:solidFill>
          <a:schemeClr val="lt1">
            <a:hueOff val="0"/>
            <a:satOff val="0"/>
            <a:lumOff val="0"/>
            <a:alphaOff val="0"/>
          </a:schemeClr>
        </a:solidFill>
        <a:ln w="10795" cap="flat" cmpd="sng" algn="ctr">
          <a:solidFill>
            <a:schemeClr val="accent2">
              <a:shade val="80000"/>
              <a:hueOff val="307232"/>
              <a:satOff val="-30751"/>
              <a:lumOff val="31544"/>
              <a:alphaOff val="0"/>
            </a:schemeClr>
          </a:solidFill>
          <a:prstDash val="solid"/>
        </a:ln>
        <a:effectLst/>
      </dsp:spPr>
      <dsp:style>
        <a:lnRef idx="2">
          <a:scrgbClr r="0" g="0" b="0"/>
        </a:lnRef>
        <a:fillRef idx="1">
          <a:scrgbClr r="0" g="0" b="0"/>
        </a:fillRef>
        <a:effectRef idx="0">
          <a:scrgbClr r="0" g="0" b="0"/>
        </a:effectRef>
        <a:fontRef idx="minor"/>
      </dsp:style>
    </dsp:sp>
    <dsp:sp modelId="{938C2D05-396F-4892-9823-ED250F27B692}">
      <dsp:nvSpPr>
        <dsp:cNvPr id="0" name=""/>
        <dsp:cNvSpPr/>
      </dsp:nvSpPr>
      <dsp:spPr>
        <a:xfrm>
          <a:off x="434398" y="4562842"/>
          <a:ext cx="7617019" cy="570477"/>
        </a:xfrm>
        <a:prstGeom prst="rect">
          <a:avLst/>
        </a:prstGeom>
        <a:solidFill>
          <a:schemeClr val="accent2">
            <a:shade val="80000"/>
            <a:hueOff val="384040"/>
            <a:satOff val="-38439"/>
            <a:lumOff val="3943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53340" rIns="53340" bIns="53340" numCol="1" spcCol="1270" anchor="ctr" anchorCtr="0">
          <a:noAutofit/>
        </a:bodyPr>
        <a:lstStyle/>
        <a:p>
          <a:pPr marL="0" lvl="0" indent="0" algn="l" defTabSz="933450">
            <a:lnSpc>
              <a:spcPct val="90000"/>
            </a:lnSpc>
            <a:spcBef>
              <a:spcPct val="0"/>
            </a:spcBef>
            <a:spcAft>
              <a:spcPct val="35000"/>
            </a:spcAft>
            <a:buNone/>
          </a:pPr>
          <a:r>
            <a:rPr lang="en-US" sz="2100" kern="1200" dirty="0"/>
            <a:t>It’s just SQL = Use your normal perf tuning and knowledge</a:t>
          </a:r>
        </a:p>
      </dsp:txBody>
      <dsp:txXfrm>
        <a:off x="434398" y="4562842"/>
        <a:ext cx="7617019" cy="570477"/>
      </dsp:txXfrm>
    </dsp:sp>
    <dsp:sp modelId="{8CEC3AFB-A9DE-4587-8D0D-ADF9710E9E4F}">
      <dsp:nvSpPr>
        <dsp:cNvPr id="0" name=""/>
        <dsp:cNvSpPr/>
      </dsp:nvSpPr>
      <dsp:spPr>
        <a:xfrm>
          <a:off x="77849" y="4491533"/>
          <a:ext cx="713096" cy="713096"/>
        </a:xfrm>
        <a:prstGeom prst="ellipse">
          <a:avLst/>
        </a:prstGeom>
        <a:solidFill>
          <a:schemeClr val="lt1">
            <a:hueOff val="0"/>
            <a:satOff val="0"/>
            <a:lumOff val="0"/>
            <a:alphaOff val="0"/>
          </a:schemeClr>
        </a:solidFill>
        <a:ln w="10795" cap="flat" cmpd="sng" algn="ctr">
          <a:solidFill>
            <a:schemeClr val="accent2">
              <a:shade val="80000"/>
              <a:hueOff val="384040"/>
              <a:satOff val="-38439"/>
              <a:lumOff val="3943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F41B3-12FF-4C0C-8C41-585CE0B8A470}">
      <dsp:nvSpPr>
        <dsp:cNvPr id="0" name=""/>
        <dsp:cNvSpPr/>
      </dsp:nvSpPr>
      <dsp:spPr>
        <a:xfrm>
          <a:off x="603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Managed Databases</a:t>
          </a:r>
        </a:p>
      </dsp:txBody>
      <dsp:txXfrm>
        <a:off x="6032" y="0"/>
        <a:ext cx="2116818" cy="1440774"/>
      </dsp:txXfrm>
    </dsp:sp>
    <dsp:sp modelId="{0A0B8F4E-B42B-4CA1-841D-1786F3F6CF01}">
      <dsp:nvSpPr>
        <dsp:cNvPr id="0" name=""/>
        <dsp:cNvSpPr/>
      </dsp:nvSpPr>
      <dsp:spPr>
        <a:xfrm>
          <a:off x="21771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Creating a database may take a bit longer</a:t>
          </a:r>
        </a:p>
      </dsp:txBody>
      <dsp:txXfrm>
        <a:off x="245349" y="1468819"/>
        <a:ext cx="1638185" cy="888244"/>
      </dsp:txXfrm>
    </dsp:sp>
    <dsp:sp modelId="{95DE5C12-7090-48F0-B50B-B56FBC578863}">
      <dsp:nvSpPr>
        <dsp:cNvPr id="0" name=""/>
        <dsp:cNvSpPr/>
      </dsp:nvSpPr>
      <dsp:spPr>
        <a:xfrm>
          <a:off x="21771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New db in BC tier added to replica</a:t>
          </a:r>
        </a:p>
      </dsp:txBody>
      <dsp:txXfrm>
        <a:off x="245349" y="2557490"/>
        <a:ext cx="1638185" cy="888244"/>
      </dsp:txXfrm>
    </dsp:sp>
    <dsp:sp modelId="{9F3DDA7F-0E14-469B-AE44-A6C8B599E46A}">
      <dsp:nvSpPr>
        <dsp:cNvPr id="0" name=""/>
        <dsp:cNvSpPr/>
      </dsp:nvSpPr>
      <dsp:spPr>
        <a:xfrm>
          <a:off x="21771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Dropping a database kicks off a tlog backup first</a:t>
          </a:r>
        </a:p>
      </dsp:txBody>
      <dsp:txXfrm>
        <a:off x="245349" y="3646160"/>
        <a:ext cx="1638185" cy="888244"/>
      </dsp:txXfrm>
    </dsp:sp>
    <dsp:sp modelId="{82816456-0C25-4710-BC34-F7FC85DE2F37}">
      <dsp:nvSpPr>
        <dsp:cNvPr id="0" name=""/>
        <dsp:cNvSpPr/>
      </dsp:nvSpPr>
      <dsp:spPr>
        <a:xfrm>
          <a:off x="2281612"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hlinkClick xmlns:r="http://schemas.openxmlformats.org/officeDocument/2006/relationships" r:id="rId1"/>
            </a:rPr>
            <a:t>Management Operations</a:t>
          </a:r>
          <a:endParaRPr lang="en-US" sz="2100" kern="1200" dirty="0"/>
        </a:p>
      </dsp:txBody>
      <dsp:txXfrm>
        <a:off x="2281612" y="0"/>
        <a:ext cx="2116818" cy="1440774"/>
      </dsp:txXfrm>
    </dsp:sp>
    <dsp:sp modelId="{565C224A-61A8-4781-BB64-2A88053BFAAD}">
      <dsp:nvSpPr>
        <dsp:cNvPr id="0" name=""/>
        <dsp:cNvSpPr/>
      </dsp:nvSpPr>
      <dsp:spPr>
        <a:xfrm>
          <a:off x="249329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service tiers and hardware generation</a:t>
          </a:r>
        </a:p>
      </dsp:txBody>
      <dsp:txXfrm>
        <a:off x="2520929" y="1468819"/>
        <a:ext cx="1638185" cy="888244"/>
      </dsp:txXfrm>
    </dsp:sp>
    <dsp:sp modelId="{ABD98641-63DD-4A2B-83C3-AB9E876DB94F}">
      <dsp:nvSpPr>
        <dsp:cNvPr id="0" name=""/>
        <dsp:cNvSpPr/>
      </dsp:nvSpPr>
      <dsp:spPr>
        <a:xfrm>
          <a:off x="249329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Scaling Compute</a:t>
          </a:r>
        </a:p>
      </dsp:txBody>
      <dsp:txXfrm>
        <a:off x="2520929" y="2557490"/>
        <a:ext cx="1638185" cy="888244"/>
      </dsp:txXfrm>
    </dsp:sp>
    <dsp:sp modelId="{167766A7-C39F-4F22-95C6-E23C6094B4AA}">
      <dsp:nvSpPr>
        <dsp:cNvPr id="0" name=""/>
        <dsp:cNvSpPr/>
      </dsp:nvSpPr>
      <dsp:spPr>
        <a:xfrm>
          <a:off x="249329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Changing Storage</a:t>
          </a:r>
        </a:p>
      </dsp:txBody>
      <dsp:txXfrm>
        <a:off x="2520929" y="3646160"/>
        <a:ext cx="1638185" cy="888244"/>
      </dsp:txXfrm>
    </dsp:sp>
    <dsp:sp modelId="{415F261E-4B31-48B0-B288-67CE3CC7199F}">
      <dsp:nvSpPr>
        <dsp:cNvPr id="0" name=""/>
        <dsp:cNvSpPr/>
      </dsp:nvSpPr>
      <dsp:spPr>
        <a:xfrm>
          <a:off x="455719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Moving a Managed Instance or Database</a:t>
          </a:r>
        </a:p>
      </dsp:txBody>
      <dsp:txXfrm>
        <a:off x="4557193" y="0"/>
        <a:ext cx="2116818" cy="1440774"/>
      </dsp:txXfrm>
    </dsp:sp>
    <dsp:sp modelId="{15C38789-7161-471F-8A4A-C2B1978A9F89}">
      <dsp:nvSpPr>
        <dsp:cNvPr id="0" name=""/>
        <dsp:cNvSpPr/>
      </dsp:nvSpPr>
      <dsp:spPr>
        <a:xfrm>
          <a:off x="4768874"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Copy or move a database to another instance in same subscription</a:t>
          </a:r>
        </a:p>
      </dsp:txBody>
      <dsp:txXfrm>
        <a:off x="4796509" y="1468819"/>
        <a:ext cx="1638185" cy="888244"/>
      </dsp:txXfrm>
    </dsp:sp>
    <dsp:sp modelId="{15A6D6D0-E09C-4FEB-A7CF-FDA13DC7E9FD}">
      <dsp:nvSpPr>
        <dsp:cNvPr id="0" name=""/>
        <dsp:cNvSpPr/>
      </dsp:nvSpPr>
      <dsp:spPr>
        <a:xfrm>
          <a:off x="4768874"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subnets</a:t>
          </a:r>
        </a:p>
      </dsp:txBody>
      <dsp:txXfrm>
        <a:off x="4796509" y="2557490"/>
        <a:ext cx="1638185" cy="888244"/>
      </dsp:txXfrm>
    </dsp:sp>
    <dsp:sp modelId="{F16EB2D0-ABC3-44F5-A7DC-E44D738CA2CE}">
      <dsp:nvSpPr>
        <dsp:cNvPr id="0" name=""/>
        <dsp:cNvSpPr/>
      </dsp:nvSpPr>
      <dsp:spPr>
        <a:xfrm>
          <a:off x="4768874"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Instances can be moved across regions (long operation)</a:t>
          </a:r>
        </a:p>
      </dsp:txBody>
      <dsp:txXfrm>
        <a:off x="4796509" y="3646160"/>
        <a:ext cx="1638185" cy="888244"/>
      </dsp:txXfrm>
    </dsp:sp>
    <dsp:sp modelId="{433C0DF8-F069-4786-81DD-297D98DAD0B7}">
      <dsp:nvSpPr>
        <dsp:cNvPr id="0" name=""/>
        <dsp:cNvSpPr/>
      </dsp:nvSpPr>
      <dsp:spPr>
        <a:xfrm>
          <a:off x="683277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Maintenance</a:t>
          </a:r>
        </a:p>
      </dsp:txBody>
      <dsp:txXfrm>
        <a:off x="6832773" y="0"/>
        <a:ext cx="2116818" cy="1440774"/>
      </dsp:txXfrm>
    </dsp:sp>
    <dsp:sp modelId="{DA77364D-E545-4B85-8ABE-95FC4D986EA2}">
      <dsp:nvSpPr>
        <dsp:cNvPr id="0" name=""/>
        <dsp:cNvSpPr/>
      </dsp:nvSpPr>
      <dsp:spPr>
        <a:xfrm>
          <a:off x="7044455" y="1442181"/>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Maintenance Windows and Notifications</a:t>
          </a:r>
        </a:p>
      </dsp:txBody>
      <dsp:txXfrm>
        <a:off x="7086867" y="1484593"/>
        <a:ext cx="1608631" cy="1363219"/>
      </dsp:txXfrm>
    </dsp:sp>
    <dsp:sp modelId="{A8323D81-D25E-429A-A640-D17185EB82C6}">
      <dsp:nvSpPr>
        <dsp:cNvPr id="0" name=""/>
        <dsp:cNvSpPr/>
      </dsp:nvSpPr>
      <dsp:spPr>
        <a:xfrm>
          <a:off x="7044455" y="3113000"/>
          <a:ext cx="1693455" cy="1448043"/>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Starting and Stopping</a:t>
          </a:r>
        </a:p>
      </dsp:txBody>
      <dsp:txXfrm>
        <a:off x="7086867" y="3155412"/>
        <a:ext cx="1608631" cy="1363219"/>
      </dsp:txXfrm>
    </dsp:sp>
    <dsp:sp modelId="{8394D7FD-6532-4656-9CB3-4683468CEDAA}">
      <dsp:nvSpPr>
        <dsp:cNvPr id="0" name=""/>
        <dsp:cNvSpPr/>
      </dsp:nvSpPr>
      <dsp:spPr>
        <a:xfrm>
          <a:off x="9108353" y="0"/>
          <a:ext cx="2116818" cy="480258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Managing Storage</a:t>
          </a:r>
        </a:p>
      </dsp:txBody>
      <dsp:txXfrm>
        <a:off x="9108353" y="0"/>
        <a:ext cx="2116818" cy="1440774"/>
      </dsp:txXfrm>
    </dsp:sp>
    <dsp:sp modelId="{4EBB1BFC-0974-431F-B0EB-8CCAC02CD272}">
      <dsp:nvSpPr>
        <dsp:cNvPr id="0" name=""/>
        <dsp:cNvSpPr/>
      </dsp:nvSpPr>
      <dsp:spPr>
        <a:xfrm>
          <a:off x="9320035" y="1441184"/>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No autogrow</a:t>
          </a:r>
        </a:p>
      </dsp:txBody>
      <dsp:txXfrm>
        <a:off x="9347670" y="1468819"/>
        <a:ext cx="1638185" cy="888244"/>
      </dsp:txXfrm>
    </dsp:sp>
    <dsp:sp modelId="{9209EE98-C7B7-4A08-AC1B-AEDC1A5B876C}">
      <dsp:nvSpPr>
        <dsp:cNvPr id="0" name=""/>
        <dsp:cNvSpPr/>
      </dsp:nvSpPr>
      <dsp:spPr>
        <a:xfrm>
          <a:off x="9320035" y="252985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Max storage is for </a:t>
          </a:r>
          <a:r>
            <a:rPr lang="en-US" sz="1300" i="1" kern="1200" dirty="0"/>
            <a:t>instance</a:t>
          </a:r>
          <a:endParaRPr lang="en-US" sz="1300" kern="1200" dirty="0"/>
        </a:p>
      </dsp:txBody>
      <dsp:txXfrm>
        <a:off x="9347670" y="2557490"/>
        <a:ext cx="1638185" cy="888244"/>
      </dsp:txXfrm>
    </dsp:sp>
    <dsp:sp modelId="{FFA7FA15-7B51-4D3D-B169-414242A60E7A}">
      <dsp:nvSpPr>
        <dsp:cNvPr id="0" name=""/>
        <dsp:cNvSpPr/>
      </dsp:nvSpPr>
      <dsp:spPr>
        <a:xfrm>
          <a:off x="9320035" y="3618525"/>
          <a:ext cx="1693455" cy="943514"/>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24765" rIns="33020" bIns="24765" numCol="1" spcCol="1270" anchor="ctr" anchorCtr="0">
          <a:noAutofit/>
        </a:bodyPr>
        <a:lstStyle/>
        <a:p>
          <a:pPr marL="0" lvl="0" indent="0" algn="ctr" defTabSz="577850">
            <a:lnSpc>
              <a:spcPct val="90000"/>
            </a:lnSpc>
            <a:spcBef>
              <a:spcPct val="0"/>
            </a:spcBef>
            <a:spcAft>
              <a:spcPct val="35000"/>
            </a:spcAft>
            <a:buNone/>
          </a:pPr>
          <a:r>
            <a:rPr lang="en-US" sz="1300" kern="1200" dirty="0"/>
            <a:t>Msg 1133 </a:t>
          </a:r>
          <a:r>
            <a:rPr lang="en-US" sz="1300" i="0" kern="1200" dirty="0"/>
            <a:t>when you run out of instance space</a:t>
          </a:r>
        </a:p>
      </dsp:txBody>
      <dsp:txXfrm>
        <a:off x="9347670" y="3646160"/>
        <a:ext cx="1638185" cy="8882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F1FEF0-8DAE-4FAE-8859-7A2A51589F6C}">
      <dsp:nvSpPr>
        <dsp:cNvPr id="0" name=""/>
        <dsp:cNvSpPr/>
      </dsp:nvSpPr>
      <dsp:spPr>
        <a:xfrm>
          <a:off x="0" y="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E145A5-C3BB-4EE6-95BB-799B3EF05298}">
      <dsp:nvSpPr>
        <dsp:cNvPr id="0" name=""/>
        <dsp:cNvSpPr/>
      </dsp:nvSpPr>
      <dsp:spPr>
        <a:xfrm>
          <a:off x="0" y="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Region</a:t>
          </a:r>
        </a:p>
      </dsp:txBody>
      <dsp:txXfrm>
        <a:off x="0" y="0"/>
        <a:ext cx="8128000" cy="677333"/>
      </dsp:txXfrm>
    </dsp:sp>
    <dsp:sp modelId="{2E7064C6-1AA3-4561-9008-D5934DCF2413}">
      <dsp:nvSpPr>
        <dsp:cNvPr id="0" name=""/>
        <dsp:cNvSpPr/>
      </dsp:nvSpPr>
      <dsp:spPr>
        <a:xfrm>
          <a:off x="0" y="677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A73BCD-23A7-4646-AC2D-495AD052F1F8}">
      <dsp:nvSpPr>
        <dsp:cNvPr id="0" name=""/>
        <dsp:cNvSpPr/>
      </dsp:nvSpPr>
      <dsp:spPr>
        <a:xfrm>
          <a:off x="0" y="677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Service Tier</a:t>
          </a:r>
        </a:p>
      </dsp:txBody>
      <dsp:txXfrm>
        <a:off x="0" y="677333"/>
        <a:ext cx="8128000" cy="677333"/>
      </dsp:txXfrm>
    </dsp:sp>
    <dsp:sp modelId="{A15006FB-08EA-47AB-9324-CFCDA9E22C1B}">
      <dsp:nvSpPr>
        <dsp:cNvPr id="0" name=""/>
        <dsp:cNvSpPr/>
      </dsp:nvSpPr>
      <dsp:spPr>
        <a:xfrm>
          <a:off x="0" y="1354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2945ED-7299-4AAB-AA7B-3C8B68CFC27E}">
      <dsp:nvSpPr>
        <dsp:cNvPr id="0" name=""/>
        <dsp:cNvSpPr/>
      </dsp:nvSpPr>
      <dsp:spPr>
        <a:xfrm>
          <a:off x="0" y="1354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Compute Tier</a:t>
          </a:r>
        </a:p>
      </dsp:txBody>
      <dsp:txXfrm>
        <a:off x="0" y="1354666"/>
        <a:ext cx="8128000" cy="677333"/>
      </dsp:txXfrm>
    </dsp:sp>
    <dsp:sp modelId="{B1B30D94-B8E7-4A79-A706-A9566717C79D}">
      <dsp:nvSpPr>
        <dsp:cNvPr id="0" name=""/>
        <dsp:cNvSpPr/>
      </dsp:nvSpPr>
      <dsp:spPr>
        <a:xfrm>
          <a:off x="0" y="2032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82E549-F5C9-4114-8354-C87A4440EA8B}">
      <dsp:nvSpPr>
        <dsp:cNvPr id="0" name=""/>
        <dsp:cNvSpPr/>
      </dsp:nvSpPr>
      <dsp:spPr>
        <a:xfrm>
          <a:off x="0" y="2032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Hardware Choice</a:t>
          </a:r>
        </a:p>
      </dsp:txBody>
      <dsp:txXfrm>
        <a:off x="0" y="2032000"/>
        <a:ext cx="8128000" cy="677333"/>
      </dsp:txXfrm>
    </dsp:sp>
    <dsp:sp modelId="{9B89265E-B322-4D35-B03D-98620086A723}">
      <dsp:nvSpPr>
        <dsp:cNvPr id="0" name=""/>
        <dsp:cNvSpPr/>
      </dsp:nvSpPr>
      <dsp:spPr>
        <a:xfrm>
          <a:off x="0" y="2709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8D02B1A-4138-4CA2-B1A2-D9D3495A759C}">
      <dsp:nvSpPr>
        <dsp:cNvPr id="0" name=""/>
        <dsp:cNvSpPr/>
      </dsp:nvSpPr>
      <dsp:spPr>
        <a:xfrm>
          <a:off x="0" y="2709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vCores and Storage</a:t>
          </a:r>
        </a:p>
      </dsp:txBody>
      <dsp:txXfrm>
        <a:off x="0" y="2709333"/>
        <a:ext cx="8128000" cy="677333"/>
      </dsp:txXfrm>
    </dsp:sp>
    <dsp:sp modelId="{B4718B29-4D4F-423E-8268-AE6AD1ABA19B}">
      <dsp:nvSpPr>
        <dsp:cNvPr id="0" name=""/>
        <dsp:cNvSpPr/>
      </dsp:nvSpPr>
      <dsp:spPr>
        <a:xfrm>
          <a:off x="0" y="3386666"/>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EB7032-3633-4C5B-91F5-AD256CEA0868}">
      <dsp:nvSpPr>
        <dsp:cNvPr id="0" name=""/>
        <dsp:cNvSpPr/>
      </dsp:nvSpPr>
      <dsp:spPr>
        <a:xfrm>
          <a:off x="0" y="3386666"/>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Zone Redundancy</a:t>
          </a:r>
        </a:p>
      </dsp:txBody>
      <dsp:txXfrm>
        <a:off x="0" y="3386666"/>
        <a:ext cx="8128000" cy="677333"/>
      </dsp:txXfrm>
    </dsp:sp>
    <dsp:sp modelId="{8A90817E-BD92-471F-B5F3-CCF5850FB872}">
      <dsp:nvSpPr>
        <dsp:cNvPr id="0" name=""/>
        <dsp:cNvSpPr/>
      </dsp:nvSpPr>
      <dsp:spPr>
        <a:xfrm>
          <a:off x="0" y="4064000"/>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EC346D-181D-4E1D-B4F8-BAD1DB9CA9BF}">
      <dsp:nvSpPr>
        <dsp:cNvPr id="0" name=""/>
        <dsp:cNvSpPr/>
      </dsp:nvSpPr>
      <dsp:spPr>
        <a:xfrm>
          <a:off x="0" y="4064000"/>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License</a:t>
          </a:r>
        </a:p>
      </dsp:txBody>
      <dsp:txXfrm>
        <a:off x="0" y="4064000"/>
        <a:ext cx="8128000" cy="677333"/>
      </dsp:txXfrm>
    </dsp:sp>
    <dsp:sp modelId="{EF28643A-88A0-44E7-B8E8-F57696729142}">
      <dsp:nvSpPr>
        <dsp:cNvPr id="0" name=""/>
        <dsp:cNvSpPr/>
      </dsp:nvSpPr>
      <dsp:spPr>
        <a:xfrm>
          <a:off x="0" y="4741333"/>
          <a:ext cx="8128000"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58E822-D195-49AF-AC64-A89676357FD2}">
      <dsp:nvSpPr>
        <dsp:cNvPr id="0" name=""/>
        <dsp:cNvSpPr/>
      </dsp:nvSpPr>
      <dsp:spPr>
        <a:xfrm>
          <a:off x="0" y="4741333"/>
          <a:ext cx="8128000" cy="677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US" sz="2900" kern="1200" dirty="0"/>
            <a:t>Backup Redundancy</a:t>
          </a:r>
        </a:p>
      </dsp:txBody>
      <dsp:txXfrm>
        <a:off x="0" y="4741333"/>
        <a:ext cx="8128000" cy="67733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C2FFA0-DBFC-4E50-BC68-A58AFC302498}">
      <dsp:nvSpPr>
        <dsp:cNvPr id="0" name=""/>
        <dsp:cNvSpPr/>
      </dsp:nvSpPr>
      <dsp:spPr>
        <a:xfrm>
          <a:off x="0" y="1292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TDE on by default but only allowed at instance level</a:t>
          </a:r>
        </a:p>
      </dsp:txBody>
      <dsp:txXfrm>
        <a:off x="28900" y="41820"/>
        <a:ext cx="11241137" cy="534220"/>
      </dsp:txXfrm>
    </dsp:sp>
    <dsp:sp modelId="{7A45CB89-F1B8-4965-BC16-446E2BFA391C}">
      <dsp:nvSpPr>
        <dsp:cNvPr id="0" name=""/>
        <dsp:cNvSpPr/>
      </dsp:nvSpPr>
      <dsp:spPr>
        <a:xfrm>
          <a:off x="0" y="67118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100 database limit per instance</a:t>
          </a:r>
        </a:p>
      </dsp:txBody>
      <dsp:txXfrm>
        <a:off x="28900" y="700080"/>
        <a:ext cx="11241137" cy="534220"/>
      </dsp:txXfrm>
    </dsp:sp>
    <dsp:sp modelId="{1F4C6DBF-57B8-4EBB-9F3B-C08CE2969409}">
      <dsp:nvSpPr>
        <dsp:cNvPr id="0" name=""/>
        <dsp:cNvSpPr/>
      </dsp:nvSpPr>
      <dsp:spPr>
        <a:xfrm>
          <a:off x="0" y="13294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SQL Agent Jobs</a:t>
          </a:r>
        </a:p>
      </dsp:txBody>
      <dsp:txXfrm>
        <a:off x="28900" y="1358340"/>
        <a:ext cx="11241137" cy="534220"/>
      </dsp:txXfrm>
    </dsp:sp>
    <dsp:sp modelId="{E1E20F35-B32A-49DF-B5A5-6C9A7C54CA60}">
      <dsp:nvSpPr>
        <dsp:cNvPr id="0" name=""/>
        <dsp:cNvSpPr/>
      </dsp:nvSpPr>
      <dsp:spPr>
        <a:xfrm>
          <a:off x="0" y="1921460"/>
          <a:ext cx="11298937" cy="3808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command shell jobs</a:t>
          </a:r>
        </a:p>
      </dsp:txBody>
      <dsp:txXfrm>
        <a:off x="0" y="1921460"/>
        <a:ext cx="11298937" cy="380880"/>
      </dsp:txXfrm>
    </dsp:sp>
    <dsp:sp modelId="{74F944DA-72A8-48CD-91D6-8FAEC8E3B1C8}">
      <dsp:nvSpPr>
        <dsp:cNvPr id="0" name=""/>
        <dsp:cNvSpPr/>
      </dsp:nvSpPr>
      <dsp:spPr>
        <a:xfrm>
          <a:off x="0" y="230234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Linked Servers only support SQL</a:t>
          </a:r>
        </a:p>
      </dsp:txBody>
      <dsp:txXfrm>
        <a:off x="28900" y="2331240"/>
        <a:ext cx="11241137" cy="534220"/>
      </dsp:txXfrm>
    </dsp:sp>
    <dsp:sp modelId="{097D769F-85C9-42B1-B0A5-1C8240337393}">
      <dsp:nvSpPr>
        <dsp:cNvPr id="0" name=""/>
        <dsp:cNvSpPr/>
      </dsp:nvSpPr>
      <dsp:spPr>
        <a:xfrm>
          <a:off x="0" y="296060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Manual BACKUP supported but only COPY_ONLY</a:t>
          </a:r>
        </a:p>
      </dsp:txBody>
      <dsp:txXfrm>
        <a:off x="28900" y="2989500"/>
        <a:ext cx="11241137" cy="534220"/>
      </dsp:txXfrm>
    </dsp:sp>
    <dsp:sp modelId="{1F62F7FD-9094-4DD9-B60F-AF8298B8F952}">
      <dsp:nvSpPr>
        <dsp:cNvPr id="0" name=""/>
        <dsp:cNvSpPr/>
      </dsp:nvSpPr>
      <dsp:spPr>
        <a:xfrm>
          <a:off x="0" y="3618860"/>
          <a:ext cx="11298937" cy="5920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dirty="0"/>
            <a:t>No access to the VM, OS or filesystem</a:t>
          </a:r>
        </a:p>
      </dsp:txBody>
      <dsp:txXfrm>
        <a:off x="28900" y="3647760"/>
        <a:ext cx="11241137" cy="534220"/>
      </dsp:txXfrm>
    </dsp:sp>
    <dsp:sp modelId="{7A50DCB1-6F74-4801-BBB5-719B525B8272}">
      <dsp:nvSpPr>
        <dsp:cNvPr id="0" name=""/>
        <dsp:cNvSpPr/>
      </dsp:nvSpPr>
      <dsp:spPr>
        <a:xfrm>
          <a:off x="0" y="4210880"/>
          <a:ext cx="11298937" cy="1023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8741" tIns="29210" rIns="163576" bIns="29210" numCol="1" spcCol="1270" anchor="t" anchorCtr="0">
          <a:noAutofit/>
        </a:bodyPr>
        <a:lstStyle/>
        <a:p>
          <a:pPr marL="171450" lvl="1" indent="-171450" algn="l" defTabSz="800100">
            <a:lnSpc>
              <a:spcPct val="90000"/>
            </a:lnSpc>
            <a:spcBef>
              <a:spcPct val="0"/>
            </a:spcBef>
            <a:spcAft>
              <a:spcPct val="20000"/>
            </a:spcAft>
            <a:buChar char="•"/>
          </a:pPr>
          <a:r>
            <a:rPr lang="en-US" sz="1800" kern="1200" dirty="0"/>
            <a:t>No perfmon</a:t>
          </a:r>
        </a:p>
        <a:p>
          <a:pPr marL="171450" lvl="1" indent="-171450" algn="l" defTabSz="800100">
            <a:lnSpc>
              <a:spcPct val="90000"/>
            </a:lnSpc>
            <a:spcBef>
              <a:spcPct val="0"/>
            </a:spcBef>
            <a:spcAft>
              <a:spcPct val="20000"/>
            </a:spcAft>
            <a:buChar char="•"/>
          </a:pPr>
          <a:r>
            <a:rPr lang="en-US" sz="1800" kern="1200" dirty="0"/>
            <a:t>No local connection</a:t>
          </a:r>
        </a:p>
        <a:p>
          <a:pPr marL="171450" lvl="1" indent="-171450" algn="l" defTabSz="800100">
            <a:lnSpc>
              <a:spcPct val="90000"/>
            </a:lnSpc>
            <a:spcBef>
              <a:spcPct val="0"/>
            </a:spcBef>
            <a:spcAft>
              <a:spcPct val="20000"/>
            </a:spcAft>
            <a:buChar char="•"/>
          </a:pPr>
          <a:r>
            <a:rPr lang="en-US" sz="1800" kern="1200" dirty="0"/>
            <a:t>Anything for SQL that requires filesystem = use Azure Storage</a:t>
          </a:r>
        </a:p>
      </dsp:txBody>
      <dsp:txXfrm>
        <a:off x="0" y="4210880"/>
        <a:ext cx="11298937" cy="102361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A797E-D611-4BEF-84A2-DEA2E4AD9FF6}">
      <dsp:nvSpPr>
        <dsp:cNvPr id="0" name=""/>
        <dsp:cNvSpPr/>
      </dsp:nvSpPr>
      <dsp:spPr>
        <a:xfrm>
          <a:off x="692679"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Memory</a:t>
          </a:r>
          <a:endParaRPr lang="en-US" sz="1800" kern="1200" dirty="0"/>
        </a:p>
      </dsp:txBody>
      <dsp:txXfrm>
        <a:off x="692679" y="816"/>
        <a:ext cx="1619796" cy="971877"/>
      </dsp:txXfrm>
    </dsp:sp>
    <dsp:sp modelId="{6D9B7EDE-1901-40BE-93F0-34C54827404E}">
      <dsp:nvSpPr>
        <dsp:cNvPr id="0" name=""/>
        <dsp:cNvSpPr/>
      </dsp:nvSpPr>
      <dsp:spPr>
        <a:xfrm>
          <a:off x="2474454" y="816"/>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Data and Log Size</a:t>
          </a:r>
          <a:endParaRPr lang="en-US" sz="1800" kern="1200" dirty="0"/>
        </a:p>
      </dsp:txBody>
      <dsp:txXfrm>
        <a:off x="2474454" y="816"/>
        <a:ext cx="1619796" cy="971877"/>
      </dsp:txXfrm>
    </dsp:sp>
    <dsp:sp modelId="{56AC2720-90E2-4B22-847D-65A18A8949CB}">
      <dsp:nvSpPr>
        <dsp:cNvPr id="0" name=""/>
        <dsp:cNvSpPr/>
      </dsp:nvSpPr>
      <dsp:spPr>
        <a:xfrm>
          <a:off x="692679"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Transaction Log Rate</a:t>
          </a:r>
          <a:endParaRPr lang="en-US" sz="1800" kern="1200" dirty="0"/>
        </a:p>
      </dsp:txBody>
      <dsp:txXfrm>
        <a:off x="692679" y="1134674"/>
        <a:ext cx="1619796" cy="971877"/>
      </dsp:txXfrm>
    </dsp:sp>
    <dsp:sp modelId="{D09C1503-C746-4099-A6E8-D14707D5C938}">
      <dsp:nvSpPr>
        <dsp:cNvPr id="0" name=""/>
        <dsp:cNvSpPr/>
      </dsp:nvSpPr>
      <dsp:spPr>
        <a:xfrm>
          <a:off x="2474454" y="1134674"/>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Data IOPS</a:t>
          </a:r>
          <a:endParaRPr lang="en-US" sz="1800" kern="1200" dirty="0"/>
        </a:p>
      </dsp:txBody>
      <dsp:txXfrm>
        <a:off x="2474454" y="1134674"/>
        <a:ext cx="1619796" cy="971877"/>
      </dsp:txXfrm>
    </dsp:sp>
    <dsp:sp modelId="{A2540610-22A3-4B0A-9D8B-6797AA7B259E}">
      <dsp:nvSpPr>
        <dsp:cNvPr id="0" name=""/>
        <dsp:cNvSpPr/>
      </dsp:nvSpPr>
      <dsp:spPr>
        <a:xfrm>
          <a:off x="692679"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Size of Tempdb</a:t>
          </a:r>
          <a:endParaRPr lang="en-US" sz="1800" kern="1200" dirty="0"/>
        </a:p>
      </dsp:txBody>
      <dsp:txXfrm>
        <a:off x="692679" y="2268531"/>
        <a:ext cx="1619796" cy="971877"/>
      </dsp:txXfrm>
    </dsp:sp>
    <dsp:sp modelId="{040447CD-9448-4465-AC70-20E43DC8A78F}">
      <dsp:nvSpPr>
        <dsp:cNvPr id="0" name=""/>
        <dsp:cNvSpPr/>
      </dsp:nvSpPr>
      <dsp:spPr>
        <a:xfrm>
          <a:off x="2474454" y="2268531"/>
          <a:ext cx="1619796" cy="97187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baseline="0" dirty="0"/>
            <a:t>Max concurrent workers</a:t>
          </a:r>
          <a:endParaRPr lang="en-US" sz="1800" kern="1200" dirty="0"/>
        </a:p>
      </dsp:txBody>
      <dsp:txXfrm>
        <a:off x="2474454" y="2268531"/>
        <a:ext cx="1619796" cy="9718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F2B339-0625-4016-9AED-5180C4A5C033}">
      <dsp:nvSpPr>
        <dsp:cNvPr id="0" name=""/>
        <dsp:cNvSpPr/>
      </dsp:nvSpPr>
      <dsp:spPr>
        <a:xfrm>
          <a:off x="0" y="565"/>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D6E16-AE8B-4110-90B9-981F08D461C3}">
      <dsp:nvSpPr>
        <dsp:cNvPr id="0" name=""/>
        <dsp:cNvSpPr/>
      </dsp:nvSpPr>
      <dsp:spPr>
        <a:xfrm>
          <a:off x="0" y="565"/>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You have to migrate your logins</a:t>
          </a:r>
        </a:p>
      </dsp:txBody>
      <dsp:txXfrm>
        <a:off x="0" y="565"/>
        <a:ext cx="9694426" cy="926232"/>
      </dsp:txXfrm>
    </dsp:sp>
    <dsp:sp modelId="{CE13DCAB-6A36-410E-8777-FADA2D7CC78D}">
      <dsp:nvSpPr>
        <dsp:cNvPr id="0" name=""/>
        <dsp:cNvSpPr/>
      </dsp:nvSpPr>
      <dsp:spPr>
        <a:xfrm>
          <a:off x="0" y="926797"/>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3A7C889-EE85-4ABC-BAB4-EEE304155681}">
      <dsp:nvSpPr>
        <dsp:cNvPr id="0" name=""/>
        <dsp:cNvSpPr/>
      </dsp:nvSpPr>
      <dsp:spPr>
        <a:xfrm>
          <a:off x="0" y="926797"/>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Not all instance objects have a home</a:t>
          </a:r>
        </a:p>
      </dsp:txBody>
      <dsp:txXfrm>
        <a:off x="0" y="926797"/>
        <a:ext cx="9694426" cy="926232"/>
      </dsp:txXfrm>
    </dsp:sp>
    <dsp:sp modelId="{FBEC3B48-1A75-42FB-80B7-ACF3031B0AC9}">
      <dsp:nvSpPr>
        <dsp:cNvPr id="0" name=""/>
        <dsp:cNvSpPr/>
      </dsp:nvSpPr>
      <dsp:spPr>
        <a:xfrm>
          <a:off x="0" y="1853029"/>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9FA1BA-1DA8-475D-BEB3-DDE4A41339CD}">
      <dsp:nvSpPr>
        <dsp:cNvPr id="0" name=""/>
        <dsp:cNvSpPr/>
      </dsp:nvSpPr>
      <dsp:spPr>
        <a:xfrm>
          <a:off x="0" y="1853029"/>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SQL Agent Jobs = Elastic jobs (SQL only) or Azure Automate</a:t>
          </a:r>
        </a:p>
      </dsp:txBody>
      <dsp:txXfrm>
        <a:off x="0" y="1853029"/>
        <a:ext cx="9694426" cy="926232"/>
      </dsp:txXfrm>
    </dsp:sp>
    <dsp:sp modelId="{A57D0086-B305-4A71-B0AE-AC05536DBF4D}">
      <dsp:nvSpPr>
        <dsp:cNvPr id="0" name=""/>
        <dsp:cNvSpPr/>
      </dsp:nvSpPr>
      <dsp:spPr>
        <a:xfrm>
          <a:off x="0" y="2779261"/>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1C27B0-60A0-4988-8C3C-9F92405FD143}">
      <dsp:nvSpPr>
        <dsp:cNvPr id="0" name=""/>
        <dsp:cNvSpPr/>
      </dsp:nvSpPr>
      <dsp:spPr>
        <a:xfrm>
          <a:off x="0" y="2779261"/>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Remember Azure SQL Database has built-in Availability options</a:t>
          </a:r>
        </a:p>
      </dsp:txBody>
      <dsp:txXfrm>
        <a:off x="0" y="2779261"/>
        <a:ext cx="9694426" cy="926232"/>
      </dsp:txXfrm>
    </dsp:sp>
    <dsp:sp modelId="{2D1471B3-F70C-4732-8910-C08B11DAAB92}">
      <dsp:nvSpPr>
        <dsp:cNvPr id="0" name=""/>
        <dsp:cNvSpPr/>
      </dsp:nvSpPr>
      <dsp:spPr>
        <a:xfrm>
          <a:off x="0" y="3705493"/>
          <a:ext cx="9694426" cy="0"/>
        </a:xfrm>
        <a:prstGeom prst="line">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4BF2C2-5139-4444-9B2E-D3479B884515}">
      <dsp:nvSpPr>
        <dsp:cNvPr id="0" name=""/>
        <dsp:cNvSpPr/>
      </dsp:nvSpPr>
      <dsp:spPr>
        <a:xfrm>
          <a:off x="0" y="3705493"/>
          <a:ext cx="9694426" cy="9262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kern="1200" dirty="0"/>
            <a:t>Migration tools can help assess what is not allowed</a:t>
          </a:r>
        </a:p>
      </dsp:txBody>
      <dsp:txXfrm>
        <a:off x="0" y="3705493"/>
        <a:ext cx="9694426" cy="926232"/>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60AFB2-95E0-4F37-8ACD-3494E5D8B393}">
      <dsp:nvSpPr>
        <dsp:cNvPr id="0" name=""/>
        <dsp:cNvSpPr/>
      </dsp:nvSpPr>
      <dsp:spPr>
        <a:xfrm>
          <a:off x="1362"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How do they work?</a:t>
          </a:r>
        </a:p>
      </dsp:txBody>
      <dsp:txXfrm>
        <a:off x="1362" y="0"/>
        <a:ext cx="3543666" cy="1310352"/>
      </dsp:txXfrm>
    </dsp:sp>
    <dsp:sp modelId="{F7912FBC-C5FC-40A6-83EB-242629925658}">
      <dsp:nvSpPr>
        <dsp:cNvPr id="0" name=""/>
        <dsp:cNvSpPr/>
      </dsp:nvSpPr>
      <dsp:spPr>
        <a:xfrm>
          <a:off x="355729"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Full backup every week and Differential 12-24 hour</a:t>
          </a:r>
        </a:p>
      </dsp:txBody>
      <dsp:txXfrm>
        <a:off x="374366" y="1329095"/>
        <a:ext cx="2797659" cy="599027"/>
      </dsp:txXfrm>
    </dsp:sp>
    <dsp:sp modelId="{7D44ED21-50F1-4DD0-951A-F66A10C614DA}">
      <dsp:nvSpPr>
        <dsp:cNvPr id="0" name=""/>
        <dsp:cNvSpPr/>
      </dsp:nvSpPr>
      <dsp:spPr>
        <a:xfrm>
          <a:off x="355729"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Log backups ~10 mins (depending on compute and activity)</a:t>
          </a:r>
        </a:p>
      </dsp:txBody>
      <dsp:txXfrm>
        <a:off x="374366" y="2063289"/>
        <a:ext cx="2797659" cy="599027"/>
      </dsp:txXfrm>
    </dsp:sp>
    <dsp:sp modelId="{48EA175D-A4A6-428C-8B88-B16308D1C811}">
      <dsp:nvSpPr>
        <dsp:cNvPr id="0" name=""/>
        <dsp:cNvSpPr/>
      </dsp:nvSpPr>
      <dsp:spPr>
        <a:xfrm>
          <a:off x="355729"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3 copies using CHECKSUM</a:t>
          </a:r>
        </a:p>
      </dsp:txBody>
      <dsp:txXfrm>
        <a:off x="374366" y="2797483"/>
        <a:ext cx="2797659" cy="599027"/>
      </dsp:txXfrm>
    </dsp:sp>
    <dsp:sp modelId="{1B7B909C-69D9-4D7F-8A67-C87F47EA6CAD}">
      <dsp:nvSpPr>
        <dsp:cNvPr id="0" name=""/>
        <dsp:cNvSpPr/>
      </dsp:nvSpPr>
      <dsp:spPr>
        <a:xfrm>
          <a:off x="355729"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1-35 days (default 7)</a:t>
          </a:r>
        </a:p>
      </dsp:txBody>
      <dsp:txXfrm>
        <a:off x="374366" y="3531677"/>
        <a:ext cx="2797659" cy="599027"/>
      </dsp:txXfrm>
    </dsp:sp>
    <dsp:sp modelId="{5D772945-B685-46A8-BB19-33ECD561DF62}">
      <dsp:nvSpPr>
        <dsp:cNvPr id="0" name=""/>
        <dsp:cNvSpPr/>
      </dsp:nvSpPr>
      <dsp:spPr>
        <a:xfrm>
          <a:off x="3810804"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Redundancy</a:t>
          </a:r>
        </a:p>
      </dsp:txBody>
      <dsp:txXfrm>
        <a:off x="3810804" y="0"/>
        <a:ext cx="3543666" cy="1310352"/>
      </dsp:txXfrm>
    </dsp:sp>
    <dsp:sp modelId="{12E19F2C-DF14-4E61-BC80-7D9E3B10E8B7}">
      <dsp:nvSpPr>
        <dsp:cNvPr id="0" name=""/>
        <dsp:cNvSpPr/>
      </dsp:nvSpPr>
      <dsp:spPr>
        <a:xfrm>
          <a:off x="4165171" y="1310458"/>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LRS (sync)</a:t>
          </a:r>
        </a:p>
      </dsp:txBody>
      <dsp:txXfrm>
        <a:off x="4183808" y="1329095"/>
        <a:ext cx="2797659" cy="599027"/>
      </dsp:txXfrm>
    </dsp:sp>
    <dsp:sp modelId="{CA8BAA74-5C14-44E4-B2C1-D40C7C9106DD}">
      <dsp:nvSpPr>
        <dsp:cNvPr id="0" name=""/>
        <dsp:cNvSpPr/>
      </dsp:nvSpPr>
      <dsp:spPr>
        <a:xfrm>
          <a:off x="4165171" y="2044652"/>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ZRS (sync)</a:t>
          </a:r>
        </a:p>
      </dsp:txBody>
      <dsp:txXfrm>
        <a:off x="4183808" y="2063289"/>
        <a:ext cx="2797659" cy="599027"/>
      </dsp:txXfrm>
    </dsp:sp>
    <dsp:sp modelId="{CC2FBECB-AD21-4C86-8E08-7CFA92072E29}">
      <dsp:nvSpPr>
        <dsp:cNvPr id="0" name=""/>
        <dsp:cNvSpPr/>
      </dsp:nvSpPr>
      <dsp:spPr>
        <a:xfrm>
          <a:off x="4165171" y="2778846"/>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GRS</a:t>
          </a:r>
        </a:p>
      </dsp:txBody>
      <dsp:txXfrm>
        <a:off x="4183808" y="2797483"/>
        <a:ext cx="2797659" cy="599027"/>
      </dsp:txXfrm>
    </dsp:sp>
    <dsp:sp modelId="{69C71D9A-C2C1-4C8C-8BFA-D38EF45D4CDA}">
      <dsp:nvSpPr>
        <dsp:cNvPr id="0" name=""/>
        <dsp:cNvSpPr/>
      </dsp:nvSpPr>
      <dsp:spPr>
        <a:xfrm>
          <a:off x="4165171" y="3513040"/>
          <a:ext cx="2834933" cy="636301"/>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GZRS</a:t>
          </a:r>
        </a:p>
      </dsp:txBody>
      <dsp:txXfrm>
        <a:off x="4183808" y="3531677"/>
        <a:ext cx="2797659" cy="599027"/>
      </dsp:txXfrm>
    </dsp:sp>
    <dsp:sp modelId="{4898EAA4-FF26-4DA6-B030-920468C9A341}">
      <dsp:nvSpPr>
        <dsp:cNvPr id="0" name=""/>
        <dsp:cNvSpPr/>
      </dsp:nvSpPr>
      <dsp:spPr>
        <a:xfrm>
          <a:off x="7620246" y="0"/>
          <a:ext cx="3543666" cy="436784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en-US" sz="3400" kern="1200" dirty="0"/>
            <a:t>Point in Time Restore (PITR)</a:t>
          </a:r>
        </a:p>
      </dsp:txBody>
      <dsp:txXfrm>
        <a:off x="7620246" y="0"/>
        <a:ext cx="3543666" cy="1310352"/>
      </dsp:txXfrm>
    </dsp:sp>
    <dsp:sp modelId="{822A7CF2-316E-414B-81AE-2A3FDD3BC08C}">
      <dsp:nvSpPr>
        <dsp:cNvPr id="0" name=""/>
        <dsp:cNvSpPr/>
      </dsp:nvSpPr>
      <dsp:spPr>
        <a:xfrm>
          <a:off x="7974613" y="1310725"/>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new database same or different instance</a:t>
          </a:r>
        </a:p>
      </dsp:txBody>
      <dsp:txXfrm>
        <a:off x="7999746" y="1335858"/>
        <a:ext cx="2784667" cy="807839"/>
      </dsp:txXfrm>
    </dsp:sp>
    <dsp:sp modelId="{341FF980-74AD-41D2-ACFB-30FA1B01589D}">
      <dsp:nvSpPr>
        <dsp:cNvPr id="0" name=""/>
        <dsp:cNvSpPr/>
      </dsp:nvSpPr>
      <dsp:spPr>
        <a:xfrm>
          <a:off x="7974613" y="2300847"/>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dropped database including tlog backup at the time of drop</a:t>
          </a:r>
        </a:p>
      </dsp:txBody>
      <dsp:txXfrm>
        <a:off x="7999746" y="2325980"/>
        <a:ext cx="2784667" cy="807839"/>
      </dsp:txXfrm>
    </dsp:sp>
    <dsp:sp modelId="{FFFF70E1-6D63-423D-94C9-BD1659E2C505}">
      <dsp:nvSpPr>
        <dsp:cNvPr id="0" name=""/>
        <dsp:cNvSpPr/>
      </dsp:nvSpPr>
      <dsp:spPr>
        <a:xfrm>
          <a:off x="7974613" y="3290969"/>
          <a:ext cx="2834933" cy="85810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26670" rIns="35560" bIns="26670" numCol="1" spcCol="1270" anchor="ctr" anchorCtr="0">
          <a:noAutofit/>
        </a:bodyPr>
        <a:lstStyle/>
        <a:p>
          <a:pPr marL="0" lvl="0" indent="0" algn="ctr" defTabSz="622300">
            <a:lnSpc>
              <a:spcPct val="90000"/>
            </a:lnSpc>
            <a:spcBef>
              <a:spcPct val="0"/>
            </a:spcBef>
            <a:spcAft>
              <a:spcPct val="35000"/>
            </a:spcAft>
            <a:buNone/>
          </a:pPr>
          <a:r>
            <a:rPr lang="en-US" sz="1400" kern="1200" dirty="0"/>
            <a:t>Restore to another region if using geo-redundant backups</a:t>
          </a:r>
        </a:p>
      </dsp:txBody>
      <dsp:txXfrm>
        <a:off x="7999746" y="3316102"/>
        <a:ext cx="2784667" cy="80783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0C843B-BA2A-474F-B9E1-50E73C763B88}">
      <dsp:nvSpPr>
        <dsp:cNvPr id="0" name=""/>
        <dsp:cNvSpPr/>
      </dsp:nvSpPr>
      <dsp:spPr>
        <a:xfrm>
          <a:off x="2814"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Hyperscale uses snapshot backups for super fast restores</a:t>
          </a:r>
        </a:p>
      </dsp:txBody>
      <dsp:txXfrm>
        <a:off x="2814" y="129691"/>
        <a:ext cx="1523794" cy="914276"/>
      </dsp:txXfrm>
    </dsp:sp>
    <dsp:sp modelId="{0E56F4D4-68F1-49B7-B0F8-7B139BE02A4B}">
      <dsp:nvSpPr>
        <dsp:cNvPr id="0" name=""/>
        <dsp:cNvSpPr/>
      </dsp:nvSpPr>
      <dsp:spPr>
        <a:xfrm>
          <a:off x="1678988"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Use new DMV for backup insights</a:t>
          </a:r>
        </a:p>
      </dsp:txBody>
      <dsp:txXfrm>
        <a:off x="1678988" y="129691"/>
        <a:ext cx="1523794" cy="914276"/>
      </dsp:txXfrm>
    </dsp:sp>
    <dsp:sp modelId="{D07D9FD0-7624-4339-9276-D0872BB437B8}">
      <dsp:nvSpPr>
        <dsp:cNvPr id="0" name=""/>
        <dsp:cNvSpPr/>
      </dsp:nvSpPr>
      <dsp:spPr>
        <a:xfrm>
          <a:off x="3355162"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LTR up to 10 years and have extra costs</a:t>
          </a:r>
        </a:p>
      </dsp:txBody>
      <dsp:txXfrm>
        <a:off x="3355162" y="129691"/>
        <a:ext cx="1523794" cy="914276"/>
      </dsp:txXfrm>
    </dsp:sp>
    <dsp:sp modelId="{6A5407C6-99B4-483F-AC41-E8438DAF306E}">
      <dsp:nvSpPr>
        <dsp:cNvPr id="0" name=""/>
        <dsp:cNvSpPr/>
      </dsp:nvSpPr>
      <dsp:spPr>
        <a:xfrm>
          <a:off x="5031336"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Excess costs per GB per month based on redundancy and retention</a:t>
          </a:r>
        </a:p>
      </dsp:txBody>
      <dsp:txXfrm>
        <a:off x="5031336" y="129691"/>
        <a:ext cx="1523794" cy="914276"/>
      </dsp:txXfrm>
    </dsp:sp>
    <dsp:sp modelId="{7C273271-9559-4EB8-BB14-53850ABB5783}">
      <dsp:nvSpPr>
        <dsp:cNvPr id="0" name=""/>
        <dsp:cNvSpPr/>
      </dsp:nvSpPr>
      <dsp:spPr>
        <a:xfrm>
          <a:off x="6707510" y="129691"/>
          <a:ext cx="1523794" cy="914276"/>
        </a:xfrm>
        <a:prstGeom prst="rect">
          <a:avLst/>
        </a:prstGeom>
        <a:solidFill>
          <a:schemeClr val="lt1">
            <a:hueOff val="0"/>
            <a:satOff val="0"/>
            <a:lumOff val="0"/>
            <a:alphaOff val="0"/>
          </a:schemeClr>
        </a:solidFill>
        <a:ln w="10795"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Learn how to </a:t>
          </a:r>
          <a:r>
            <a:rPr lang="en-US" sz="1300" kern="1200" dirty="0">
              <a:hlinkClick xmlns:r="http://schemas.openxmlformats.org/officeDocument/2006/relationships" r:id="rId1"/>
            </a:rPr>
            <a:t>monitor backup costs</a:t>
          </a:r>
          <a:endParaRPr lang="en-US" sz="1300" kern="1200" dirty="0"/>
        </a:p>
      </dsp:txBody>
      <dsp:txXfrm>
        <a:off x="6707510" y="129691"/>
        <a:ext cx="1523794" cy="914276"/>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0A965-66AA-4649-97BB-B3265D0C01BE}">
      <dsp:nvSpPr>
        <dsp:cNvPr id="0" name=""/>
        <dsp:cNvSpPr/>
      </dsp:nvSpPr>
      <dsp:spPr>
        <a:xfrm rot="16200000">
          <a:off x="-1190383"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Databases</a:t>
          </a:r>
        </a:p>
        <a:p>
          <a:pPr marL="171450" lvl="1" indent="-171450" algn="l" defTabSz="800100">
            <a:lnSpc>
              <a:spcPct val="90000"/>
            </a:lnSpc>
            <a:spcBef>
              <a:spcPct val="0"/>
            </a:spcBef>
            <a:spcAft>
              <a:spcPct val="15000"/>
            </a:spcAft>
            <a:buChar char="•"/>
          </a:pPr>
          <a:r>
            <a:rPr lang="en-US" sz="1800" kern="1200" dirty="0"/>
            <a:t>Creating databases</a:t>
          </a:r>
        </a:p>
        <a:p>
          <a:pPr marL="171450" lvl="1" indent="-171450" algn="l" defTabSz="800100">
            <a:lnSpc>
              <a:spcPct val="90000"/>
            </a:lnSpc>
            <a:spcBef>
              <a:spcPct val="0"/>
            </a:spcBef>
            <a:spcAft>
              <a:spcPct val="15000"/>
            </a:spcAft>
            <a:buChar char="•"/>
          </a:pPr>
          <a:r>
            <a:rPr lang="en-US" sz="1800" kern="1200" dirty="0"/>
            <a:t>Dropping databases</a:t>
          </a:r>
        </a:p>
        <a:p>
          <a:pPr marL="171450" lvl="1" indent="-171450" algn="l" defTabSz="800100">
            <a:lnSpc>
              <a:spcPct val="90000"/>
            </a:lnSpc>
            <a:spcBef>
              <a:spcPct val="0"/>
            </a:spcBef>
            <a:spcAft>
              <a:spcPct val="15000"/>
            </a:spcAft>
            <a:buChar char="•"/>
          </a:pPr>
          <a:r>
            <a:rPr lang="en-US" sz="1800" kern="1200" dirty="0"/>
            <a:t>Moving databases</a:t>
          </a:r>
        </a:p>
        <a:p>
          <a:pPr marL="171450" lvl="1" indent="-171450" algn="l" defTabSz="800100">
            <a:lnSpc>
              <a:spcPct val="90000"/>
            </a:lnSpc>
            <a:spcBef>
              <a:spcPct val="0"/>
            </a:spcBef>
            <a:spcAft>
              <a:spcPct val="15000"/>
            </a:spcAft>
            <a:buChar char="•"/>
          </a:pPr>
          <a:r>
            <a:rPr lang="en-US" sz="1800" kern="1200" dirty="0"/>
            <a:t>Coping databases</a:t>
          </a:r>
        </a:p>
      </dsp:txBody>
      <dsp:txXfrm rot="5400000">
        <a:off x="2549" y="977241"/>
        <a:ext cx="2500345" cy="2931725"/>
      </dsp:txXfrm>
    </dsp:sp>
    <dsp:sp modelId="{C9BF264A-70CD-4D73-9263-BA89B981E9FD}">
      <dsp:nvSpPr>
        <dsp:cNvPr id="0" name=""/>
        <dsp:cNvSpPr/>
      </dsp:nvSpPr>
      <dsp:spPr>
        <a:xfrm rot="16200000">
          <a:off x="1497487"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Managing Servers</a:t>
          </a:r>
        </a:p>
        <a:p>
          <a:pPr marL="171450" lvl="1" indent="-171450" algn="l" defTabSz="800100">
            <a:lnSpc>
              <a:spcPct val="90000"/>
            </a:lnSpc>
            <a:spcBef>
              <a:spcPct val="0"/>
            </a:spcBef>
            <a:spcAft>
              <a:spcPct val="15000"/>
            </a:spcAft>
            <a:buChar char="•"/>
          </a:pPr>
          <a:r>
            <a:rPr lang="en-US" sz="1800" kern="1200" dirty="0"/>
            <a:t>Moving servers</a:t>
          </a:r>
        </a:p>
        <a:p>
          <a:pPr marL="171450" lvl="1" indent="-171450" algn="l" defTabSz="800100">
            <a:lnSpc>
              <a:spcPct val="90000"/>
            </a:lnSpc>
            <a:spcBef>
              <a:spcPct val="0"/>
            </a:spcBef>
            <a:spcAft>
              <a:spcPct val="15000"/>
            </a:spcAft>
            <a:buChar char="•"/>
          </a:pPr>
          <a:r>
            <a:rPr lang="en-US" sz="1800" kern="1200" dirty="0"/>
            <a:t>Dropping servers</a:t>
          </a:r>
        </a:p>
      </dsp:txBody>
      <dsp:txXfrm rot="5400000">
        <a:off x="2690419" y="977241"/>
        <a:ext cx="2500345" cy="2931725"/>
      </dsp:txXfrm>
    </dsp:sp>
    <dsp:sp modelId="{7244372C-0631-4F5C-ACEA-E2AEB693DD25}">
      <dsp:nvSpPr>
        <dsp:cNvPr id="0" name=""/>
        <dsp:cNvSpPr/>
      </dsp:nvSpPr>
      <dsp:spPr>
        <a:xfrm rot="16200000">
          <a:off x="4185358"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Space Management</a:t>
          </a:r>
        </a:p>
        <a:p>
          <a:pPr marL="171450" lvl="1" indent="-171450" algn="l" defTabSz="800100">
            <a:lnSpc>
              <a:spcPct val="90000"/>
            </a:lnSpc>
            <a:spcBef>
              <a:spcPct val="0"/>
            </a:spcBef>
            <a:spcAft>
              <a:spcPct val="15000"/>
            </a:spcAft>
            <a:buChar char="•"/>
          </a:pPr>
          <a:r>
            <a:rPr lang="en-US" sz="1800" kern="1200" dirty="0"/>
            <a:t>Transaction log managed</a:t>
          </a:r>
        </a:p>
        <a:p>
          <a:pPr marL="171450" lvl="1" indent="-171450" algn="l" defTabSz="800100">
            <a:lnSpc>
              <a:spcPct val="90000"/>
            </a:lnSpc>
            <a:spcBef>
              <a:spcPct val="0"/>
            </a:spcBef>
            <a:spcAft>
              <a:spcPct val="15000"/>
            </a:spcAft>
            <a:buChar char="•"/>
          </a:pPr>
          <a:r>
            <a:rPr lang="en-US" sz="1800" kern="1200" dirty="0"/>
            <a:t>Shrinking the database</a:t>
          </a:r>
        </a:p>
      </dsp:txBody>
      <dsp:txXfrm rot="5400000">
        <a:off x="5378290" y="977241"/>
        <a:ext cx="2500345" cy="2931725"/>
      </dsp:txXfrm>
    </dsp:sp>
    <dsp:sp modelId="{7C60BC7D-E405-4502-9C4F-28D584C261DC}">
      <dsp:nvSpPr>
        <dsp:cNvPr id="0" name=""/>
        <dsp:cNvSpPr/>
      </dsp:nvSpPr>
      <dsp:spPr>
        <a:xfrm rot="16200000">
          <a:off x="6873229" y="1192931"/>
          <a:ext cx="4886209" cy="2500345"/>
        </a:xfrm>
        <a:prstGeom prst="flowChartManualOperation">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6050" tIns="0" rIns="148534" bIns="0" numCol="1" spcCol="1270" anchor="t" anchorCtr="0">
          <a:noAutofit/>
        </a:bodyPr>
        <a:lstStyle/>
        <a:p>
          <a:pPr marL="0" lvl="0" indent="0" algn="l" defTabSz="1022350">
            <a:lnSpc>
              <a:spcPct val="90000"/>
            </a:lnSpc>
            <a:spcBef>
              <a:spcPct val="0"/>
            </a:spcBef>
            <a:spcAft>
              <a:spcPct val="35000"/>
            </a:spcAft>
            <a:buNone/>
          </a:pPr>
          <a:r>
            <a:rPr lang="en-US" sz="2300" kern="1200" dirty="0"/>
            <a:t>Database consistency</a:t>
          </a:r>
        </a:p>
        <a:p>
          <a:pPr marL="171450" lvl="1" indent="-171450" algn="l" defTabSz="800100">
            <a:lnSpc>
              <a:spcPct val="90000"/>
            </a:lnSpc>
            <a:spcBef>
              <a:spcPct val="0"/>
            </a:spcBef>
            <a:spcAft>
              <a:spcPct val="15000"/>
            </a:spcAft>
            <a:buChar char="•"/>
          </a:pPr>
          <a:r>
            <a:rPr lang="en-US" sz="1800" kern="1200" dirty="0"/>
            <a:t>CHECKSUM on by default</a:t>
          </a:r>
        </a:p>
        <a:p>
          <a:pPr marL="171450" lvl="1" indent="-171450" algn="l" defTabSz="800100">
            <a:lnSpc>
              <a:spcPct val="90000"/>
            </a:lnSpc>
            <a:spcBef>
              <a:spcPct val="0"/>
            </a:spcBef>
            <a:spcAft>
              <a:spcPct val="15000"/>
            </a:spcAft>
            <a:buChar char="•"/>
          </a:pPr>
          <a:r>
            <a:rPr lang="en-US" sz="1800" kern="1200" dirty="0"/>
            <a:t>CHECKDB allowed (no repair)</a:t>
          </a:r>
        </a:p>
        <a:p>
          <a:pPr marL="171450" lvl="1" indent="-171450" algn="l" defTabSz="800100">
            <a:lnSpc>
              <a:spcPct val="90000"/>
            </a:lnSpc>
            <a:spcBef>
              <a:spcPct val="0"/>
            </a:spcBef>
            <a:spcAft>
              <a:spcPct val="15000"/>
            </a:spcAft>
            <a:buChar char="•"/>
          </a:pPr>
          <a:r>
            <a:rPr lang="en-US" sz="1800" kern="1200" dirty="0"/>
            <a:t>We can auto repair for you if no impact</a:t>
          </a:r>
        </a:p>
        <a:p>
          <a:pPr marL="171450" lvl="1" indent="-171450" algn="l" defTabSz="800100">
            <a:lnSpc>
              <a:spcPct val="90000"/>
            </a:lnSpc>
            <a:spcBef>
              <a:spcPct val="0"/>
            </a:spcBef>
            <a:spcAft>
              <a:spcPct val="15000"/>
            </a:spcAft>
            <a:buChar char="•"/>
          </a:pPr>
          <a:endParaRPr lang="en-US" sz="1800" kern="1200" dirty="0"/>
        </a:p>
      </dsp:txBody>
      <dsp:txXfrm rot="5400000">
        <a:off x="8066161" y="977241"/>
        <a:ext cx="2500345" cy="29317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65153F-3C75-42D1-B2AD-8034B4FE2444}">
      <dsp:nvSpPr>
        <dsp:cNvPr id="0" name=""/>
        <dsp:cNvSpPr/>
      </dsp:nvSpPr>
      <dsp:spPr>
        <a:xfrm>
          <a:off x="0" y="59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Editions</a:t>
          </a:r>
        </a:p>
      </dsp:txBody>
      <dsp:txXfrm>
        <a:off x="25130" y="31033"/>
        <a:ext cx="5115616" cy="464540"/>
      </dsp:txXfrm>
    </dsp:sp>
    <dsp:sp modelId="{AB09C527-C686-4970-B405-063E7DFF4921}">
      <dsp:nvSpPr>
        <dsp:cNvPr id="0" name=""/>
        <dsp:cNvSpPr/>
      </dsp:nvSpPr>
      <dsp:spPr>
        <a:xfrm>
          <a:off x="0" y="5523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Full Control of OS</a:t>
          </a:r>
        </a:p>
      </dsp:txBody>
      <dsp:txXfrm>
        <a:off x="25130" y="577513"/>
        <a:ext cx="5115616" cy="464540"/>
      </dsp:txXfrm>
    </dsp:sp>
    <dsp:sp modelId="{929A706C-29F2-4816-A0DA-BE4637A04FFB}">
      <dsp:nvSpPr>
        <dsp:cNvPr id="0" name=""/>
        <dsp:cNvSpPr/>
      </dsp:nvSpPr>
      <dsp:spPr>
        <a:xfrm>
          <a:off x="0" y="109886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Server Versions</a:t>
          </a:r>
        </a:p>
      </dsp:txBody>
      <dsp:txXfrm>
        <a:off x="25130" y="1123993"/>
        <a:ext cx="5115616" cy="464540"/>
      </dsp:txXfrm>
    </dsp:sp>
    <dsp:sp modelId="{604168D8-2FDB-4243-98D5-8BA05D8B1C78}">
      <dsp:nvSpPr>
        <dsp:cNvPr id="0" name=""/>
        <dsp:cNvSpPr/>
      </dsp:nvSpPr>
      <dsp:spPr>
        <a:xfrm>
          <a:off x="0" y="164534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You own patching</a:t>
          </a:r>
        </a:p>
      </dsp:txBody>
      <dsp:txXfrm>
        <a:off x="25130" y="1670473"/>
        <a:ext cx="5115616" cy="464540"/>
      </dsp:txXfrm>
    </dsp:sp>
    <dsp:sp modelId="{1F2C262F-E6E6-42A0-ABA0-8C78725C2099}">
      <dsp:nvSpPr>
        <dsp:cNvPr id="0" name=""/>
        <dsp:cNvSpPr/>
      </dsp:nvSpPr>
      <dsp:spPr>
        <a:xfrm>
          <a:off x="0" y="219182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VM SLA</a:t>
          </a:r>
        </a:p>
      </dsp:txBody>
      <dsp:txXfrm>
        <a:off x="25130" y="2216953"/>
        <a:ext cx="5115616" cy="464540"/>
      </dsp:txXfrm>
    </dsp:sp>
    <dsp:sp modelId="{97A1BC26-6250-46E8-AD5E-FEB177CDD772}">
      <dsp:nvSpPr>
        <dsp:cNvPr id="0" name=""/>
        <dsp:cNvSpPr/>
      </dsp:nvSpPr>
      <dsp:spPr>
        <a:xfrm>
          <a:off x="0" y="273830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Higher TCO</a:t>
          </a:r>
        </a:p>
      </dsp:txBody>
      <dsp:txXfrm>
        <a:off x="25130" y="2763433"/>
        <a:ext cx="5115616" cy="464540"/>
      </dsp:txXfrm>
    </dsp:sp>
    <dsp:sp modelId="{1327D5ED-2213-44AC-A930-D1E316258CC8}">
      <dsp:nvSpPr>
        <dsp:cNvPr id="0" name=""/>
        <dsp:cNvSpPr/>
      </dsp:nvSpPr>
      <dsp:spPr>
        <a:xfrm>
          <a:off x="0" y="3284783"/>
          <a:ext cx="5165876" cy="514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Includes BI Services</a:t>
          </a:r>
        </a:p>
      </dsp:txBody>
      <dsp:txXfrm>
        <a:off x="25130" y="3309913"/>
        <a:ext cx="5115616" cy="4645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4B5995-B704-468A-9692-30BE8CAF1D69}">
      <dsp:nvSpPr>
        <dsp:cNvPr id="0" name=""/>
        <dsp:cNvSpPr/>
      </dsp:nvSpPr>
      <dsp:spPr>
        <a:xfrm>
          <a:off x="532453"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T-SQL language</a:t>
          </a:r>
        </a:p>
      </dsp:txBody>
      <dsp:txXfrm>
        <a:off x="532453" y="340"/>
        <a:ext cx="1783549" cy="1070129"/>
      </dsp:txXfrm>
    </dsp:sp>
    <dsp:sp modelId="{3FA22D9D-28BE-4456-A3C6-09FF79584517}">
      <dsp:nvSpPr>
        <dsp:cNvPr id="0" name=""/>
        <dsp:cNvSpPr/>
      </dsp:nvSpPr>
      <dsp:spPr>
        <a:xfrm>
          <a:off x="2494357"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dbcompat</a:t>
          </a:r>
        </a:p>
      </dsp:txBody>
      <dsp:txXfrm>
        <a:off x="2494357" y="340"/>
        <a:ext cx="1783549" cy="1070129"/>
      </dsp:txXfrm>
    </dsp:sp>
    <dsp:sp modelId="{D3BBD604-A3C2-4EEE-9EA3-AEB09BB1A452}">
      <dsp:nvSpPr>
        <dsp:cNvPr id="0" name=""/>
        <dsp:cNvSpPr/>
      </dsp:nvSpPr>
      <dsp:spPr>
        <a:xfrm>
          <a:off x="4456261"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engine code base</a:t>
          </a:r>
        </a:p>
      </dsp:txBody>
      <dsp:txXfrm>
        <a:off x="4456261" y="340"/>
        <a:ext cx="1783549" cy="1070129"/>
      </dsp:txXfrm>
    </dsp:sp>
    <dsp:sp modelId="{CAFB6910-1D5A-4325-A316-2C1F24FC7364}">
      <dsp:nvSpPr>
        <dsp:cNvPr id="0" name=""/>
        <dsp:cNvSpPr/>
      </dsp:nvSpPr>
      <dsp:spPr>
        <a:xfrm>
          <a:off x="6418166"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drivers</a:t>
          </a:r>
        </a:p>
      </dsp:txBody>
      <dsp:txXfrm>
        <a:off x="6418166" y="340"/>
        <a:ext cx="1783549" cy="1070129"/>
      </dsp:txXfrm>
    </dsp:sp>
    <dsp:sp modelId="{BBE824F8-8702-4126-8783-0F1290BEEA31}">
      <dsp:nvSpPr>
        <dsp:cNvPr id="0" name=""/>
        <dsp:cNvSpPr/>
      </dsp:nvSpPr>
      <dsp:spPr>
        <a:xfrm>
          <a:off x="8380070" y="340"/>
          <a:ext cx="1783549" cy="1070129"/>
        </a:xfrm>
        <a:prstGeom prst="rect">
          <a:avLst/>
        </a:prstGeom>
        <a:solidFill>
          <a:schemeClr val="lt1">
            <a:hueOff val="0"/>
            <a:satOff val="0"/>
            <a:lumOff val="0"/>
            <a:alphaOff val="0"/>
          </a:schemeClr>
        </a:solidFill>
        <a:ln w="1079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Same SQL tools</a:t>
          </a:r>
        </a:p>
      </dsp:txBody>
      <dsp:txXfrm>
        <a:off x="8380070" y="340"/>
        <a:ext cx="1783549" cy="10701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40CD2-BC4D-4BD0-9521-682E2C1F185F}">
      <dsp:nvSpPr>
        <dsp:cNvPr id="0" name=""/>
        <dsp:cNvSpPr/>
      </dsp:nvSpPr>
      <dsp:spPr>
        <a:xfrm>
          <a:off x="0" y="59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Service Tiers</a:t>
          </a:r>
        </a:p>
      </dsp:txBody>
      <dsp:txXfrm>
        <a:off x="25130" y="31033"/>
        <a:ext cx="5115616" cy="464540"/>
      </dsp:txXfrm>
    </dsp:sp>
    <dsp:sp modelId="{3A38411C-4036-40D7-A25E-3539C17F82AA}">
      <dsp:nvSpPr>
        <dsp:cNvPr id="0" name=""/>
        <dsp:cNvSpPr/>
      </dsp:nvSpPr>
      <dsp:spPr>
        <a:xfrm>
          <a:off x="0" y="5523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No access to OS (do you need it?)</a:t>
          </a:r>
        </a:p>
      </dsp:txBody>
      <dsp:txXfrm>
        <a:off x="25130" y="577513"/>
        <a:ext cx="5115616" cy="464540"/>
      </dsp:txXfrm>
    </dsp:sp>
    <dsp:sp modelId="{C5558F1C-32A4-4E22-BC50-CEB1D906B3D1}">
      <dsp:nvSpPr>
        <dsp:cNvPr id="0" name=""/>
        <dsp:cNvSpPr/>
      </dsp:nvSpPr>
      <dsp:spPr>
        <a:xfrm>
          <a:off x="0" y="109886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Evergreen (aka Versionless) and Versioned</a:t>
          </a:r>
        </a:p>
      </dsp:txBody>
      <dsp:txXfrm>
        <a:off x="25130" y="1123993"/>
        <a:ext cx="5115616" cy="464540"/>
      </dsp:txXfrm>
    </dsp:sp>
    <dsp:sp modelId="{CC489E41-4CF2-4299-899F-A6E6BD770790}">
      <dsp:nvSpPr>
        <dsp:cNvPr id="0" name=""/>
        <dsp:cNvSpPr/>
      </dsp:nvSpPr>
      <dsp:spPr>
        <a:xfrm>
          <a:off x="0" y="164534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Microsoft patches</a:t>
          </a:r>
        </a:p>
      </dsp:txBody>
      <dsp:txXfrm>
        <a:off x="25130" y="1670473"/>
        <a:ext cx="5115616" cy="464540"/>
      </dsp:txXfrm>
    </dsp:sp>
    <dsp:sp modelId="{87296A7D-5A56-460F-9940-A9E849CD3F20}">
      <dsp:nvSpPr>
        <dsp:cNvPr id="0" name=""/>
        <dsp:cNvSpPr/>
      </dsp:nvSpPr>
      <dsp:spPr>
        <a:xfrm>
          <a:off x="0" y="219182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SQL SLA</a:t>
          </a:r>
        </a:p>
      </dsp:txBody>
      <dsp:txXfrm>
        <a:off x="25130" y="2216953"/>
        <a:ext cx="5115616" cy="464540"/>
      </dsp:txXfrm>
    </dsp:sp>
    <dsp:sp modelId="{3CA0E866-BE7C-4CDD-A8FF-8AFD7B55B3FF}">
      <dsp:nvSpPr>
        <dsp:cNvPr id="0" name=""/>
        <dsp:cNvSpPr/>
      </dsp:nvSpPr>
      <dsp:spPr>
        <a:xfrm>
          <a:off x="0" y="273830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Lower TCO</a:t>
          </a:r>
        </a:p>
      </dsp:txBody>
      <dsp:txXfrm>
        <a:off x="25130" y="2763433"/>
        <a:ext cx="5115616" cy="464540"/>
      </dsp:txXfrm>
    </dsp:sp>
    <dsp:sp modelId="{9ECA519F-C44E-4479-BF9F-8FC07614BE79}">
      <dsp:nvSpPr>
        <dsp:cNvPr id="0" name=""/>
        <dsp:cNvSpPr/>
      </dsp:nvSpPr>
      <dsp:spPr>
        <a:xfrm>
          <a:off x="0" y="3284783"/>
          <a:ext cx="5165876" cy="514800"/>
        </a:xfrm>
        <a:prstGeom prst="roundRect">
          <a:avLst/>
        </a:prstGeom>
        <a:solidFill>
          <a:schemeClr val="accent2">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mj-lt"/>
            </a:rPr>
            <a:t>Power BI, ADF, Azure SSAS</a:t>
          </a:r>
        </a:p>
      </dsp:txBody>
      <dsp:txXfrm>
        <a:off x="25130" y="3309913"/>
        <a:ext cx="5115616" cy="4645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1756E-33C6-4D46-B2F0-B87464431324}">
      <dsp:nvSpPr>
        <dsp:cNvPr id="0" name=""/>
        <dsp:cNvSpPr/>
      </dsp:nvSpPr>
      <dsp:spPr>
        <a:xfrm>
          <a:off x="1034"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Portal</a:t>
          </a:r>
        </a:p>
      </dsp:txBody>
      <dsp:txXfrm>
        <a:off x="1034" y="170590"/>
        <a:ext cx="1303252" cy="781951"/>
      </dsp:txXfrm>
    </dsp:sp>
    <dsp:sp modelId="{8021CB4B-A01C-4265-99A5-9B3043782A73}">
      <dsp:nvSpPr>
        <dsp:cNvPr id="0" name=""/>
        <dsp:cNvSpPr/>
      </dsp:nvSpPr>
      <dsp:spPr>
        <a:xfrm>
          <a:off x="1434612"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Powershell</a:t>
          </a:r>
        </a:p>
      </dsp:txBody>
      <dsp:txXfrm>
        <a:off x="1434612" y="170590"/>
        <a:ext cx="1303252" cy="781951"/>
      </dsp:txXfrm>
    </dsp:sp>
    <dsp:sp modelId="{80535BFE-1A85-4F53-95D0-F3667C0698A5}">
      <dsp:nvSpPr>
        <dsp:cNvPr id="0" name=""/>
        <dsp:cNvSpPr/>
      </dsp:nvSpPr>
      <dsp:spPr>
        <a:xfrm>
          <a:off x="2868189"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 CLI</a:t>
          </a:r>
        </a:p>
      </dsp:txBody>
      <dsp:txXfrm>
        <a:off x="2868189" y="170590"/>
        <a:ext cx="1303252" cy="781951"/>
      </dsp:txXfrm>
    </dsp:sp>
    <dsp:sp modelId="{6CA64CDD-6D28-4BBF-B02E-1FAFA2B0FF73}">
      <dsp:nvSpPr>
        <dsp:cNvPr id="0" name=""/>
        <dsp:cNvSpPr/>
      </dsp:nvSpPr>
      <dsp:spPr>
        <a:xfrm>
          <a:off x="4301767"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ARM Template</a:t>
          </a:r>
        </a:p>
      </dsp:txBody>
      <dsp:txXfrm>
        <a:off x="4301767" y="170590"/>
        <a:ext cx="1303252" cy="781951"/>
      </dsp:txXfrm>
    </dsp:sp>
    <dsp:sp modelId="{3D5F0F07-150F-4FAE-ABB8-42A890287807}">
      <dsp:nvSpPr>
        <dsp:cNvPr id="0" name=""/>
        <dsp:cNvSpPr/>
      </dsp:nvSpPr>
      <dsp:spPr>
        <a:xfrm>
          <a:off x="5735345"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Bicep</a:t>
          </a:r>
        </a:p>
      </dsp:txBody>
      <dsp:txXfrm>
        <a:off x="5735345" y="170590"/>
        <a:ext cx="1303252" cy="781951"/>
      </dsp:txXfrm>
    </dsp:sp>
    <dsp:sp modelId="{E7DA4497-05AC-47D1-AA7F-65412BFC8A8F}">
      <dsp:nvSpPr>
        <dsp:cNvPr id="0" name=""/>
        <dsp:cNvSpPr/>
      </dsp:nvSpPr>
      <dsp:spPr>
        <a:xfrm>
          <a:off x="7168923" y="170590"/>
          <a:ext cx="1303252" cy="781951"/>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Terraform</a:t>
          </a:r>
        </a:p>
      </dsp:txBody>
      <dsp:txXfrm>
        <a:off x="7168923" y="170590"/>
        <a:ext cx="1303252" cy="7819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DBC9B7-C4E9-4948-95BE-972AC7D286DB}">
      <dsp:nvSpPr>
        <dsp:cNvPr id="0" name=""/>
        <dsp:cNvSpPr/>
      </dsp:nvSpPr>
      <dsp:spPr>
        <a:xfrm>
          <a:off x="1371"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Storage</a:t>
          </a:r>
        </a:p>
      </dsp:txBody>
      <dsp:txXfrm>
        <a:off x="1371" y="0"/>
        <a:ext cx="3566240" cy="1514735"/>
      </dsp:txXfrm>
    </dsp:sp>
    <dsp:sp modelId="{EA17237B-8F0E-445C-B96D-A9C42C347F82}">
      <dsp:nvSpPr>
        <dsp:cNvPr id="0" name=""/>
        <dsp:cNvSpPr/>
      </dsp:nvSpPr>
      <dsp:spPr>
        <a:xfrm>
          <a:off x="357995" y="1514858"/>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data storage</a:t>
          </a:r>
        </a:p>
      </dsp:txBody>
      <dsp:txXfrm>
        <a:off x="379538" y="1536401"/>
        <a:ext cx="2809906" cy="692463"/>
      </dsp:txXfrm>
    </dsp:sp>
    <dsp:sp modelId="{746A3154-57A2-4311-BBAC-415EB0C10041}">
      <dsp:nvSpPr>
        <dsp:cNvPr id="0" name=""/>
        <dsp:cNvSpPr/>
      </dsp:nvSpPr>
      <dsp:spPr>
        <a:xfrm>
          <a:off x="357995" y="2363569"/>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log storage</a:t>
          </a:r>
        </a:p>
      </dsp:txBody>
      <dsp:txXfrm>
        <a:off x="379538" y="2385112"/>
        <a:ext cx="2809906" cy="692463"/>
      </dsp:txXfrm>
    </dsp:sp>
    <dsp:sp modelId="{69F78DB7-D43E-4885-B5C2-17A115431F53}">
      <dsp:nvSpPr>
        <dsp:cNvPr id="0" name=""/>
        <dsp:cNvSpPr/>
      </dsp:nvSpPr>
      <dsp:spPr>
        <a:xfrm>
          <a:off x="357995" y="321228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storage</a:t>
          </a:r>
        </a:p>
      </dsp:txBody>
      <dsp:txXfrm>
        <a:off x="379538" y="3233823"/>
        <a:ext cx="2809906" cy="692463"/>
      </dsp:txXfrm>
    </dsp:sp>
    <dsp:sp modelId="{0EA1EC25-CFB7-4698-98D6-29B29A93629D}">
      <dsp:nvSpPr>
        <dsp:cNvPr id="0" name=""/>
        <dsp:cNvSpPr/>
      </dsp:nvSpPr>
      <dsp:spPr>
        <a:xfrm>
          <a:off x="357995" y="4060990"/>
          <a:ext cx="2852992" cy="735549"/>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Choose tempdb files</a:t>
          </a:r>
        </a:p>
      </dsp:txBody>
      <dsp:txXfrm>
        <a:off x="379538" y="4082533"/>
        <a:ext cx="2809906" cy="692463"/>
      </dsp:txXfrm>
    </dsp:sp>
    <dsp:sp modelId="{1336B4A0-DB8A-4971-93E2-F22899A5B774}">
      <dsp:nvSpPr>
        <dsp:cNvPr id="0" name=""/>
        <dsp:cNvSpPr/>
      </dsp:nvSpPr>
      <dsp:spPr>
        <a:xfrm>
          <a:off x="3835080"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Server instance configuration</a:t>
          </a:r>
        </a:p>
      </dsp:txBody>
      <dsp:txXfrm>
        <a:off x="3835080" y="0"/>
        <a:ext cx="3566240" cy="1514735"/>
      </dsp:txXfrm>
    </dsp:sp>
    <dsp:sp modelId="{330E2AC1-85B9-4C80-8329-6E1CA958B03E}">
      <dsp:nvSpPr>
        <dsp:cNvPr id="0" name=""/>
        <dsp:cNvSpPr/>
      </dsp:nvSpPr>
      <dsp:spPr>
        <a:xfrm>
          <a:off x="4191704" y="1517817"/>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Collation</a:t>
          </a:r>
        </a:p>
      </dsp:txBody>
      <dsp:txXfrm>
        <a:off x="4203813" y="1529926"/>
        <a:ext cx="2828774" cy="389227"/>
      </dsp:txXfrm>
    </dsp:sp>
    <dsp:sp modelId="{7BE9831C-06FC-4E50-AC92-F2636904B923}">
      <dsp:nvSpPr>
        <dsp:cNvPr id="0" name=""/>
        <dsp:cNvSpPr/>
      </dsp:nvSpPr>
      <dsp:spPr>
        <a:xfrm>
          <a:off x="4191704" y="1994870"/>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MAXDOP</a:t>
          </a:r>
        </a:p>
      </dsp:txBody>
      <dsp:txXfrm>
        <a:off x="4203813" y="2006979"/>
        <a:ext cx="2828774" cy="389227"/>
      </dsp:txXfrm>
    </dsp:sp>
    <dsp:sp modelId="{DF2E67B2-75B2-4454-A53A-2246E84F5D61}">
      <dsp:nvSpPr>
        <dsp:cNvPr id="0" name=""/>
        <dsp:cNvSpPr/>
      </dsp:nvSpPr>
      <dsp:spPr>
        <a:xfrm>
          <a:off x="4191704" y="2471923"/>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Memory</a:t>
          </a:r>
        </a:p>
      </dsp:txBody>
      <dsp:txXfrm>
        <a:off x="4203813" y="2484032"/>
        <a:ext cx="2828774" cy="389227"/>
      </dsp:txXfrm>
    </dsp:sp>
    <dsp:sp modelId="{D6FE383F-FDB7-4E1E-BA22-407FCEC83CE1}">
      <dsp:nvSpPr>
        <dsp:cNvPr id="0" name=""/>
        <dsp:cNvSpPr/>
      </dsp:nvSpPr>
      <dsp:spPr>
        <a:xfrm>
          <a:off x="4191704" y="2948976"/>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Optimize for ad-hoc</a:t>
          </a:r>
        </a:p>
      </dsp:txBody>
      <dsp:txXfrm>
        <a:off x="4203813" y="2961085"/>
        <a:ext cx="2828774" cy="389227"/>
      </dsp:txXfrm>
    </dsp:sp>
    <dsp:sp modelId="{05812A6C-65DC-4E5B-964C-416BA4B8F294}">
      <dsp:nvSpPr>
        <dsp:cNvPr id="0" name=""/>
        <dsp:cNvSpPr/>
      </dsp:nvSpPr>
      <dsp:spPr>
        <a:xfrm>
          <a:off x="4191704" y="3426029"/>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Lock pages in memory</a:t>
          </a:r>
        </a:p>
      </dsp:txBody>
      <dsp:txXfrm>
        <a:off x="4203813" y="3438138"/>
        <a:ext cx="2828774" cy="389227"/>
      </dsp:txXfrm>
    </dsp:sp>
    <dsp:sp modelId="{B110FCF7-D6E4-445D-96BF-E99E2BDEB0AC}">
      <dsp:nvSpPr>
        <dsp:cNvPr id="0" name=""/>
        <dsp:cNvSpPr/>
      </dsp:nvSpPr>
      <dsp:spPr>
        <a:xfrm>
          <a:off x="4191704" y="3903082"/>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Instant file initialization</a:t>
          </a:r>
        </a:p>
      </dsp:txBody>
      <dsp:txXfrm>
        <a:off x="4203813" y="3915191"/>
        <a:ext cx="2828774" cy="389227"/>
      </dsp:txXfrm>
    </dsp:sp>
    <dsp:sp modelId="{9EFDE3A2-E14D-4C91-A412-BCB6EB09BB4D}">
      <dsp:nvSpPr>
        <dsp:cNvPr id="0" name=""/>
        <dsp:cNvSpPr/>
      </dsp:nvSpPr>
      <dsp:spPr>
        <a:xfrm>
          <a:off x="4191704" y="4380135"/>
          <a:ext cx="2852992" cy="413445"/>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ML Services</a:t>
          </a:r>
        </a:p>
      </dsp:txBody>
      <dsp:txXfrm>
        <a:off x="4203813" y="4392244"/>
        <a:ext cx="2828774" cy="389227"/>
      </dsp:txXfrm>
    </dsp:sp>
    <dsp:sp modelId="{383E13D5-9954-4DBC-A33E-2ADABE2542BB}">
      <dsp:nvSpPr>
        <dsp:cNvPr id="0" name=""/>
        <dsp:cNvSpPr/>
      </dsp:nvSpPr>
      <dsp:spPr>
        <a:xfrm>
          <a:off x="7668788" y="0"/>
          <a:ext cx="3566240" cy="504911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dirty="0"/>
            <a:t>SQL IaaS extension</a:t>
          </a:r>
        </a:p>
      </dsp:txBody>
      <dsp:txXfrm>
        <a:off x="7668788" y="0"/>
        <a:ext cx="3566240" cy="1514735"/>
      </dsp:txXfrm>
    </dsp:sp>
    <dsp:sp modelId="{4C52022A-AA09-412F-B97B-C21452A60E1D}">
      <dsp:nvSpPr>
        <dsp:cNvPr id="0" name=""/>
        <dsp:cNvSpPr/>
      </dsp:nvSpPr>
      <dsp:spPr>
        <a:xfrm>
          <a:off x="8025412" y="1516214"/>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Patching</a:t>
          </a:r>
        </a:p>
      </dsp:txBody>
      <dsp:txXfrm>
        <a:off x="8070001" y="1560803"/>
        <a:ext cx="2763814" cy="1433200"/>
      </dsp:txXfrm>
    </dsp:sp>
    <dsp:sp modelId="{E15E95EE-E351-4030-80EE-43FE8764CB4D}">
      <dsp:nvSpPr>
        <dsp:cNvPr id="0" name=""/>
        <dsp:cNvSpPr/>
      </dsp:nvSpPr>
      <dsp:spPr>
        <a:xfrm>
          <a:off x="8025412" y="3272805"/>
          <a:ext cx="2852992" cy="1522378"/>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8100" rIns="508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Backups</a:t>
          </a:r>
        </a:p>
      </dsp:txBody>
      <dsp:txXfrm>
        <a:off x="8070001" y="3317394"/>
        <a:ext cx="2763814" cy="1433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6EABC2-6906-4C1C-BEAD-3E4213307A79}">
      <dsp:nvSpPr>
        <dsp:cNvPr id="0" name=""/>
        <dsp:cNvSpPr/>
      </dsp:nvSpPr>
      <dsp:spPr>
        <a:xfrm>
          <a:off x="1106"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SQL Server Agent Jobs</a:t>
          </a:r>
        </a:p>
      </dsp:txBody>
      <dsp:txXfrm>
        <a:off x="1106" y="250272"/>
        <a:ext cx="1394395" cy="836637"/>
      </dsp:txXfrm>
    </dsp:sp>
    <dsp:sp modelId="{E15D71C9-5C6B-40DD-922B-ADA66A97BE56}">
      <dsp:nvSpPr>
        <dsp:cNvPr id="0" name=""/>
        <dsp:cNvSpPr/>
      </dsp:nvSpPr>
      <dsp:spPr>
        <a:xfrm>
          <a:off x="1534941"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Replication</a:t>
          </a:r>
        </a:p>
      </dsp:txBody>
      <dsp:txXfrm>
        <a:off x="1534941" y="250272"/>
        <a:ext cx="1394395" cy="836637"/>
      </dsp:txXfrm>
    </dsp:sp>
    <dsp:sp modelId="{28B7D7E7-3781-4B0A-871C-F3D2F8598E0A}">
      <dsp:nvSpPr>
        <dsp:cNvPr id="0" name=""/>
        <dsp:cNvSpPr/>
      </dsp:nvSpPr>
      <dsp:spPr>
        <a:xfrm>
          <a:off x="3068775"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Other instance objects</a:t>
          </a:r>
        </a:p>
      </dsp:txBody>
      <dsp:txXfrm>
        <a:off x="3068775" y="250272"/>
        <a:ext cx="1394395" cy="836637"/>
      </dsp:txXfrm>
    </dsp:sp>
    <dsp:sp modelId="{FA5E3D7A-C903-461D-8C4F-02F059AE2FC1}">
      <dsp:nvSpPr>
        <dsp:cNvPr id="0" name=""/>
        <dsp:cNvSpPr/>
      </dsp:nvSpPr>
      <dsp:spPr>
        <a:xfrm>
          <a:off x="4602610"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SSIS packages</a:t>
          </a:r>
        </a:p>
      </dsp:txBody>
      <dsp:txXfrm>
        <a:off x="4602610" y="250272"/>
        <a:ext cx="1394395" cy="836637"/>
      </dsp:txXfrm>
    </dsp:sp>
    <dsp:sp modelId="{2787DC02-3E72-43FB-AF23-EE2E98FA9604}">
      <dsp:nvSpPr>
        <dsp:cNvPr id="0" name=""/>
        <dsp:cNvSpPr/>
      </dsp:nvSpPr>
      <dsp:spPr>
        <a:xfrm>
          <a:off x="6136444"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BI services</a:t>
          </a:r>
        </a:p>
      </dsp:txBody>
      <dsp:txXfrm>
        <a:off x="6136444" y="250272"/>
        <a:ext cx="1394395" cy="836637"/>
      </dsp:txXfrm>
    </dsp:sp>
    <dsp:sp modelId="{C7E24919-E654-40B3-88AC-ACB28AA7BD14}">
      <dsp:nvSpPr>
        <dsp:cNvPr id="0" name=""/>
        <dsp:cNvSpPr/>
      </dsp:nvSpPr>
      <dsp:spPr>
        <a:xfrm>
          <a:off x="7670279" y="250272"/>
          <a:ext cx="1394395" cy="83663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Application Considerations</a:t>
          </a:r>
        </a:p>
      </dsp:txBody>
      <dsp:txXfrm>
        <a:off x="7670279" y="250272"/>
        <a:ext cx="1394395" cy="83663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223ABB-B727-4048-A6E8-A695296EC56C}">
      <dsp:nvSpPr>
        <dsp:cNvPr id="0" name=""/>
        <dsp:cNvSpPr/>
      </dsp:nvSpPr>
      <dsp:spPr>
        <a:xfrm>
          <a:off x="0" y="0"/>
          <a:ext cx="8625010" cy="4240323"/>
        </a:xfrm>
        <a:prstGeom prst="roundRect">
          <a:avLst>
            <a:gd name="adj" fmla="val 85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2617811" numCol="1" spcCol="1270" anchor="t" anchorCtr="0">
          <a:noAutofit/>
        </a:bodyPr>
        <a:lstStyle/>
        <a:p>
          <a:pPr marL="0" lvl="0" indent="0" algn="l" defTabSz="1822450">
            <a:lnSpc>
              <a:spcPct val="90000"/>
            </a:lnSpc>
            <a:spcBef>
              <a:spcPct val="0"/>
            </a:spcBef>
            <a:spcAft>
              <a:spcPct val="35000"/>
            </a:spcAft>
            <a:buNone/>
          </a:pPr>
          <a:r>
            <a:rPr lang="en-US" sz="4100" kern="1200" dirty="0"/>
            <a:t>Windows Server Failover Cluster (WSFC) and SQL Server </a:t>
          </a:r>
        </a:p>
      </dsp:txBody>
      <dsp:txXfrm>
        <a:off x="105566" y="105566"/>
        <a:ext cx="8413878" cy="4029191"/>
      </dsp:txXfrm>
    </dsp:sp>
    <dsp:sp modelId="{2FC2B29F-2847-4403-AC1F-B8349220714D}">
      <dsp:nvSpPr>
        <dsp:cNvPr id="0" name=""/>
        <dsp:cNvSpPr/>
      </dsp:nvSpPr>
      <dsp:spPr>
        <a:xfrm>
          <a:off x="215625"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Availability Set or Availability Zones</a:t>
          </a:r>
        </a:p>
      </dsp:txBody>
      <dsp:txXfrm>
        <a:off x="274307" y="1966827"/>
        <a:ext cx="1907070" cy="1790781"/>
      </dsp:txXfrm>
    </dsp:sp>
    <dsp:sp modelId="{6C6FD459-1B6F-43F5-AF27-B1D17B24460E}">
      <dsp:nvSpPr>
        <dsp:cNvPr id="0" name=""/>
        <dsp:cNvSpPr/>
      </dsp:nvSpPr>
      <dsp:spPr>
        <a:xfrm>
          <a:off x="22720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1" kern="1200" dirty="0"/>
            <a:t>Azure Shared Disks</a:t>
          </a:r>
          <a:r>
            <a:rPr lang="en-US" sz="1900" kern="1200" dirty="0"/>
            <a:t>, Premium File Shares, or Storage Spaces Direct</a:t>
          </a:r>
        </a:p>
      </dsp:txBody>
      <dsp:txXfrm>
        <a:off x="2330706" y="1966827"/>
        <a:ext cx="1907070" cy="1790781"/>
      </dsp:txXfrm>
    </dsp:sp>
    <dsp:sp modelId="{F148F685-8505-4756-B7B0-F55EEA9DA369}">
      <dsp:nvSpPr>
        <dsp:cNvPr id="0" name=""/>
        <dsp:cNvSpPr/>
      </dsp:nvSpPr>
      <dsp:spPr>
        <a:xfrm>
          <a:off x="4328424"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Disk Witness, File share witness, or </a:t>
          </a:r>
          <a:r>
            <a:rPr lang="en-US" sz="1900" b="1" kern="1200" dirty="0"/>
            <a:t>Cloud witness</a:t>
          </a:r>
        </a:p>
      </dsp:txBody>
      <dsp:txXfrm>
        <a:off x="4387106" y="1966827"/>
        <a:ext cx="1907070" cy="1790781"/>
      </dsp:txXfrm>
    </dsp:sp>
    <dsp:sp modelId="{BD17079C-5446-4E3A-9341-8F3F1C6794CE}">
      <dsp:nvSpPr>
        <dsp:cNvPr id="0" name=""/>
        <dsp:cNvSpPr/>
      </dsp:nvSpPr>
      <dsp:spPr>
        <a:xfrm>
          <a:off x="6384823" y="1908145"/>
          <a:ext cx="2024434" cy="1908145"/>
        </a:xfrm>
        <a:prstGeom prst="roundRect">
          <a:avLst>
            <a:gd name="adj" fmla="val 10500"/>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Azure Load Balancer, Distributed Network Name, or </a:t>
          </a:r>
          <a:r>
            <a:rPr lang="en-US" sz="1900" b="1" kern="1200" dirty="0"/>
            <a:t>multi-subnet</a:t>
          </a:r>
        </a:p>
      </dsp:txBody>
      <dsp:txXfrm>
        <a:off x="6443505" y="1966827"/>
        <a:ext cx="1907070" cy="1790781"/>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19.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11/14/2023 12:28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11/14/2023 12:26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en-us/training/modules/student-introduction-to-azure/2-cloud-computing-and-azure"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8474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31445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123</a:t>
            </a:fld>
            <a:endParaRPr lang="en-US" dirty="0"/>
          </a:p>
        </p:txBody>
      </p:sp>
    </p:spTree>
    <p:extLst>
      <p:ext uri="{BB962C8B-B14F-4D97-AF65-F5344CB8AC3E}">
        <p14:creationId xmlns:p14="http://schemas.microsoft.com/office/powerpoint/2010/main" val="33661554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124</a:t>
            </a:fld>
            <a:endParaRPr lang="en-US" dirty="0"/>
          </a:p>
        </p:txBody>
      </p:sp>
    </p:spTree>
    <p:extLst>
      <p:ext uri="{BB962C8B-B14F-4D97-AF65-F5344CB8AC3E}">
        <p14:creationId xmlns:p14="http://schemas.microsoft.com/office/powerpoint/2010/main" val="242094991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72343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834963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266674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0E0D489-B745-4F8E-8D7C-59389421DAA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1136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Is GZRS only for HS waiting to hear from Jes</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130</a:t>
            </a:fld>
            <a:endParaRPr lang="en-US" dirty="0"/>
          </a:p>
        </p:txBody>
      </p:sp>
    </p:spTree>
    <p:extLst>
      <p:ext uri="{BB962C8B-B14F-4D97-AF65-F5344CB8AC3E}">
        <p14:creationId xmlns:p14="http://schemas.microsoft.com/office/powerpoint/2010/main" val="36575301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800" b="0" i="0" u="none" strike="noStrike" kern="0" cap="none" spc="0" normalizeH="0" baseline="0" noProof="0" smtClean="0">
                <a:ln>
                  <a:noFill/>
                </a:ln>
                <a:solidFill>
                  <a:sysClr val="windowText" lastClr="000000"/>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dirty="0">
              <a:ln>
                <a:noFill/>
              </a:ln>
              <a:solidFill>
                <a:sysClr val="windowText" lastClr="000000"/>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37396022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132</a:t>
            </a:fld>
            <a:endParaRPr lang="en-US" dirty="0"/>
          </a:p>
        </p:txBody>
      </p:sp>
    </p:spTree>
    <p:extLst>
      <p:ext uri="{BB962C8B-B14F-4D97-AF65-F5344CB8AC3E}">
        <p14:creationId xmlns:p14="http://schemas.microsoft.com/office/powerpoint/2010/main" val="8384884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right</a:t>
            </a:r>
          </a:p>
          <a:p>
            <a:endParaRPr lang="en-US" dirty="0"/>
          </a:p>
          <a:p>
            <a:r>
              <a:rPr lang="en-US" dirty="0"/>
              <a:t>Powershell</a:t>
            </a:r>
          </a:p>
          <a:p>
            <a:r>
              <a:rPr lang="en-US" dirty="0"/>
              <a:t>Az CLI</a:t>
            </a:r>
          </a:p>
          <a:p>
            <a:r>
              <a:rPr lang="en-US" dirty="0"/>
              <a:t>Bicep</a:t>
            </a:r>
          </a:p>
          <a:p>
            <a:r>
              <a:rPr lang="en-US" dirty="0"/>
              <a:t>Terraform</a:t>
            </a:r>
          </a:p>
          <a:p>
            <a:r>
              <a:rPr lang="en-US" dirty="0"/>
              <a:t>Azure Portal mobile app</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60903160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134</a:t>
            </a:fld>
            <a:endParaRPr lang="en-US" dirty="0"/>
          </a:p>
        </p:txBody>
      </p:sp>
    </p:spTree>
    <p:extLst>
      <p:ext uri="{BB962C8B-B14F-4D97-AF65-F5344CB8AC3E}">
        <p14:creationId xmlns:p14="http://schemas.microsoft.com/office/powerpoint/2010/main" val="54022307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63429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Answers</a:t>
            </a:r>
          </a:p>
          <a:p>
            <a:endParaRPr lang="en-US" dirty="0"/>
          </a:p>
          <a:p>
            <a:r>
              <a:rPr lang="en-US" dirty="0"/>
              <a:t>D</a:t>
            </a:r>
          </a:p>
          <a:p>
            <a:endParaRPr lang="en-US" dirty="0"/>
          </a:p>
          <a:p>
            <a:r>
              <a:rPr lang="en-US" dirty="0"/>
              <a:t>And </a:t>
            </a:r>
          </a:p>
          <a:p>
            <a:endParaRPr lang="en-US" dirty="0"/>
          </a:p>
          <a:p>
            <a:r>
              <a:rPr lang="en-US" dirty="0"/>
              <a:t>A</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7624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22595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7153" lvl="1" indent="0">
              <a:buNone/>
            </a:pPr>
            <a:endParaRPr lang="en-US" sz="2800"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7321595"/>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141</a:t>
            </a:fld>
            <a:endParaRPr lang="en-US" dirty="0"/>
          </a:p>
        </p:txBody>
      </p:sp>
    </p:spTree>
    <p:extLst>
      <p:ext uri="{BB962C8B-B14F-4D97-AF65-F5344CB8AC3E}">
        <p14:creationId xmlns:p14="http://schemas.microsoft.com/office/powerpoint/2010/main" val="5410079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2125357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161616"/>
                </a:solidFill>
                <a:effectLst/>
                <a:latin typeface="Segoe UI" panose="020B0502040204020203" pitchFamily="34" charset="0"/>
              </a:rPr>
              <a:t>Microsoft owns and operates one of the largest backbone networks in the world. This global and sophisticated architecture, spanning more than 165,000 miles, connects our datacenters and customers.</a:t>
            </a:r>
          </a:p>
          <a:p>
            <a:endParaRPr lang="en-US" b="0" i="0" dirty="0">
              <a:solidFill>
                <a:srgbClr val="161616"/>
              </a:solidFill>
              <a:effectLst/>
              <a:latin typeface="Segoe UI" panose="020B0502040204020203"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266235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Special region types = Azure Government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Region redundancy – Many azure services use cross region replication for redundancy like Azure Storage or geo-replicated databases.</a:t>
            </a:r>
          </a:p>
          <a:p>
            <a:r>
              <a:rPr lang="en-US" dirty="0"/>
              <a:t>Paired Regions = Regions that are used to cross-replicate and ensure isolation, priority recovery, and sequential updates.</a:t>
            </a:r>
          </a:p>
          <a:p>
            <a:r>
              <a:rPr lang="en-US" dirty="0"/>
              <a:t>Resource and Regions = Sometimes moving resources across regions is not easy. Some resources have to exist in the same region (Ex. All databases in the same logical server must be in the same region) and can incur egress.</a:t>
            </a:r>
          </a:p>
          <a:p>
            <a:r>
              <a:rPr lang="en-US" dirty="0"/>
              <a:t>Carefully consider where you Application in the cloud will reside vs your data.</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37648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635581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latin typeface="Calibri" panose="020F0502020204030204"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7123053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136548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484162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9954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82"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49868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779661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296682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mins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5051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38541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4922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the limit (based on VM size) for managed disk capacity is 64 disk * 32TB = 2048 TB</a:t>
            </a:r>
          </a:p>
          <a:p>
            <a:r>
              <a:rPr lang="en-US" dirty="0"/>
              <a:t>Maximum size of a single SQL Server database is </a:t>
            </a:r>
            <a:r>
              <a:rPr lang="en-US" b="0" i="0" dirty="0">
                <a:solidFill>
                  <a:srgbClr val="171717"/>
                </a:solidFill>
                <a:effectLst/>
                <a:latin typeface="Segoe UI" panose="020B0502040204020203" pitchFamily="34" charset="0"/>
              </a:rPr>
              <a:t>524,272 terabytes</a:t>
            </a:r>
          </a:p>
          <a:p>
            <a:r>
              <a:rPr lang="en-US" b="0" i="0" dirty="0">
                <a:solidFill>
                  <a:srgbClr val="171717"/>
                </a:solidFill>
                <a:effectLst/>
                <a:latin typeface="Segoe UI" panose="020B0502040204020203" pitchFamily="34" charset="0"/>
              </a:rPr>
              <a:t>Max size of a single db file is </a:t>
            </a:r>
            <a:r>
              <a:rPr lang="en-US" dirty="0">
                <a:effectLst/>
              </a:rPr>
              <a:t>16 TB</a:t>
            </a: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695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7250865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6E828E-C532-43F6-8A62-B544E9E66DF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83251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8264196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6371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2269519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759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0843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01365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1726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675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81552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834720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1" dirty="0"/>
              <a:t>START HERE AND REVIEW THE OUTLINE HERE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87507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3505661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4005072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263693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CDF2885-C677-6341-835A-E92F0BF5150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18668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17692499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11981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21032094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877642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u="sng" dirty="0">
                <a:solidFill>
                  <a:srgbClr val="E3E3E3"/>
                </a:solidFill>
                <a:effectLst/>
                <a:latin typeface="Segoe UI" panose="020B0502040204020203" pitchFamily="34" charset="0"/>
              </a:rPr>
              <a:t>Premium SSD</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SSDs have low-latency disk support perfect for IO-intensive mission-critical workloads. Premium SSDs can only be used with VM series that support premium storage and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we only recommend VMs that support both Premium Disk storage and caching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An Azure VM supports attaching several Premium Storage disks in a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storage pool</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applications can have up to 64 TB of storage per VM. This is what Storage Spaces is doing for us behind the scenes – which we will get to in a little more detail, but just think of it as a software RAID solution for the purposes of combining disks for performance and capacity.</a:t>
            </a: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Virtual Machines can achieve up to 80,000 uncached IOPS (input/output operations per second) per VM and 2 GB uncached per second disk throughput using storage spaces.</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Premium disks helps support this solution with disks scaled from the P1 up to the P80, but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there are features only available </a:t>
            </a:r>
            <a:r>
              <a:rPr lang="en-US" sz="1800" dirty="0">
                <a:effectLst/>
                <a:latin typeface="Calibri" panose="020F0502020204030204" pitchFamily="34" charset="0"/>
                <a:ea typeface="Calibri" panose="020F0502020204030204" pitchFamily="34" charset="0"/>
                <a:cs typeface="Times New Roman" panose="02020603050405020304" pitchFamily="18" charset="0"/>
              </a:rPr>
              <a:t>on certain disk sizes. Bursting is available on the P1 to P20, caching is available on the P30 and P40s. Reservations are available for disks P30 and larger for example.</a:t>
            </a:r>
          </a:p>
          <a:p>
            <a:pPr marL="0" marR="0">
              <a:lnSpc>
                <a:spcPct val="107000"/>
              </a:lnSpc>
              <a:spcBef>
                <a:spcPts val="0"/>
              </a:spcBef>
              <a:spcAft>
                <a:spcPts val="800"/>
              </a:spcAft>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Recommendation: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Because of the caching support we only recommend using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P30 and P40 for the Data disks</a:t>
            </a:r>
            <a:r>
              <a:rPr lang="en-US" sz="1800" dirty="0">
                <a:effectLst/>
                <a:latin typeface="Calibri" panose="020F0502020204030204" pitchFamily="34" charset="0"/>
                <a:ea typeface="Calibri" panose="020F0502020204030204" pitchFamily="34" charset="0"/>
                <a:cs typeface="Times New Roman" panose="02020603050405020304" pitchFamily="18" charset="0"/>
              </a:rPr>
              <a:t>. Caching support is not recommended for log files so admins can use P30 – P80 for the Log disks.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 recommend customers start with the P30 and use storage spaces to increase the throughput to the VMs limits.</a:t>
            </a:r>
          </a:p>
          <a:p>
            <a:pPr marL="285750" marR="0"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It is </a:t>
            </a:r>
            <a:r>
              <a:rPr lang="en-US" sz="1800" u="sng" dirty="0">
                <a:effectLst/>
                <a:latin typeface="Calibri" panose="020F0502020204030204" pitchFamily="34" charset="0"/>
                <a:ea typeface="Calibri" panose="020F0502020204030204" pitchFamily="34" charset="0"/>
                <a:cs typeface="Times New Roman" panose="02020603050405020304" pitchFamily="18" charset="0"/>
              </a:rPr>
              <a:t>not recommended </a:t>
            </a:r>
            <a:r>
              <a:rPr lang="en-US" sz="1800" dirty="0">
                <a:effectLst/>
                <a:latin typeface="Calibri" panose="020F0502020204030204" pitchFamily="34" charset="0"/>
                <a:ea typeface="Calibri" panose="020F0502020204030204" pitchFamily="34" charset="0"/>
                <a:cs typeface="Times New Roman" panose="02020603050405020304" pitchFamily="18" charset="0"/>
              </a:rPr>
              <a:t>to use disks that support disk level bursting (P1 – P20) as the experience can be inconsistent and lead to perceptions of poor performance.</a:t>
            </a:r>
          </a:p>
          <a:p>
            <a:pPr marL="498732" marR="0" lvl="1" indent="-285750">
              <a:lnSpc>
                <a:spcPct val="107000"/>
              </a:lnSpc>
              <a:spcBef>
                <a:spcPts val="0"/>
              </a:spcBef>
              <a:spcAft>
                <a:spcPts val="800"/>
              </a:spcAft>
              <a:buFont typeface="Arial" panose="020B0604020202020204" pitchFamily="34" charset="0"/>
              <a:buChar char="•"/>
            </a:pPr>
            <a:r>
              <a:rPr lang="en-US" sz="4400" b="0" i="0" dirty="0">
                <a:solidFill>
                  <a:srgbClr val="171717"/>
                </a:solidFill>
                <a:effectLst/>
                <a:latin typeface="Segoe UI" panose="020B0502040204020203" pitchFamily="34" charset="0"/>
              </a:rPr>
              <a:t>The reason is that bursting is automatic and operates based on a credit system and under this credit system.</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All burst disk sizes start with a full burst when the disk is attached to a Virtual Machine. Bursting supports a max duration at the peak burst limit of 30 mins.</a:t>
            </a:r>
          </a:p>
          <a:p>
            <a:pPr marL="498732" marR="0" lvl="1" indent="-285750">
              <a:lnSpc>
                <a:spcPct val="107000"/>
              </a:lnSpc>
              <a:spcBef>
                <a:spcPts val="0"/>
              </a:spcBef>
              <a:spcAft>
                <a:spcPts val="800"/>
              </a:spcAft>
              <a:buFont typeface="Arial" panose="020B0604020202020204" pitchFamily="34" charset="0"/>
              <a:buChar char="•"/>
            </a:pPr>
            <a:r>
              <a:rPr lang="en-US" sz="6000" b="0" i="0" dirty="0">
                <a:solidFill>
                  <a:srgbClr val="171717"/>
                </a:solidFill>
                <a:effectLst/>
                <a:latin typeface="Segoe UI" panose="020B0502040204020203" pitchFamily="34" charset="0"/>
              </a:rPr>
              <a:t>I personally only recommend intentionally using bursting for web servers and application servers.</a:t>
            </a:r>
            <a:endParaRPr lang="en-US" sz="4400" b="0" i="0" dirty="0">
              <a:solidFill>
                <a:srgbClr val="171717"/>
              </a:solidFill>
              <a:effectLst/>
              <a:latin typeface="Segoe UI" panose="020B0502040204020203" pitchFamily="34" charset="0"/>
            </a:endParaRPr>
          </a:p>
          <a:p>
            <a:endParaRPr lang="en-US" b="1" dirty="0"/>
          </a:p>
          <a:p>
            <a:r>
              <a:rPr lang="en-US" b="1" dirty="0"/>
              <a:t>------------------------</a:t>
            </a:r>
          </a:p>
          <a:p>
            <a:endParaRPr lang="en-US" b="1" dirty="0"/>
          </a:p>
          <a:p>
            <a:r>
              <a:rPr lang="en-US" b="1" dirty="0"/>
              <a:t>Advice</a:t>
            </a:r>
          </a:p>
          <a:p>
            <a:pPr marL="171450" indent="-171450">
              <a:buFont typeface="Arial" panose="020B0604020202020204" pitchFamily="34" charset="0"/>
              <a:buChar char="•"/>
            </a:pPr>
            <a:r>
              <a:rPr lang="en-US" b="0" dirty="0"/>
              <a:t>Taking a look at the premium disk options, start considering disks at the P30 and P40 levels. </a:t>
            </a:r>
          </a:p>
          <a:p>
            <a:pPr marL="171450" indent="-171450">
              <a:buFont typeface="Arial" panose="020B0604020202020204" pitchFamily="34" charset="0"/>
              <a:buChar char="•"/>
            </a:pPr>
            <a:r>
              <a:rPr lang="en-US" b="0" dirty="0"/>
              <a:t>Most customers choose P30 or P40s for their SQL Server data files in a large stripe, storage pool and will have a separate pool for their log drive.</a:t>
            </a:r>
          </a:p>
          <a:p>
            <a:pPr marL="171450" indent="-171450">
              <a:buFont typeface="Arial" panose="020B0604020202020204" pitchFamily="34" charset="0"/>
              <a:buChar char="•"/>
            </a:pPr>
            <a:r>
              <a:rPr lang="en-US" b="0" dirty="0"/>
              <a:t>Separate data and log is very important, not just for workload separation, but for caching reasons which we will discuss later.</a:t>
            </a:r>
          </a:p>
          <a:p>
            <a:pPr marL="171450" indent="-171450">
              <a:buFont typeface="Arial" panose="020B0604020202020204" pitchFamily="34" charset="0"/>
              <a:buChar char="•"/>
            </a:pPr>
            <a:r>
              <a:rPr lang="en-US" b="0" dirty="0"/>
              <a:t>Remember, the disk IOps and throughput should not exceed what that virtual machine can handle.</a:t>
            </a:r>
          </a:p>
          <a:p>
            <a:endParaRPr lang="en-US" b="1" dirty="0"/>
          </a:p>
          <a:p>
            <a:r>
              <a:rPr lang="en-US" b="1" dirty="0"/>
              <a:t>What disk types are available in Azure?</a:t>
            </a:r>
            <a:br>
              <a:rPr lang="en-US" dirty="0"/>
            </a:br>
            <a:r>
              <a:rPr lang="en-US" dirty="0"/>
              <a:t>https://docs.microsoft.com/en-us/azure/virtual-machines/disks-types#premium-ssd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1B81E1-D1CF-456A-834B-29B6EF5288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5052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E3E3E3"/>
                </a:solidFill>
                <a:effectLst/>
                <a:latin typeface="Segoe UI" panose="020B0502040204020203" pitchFamily="34" charset="0"/>
              </a:rPr>
              <a:t>So now… Consider this example… this time at the virtual machine level (VM IO Throttling..)</a:t>
            </a:r>
            <a:br>
              <a:rPr lang="en-US" b="1" i="0" dirty="0">
                <a:solidFill>
                  <a:srgbClr val="E3E3E3"/>
                </a:solidFill>
                <a:effectLst/>
                <a:latin typeface="Segoe UI" panose="020B0502040204020203" pitchFamily="34" charset="0"/>
              </a:rPr>
            </a:br>
            <a:endParaRPr lang="en-US" b="1" i="0" dirty="0">
              <a:solidFill>
                <a:srgbClr val="E3E3E3"/>
              </a:solidFill>
              <a:effectLst/>
              <a:latin typeface="Segoe UI" panose="020B0502040204020203" pitchFamily="34" charset="0"/>
            </a:endParaRPr>
          </a:p>
          <a:p>
            <a:pPr algn="l"/>
            <a:r>
              <a:rPr lang="en-US" b="1" i="0" dirty="0">
                <a:solidFill>
                  <a:srgbClr val="E3E3E3"/>
                </a:solidFill>
                <a:effectLst/>
                <a:latin typeface="Segoe UI" panose="020B0502040204020203" pitchFamily="34" charset="0"/>
              </a:rPr>
              <a:t>In this case we are increasing the applications required IOPS. The app is now asking for 15,000 IOPS.</a:t>
            </a:r>
          </a:p>
          <a:p>
            <a:pPr algn="l"/>
            <a:br>
              <a:rPr lang="en-US" b="0" i="0" dirty="0">
                <a:solidFill>
                  <a:srgbClr val="E3E3E3"/>
                </a:solidFill>
                <a:effectLst/>
                <a:latin typeface="Segoe UI" panose="020B0502040204020203" pitchFamily="34" charset="0"/>
              </a:rPr>
            </a:br>
            <a:r>
              <a:rPr lang="en-US" b="0" i="0" dirty="0">
                <a:solidFill>
                  <a:srgbClr val="E3E3E3"/>
                </a:solidFill>
                <a:effectLst/>
                <a:latin typeface="Segoe UI" panose="020B0502040204020203" pitchFamily="34" charset="0"/>
              </a:rPr>
              <a:t>Again… We have a Standard_E8ds_v4. </a:t>
            </a:r>
            <a:r>
              <a:rPr lang="en-US" b="0" i="0" u="sng" dirty="0">
                <a:solidFill>
                  <a:srgbClr val="E3E3E3"/>
                </a:solidFill>
                <a:effectLst/>
                <a:latin typeface="Segoe UI" panose="020B0502040204020203" pitchFamily="34" charset="0"/>
              </a:rPr>
              <a:t>The key piece here is that there are 12,800 uncached IOPS for this machine. </a:t>
            </a:r>
            <a:r>
              <a:rPr lang="en-US" b="1" i="0" u="sng" dirty="0">
                <a:solidFill>
                  <a:srgbClr val="E3E3E3"/>
                </a:solidFill>
                <a:effectLst/>
                <a:latin typeface="Segoe UI" panose="020B0502040204020203" pitchFamily="34" charset="0"/>
              </a:rPr>
              <a:t>We also have the P30 Disks.</a:t>
            </a:r>
          </a:p>
          <a:p>
            <a:pPr algn="l"/>
            <a:endParaRPr lang="en-US" b="1"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There are</a:t>
            </a:r>
            <a:r>
              <a:rPr lang="en-US" b="0" i="0" dirty="0">
                <a:solidFill>
                  <a:srgbClr val="4C4C51"/>
                </a:solidFill>
                <a:effectLst/>
                <a:latin typeface="Segoe UI" panose="020B0502040204020203" pitchFamily="34" charset="0"/>
              </a:rPr>
              <a:t> 3 x </a:t>
            </a:r>
            <a:r>
              <a:rPr lang="en-US" b="0" i="0" dirty="0">
                <a:solidFill>
                  <a:srgbClr val="E3E3E3"/>
                </a:solidFill>
                <a:effectLst/>
                <a:latin typeface="Segoe UI" panose="020B0502040204020203" pitchFamily="34" charset="0"/>
              </a:rPr>
              <a:t>P30 data disks that each support u</a:t>
            </a:r>
            <a:r>
              <a:rPr lang="en-US" b="0" i="0" dirty="0">
                <a:solidFill>
                  <a:srgbClr val="4C4C51"/>
                </a:solidFill>
                <a:effectLst/>
                <a:latin typeface="Segoe UI" panose="020B0502040204020203" pitchFamily="34" charset="0"/>
              </a:rPr>
              <a:t>p to 5,000 IOPS. </a:t>
            </a:r>
          </a:p>
          <a:p>
            <a:pPr algn="l"/>
            <a:endParaRPr lang="en-US" b="0" i="0" dirty="0">
              <a:solidFill>
                <a:srgbClr val="4C4C51"/>
              </a:solidFill>
              <a:effectLst/>
              <a:latin typeface="Segoe UI" panose="020B0502040204020203" pitchFamily="34" charset="0"/>
            </a:endParaRPr>
          </a:p>
          <a:p>
            <a:pPr algn="l"/>
            <a:r>
              <a:rPr lang="en-US" b="0" i="0" dirty="0">
                <a:solidFill>
                  <a:srgbClr val="4C4C51"/>
                </a:solidFill>
                <a:effectLst/>
                <a:latin typeface="Segoe UI" panose="020B0502040204020203" pitchFamily="34" charset="0"/>
              </a:rPr>
              <a:t>Here is the process..</a:t>
            </a:r>
          </a:p>
          <a:p>
            <a:pPr algn="l"/>
            <a:endParaRPr lang="en-US" b="0" i="0" dirty="0">
              <a:solidFill>
                <a:srgbClr val="4C4C51"/>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application running on the virtual machine makes a request that requires 15,000 IOPS to the VM.</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marL="228600" indent="-228600" algn="l">
              <a:buAutoNum type="arabicPeriod"/>
            </a:pPr>
            <a:r>
              <a:rPr lang="en-US" b="0" i="0" dirty="0">
                <a:solidFill>
                  <a:srgbClr val="E3E3E3"/>
                </a:solidFill>
                <a:effectLst/>
                <a:latin typeface="Segoe UI" panose="020B0502040204020203" pitchFamily="34" charset="0"/>
              </a:rPr>
              <a:t>The 15,000 IOPS are then broken down into three different requests to the different disks with 5,000 IOPS are requested to each data disk.</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All attached disks are P30 disks and they can handle 5,000 IOPS. So, they respond back with their requested amounts. </a:t>
            </a:r>
            <a:br>
              <a:rPr lang="en-US" b="0" i="0" dirty="0">
                <a:solidFill>
                  <a:srgbClr val="E3E3E3"/>
                </a:solidFill>
                <a:effectLst/>
                <a:latin typeface="Segoe UI" panose="020B0502040204020203" pitchFamily="34" charset="0"/>
              </a:rPr>
            </a:br>
            <a:endParaRPr lang="en-US" b="0" i="0" dirty="0">
              <a:solidFill>
                <a:srgbClr val="E3E3E3"/>
              </a:solidFill>
              <a:effectLst/>
              <a:latin typeface="Segoe UI" panose="020B0502040204020203" pitchFamily="34" charset="0"/>
            </a:endParaRPr>
          </a:p>
          <a:p>
            <a:pPr algn="l"/>
            <a:r>
              <a:rPr lang="en-US" b="1" i="0" u="sng" dirty="0">
                <a:solidFill>
                  <a:srgbClr val="E3E3E3"/>
                </a:solidFill>
                <a:effectLst/>
                <a:latin typeface="Segoe UI" panose="020B0502040204020203" pitchFamily="34" charset="0"/>
              </a:rPr>
              <a:t>Because the E8ds_v4 virtual machine can execute only up to uncached 12,800 IOPS, this limits what is returned to the application.</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In this case the virtual machine is capping the IOPS and not the underlying disks.</a:t>
            </a:r>
          </a:p>
          <a:p>
            <a:pPr algn="l"/>
            <a:endParaRPr lang="en-US" b="0" i="0" dirty="0">
              <a:solidFill>
                <a:srgbClr val="E3E3E3"/>
              </a:solidFill>
              <a:effectLst/>
              <a:latin typeface="Segoe UI" panose="020B0502040204020203" pitchFamily="34" charset="0"/>
            </a:endParaRPr>
          </a:p>
          <a:p>
            <a:pPr algn="l"/>
            <a:r>
              <a:rPr lang="en-US" b="0" i="0" dirty="0">
                <a:solidFill>
                  <a:srgbClr val="E3E3E3"/>
                </a:solidFill>
                <a:effectLst/>
                <a:latin typeface="Segoe UI" panose="020B0502040204020203" pitchFamily="34" charset="0"/>
              </a:rPr>
              <a:t>It may not be by a lot, but the application is not getting all the IOPS it is asking for.</a:t>
            </a:r>
          </a:p>
          <a:p>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12932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493800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2111148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37555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9350359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92682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86743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344259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489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71152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6143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Eliminates need for Azure Load Balancer</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Faster failover (no external probe latency)</a:t>
            </a: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SQL Server natively supports multi subnet</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No restriction on SQL Server version</a:t>
            </a:r>
            <a:r>
              <a:rPr lang="en-US" b="0" i="0" dirty="0">
                <a:solidFill>
                  <a:srgbClr val="000000"/>
                </a:solidFill>
                <a:effectLst/>
                <a:latin typeface="Calibri" panose="020F0502020204030204" pitchFamily="34" charset="0"/>
              </a:rPr>
              <a:t>​ or </a:t>
            </a:r>
            <a:r>
              <a:rPr lang="en-US" b="0" i="0" u="none" strike="noStrike" dirty="0">
                <a:solidFill>
                  <a:srgbClr val="000000"/>
                </a:solidFill>
                <a:effectLst/>
                <a:latin typeface="Calibri" panose="020F0502020204030204" pitchFamily="34" charset="0"/>
              </a:rPr>
              <a:t>Windows version</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pPr algn="l" rtl="0" fontAlgn="base">
              <a:buFont typeface="Arial" panose="020B0604020202020204" pitchFamily="34" charset="0"/>
              <a:buChar char="•"/>
            </a:pPr>
            <a:r>
              <a:rPr lang="en-US" b="0" i="0" u="none" strike="noStrike" dirty="0">
                <a:solidFill>
                  <a:srgbClr val="000000"/>
                </a:solidFill>
                <a:effectLst/>
                <a:latin typeface="Calibri" panose="020F0502020204030204" pitchFamily="34" charset="0"/>
              </a:rPr>
              <a:t>All SQL Server features work right out of the box</a:t>
            </a:r>
            <a:r>
              <a:rPr lang="en-US" b="0" i="0" dirty="0">
                <a:solidFill>
                  <a:srgbClr val="000000"/>
                </a:solidFill>
                <a:effectLst/>
                <a:latin typeface="Calibri" panose="020F0502020204030204" pitchFamily="34" charset="0"/>
              </a:rPr>
              <a:t>​</a:t>
            </a:r>
            <a:endParaRPr lang="en-US" b="0" i="0" dirty="0">
              <a:solidFill>
                <a:srgbClr val="000000"/>
              </a:solidFill>
              <a:effectLst/>
              <a:latin typeface="Arial" panose="020B0604020202020204" pitchFamily="34" charset="0"/>
            </a:endParaRP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07513091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530481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23745026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49063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b="1" dirty="0">
              <a:latin typeface="Segoe UI Light"/>
              <a:cs typeface="Segoe UI Light"/>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405768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9177917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9371746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43748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317600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TODO: Read through this https://learn.microsoft.com/en-us/azure/azure-sql/managed-instance/frequently-asked-questions-faq</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066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77</a:t>
            </a:fld>
            <a:endParaRPr lang="en-US" dirty="0"/>
          </a:p>
        </p:txBody>
      </p:sp>
    </p:spTree>
    <p:extLst>
      <p:ext uri="{BB962C8B-B14F-4D97-AF65-F5344CB8AC3E}">
        <p14:creationId xmlns:p14="http://schemas.microsoft.com/office/powerpoint/2010/main" val="275596118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0810125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11/14/2023 12:26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245073331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59565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hlinkClick r:id="rId3"/>
              </a:rPr>
              <a:t>Cloud computing and Azure - Training | Microsoft Learn</a:t>
            </a:r>
            <a:endParaRPr lang="en-US" b="0" i="0" dirty="0">
              <a:solidFill>
                <a:srgbClr val="161616"/>
              </a:solidFill>
              <a:effectLst/>
              <a:latin typeface="Segoe UI" panose="020B0502040204020203" pitchFamily="34" charset="0"/>
            </a:endParaRP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So, what is the cloud? In short, it’s a collection of gigantic datacenters spread out across the globe. Each datacenter consists of thousands of connected servers that can run any kind of operating system and app you can think of.</a:t>
            </a:r>
          </a:p>
          <a:p>
            <a:pPr algn="l"/>
            <a:r>
              <a:rPr lang="en-US" b="0" i="0" dirty="0">
                <a:solidFill>
                  <a:srgbClr val="161616"/>
                </a:solidFill>
                <a:effectLst/>
                <a:latin typeface="Segoe UI" panose="020B0502040204020203" pitchFamily="34" charset="0"/>
              </a:rPr>
              <a:t>Cloud computing is a technology that allows you to access and use computer resources (like software, storage, and processing power) over the internet without needing to own or physically manage those resources yourself.</a:t>
            </a:r>
          </a:p>
          <a:p>
            <a:pPr algn="l"/>
            <a:endParaRPr lang="en-US" b="0" i="0" dirty="0">
              <a:solidFill>
                <a:srgbClr val="161616"/>
              </a:solidFill>
              <a:effectLst/>
              <a:latin typeface="Segoe UI" panose="020B0502040204020203" pitchFamily="34" charset="0"/>
            </a:endParaRPr>
          </a:p>
          <a:p>
            <a:pPr algn="l"/>
            <a:r>
              <a:rPr lang="en-US" b="0" i="0" dirty="0">
                <a:solidFill>
                  <a:srgbClr val="161616"/>
                </a:solidFill>
                <a:effectLst/>
                <a:latin typeface="Segoe UI" panose="020B0502040204020203" pitchFamily="34" charset="0"/>
              </a:rPr>
              <a:t>Azure is a Microsoft cloud platform consisting of more than 200 services and products. It covers a range of different topics, including AI, app development, data science, machine learning, storage, and much more.</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8525265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295175734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72929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9284965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643410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69822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10648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297712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dirty="0"/>
          </a:p>
        </p:txBody>
      </p:sp>
    </p:spTree>
    <p:extLst>
      <p:ext uri="{BB962C8B-B14F-4D97-AF65-F5344CB8AC3E}">
        <p14:creationId xmlns:p14="http://schemas.microsoft.com/office/powerpoint/2010/main" val="119635756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17">
              <a:buFont typeface="Arial" panose="020B0604020202020204" pitchFamily="34" charset="0"/>
              <a:buNone/>
            </a:pPr>
            <a:r>
              <a:rPr lang="en-US" sz="2000" dirty="0">
                <a:gradFill>
                  <a:gsLst>
                    <a:gs pos="2917">
                      <a:schemeClr val="tx1"/>
                    </a:gs>
                    <a:gs pos="30000">
                      <a:schemeClr val="tx1"/>
                    </a:gs>
                  </a:gsLst>
                  <a:lin ang="5400000" scaled="0"/>
                </a:gradFill>
              </a:rPr>
              <a:t>Point out that I didn’t use the term High here because in the cloud we think zones help make it “high”</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422745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692976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0746032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sz="900" b="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260715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Removing data like GDPR</a:t>
            </a:r>
          </a:p>
          <a:p>
            <a:endParaRPr lang="en-US" dirty="0"/>
          </a:p>
          <a:p>
            <a:r>
              <a:rPr lang="en-US" dirty="0"/>
              <a:t>TODO: GZRS for HS only</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4279150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57450172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1466453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Examples of new DMVs: sys.server_resource_stats and </a:t>
            </a:r>
            <a:r>
              <a:rPr lang="en-US" b="1" i="0" dirty="0">
                <a:solidFill>
                  <a:srgbClr val="161616"/>
                </a:solidFill>
                <a:effectLst/>
                <a:latin typeface="Segoe UI" panose="020B0502040204020203" pitchFamily="34" charset="0"/>
              </a:rPr>
              <a:t>sys.dm_os_out_of_memory_events</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74203476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305861972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D3FDAE-BD53-434C-AF1E-BD75EF56D1F1}" type="slidenum">
              <a:rPr lang="en-US" smtClean="0"/>
              <a:t>107</a:t>
            </a:fld>
            <a:endParaRPr lang="en-US" dirty="0"/>
          </a:p>
        </p:txBody>
      </p:sp>
    </p:spTree>
    <p:extLst>
      <p:ext uri="{BB962C8B-B14F-4D97-AF65-F5344CB8AC3E}">
        <p14:creationId xmlns:p14="http://schemas.microsoft.com/office/powerpoint/2010/main" val="21095453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596507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43553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indent="-457200">
              <a:spcAft>
                <a:spcPts val="600"/>
              </a:spcAft>
              <a:defRPr/>
            </a:pPr>
            <a:endParaRPr lang="en-US" sz="900" dirty="0">
              <a:gradFill>
                <a:gsLst>
                  <a:gs pos="2917">
                    <a:prstClr val="white"/>
                  </a:gs>
                  <a:gs pos="30000">
                    <a:prstClr val="white"/>
                  </a:gs>
                </a:gsLst>
                <a:lin ang="5400000" scaled="0"/>
              </a:gradFill>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807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764144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Deployment includes choices and verification</a:t>
            </a:r>
          </a:p>
          <a:p>
            <a:r>
              <a:rPr lang="en-US" dirty="0"/>
              <a:t>Migration includes load data</a:t>
            </a:r>
          </a:p>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031026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113</a:t>
            </a:fld>
            <a:endParaRPr lang="en-US" dirty="0"/>
          </a:p>
        </p:txBody>
      </p:sp>
    </p:spTree>
    <p:extLst>
      <p:ext uri="{BB962C8B-B14F-4D97-AF65-F5344CB8AC3E}">
        <p14:creationId xmlns:p14="http://schemas.microsoft.com/office/powerpoint/2010/main" val="296120065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8329057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115</a:t>
            </a:fld>
            <a:endParaRPr lang="en-US" dirty="0"/>
          </a:p>
        </p:txBody>
      </p:sp>
    </p:spTree>
    <p:extLst>
      <p:ext uri="{BB962C8B-B14F-4D97-AF65-F5344CB8AC3E}">
        <p14:creationId xmlns:p14="http://schemas.microsoft.com/office/powerpoint/2010/main" val="15931099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416050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Diagnostics include event logs and resource stats across all databases from sys.resource_stats.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72567881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TODO: Verbally mention purchasing model for DTU vs vCore</a:t>
            </a:r>
          </a:p>
          <a:p>
            <a:endParaRPr lang="en-US" dirty="0"/>
          </a:p>
          <a:p>
            <a:r>
              <a:rPr lang="en-US" dirty="0"/>
              <a:t>TODO: Add billing here</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dirty="0"/>
          </a:p>
        </p:txBody>
      </p:sp>
    </p:spTree>
    <p:extLst>
      <p:ext uri="{BB962C8B-B14F-4D97-AF65-F5344CB8AC3E}">
        <p14:creationId xmlns:p14="http://schemas.microsoft.com/office/powerpoint/2010/main" val="33429868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11/14/2023 12:27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243929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2516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121</a:t>
            </a:fld>
            <a:endParaRPr lang="en-US" dirty="0"/>
          </a:p>
        </p:txBody>
      </p:sp>
    </p:spTree>
    <p:extLst>
      <p:ext uri="{BB962C8B-B14F-4D97-AF65-F5344CB8AC3E}">
        <p14:creationId xmlns:p14="http://schemas.microsoft.com/office/powerpoint/2010/main" val="25237550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11/14/2023 12:27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122</a:t>
            </a:fld>
            <a:endParaRPr lang="en-US" dirty="0"/>
          </a:p>
        </p:txBody>
      </p:sp>
    </p:spTree>
    <p:extLst>
      <p:ext uri="{BB962C8B-B14F-4D97-AF65-F5344CB8AC3E}">
        <p14:creationId xmlns:p14="http://schemas.microsoft.com/office/powerpoint/2010/main" val="22090866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00703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56660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99078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11/14/2023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3623505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76499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0"/>
            <a:ext cx="11018839" cy="48339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6586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021103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092572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92587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a:xfrm>
            <a:off x="578836" y="476054"/>
            <a:ext cx="11018520" cy="553998"/>
          </a:xfr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344567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69496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F9432-F855-4659-8D66-CB3DAA0378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ABAFFE-6A90-43F5-A843-364576B7B2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5EFE57-DC66-49AD-8ABE-165D7E9E890A}"/>
              </a:ext>
            </a:extLst>
          </p:cNvPr>
          <p:cNvSpPr>
            <a:spLocks noGrp="1"/>
          </p:cNvSpPr>
          <p:nvPr>
            <p:ph type="dt" sz="half" idx="10"/>
          </p:nvPr>
        </p:nvSpPr>
        <p:spPr/>
        <p:txBody>
          <a:bodyPr/>
          <a:lstStyle/>
          <a:p>
            <a:fld id="{218A0CAF-20D9-46BF-900F-1BE0F317B151}" type="datetimeFigureOut">
              <a:rPr lang="en-US" smtClean="0"/>
              <a:t>11/14/2023</a:t>
            </a:fld>
            <a:endParaRPr lang="en-US" dirty="0"/>
          </a:p>
        </p:txBody>
      </p:sp>
      <p:sp>
        <p:nvSpPr>
          <p:cNvPr id="5" name="Footer Placeholder 4">
            <a:extLst>
              <a:ext uri="{FF2B5EF4-FFF2-40B4-BE49-F238E27FC236}">
                <a16:creationId xmlns:a16="http://schemas.microsoft.com/office/drawing/2014/main" id="{0A764EA6-5707-482F-B4D2-FE0F4CCE30E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29C1685-1D3D-4E14-8617-D27A2BA39E69}"/>
              </a:ext>
            </a:extLst>
          </p:cNvPr>
          <p:cNvSpPr>
            <a:spLocks noGrp="1"/>
          </p:cNvSpPr>
          <p:nvPr>
            <p:ph type="sldNum" sz="quarter" idx="12"/>
          </p:nvPr>
        </p:nvSpPr>
        <p:spPr/>
        <p:txBody>
          <a:bodyPr/>
          <a:lstStyle/>
          <a:p>
            <a:fld id="{65D9EC06-3F63-4FE2-89C2-0A2E106856AC}" type="slidenum">
              <a:rPr lang="en-US" smtClean="0"/>
              <a:t>‹#›</a:t>
            </a:fld>
            <a:endParaRPr lang="en-US" dirty="0"/>
          </a:p>
        </p:txBody>
      </p:sp>
    </p:spTree>
    <p:extLst>
      <p:ext uri="{BB962C8B-B14F-4D97-AF65-F5344CB8AC3E}">
        <p14:creationId xmlns:p14="http://schemas.microsoft.com/office/powerpoint/2010/main" val="638236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5876802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81581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0067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3816197"/>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evice Layout Ligh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Rectangle: Top Corners Rounded 3">
            <a:extLst>
              <a:ext uri="{FF2B5EF4-FFF2-40B4-BE49-F238E27FC236}">
                <a16:creationId xmlns:a16="http://schemas.microsoft.com/office/drawing/2014/main" id="{941F3EA7-B981-4125-ACC7-8D30A86E1054}"/>
              </a:ext>
            </a:extLst>
          </p:cNvPr>
          <p:cNvSpPr/>
          <p:nvPr userDrawn="1"/>
        </p:nvSpPr>
        <p:spPr bwMode="auto">
          <a:xfrm rot="16200000">
            <a:off x="6745677" y="1043227"/>
            <a:ext cx="4871410" cy="6170759"/>
          </a:xfrm>
          <a:prstGeom prst="round2SameRect">
            <a:avLst>
              <a:gd name="adj1" fmla="val 4548"/>
              <a:gd name="adj2" fmla="val 0"/>
            </a:avLst>
          </a:prstGeom>
          <a:solidFill>
            <a:schemeClr val="tx1"/>
          </a:solidFill>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Picture Placeholder 11">
            <a:extLst>
              <a:ext uri="{FF2B5EF4-FFF2-40B4-BE49-F238E27FC236}">
                <a16:creationId xmlns:a16="http://schemas.microsoft.com/office/drawing/2014/main" id="{008F7046-AFA7-4A05-BDE4-3F7234D421AE}"/>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dirty="0"/>
              <a:t>Drag picture to placeholder or click icon to add</a:t>
            </a:r>
          </a:p>
        </p:txBody>
      </p:sp>
    </p:spTree>
    <p:extLst>
      <p:ext uri="{BB962C8B-B14F-4D97-AF65-F5344CB8AC3E}">
        <p14:creationId xmlns:p14="http://schemas.microsoft.com/office/powerpoint/2010/main" val="335648605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2488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18973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82531324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B94F-EEA5-4205-A309-AEEAEEC6D173}"/>
              </a:ext>
            </a:extLst>
          </p:cNvPr>
          <p:cNvSpPr>
            <a:spLocks noGrp="1"/>
          </p:cNvSpPr>
          <p:nvPr>
            <p:ph type="title"/>
          </p:nvPr>
        </p:nvSpPr>
        <p:spPr>
          <a:xfrm>
            <a:off x="361461" y="-95982"/>
            <a:ext cx="10515600" cy="1325563"/>
          </a:xfrm>
        </p:spPr>
        <p:txBody>
          <a:bodyPr>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84A8E4C1-FE2A-49D2-9F5A-CDA486EEA1F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75511-96E1-4DE1-8B58-AFEBFF1569C6}"/>
              </a:ext>
            </a:extLst>
          </p:cNvPr>
          <p:cNvSpPr>
            <a:spLocks noGrp="1"/>
          </p:cNvSpPr>
          <p:nvPr>
            <p:ph type="dt" sz="half" idx="10"/>
          </p:nvPr>
        </p:nvSpPr>
        <p:spPr>
          <a:xfrm>
            <a:off x="838200" y="6434500"/>
            <a:ext cx="2743200" cy="365125"/>
          </a:xfrm>
        </p:spPr>
        <p:txBody>
          <a:bodyPr/>
          <a:lstStyle/>
          <a:p>
            <a:fld id="{EE44F65B-CC9D-4BDD-81E2-3372B226916A}" type="datetime1">
              <a:rPr lang="en-US" smtClean="0"/>
              <a:t>11/14/2023</a:t>
            </a:fld>
            <a:endParaRPr lang="en-US" dirty="0"/>
          </a:p>
        </p:txBody>
      </p:sp>
      <p:sp>
        <p:nvSpPr>
          <p:cNvPr id="5" name="Footer Placeholder 4">
            <a:extLst>
              <a:ext uri="{FF2B5EF4-FFF2-40B4-BE49-F238E27FC236}">
                <a16:creationId xmlns:a16="http://schemas.microsoft.com/office/drawing/2014/main" id="{3181A1A0-1D75-44BB-9964-99EEF7D866B2}"/>
              </a:ext>
            </a:extLst>
          </p:cNvPr>
          <p:cNvSpPr>
            <a:spLocks noGrp="1"/>
          </p:cNvSpPr>
          <p:nvPr>
            <p:ph type="ftr" sz="quarter" idx="11"/>
          </p:nvPr>
        </p:nvSpPr>
        <p:spPr>
          <a:xfrm>
            <a:off x="4038600" y="6434500"/>
            <a:ext cx="4114800" cy="365125"/>
          </a:xfrm>
        </p:spPr>
        <p:txBody>
          <a:bodyPr/>
          <a:lstStyle/>
          <a:p>
            <a:r>
              <a:rPr lang="en-US" dirty="0"/>
              <a:t>Microsoft Confidential – distributed under NDA</a:t>
            </a:r>
          </a:p>
        </p:txBody>
      </p:sp>
      <p:sp>
        <p:nvSpPr>
          <p:cNvPr id="6" name="Slide Number Placeholder 5">
            <a:extLst>
              <a:ext uri="{FF2B5EF4-FFF2-40B4-BE49-F238E27FC236}">
                <a16:creationId xmlns:a16="http://schemas.microsoft.com/office/drawing/2014/main" id="{A3ADB874-2844-42CA-9CC0-14F4A54B4FA0}"/>
              </a:ext>
            </a:extLst>
          </p:cNvPr>
          <p:cNvSpPr>
            <a:spLocks noGrp="1"/>
          </p:cNvSpPr>
          <p:nvPr>
            <p:ph type="sldNum" sz="quarter" idx="12"/>
          </p:nvPr>
        </p:nvSpPr>
        <p:spPr>
          <a:xfrm>
            <a:off x="8610600" y="6434500"/>
            <a:ext cx="2743200" cy="365125"/>
          </a:xfrm>
        </p:spPr>
        <p:txBody>
          <a:bodyPr/>
          <a:lstStyle/>
          <a:p>
            <a:fld id="{11C2705A-8B10-48AD-867E-31A6C7C9622F}" type="slidenum">
              <a:rPr lang="en-US" smtClean="0"/>
              <a:t>‹#›</a:t>
            </a:fld>
            <a:endParaRPr lang="en-US" dirty="0"/>
          </a:p>
        </p:txBody>
      </p:sp>
    </p:spTree>
    <p:extLst>
      <p:ext uri="{BB962C8B-B14F-4D97-AF65-F5344CB8AC3E}">
        <p14:creationId xmlns:p14="http://schemas.microsoft.com/office/powerpoint/2010/main" val="49182823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36789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alphaModFix/>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7817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638626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2900218"/>
            <a:ext cx="9230589" cy="1806514"/>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56270" y="6299345"/>
            <a:ext cx="1554480" cy="333103"/>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Situation:</a:t>
            </a:r>
            <a:endParaRPr lang="en-US" sz="1400" dirty="0">
              <a:solidFill>
                <a:schemeClr val="bg1">
                  <a:lumMod val="50000"/>
                </a:schemeClr>
              </a:solidFill>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162439"/>
            <a:ext cx="25603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23180"/>
            <a:ext cx="8643841" cy="158979"/>
          </a:xfrm>
          <a:prstGeom prst="rect">
            <a:avLst/>
          </a:prstGeom>
        </p:spPr>
        <p:txBody>
          <a:bodyPr lIns="0" tIns="0" rIns="0" bIns="0"/>
          <a:lstStyle>
            <a:lvl1pPr marL="0" indent="0">
              <a:buNone/>
              <a:defRPr sz="1000" b="0" i="0">
                <a:solidFill>
                  <a:schemeClr val="bg1">
                    <a:lumMod val="50000"/>
                  </a:schemeClr>
                </a:solidFill>
                <a:latin typeface="Segoe UI Semilight" panose="020B0402040204020203" pitchFamily="34" charset="0"/>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98621"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Solution:</a:t>
            </a:r>
            <a:endParaRPr lang="en-US" sz="1400" dirty="0">
              <a:solidFill>
                <a:schemeClr val="bg1">
                  <a:lumMod val="50000"/>
                </a:schemeClr>
              </a:solidFill>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162439"/>
            <a:ext cx="228600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9129668" y="4875180"/>
            <a:ext cx="1905338" cy="215444"/>
          </a:xfrm>
          <a:prstGeom prst="rect">
            <a:avLst/>
          </a:prstGeom>
          <a:noFill/>
          <a:ln>
            <a:noFill/>
          </a:ln>
        </p:spPr>
        <p:txBody>
          <a:bodyPr wrap="square" lIns="0" tIns="0" rIns="0" bIns="0" rtlCol="0" anchor="ctr" anchorCtr="0">
            <a:spAutoFit/>
          </a:bodyPr>
          <a:lstStyle/>
          <a:p>
            <a:r>
              <a:rPr lang="en-US" sz="1400" dirty="0">
                <a:solidFill>
                  <a:schemeClr val="bg1">
                    <a:lumMod val="50000"/>
                  </a:schemeClr>
                </a:solidFill>
                <a:latin typeface="Segoe UI Light" panose="020B0502040204020203" pitchFamily="34" charset="0"/>
                <a:cs typeface="Segoe UI Light" panose="020B0502040204020203" pitchFamily="34" charset="0"/>
              </a:rPr>
              <a:t>Impact:</a:t>
            </a:r>
            <a:endParaRPr lang="en-US" sz="1400" dirty="0">
              <a:solidFill>
                <a:schemeClr val="bg1">
                  <a:lumMod val="50000"/>
                </a:schemeClr>
              </a:solidFill>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869969" y="5162439"/>
            <a:ext cx="3017520" cy="1470009"/>
          </a:xfrm>
          <a:prstGeom prst="rect">
            <a:avLst/>
          </a:prstGeom>
        </p:spPr>
        <p:txBody>
          <a:bodyPr lIns="0" tIns="0" rIns="0" bIns="0"/>
          <a:lstStyle>
            <a:lvl1pPr marL="0" indent="0">
              <a:lnSpc>
                <a:spcPct val="100000"/>
              </a:lnSpc>
              <a:buNone/>
              <a:defRPr sz="1300" b="0" i="0">
                <a:latin typeface="Segoe UI Semilight" panose="020B0402040204020203" pitchFamily="34" charset="0"/>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dirty="0"/>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dirty="0"/>
              <a:t>Horizontal banner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p:nvPr>
        </p:nvSpPr>
        <p:spPr>
          <a:xfrm>
            <a:off x="310297" y="3596575"/>
            <a:ext cx="2286000" cy="2397826"/>
          </a:xfrm>
          <a:prstGeom prst="rect">
            <a:avLst/>
          </a:prstGeom>
        </p:spPr>
        <p:txBody>
          <a:bodyPr lIns="0" tIns="0" rIns="0" bIns="0" anchor="b" anchorCtr="0"/>
          <a:lstStyle>
            <a:lvl1pPr marL="0" indent="0">
              <a:lnSpc>
                <a:spcPct val="100000"/>
              </a:lnSpc>
              <a:buNone/>
              <a:defRPr sz="1000" b="1" i="0">
                <a:solidFill>
                  <a:schemeClr val="bg1">
                    <a:lumMod val="50000"/>
                  </a:schemeClr>
                </a:solidFill>
                <a:latin typeface="Segoe UI Semibold" panose="020B0502040204020203" pitchFamily="34" charset="0"/>
                <a:cs typeface="Segoe UI Semibold" panose="020B0502040204020203" pitchFamily="34" charset="0"/>
              </a:defRPr>
            </a:lvl1pPr>
          </a:lstStyle>
          <a:p>
            <a:pPr lvl="0"/>
            <a:endParaRPr lang="en-US"/>
          </a:p>
        </p:txBody>
      </p:sp>
    </p:spTree>
    <p:extLst>
      <p:ext uri="{BB962C8B-B14F-4D97-AF65-F5344CB8AC3E}">
        <p14:creationId xmlns:p14="http://schemas.microsoft.com/office/powerpoint/2010/main" val="13753358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man standing in front of a computer&#10;&#10;">
            <a:extLst>
              <a:ext uri="{FF2B5EF4-FFF2-40B4-BE49-F238E27FC236}">
                <a16:creationId xmlns:a16="http://schemas.microsoft.com/office/drawing/2014/main" id="{156C247A-D430-4639-B14C-6272C6DBE7D3}"/>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8407668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6" y="2425542"/>
            <a:ext cx="4167886"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1"/>
            <a:ext cx="4164583"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Picture 7" descr="A man standing in front of a computer&#10;&#10;">
            <a:extLst>
              <a:ext uri="{FF2B5EF4-FFF2-40B4-BE49-F238E27FC236}">
                <a16:creationId xmlns:a16="http://schemas.microsoft.com/office/drawing/2014/main" id="{DB049787-37A0-4FBC-AA3E-D261F9F9522C}"/>
              </a:ext>
            </a:extLst>
          </p:cNvPr>
          <p:cNvPicPr>
            <a:picLocks noChangeAspect="1"/>
          </p:cNvPicPr>
          <p:nvPr userDrawn="1"/>
        </p:nvPicPr>
        <p:blipFill rotWithShape="1">
          <a:blip r:embed="rId2"/>
          <a:srcRect l="16675" r="16675"/>
          <a:stretch/>
        </p:blipFill>
        <p:spPr bwMode="ltGray">
          <a:xfrm>
            <a:off x="5334001"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085699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4584884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9"/>
            <a:ext cx="9144000" cy="553999"/>
          </a:xfrm>
          <a:noFill/>
        </p:spPr>
        <p:txBody>
          <a:bodyPr lIns="0" tIns="0" rIns="0" bIns="0" anchor="b" anchorCtr="0">
            <a:spAutoFit/>
          </a:bodyPr>
          <a:lstStyle>
            <a:lvl1pPr>
              <a:defRPr sz="3598"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1"/>
            <a:ext cx="9144000" cy="338555"/>
          </a:xfrm>
          <a:noFill/>
        </p:spPr>
        <p:txBody>
          <a:bodyPr wrap="square" lIns="0" tIns="0" rIns="0" bIns="0">
            <a:spAutoFit/>
          </a:bodyPr>
          <a:lstStyle>
            <a:lvl1pPr marL="0" indent="0">
              <a:spcBef>
                <a:spcPts val="0"/>
              </a:spcBef>
              <a:buNone/>
              <a:defRPr sz="2199"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3753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2" y="1435101"/>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152911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2"/>
            <a:ext cx="11018520" cy="1612749"/>
          </a:xfrm>
        </p:spPr>
        <p:txBody>
          <a:bodyPr wrap="square">
            <a:spAutoFit/>
          </a:bodyPr>
          <a:lstStyle>
            <a:lvl1pPr marL="0" indent="0">
              <a:buNone/>
              <a:defRPr/>
            </a:lvl1pPr>
            <a:lvl2pPr marL="228457" indent="0">
              <a:buNone/>
              <a:defRPr/>
            </a:lvl2pPr>
            <a:lvl3pPr marL="456914" indent="0">
              <a:buNone/>
              <a:defRPr/>
            </a:lvl3pPr>
            <a:lvl4pPr marL="685371" indent="0">
              <a:buNone/>
              <a:defRPr/>
            </a:lvl4pPr>
            <a:lvl5pPr marL="91382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459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55181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0" cy="553999"/>
          </a:xfrm>
        </p:spPr>
        <p:txBody>
          <a:bodyPr/>
          <a:lstStyle/>
          <a:p>
            <a:r>
              <a:rPr lang="en-US"/>
              <a:t>Click to edit Master title style</a:t>
            </a:r>
          </a:p>
        </p:txBody>
      </p:sp>
      <p:sp>
        <p:nvSpPr>
          <p:cNvPr id="4" name="Text Placeholder 3"/>
          <p:cNvSpPr>
            <a:spLocks noGrp="1"/>
          </p:cNvSpPr>
          <p:nvPr>
            <p:ph type="body" sz="quarter" idx="10"/>
          </p:nvPr>
        </p:nvSpPr>
        <p:spPr>
          <a:xfrm>
            <a:off x="58420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1"/>
            <a:ext cx="5212080" cy="1649683"/>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28" indent="0">
              <a:buFont typeface="Wingdings" panose="05000000000000000000" pitchFamily="2" charset="2"/>
              <a:buNone/>
              <a:defRPr sz="1999" b="0"/>
            </a:lvl2pPr>
            <a:lvl3pPr marL="450569" indent="0">
              <a:buFont typeface="Wingdings" panose="05000000000000000000" pitchFamily="2" charset="2"/>
              <a:buNone/>
              <a:tabLst/>
              <a:defRPr sz="1599" b="0"/>
            </a:lvl3pPr>
            <a:lvl4pPr marL="652055" indent="0">
              <a:buFont typeface="Wingdings" panose="05000000000000000000" pitchFamily="2" charset="2"/>
              <a:buNone/>
              <a:defRPr sz="1399" b="0"/>
            </a:lvl4pPr>
            <a:lvl5pPr marL="853541"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6158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9222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666944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2" y="457201"/>
            <a:ext cx="5508419" cy="372281"/>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89709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2" y="2016203"/>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6" cy="338555"/>
          </a:xfrm>
        </p:spPr>
        <p:txBody>
          <a:bodyPr/>
          <a:lstStyle>
            <a:lvl1pPr marL="0" indent="0">
              <a:buNone/>
              <a:defRPr sz="2199">
                <a:latin typeface="+mn-lt"/>
              </a:defRPr>
            </a:lvl1pPr>
            <a:lvl2pPr marL="228457" indent="0">
              <a:buNone/>
              <a:defRPr/>
            </a:lvl2pPr>
            <a:lvl3pPr marL="456914" indent="0">
              <a:buNone/>
              <a:defRPr/>
            </a:lvl3pPr>
            <a:lvl4pPr marL="661574" indent="0">
              <a:buNone/>
              <a:defRPr/>
            </a:lvl4pPr>
            <a:lvl5pPr marL="855128"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587856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4" y="2873415"/>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00418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40"/>
            <a:ext cx="4163125" cy="861775"/>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66768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8"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7809379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45789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 y="0"/>
            <a:ext cx="12192000" cy="6858000"/>
          </a:xfrm>
          <a:blipFill>
            <a:blip r:embed="rId2"/>
            <a:stretch>
              <a:fillRect/>
            </a:stretch>
          </a:blipFill>
        </p:spPr>
        <p:txBody>
          <a:bodyPr wrap="none" bIns="20116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1"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598"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916781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9"/>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72596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8"/>
            <a:ext cx="11018520" cy="5539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52285889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8"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2"/>
            <a:ext cx="5367528"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1"/>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000000"/>
                </a:solidFill>
              </a:defRPr>
            </a:lvl1pPr>
          </a:lstStyle>
          <a:p>
            <a:pPr marL="228457" lvl="0" indent="-228457"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601073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107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1"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2"/>
            <a:ext cx="3475037" cy="276999"/>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8070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539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9"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9"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40"/>
            <a:ext cx="2532888" cy="553997"/>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4713470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7"/>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5" y="2309814"/>
            <a:ext cx="7254865" cy="430887"/>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31987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6"/>
            <a:ext cx="3182027" cy="5539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355723" y="-203944"/>
            <a:ext cx="577457" cy="153760"/>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0008853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81239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38555"/>
          </a:xfrm>
          <a:noFill/>
        </p:spPr>
        <p:txBody>
          <a:bodyPr lIns="0" tIns="0" rIns="0" bIns="0">
            <a:spAutoFit/>
          </a:bodyPr>
          <a:lstStyle>
            <a:lvl1pPr marL="0" indent="0">
              <a:spcBef>
                <a:spcPts val="0"/>
              </a:spcBef>
              <a:spcAft>
                <a:spcPts val="0"/>
              </a:spcAft>
              <a:buFont typeface="Arial" panose="020B0604020202020204" pitchFamily="34" charset="0"/>
              <a:buNone/>
              <a:defRPr sz="2199"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3378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0832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10"/>
            <a:ext cx="9144000" cy="498599"/>
          </a:xfrm>
          <a:noFill/>
        </p:spPr>
        <p:txBody>
          <a:bodyPr lIns="0" tIns="0" rIns="0" bIns="0" anchor="b" anchorCtr="0">
            <a:spAutoFit/>
          </a:bodyPr>
          <a:lstStyle>
            <a:lvl1pPr algn="l" defTabSz="932160" rtl="0" eaLnBrk="1" latinLnBrk="0" hangingPunct="1">
              <a:lnSpc>
                <a:spcPct val="90000"/>
              </a:lnSpc>
              <a:spcBef>
                <a:spcPct val="0"/>
              </a:spcBef>
              <a:buNone/>
              <a:defRPr lang="en-US" sz="3598"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93390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24391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33887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1834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1"/>
            <a:ext cx="11018520" cy="1908215"/>
          </a:xfrm>
        </p:spPr>
        <p:txBody>
          <a:bodyPr/>
          <a:lstStyle>
            <a:lvl1pPr marL="0" indent="0">
              <a:buNone/>
              <a:defRPr sz="2798">
                <a:solidFill>
                  <a:schemeClr val="tx1"/>
                </a:solidFill>
                <a:latin typeface="Consolas" panose="020B0609020204030204" pitchFamily="49" charset="0"/>
                <a:cs typeface="Consolas" panose="020B0609020204030204" pitchFamily="49" charset="0"/>
              </a:defRPr>
            </a:lvl1pPr>
            <a:lvl2pPr marL="346337" indent="0">
              <a:buNone/>
              <a:defRPr sz="2399">
                <a:solidFill>
                  <a:schemeClr val="tx1"/>
                </a:solidFill>
                <a:latin typeface="Consolas" panose="020B0609020204030204" pitchFamily="49" charset="0"/>
                <a:cs typeface="Consolas" panose="020B0609020204030204" pitchFamily="49" charset="0"/>
              </a:defRPr>
            </a:lvl2pPr>
            <a:lvl3pPr marL="584241" indent="0">
              <a:buNone/>
              <a:defRPr sz="1999">
                <a:solidFill>
                  <a:schemeClr val="tx1"/>
                </a:solidFill>
                <a:latin typeface="Consolas" panose="020B0609020204030204" pitchFamily="49" charset="0"/>
                <a:cs typeface="Consolas" panose="020B0609020204030204" pitchFamily="49" charset="0"/>
              </a:defRPr>
            </a:lvl3pPr>
            <a:lvl4pPr marL="814054" indent="0">
              <a:buNone/>
              <a:defRPr sz="1799">
                <a:solidFill>
                  <a:schemeClr val="tx1"/>
                </a:solidFill>
                <a:latin typeface="Consolas" panose="020B0609020204030204" pitchFamily="49" charset="0"/>
                <a:cs typeface="Consolas" panose="020B0609020204030204" pitchFamily="49" charset="0"/>
              </a:defRPr>
            </a:lvl4pPr>
            <a:lvl5pPr marL="1050340" indent="0">
              <a:buNone/>
              <a:defRPr sz="1799">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864665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708"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557560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2" y="1436690"/>
            <a:ext cx="11018838" cy="2215991"/>
          </a:xfrm>
        </p:spPr>
        <p:txBody>
          <a:bodyPr>
            <a:spAutoFit/>
          </a:bodyPr>
          <a:lstStyle>
            <a:lvl1pPr>
              <a:defRPr sz="3598">
                <a:latin typeface="+mn-lt"/>
              </a:defRPr>
            </a:lvl1pPr>
            <a:lvl2pPr>
              <a:defRPr sz="2798">
                <a:latin typeface="+mn-lt"/>
              </a:defRPr>
            </a:lvl2pPr>
            <a:lvl3pPr>
              <a:defRPr sz="2399">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8"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69690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1"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dirty="0">
                <a:solidFill>
                  <a:schemeClr val="bg1">
                    <a:lumMod val="65000"/>
                  </a:schemeClr>
                </a:solidFill>
              </a:rPr>
              <a:t>© Microsoft Corporation                                                                                  								                                Azure </a:t>
            </a:r>
          </a:p>
        </p:txBody>
      </p:sp>
      <p:sp>
        <p:nvSpPr>
          <p:cNvPr id="3" name="Title 2">
            <a:extLst>
              <a:ext uri="{FF2B5EF4-FFF2-40B4-BE49-F238E27FC236}">
                <a16:creationId xmlns:a16="http://schemas.microsoft.com/office/drawing/2014/main" id="{7A7F2F10-6DF6-4C66-9435-E3E0A15D70C1}"/>
              </a:ext>
            </a:extLst>
          </p:cNvPr>
          <p:cNvSpPr>
            <a:spLocks noGrp="1"/>
          </p:cNvSpPr>
          <p:nvPr>
            <p:ph type="title"/>
          </p:nvPr>
        </p:nvSpPr>
        <p:spPr>
          <a:xfrm>
            <a:off x="455994" y="300003"/>
            <a:ext cx="11306471" cy="553999"/>
          </a:xfrm>
        </p:spPr>
        <p:txBody>
          <a:bodyPr/>
          <a:lstStyle/>
          <a:p>
            <a:r>
              <a:rPr lang="en-US"/>
              <a:t>Click to edit Master title style</a:t>
            </a:r>
          </a:p>
        </p:txBody>
      </p:sp>
    </p:spTree>
    <p:extLst>
      <p:ext uri="{BB962C8B-B14F-4D97-AF65-F5344CB8AC3E}">
        <p14:creationId xmlns:p14="http://schemas.microsoft.com/office/powerpoint/2010/main" val="334496026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553997"/>
          </a:xfrm>
        </p:spPr>
        <p:txBody>
          <a:bodyPr/>
          <a:lstStyle/>
          <a:p>
            <a:r>
              <a:rPr lang="en-US"/>
              <a:t>Click to edit Master title style</a:t>
            </a:r>
          </a:p>
        </p:txBody>
      </p:sp>
      <p:sp>
        <p:nvSpPr>
          <p:cNvPr id="3" name="Text Placeholder 2"/>
          <p:cNvSpPr>
            <a:spLocks noGrp="1"/>
          </p:cNvSpPr>
          <p:nvPr>
            <p:ph type="body" idx="1"/>
          </p:nvPr>
        </p:nvSpPr>
        <p:spPr>
          <a:xfrm>
            <a:off x="839790" y="2135743"/>
            <a:ext cx="5157787"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4" name="Content Placeholder 3"/>
          <p:cNvSpPr>
            <a:spLocks noGrp="1"/>
          </p:cNvSpPr>
          <p:nvPr>
            <p:ph sz="half" idx="2"/>
          </p:nvPr>
        </p:nvSpPr>
        <p:spPr>
          <a:xfrm>
            <a:off x="839790" y="2505076"/>
            <a:ext cx="515778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2135743"/>
            <a:ext cx="5183188" cy="369332"/>
          </a:xfrm>
        </p:spPr>
        <p:txBody>
          <a:bodyPr anchor="b"/>
          <a:lstStyle>
            <a:lvl1pPr marL="0" indent="0">
              <a:buNone/>
              <a:defRPr sz="2399" b="1"/>
            </a:lvl1pPr>
            <a:lvl2pPr marL="456914" indent="0">
              <a:buNone/>
              <a:defRPr sz="1999" b="1"/>
            </a:lvl2pPr>
            <a:lvl3pPr marL="913829" indent="0">
              <a:buNone/>
              <a:defRPr sz="1799" b="1"/>
            </a:lvl3pPr>
            <a:lvl4pPr marL="1370743" indent="0">
              <a:buNone/>
              <a:defRPr sz="1599" b="1"/>
            </a:lvl4pPr>
            <a:lvl5pPr marL="1827657" indent="0">
              <a:buNone/>
              <a:defRPr sz="1599" b="1"/>
            </a:lvl5pPr>
            <a:lvl6pPr marL="2284571" indent="0">
              <a:buNone/>
              <a:defRPr sz="1599" b="1"/>
            </a:lvl6pPr>
            <a:lvl7pPr marL="2741486" indent="0">
              <a:buNone/>
              <a:defRPr sz="1599" b="1"/>
            </a:lvl7pPr>
            <a:lvl8pPr marL="3198400" indent="0">
              <a:buNone/>
              <a:defRPr sz="1599" b="1"/>
            </a:lvl8pPr>
            <a:lvl9pPr marL="3655314" indent="0">
              <a:buNone/>
              <a:defRPr sz="1599" b="1"/>
            </a:lvl9pPr>
          </a:lstStyle>
          <a:p>
            <a:pPr lvl="0"/>
            <a:r>
              <a:rPr lang="en-US"/>
              <a:t>Click to edit Master text styles</a:t>
            </a:r>
          </a:p>
        </p:txBody>
      </p:sp>
      <p:sp>
        <p:nvSpPr>
          <p:cNvPr id="6" name="Content Placeholder 5"/>
          <p:cNvSpPr>
            <a:spLocks noGrp="1"/>
          </p:cNvSpPr>
          <p:nvPr>
            <p:ph sz="quarter" idx="4"/>
          </p:nvPr>
        </p:nvSpPr>
        <p:spPr>
          <a:xfrm>
            <a:off x="6172200" y="2505076"/>
            <a:ext cx="5183188"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523307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dirty="0"/>
          </a:p>
        </p:txBody>
      </p:sp>
    </p:spTree>
    <p:extLst>
      <p:ext uri="{BB962C8B-B14F-4D97-AF65-F5344CB8AC3E}">
        <p14:creationId xmlns:p14="http://schemas.microsoft.com/office/powerpoint/2010/main" val="405610980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4" y="457201"/>
            <a:ext cx="7508990" cy="553997"/>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1760014"/>
            <a:ext cx="3566511" cy="2043636"/>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1760014"/>
            <a:ext cx="7298088" cy="430887"/>
          </a:xfrm>
          <a:prstGeom prst="rect">
            <a:avLst/>
          </a:prstGeom>
        </p:spPr>
        <p:txBody>
          <a:bodyPr/>
          <a:lstStyle>
            <a:lvl1pPr>
              <a:defRPr>
                <a:solidFill>
                  <a:schemeClr val="tx1"/>
                </a:solidFill>
              </a:defRPr>
            </a:lvl1pPr>
          </a:lstStyle>
          <a:p>
            <a:r>
              <a:rPr lang="en-US" dirty="0"/>
              <a:t>Click icon to add picture</a:t>
            </a:r>
          </a:p>
        </p:txBody>
      </p:sp>
    </p:spTree>
    <p:extLst>
      <p:ext uri="{BB962C8B-B14F-4D97-AF65-F5344CB8AC3E}">
        <p14:creationId xmlns:p14="http://schemas.microsoft.com/office/powerpoint/2010/main" val="3922163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2" y="409302"/>
            <a:ext cx="11390810" cy="670563"/>
          </a:xfrm>
        </p:spPr>
        <p:txBody>
          <a:bodyPr>
            <a:noAutofit/>
          </a:bodyPr>
          <a:lstStyle>
            <a:lvl1pPr marL="0" indent="0" algn="l">
              <a:buNone/>
              <a:defRPr sz="3998" b="1" i="0" spc="0">
                <a:solidFill>
                  <a:schemeClr val="accent3"/>
                </a:solidFill>
                <a:latin typeface="Segoe UI Semibold" panose="020B0502040204020203" pitchFamily="34" charset="0"/>
                <a:cs typeface="Segoe UI Semibold" panose="020B0502040204020203" pitchFamily="34" charset="0"/>
              </a:defRPr>
            </a:lvl1pPr>
            <a:lvl2pPr marL="456914" indent="0">
              <a:buNone/>
              <a:defRPr/>
            </a:lvl2pPr>
            <a:lvl3pPr marL="913829" indent="0">
              <a:buNone/>
              <a:defRPr/>
            </a:lvl3pPr>
            <a:lvl4pPr marL="1370743" indent="0">
              <a:buNone/>
              <a:defRPr/>
            </a:lvl4pPr>
            <a:lvl5pPr marL="1827657" indent="0">
              <a:buNone/>
              <a:defRPr/>
            </a:lvl5pPr>
          </a:lstStyle>
          <a:p>
            <a:pPr lvl="0"/>
            <a:r>
              <a:rPr lang="en-US"/>
              <a:t>Slide title goes here</a:t>
            </a:r>
          </a:p>
        </p:txBody>
      </p:sp>
      <p:pic>
        <p:nvPicPr>
          <p:cNvPr id="6" name="Picture 5">
            <a:extLst>
              <a:ext uri="{FF2B5EF4-FFF2-40B4-BE49-F238E27FC236}">
                <a16:creationId xmlns:a16="http://schemas.microsoft.com/office/drawing/2014/main" id="{B5DA8AF3-53B9-499E-AC06-9D486C3F17A0}"/>
              </a:ext>
            </a:extLst>
          </p:cNvPr>
          <p:cNvPicPr>
            <a:picLocks noChangeAspect="1"/>
          </p:cNvPicPr>
          <p:nvPr userDrawn="1"/>
        </p:nvPicPr>
        <p:blipFill>
          <a:blip r:embed="rId2"/>
          <a:stretch>
            <a:fillRect/>
          </a:stretch>
        </p:blipFill>
        <p:spPr>
          <a:xfrm>
            <a:off x="10395464" y="6346522"/>
            <a:ext cx="1517649" cy="501497"/>
          </a:xfrm>
          <a:prstGeom prst="rect">
            <a:avLst/>
          </a:prstGeom>
        </p:spPr>
      </p:pic>
    </p:spTree>
    <p:extLst>
      <p:ext uri="{BB962C8B-B14F-4D97-AF65-F5344CB8AC3E}">
        <p14:creationId xmlns:p14="http://schemas.microsoft.com/office/powerpoint/2010/main" val="1559227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914401" y="933451"/>
            <a:ext cx="10363200" cy="406400"/>
          </a:xfrm>
        </p:spPr>
        <p:txBody>
          <a:bodyPr>
            <a:normAutofit/>
          </a:bodyPr>
          <a:lstStyle>
            <a:lvl1pPr marL="0" indent="0" algn="ctr">
              <a:lnSpc>
                <a:spcPct val="86000"/>
              </a:lnSpc>
              <a:spcBef>
                <a:spcPts val="0"/>
              </a:spcBef>
              <a:buNone/>
              <a:defRPr sz="1350" baseline="0"/>
            </a:lvl1pPr>
          </a:lstStyle>
          <a:p>
            <a:pPr lvl="0"/>
            <a:r>
              <a:rPr lang="en-US"/>
              <a:t>Click here to edit subtitle</a:t>
            </a:r>
          </a:p>
        </p:txBody>
      </p:sp>
    </p:spTree>
    <p:extLst>
      <p:ext uri="{BB962C8B-B14F-4D97-AF65-F5344CB8AC3E}">
        <p14:creationId xmlns:p14="http://schemas.microsoft.com/office/powerpoint/2010/main" val="19173358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9" y="2947374"/>
            <a:ext cx="9401560" cy="1875727"/>
          </a:xfrm>
          <a:noFill/>
        </p:spPr>
        <p:txBody>
          <a:bodyPr lIns="0" tIns="0" rIns="0" bIns="182880" anchor="b" anchorCtr="0"/>
          <a:lstStyle>
            <a:lvl1pPr>
              <a:defRPr sz="5291"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2"/>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38966195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5022473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5" y="1120575"/>
            <a:ext cx="11339774" cy="1106487"/>
          </a:xfrm>
        </p:spPr>
        <p:txBody>
          <a:bodyPr wrap="square" lIns="0" tIns="0" rIns="0" bIns="0">
            <a:spAutoFit/>
          </a:bodyPr>
          <a:lstStyle>
            <a:lvl1pPr marL="0" marR="0" indent="0" algn="l" defTabSz="913621"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4"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4">
                <a:solidFill>
                  <a:srgbClr val="000000"/>
                </a:solidFill>
              </a:defRPr>
            </a:lvl2pPr>
            <a:lvl3pPr marL="0" indent="0">
              <a:lnSpc>
                <a:spcPct val="100000"/>
              </a:lnSpc>
              <a:spcBef>
                <a:spcPts val="0"/>
              </a:spcBef>
              <a:spcAft>
                <a:spcPts val="1370"/>
              </a:spcAft>
              <a:buNone/>
              <a:defRPr sz="1370">
                <a:solidFill>
                  <a:srgbClr val="000000"/>
                </a:solidFill>
              </a:defRPr>
            </a:lvl3pPr>
            <a:lvl4pPr marL="671741" indent="0">
              <a:spcBef>
                <a:spcPts val="0"/>
              </a:spcBef>
              <a:spcAft>
                <a:spcPts val="1273"/>
              </a:spcAft>
              <a:buNone/>
              <a:defRPr sz="1960"/>
            </a:lvl4pPr>
            <a:lvl5pPr marL="895655"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7053570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3593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938654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1350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322489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3402307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20695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884658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dirty="0"/>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54775748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00595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236079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747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09393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 grade text">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864896"/>
            <a:ext cx="11025188" cy="923330"/>
          </a:xfrm>
          <a:noFill/>
        </p:spPr>
        <p:txBody>
          <a:bodyPr wrap="square" tIns="91440" bIns="91440" anchor="t" anchorCtr="0">
            <a:spAutoFit/>
          </a:bodyPr>
          <a:lstStyle>
            <a:lvl1pPr>
              <a:defRPr sz="4800" spc="-98" baseline="0">
                <a:gradFill flip="none" rotWithShape="1">
                  <a:gsLst>
                    <a:gs pos="100000">
                      <a:srgbClr val="50E6FF"/>
                    </a:gs>
                    <a:gs pos="0">
                      <a:srgbClr val="0078D4"/>
                    </a:gs>
                  </a:gsLst>
                  <a:lin ang="3600000" scaled="0"/>
                  <a:tileRect/>
                </a:gradFill>
              </a:defRPr>
            </a:lvl1pPr>
          </a:lstStyle>
          <a:p>
            <a:r>
              <a:rPr lang="en-US"/>
              <a:t>Section title</a:t>
            </a:r>
          </a:p>
        </p:txBody>
      </p:sp>
      <p:sp>
        <p:nvSpPr>
          <p:cNvPr id="4" name="Footer Placeholder 1">
            <a:extLst>
              <a:ext uri="{FF2B5EF4-FFF2-40B4-BE49-F238E27FC236}">
                <a16:creationId xmlns:a16="http://schemas.microsoft.com/office/drawing/2014/main" id="{9F11C490-EA2D-CF4C-B93B-C9C44A071C09}"/>
              </a:ext>
            </a:extLst>
          </p:cNvPr>
          <p:cNvSpPr>
            <a:spLocks noGrp="1"/>
          </p:cNvSpPr>
          <p:nvPr>
            <p:ph type="ftr" sz="quarter" idx="10"/>
          </p:nvPr>
        </p:nvSpPr>
        <p:spPr>
          <a:xfrm>
            <a:off x="3456432" y="6400800"/>
            <a:ext cx="5279136" cy="365125"/>
          </a:xfrm>
        </p:spPr>
        <p:txBody>
          <a:bodyPr/>
          <a:lstStyle>
            <a:lvl1pPr>
              <a:defRPr sz="900">
                <a:solidFill>
                  <a:schemeClr val="tx1"/>
                </a:solidFill>
              </a:defRPr>
            </a:lvl1pPr>
          </a:lstStyle>
          <a:p>
            <a:r>
              <a:rPr lang="en-US" dirty="0"/>
              <a:t>MICROSOFT CONFIDENTIAL – NON-DISCLOSURE AGREEMENT REQUIRED</a:t>
            </a:r>
          </a:p>
        </p:txBody>
      </p:sp>
    </p:spTree>
    <p:extLst>
      <p:ext uri="{BB962C8B-B14F-4D97-AF65-F5344CB8AC3E}">
        <p14:creationId xmlns:p14="http://schemas.microsoft.com/office/powerpoint/2010/main" val="4337316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03821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dirty="0">
                <a:solidFill>
                  <a:schemeClr val="accent2"/>
                </a:solidFill>
                <a:latin typeface="+mj-lt"/>
              </a:rPr>
              <a:t>Demo</a:t>
            </a:r>
          </a:p>
        </p:txBody>
      </p:sp>
    </p:spTree>
    <p:extLst>
      <p:ext uri="{BB962C8B-B14F-4D97-AF65-F5344CB8AC3E}">
        <p14:creationId xmlns:p14="http://schemas.microsoft.com/office/powerpoint/2010/main" val="64112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dirty="0"/>
          </a:p>
        </p:txBody>
      </p:sp>
    </p:spTree>
    <p:extLst>
      <p:ext uri="{BB962C8B-B14F-4D97-AF65-F5344CB8AC3E}">
        <p14:creationId xmlns:p14="http://schemas.microsoft.com/office/powerpoint/2010/main" val="37276363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dirty="0"/>
          </a:p>
        </p:txBody>
      </p:sp>
    </p:spTree>
    <p:extLst>
      <p:ext uri="{BB962C8B-B14F-4D97-AF65-F5344CB8AC3E}">
        <p14:creationId xmlns:p14="http://schemas.microsoft.com/office/powerpoint/2010/main" val="2141172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472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765022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923223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79823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BEB7-83E0-4E73-82F0-FBE8E22637D2}"/>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0695813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Organization: Big data">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82614" y="818077"/>
            <a:ext cx="11026774" cy="553998"/>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7" name="Rectangle 26">
            <a:hlinkClick r:id="" action="ppaction://noaction"/>
            <a:extLst>
              <a:ext uri="{FF2B5EF4-FFF2-40B4-BE49-F238E27FC236}">
                <a16:creationId xmlns:a16="http://schemas.microsoft.com/office/drawing/2014/main" id="{D441930E-F2F1-564F-8BA6-3C39B6A3A9A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527662"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28" name="Rectangle 27">
            <a:hlinkClick r:id="" action="ppaction://noaction"/>
            <a:extLst>
              <a:ext uri="{FF2B5EF4-FFF2-40B4-BE49-F238E27FC236}">
                <a16:creationId xmlns:a16="http://schemas.microsoft.com/office/drawing/2014/main" id="{2E628810-5232-9F49-AD70-92C982EC30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10785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Organization: Big data (GIF)">
    <p:bg>
      <p:bgRef idx="1001">
        <a:schemeClr val="bg1"/>
      </p:bgRef>
    </p:bg>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79C8ABD3-3163-714C-975B-4E3AF25169A5}"/>
              </a:ext>
            </a:extLst>
          </p:cNvPr>
          <p:cNvGrpSpPr/>
          <p:nvPr userDrawn="1"/>
        </p:nvGrpSpPr>
        <p:grpSpPr>
          <a:xfrm>
            <a:off x="3378926" y="717827"/>
            <a:ext cx="8722040" cy="5611179"/>
            <a:chOff x="3378926" y="717827"/>
            <a:chExt cx="8722040" cy="5611179"/>
          </a:xfrm>
        </p:grpSpPr>
        <p:sp>
          <p:nvSpPr>
            <p:cNvPr id="36" name="Rectangle 35">
              <a:extLst>
                <a:ext uri="{FF2B5EF4-FFF2-40B4-BE49-F238E27FC236}">
                  <a16:creationId xmlns:a16="http://schemas.microsoft.com/office/drawing/2014/main" id="{B56EDCFC-B3D4-7D43-8113-7D4E6E15130E}"/>
                </a:ext>
              </a:extLst>
            </p:cNvPr>
            <p:cNvSpPr/>
            <p:nvPr userDrawn="1"/>
          </p:nvSpPr>
          <p:spPr bwMode="auto">
            <a:xfrm>
              <a:off x="4014651" y="1480457"/>
              <a:ext cx="7445829" cy="4188823"/>
            </a:xfrm>
            <a:prstGeom prst="rect">
              <a:avLst/>
            </a:prstGeom>
            <a:solidFill>
              <a:schemeClr val="bg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7" name="Picture 36">
              <a:extLst>
                <a:ext uri="{FF2B5EF4-FFF2-40B4-BE49-F238E27FC236}">
                  <a16:creationId xmlns:a16="http://schemas.microsoft.com/office/drawing/2014/main" id="{B38965FC-E601-5D40-851C-34EC53F40DF2}"/>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0"/>
            <a:ext cx="12192000" cy="599440"/>
          </a:xfrm>
          <a:prstGeom prst="rect">
            <a:avLst/>
          </a:prstGeom>
          <a:gradFill>
            <a:gsLst>
              <a:gs pos="0">
                <a:schemeClr val="bg1">
                  <a:lumMod val="85000"/>
                  <a:lumOff val="15000"/>
                  <a:alpha val="0"/>
                </a:schemeClr>
              </a:gs>
              <a:gs pos="100000">
                <a:schemeClr val="bg1">
                  <a:lumMod val="85000"/>
                  <a:lumOff val="15000"/>
                  <a:alpha val="73000"/>
                </a:scheme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4128" y="162756"/>
            <a:ext cx="299042" cy="293008"/>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14049"/>
              <a:endParaRPr lang="en-US" sz="1568" b="1" kern="0" dirty="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14049"/>
              <a:endParaRPr lang="en-US" sz="1568" b="1" kern="0" dirty="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700" dirty="0">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482778" cy="123111"/>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00" kern="1200" spc="0" baseline="0" dirty="0">
                <a:solidFill>
                  <a:schemeClr val="accent1"/>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545021" cy="169277"/>
          </a:xfrm>
          <a:prstGeom prst="rect">
            <a:avLst/>
          </a:prstGeom>
          <a:noFill/>
        </p:spPr>
        <p:txBody>
          <a:bodyPr wrap="none" lIns="0" tIns="0" rIns="0" bIns="0" rtlCol="0">
            <a:spAutoFit/>
          </a:bodyPr>
          <a:lstStyle/>
          <a:p>
            <a:r>
              <a:rPr lang="en-US" sz="1100" b="1" dirty="0">
                <a:solidFill>
                  <a:srgbClr val="FFFFFF"/>
                </a:solidFill>
                <a:latin typeface="Segoe UI Semibold"/>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82614" y="2099957"/>
            <a:ext cx="2831146" cy="1658267"/>
          </a:xfrm>
        </p:spPr>
        <p:txBody>
          <a:bodyPr anchor="b"/>
          <a:lstStyle>
            <a:lvl1pPr algn="l">
              <a:defRPr sz="2800"/>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582996" y="218637"/>
            <a:ext cx="444876" cy="162166"/>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400" dirty="0">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kern="0" dirty="0">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14049"/>
              <a:endParaRPr lang="en-US" sz="1000" dirty="0">
                <a:solidFill>
                  <a:srgbClr val="000000"/>
                </a:solidFill>
                <a:latin typeface="Segoe UI Semibold"/>
                <a:cs typeface="Segoe UI" panose="020B0502040204020203" pitchFamily="34" charset="0"/>
              </a:endParaRPr>
            </a:p>
          </p:txBody>
        </p:sp>
      </p:grpSp>
      <p:sp>
        <p:nvSpPr>
          <p:cNvPr id="28" name="Rectangle 27">
            <a:hlinkClick r:id="" action="ppaction://noaction"/>
            <a:extLst>
              <a:ext uri="{FF2B5EF4-FFF2-40B4-BE49-F238E27FC236}">
                <a16:creationId xmlns:a16="http://schemas.microsoft.com/office/drawing/2014/main" id="{B5CA339E-E10C-C046-A87F-AB1AD9F67779}"/>
              </a:ext>
            </a:extLst>
          </p:cNvPr>
          <p:cNvSpPr/>
          <p:nvPr userDrawn="1"/>
        </p:nvSpPr>
        <p:spPr bwMode="auto">
          <a:xfrm>
            <a:off x="11360727" y="0"/>
            <a:ext cx="831273" cy="6204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Rectangle 28">
            <a:hlinkClick r:id="" action="ppaction://noaction"/>
            <a:extLst>
              <a:ext uri="{FF2B5EF4-FFF2-40B4-BE49-F238E27FC236}">
                <a16:creationId xmlns:a16="http://schemas.microsoft.com/office/drawing/2014/main" id="{12BAC764-DF06-9647-8E0C-1DD2D4B1F71E}"/>
              </a:ext>
            </a:extLst>
          </p:cNvPr>
          <p:cNvSpPr/>
          <p:nvPr userDrawn="1"/>
        </p:nvSpPr>
        <p:spPr bwMode="auto">
          <a:xfrm>
            <a:off x="0" y="0"/>
            <a:ext cx="2189018" cy="599440"/>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87376" y="3909462"/>
            <a:ext cx="2820366" cy="615553"/>
          </a:xfrm>
        </p:spPr>
        <p:txBody>
          <a:bodyPr/>
          <a:lstStyle>
            <a:lvl1pPr marL="0" indent="0" algn="l">
              <a:buNone/>
              <a:defRPr sz="2000">
                <a:gradFill>
                  <a:gsLst>
                    <a:gs pos="0">
                      <a:schemeClr val="accent1"/>
                    </a:gs>
                    <a:gs pos="100000">
                      <a:schemeClr val="accent2"/>
                    </a:gs>
                  </a:gsLst>
                  <a:lin ang="2700000" scaled="0"/>
                </a:gradFill>
                <a:latin typeface="+mj-lt"/>
              </a:defRPr>
            </a:lvl1pPr>
            <a:lvl2pPr marL="228600" indent="0" algn="ctr">
              <a:buNone/>
              <a:defRPr/>
            </a:lvl2pPr>
            <a:lvl3pPr marL="457200" indent="0" algn="ctr">
              <a:buNone/>
              <a:defRPr/>
            </a:lvl3pPr>
            <a:lvl4pPr marL="661988" indent="0" algn="ctr">
              <a:buNone/>
              <a:defRPr/>
            </a:lvl4pPr>
            <a:lvl5pPr marL="855663"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049485" y="1489167"/>
            <a:ext cx="7402285" cy="4153988"/>
          </a:xfrm>
          <a:solidFill>
            <a:schemeClr val="bg1">
              <a:lumMod val="95000"/>
              <a:lumOff val="5000"/>
            </a:schemeClr>
          </a:solidFill>
        </p:spPr>
        <p:txBody>
          <a:bodyPr/>
          <a:lstStyle>
            <a:lvl1pPr marL="0" indent="0">
              <a:buNone/>
              <a:defRPr sz="1800"/>
            </a:lvl1pPr>
          </a:lstStyle>
          <a:p>
            <a:r>
              <a:rPr lang="en-US" dirty="0"/>
              <a:t>Add GIF</a:t>
            </a:r>
          </a:p>
        </p:txBody>
      </p:sp>
    </p:spTree>
    <p:extLst>
      <p:ext uri="{BB962C8B-B14F-4D97-AF65-F5344CB8AC3E}">
        <p14:creationId xmlns:p14="http://schemas.microsoft.com/office/powerpoint/2010/main" val="3058478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34957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0993575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3894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D26EF-5C37-D7DB-A24A-CCB87401E2F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D752CB-72C0-6E4B-3D47-6A9367A2F1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E3949E-C22D-AD40-F2F2-7A6544DDD814}"/>
              </a:ext>
            </a:extLst>
          </p:cNvPr>
          <p:cNvSpPr>
            <a:spLocks noGrp="1"/>
          </p:cNvSpPr>
          <p:nvPr>
            <p:ph type="dt" sz="half" idx="10"/>
          </p:nvPr>
        </p:nvSpPr>
        <p:spPr/>
        <p:txBody>
          <a:bodyPr/>
          <a:lstStyle/>
          <a:p>
            <a:fld id="{95BB39C3-408E-4C3F-9E5E-535E83639D4A}" type="datetimeFigureOut">
              <a:rPr lang="en-US" smtClean="0"/>
              <a:t>11/14/2023</a:t>
            </a:fld>
            <a:endParaRPr lang="en-US" dirty="0"/>
          </a:p>
        </p:txBody>
      </p:sp>
      <p:sp>
        <p:nvSpPr>
          <p:cNvPr id="5" name="Footer Placeholder 4">
            <a:extLst>
              <a:ext uri="{FF2B5EF4-FFF2-40B4-BE49-F238E27FC236}">
                <a16:creationId xmlns:a16="http://schemas.microsoft.com/office/drawing/2014/main" id="{B4BA9786-B006-EBAC-75E5-6C0F44E258D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368ABFC-9DDC-E093-A92A-F980EBE15C8E}"/>
              </a:ext>
            </a:extLst>
          </p:cNvPr>
          <p:cNvSpPr>
            <a:spLocks noGrp="1"/>
          </p:cNvSpPr>
          <p:nvPr>
            <p:ph type="sldNum" sz="quarter" idx="12"/>
          </p:nvPr>
        </p:nvSpPr>
        <p:spPr/>
        <p:txBody>
          <a:bodyPr/>
          <a:lstStyle/>
          <a:p>
            <a:fld id="{BF890455-8355-4038-A8CA-7870EF682299}" type="slidenum">
              <a:rPr lang="en-US" smtClean="0"/>
              <a:t>‹#›</a:t>
            </a:fld>
            <a:endParaRPr lang="en-US" dirty="0"/>
          </a:p>
        </p:txBody>
      </p:sp>
    </p:spTree>
    <p:extLst>
      <p:ext uri="{BB962C8B-B14F-4D97-AF65-F5344CB8AC3E}">
        <p14:creationId xmlns:p14="http://schemas.microsoft.com/office/powerpoint/2010/main" val="30036949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C81B3-265F-0688-64FB-1A6C7082D9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9622310-877E-E0BC-AD1E-77B9845C2C7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BEB0A2-311A-4419-38B7-19D404098626}"/>
              </a:ext>
            </a:extLst>
          </p:cNvPr>
          <p:cNvSpPr>
            <a:spLocks noGrp="1"/>
          </p:cNvSpPr>
          <p:nvPr>
            <p:ph type="dt" sz="half" idx="10"/>
          </p:nvPr>
        </p:nvSpPr>
        <p:spPr/>
        <p:txBody>
          <a:bodyPr/>
          <a:lstStyle/>
          <a:p>
            <a:fld id="{B67B5C32-08CB-416B-851A-8A060545DD94}" type="datetimeFigureOut">
              <a:rPr lang="en-US" smtClean="0"/>
              <a:t>11/14/2023</a:t>
            </a:fld>
            <a:endParaRPr lang="en-US" dirty="0"/>
          </a:p>
        </p:txBody>
      </p:sp>
      <p:sp>
        <p:nvSpPr>
          <p:cNvPr id="5" name="Footer Placeholder 4">
            <a:extLst>
              <a:ext uri="{FF2B5EF4-FFF2-40B4-BE49-F238E27FC236}">
                <a16:creationId xmlns:a16="http://schemas.microsoft.com/office/drawing/2014/main" id="{E6EDF3A5-28F3-0ECF-4933-3CA71EF185C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FF38D6-054B-86E5-8D6E-FBE81B7B54E2}"/>
              </a:ext>
            </a:extLst>
          </p:cNvPr>
          <p:cNvSpPr>
            <a:spLocks noGrp="1"/>
          </p:cNvSpPr>
          <p:nvPr>
            <p:ph type="sldNum" sz="quarter" idx="12"/>
          </p:nvPr>
        </p:nvSpPr>
        <p:spPr/>
        <p:txBody>
          <a:bodyPr/>
          <a:lstStyle/>
          <a:p>
            <a:fld id="{BFF74EBE-7E03-46FB-99D0-45312537132C}" type="slidenum">
              <a:rPr lang="en-US" smtClean="0"/>
              <a:t>‹#›</a:t>
            </a:fld>
            <a:endParaRPr lang="en-US" dirty="0"/>
          </a:p>
        </p:txBody>
      </p:sp>
    </p:spTree>
    <p:extLst>
      <p:ext uri="{BB962C8B-B14F-4D97-AF65-F5344CB8AC3E}">
        <p14:creationId xmlns:p14="http://schemas.microsoft.com/office/powerpoint/2010/main" val="3624471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image" Target="../media/image6.emf"/><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5.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9" Type="http://schemas.openxmlformats.org/officeDocument/2006/relationships/slideLayout" Target="../slideLayouts/slideLayout69.xml"/><Relationship Id="rId21" Type="http://schemas.openxmlformats.org/officeDocument/2006/relationships/slideLayout" Target="../slideLayouts/slideLayout51.xml"/><Relationship Id="rId34" Type="http://schemas.openxmlformats.org/officeDocument/2006/relationships/slideLayout" Target="../slideLayouts/slideLayout64.xml"/><Relationship Id="rId42" Type="http://schemas.openxmlformats.org/officeDocument/2006/relationships/image" Target="../media/image1.emf"/><Relationship Id="rId7" Type="http://schemas.openxmlformats.org/officeDocument/2006/relationships/slideLayout" Target="../slideLayouts/slideLayout3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41" Type="http://schemas.openxmlformats.org/officeDocument/2006/relationships/theme" Target="../theme/theme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slideLayout" Target="../slideLayouts/slideLayout62.xml"/><Relationship Id="rId37" Type="http://schemas.openxmlformats.org/officeDocument/2006/relationships/slideLayout" Target="../slideLayouts/slideLayout67.xml"/><Relationship Id="rId40" Type="http://schemas.openxmlformats.org/officeDocument/2006/relationships/slideLayout" Target="../slideLayouts/slideLayout70.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36" Type="http://schemas.openxmlformats.org/officeDocument/2006/relationships/slideLayout" Target="../slideLayouts/slideLayout66.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35" Type="http://schemas.openxmlformats.org/officeDocument/2006/relationships/slideLayout" Target="../slideLayouts/slideLayout65.xml"/><Relationship Id="rId8" Type="http://schemas.openxmlformats.org/officeDocument/2006/relationships/slideLayout" Target="../slideLayouts/slideLayout38.xml"/><Relationship Id="rId3" Type="http://schemas.openxmlformats.org/officeDocument/2006/relationships/slideLayout" Target="../slideLayouts/slideLayout33.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slideLayout" Target="../slideLayouts/slideLayout63.xml"/><Relationship Id="rId38" Type="http://schemas.openxmlformats.org/officeDocument/2006/relationships/slideLayout" Target="../slideLayouts/slideLayout6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image" Target="../media/image16.png"/><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theme" Target="../theme/theme7.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11453131"/>
      </p:ext>
    </p:extLst>
  </p:cSld>
  <p:clrMap bg1="lt1" tx1="dk1" bg2="lt2" tx2="dk2" accent1="accent1" accent2="accent2" accent3="accent3" accent4="accent4" accent5="accent5" accent6="accent6" hlink="hlink" folHlink="folHlink"/>
  <p:sldLayoutIdLst>
    <p:sldLayoutId id="2147485373" r:id="rId1"/>
    <p:sldLayoutId id="2147485377" r:id="rId2"/>
    <p:sldLayoutId id="2147485379" r:id="rId3"/>
    <p:sldLayoutId id="2147485403" r:id="rId4"/>
    <p:sldLayoutId id="2147485406" r:id="rId5"/>
    <p:sldLayoutId id="2147485414" r:id="rId6"/>
    <p:sldLayoutId id="2147485415" r:id="rId7"/>
    <p:sldLayoutId id="2147485419" r:id="rId8"/>
    <p:sldLayoutId id="2147485447" r:id="rId9"/>
    <p:sldLayoutId id="2147485449" r:id="rId10"/>
    <p:sldLayoutId id="2147485451" r:id="rId11"/>
    <p:sldLayoutId id="2147485536" r:id="rId12"/>
    <p:sldLayoutId id="2147485537" r:id="rId13"/>
    <p:sldLayoutId id="2147485568" r:id="rId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17685244"/>
      </p:ext>
    </p:extLst>
  </p:cSld>
  <p:clrMap bg1="lt1" tx1="dk1" bg2="lt2" tx2="dk2" accent1="accent1" accent2="accent2" accent3="accent3" accent4="accent4" accent5="accent5" accent6="accent6" hlink="hlink" folHlink="folHlink"/>
  <p:sldLayoutIdLst>
    <p:sldLayoutId id="2147485455" r:id="rId1"/>
    <p:sldLayoutId id="2147485457"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25169327"/>
      </p:ext>
    </p:extLst>
  </p:cSld>
  <p:clrMap bg1="lt1" tx1="dk1" bg2="lt2" tx2="dk2" accent1="accent1" accent2="accent2" accent3="accent3" accent4="accent4" accent5="accent5" accent6="accent6" hlink="hlink" folHlink="folHlink"/>
  <p:sldLayoutIdLst>
    <p:sldLayoutId id="2147485465" r:id="rId1"/>
    <p:sldLayoutId id="2147485538" r:id="rId2"/>
    <p:sldLayoutId id="2147485539"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56849246"/>
      </p:ext>
    </p:extLst>
  </p:cSld>
  <p:clrMap bg1="lt1" tx1="dk1" bg2="lt2" tx2="dk2" accent1="accent1" accent2="accent2" accent3="accent3" accent4="accent4" accent5="accent5" accent6="accent6" hlink="hlink" folHlink="folHlink"/>
  <p:sldLayoutIdLst>
    <p:sldLayoutId id="2147485471" r:id="rId1"/>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2"/>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0127249"/>
      </p:ext>
    </p:extLst>
  </p:cSld>
  <p:clrMap bg1="lt1" tx1="dk1" bg2="lt2" tx2="dk2" accent1="accent1" accent2="accent2" accent3="accent3" accent4="accent4" accent5="accent5" accent6="accent6" hlink="hlink" folHlink="folHlink"/>
  <p:sldLayoutIdLst>
    <p:sldLayoutId id="2147485473" r:id="rId1"/>
    <p:sldLayoutId id="2147485474" r:id="rId2"/>
    <p:sldLayoutId id="2147485475" r:id="rId3"/>
    <p:sldLayoutId id="2147485476" r:id="rId4"/>
    <p:sldLayoutId id="2147485477" r:id="rId5"/>
    <p:sldLayoutId id="2147485478" r:id="rId6"/>
    <p:sldLayoutId id="2147485479" r:id="rId7"/>
    <p:sldLayoutId id="2147485480" r:id="rId8"/>
    <p:sldLayoutId id="2147485481" r:id="rId9"/>
    <p:sldLayoutId id="2147485482" r:id="rId10"/>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2"/>
            <a:ext cx="11018520" cy="5539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89" fontAlgn="base">
              <a:lnSpc>
                <a:spcPct val="90000"/>
              </a:lnSpc>
              <a:spcBef>
                <a:spcPct val="0"/>
              </a:spcBef>
              <a:spcAft>
                <a:spcPct val="0"/>
              </a:spcAft>
            </a:pPr>
            <a:endParaRPr lang="en-US" sz="2399"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2"/>
          <a:srcRect l="762"/>
          <a:stretch/>
        </p:blipFill>
        <p:spPr>
          <a:xfrm rot="5400000">
            <a:off x="9509760" y="2843775"/>
            <a:ext cx="6858000" cy="1170455"/>
          </a:xfrm>
          <a:prstGeom prst="rect">
            <a:avLst/>
          </a:prstGeom>
        </p:spPr>
      </p:pic>
    </p:spTree>
    <p:extLst>
      <p:ext uri="{BB962C8B-B14F-4D97-AF65-F5344CB8AC3E}">
        <p14:creationId xmlns:p14="http://schemas.microsoft.com/office/powerpoint/2010/main" val="3010820838"/>
      </p:ext>
    </p:extLst>
  </p:cSld>
  <p:clrMap bg1="lt1" tx1="dk1" bg2="lt2" tx2="dk2" accent1="accent1" accent2="accent2" accent3="accent3" accent4="accent4" accent5="accent5" accent6="accent6" hlink="hlink" folHlink="folHlink"/>
  <p:sldLayoutIdLst>
    <p:sldLayoutId id="2147485484" r:id="rId1"/>
    <p:sldLayoutId id="2147485485" r:id="rId2"/>
    <p:sldLayoutId id="2147485486" r:id="rId3"/>
    <p:sldLayoutId id="2147485487" r:id="rId4"/>
    <p:sldLayoutId id="2147485488" r:id="rId5"/>
    <p:sldLayoutId id="2147485489" r:id="rId6"/>
    <p:sldLayoutId id="2147485490" r:id="rId7"/>
    <p:sldLayoutId id="2147485491" r:id="rId8"/>
    <p:sldLayoutId id="2147485492" r:id="rId9"/>
    <p:sldLayoutId id="2147485493" r:id="rId10"/>
    <p:sldLayoutId id="2147485494" r:id="rId11"/>
    <p:sldLayoutId id="2147485495" r:id="rId12"/>
    <p:sldLayoutId id="2147485496" r:id="rId13"/>
    <p:sldLayoutId id="2147485497" r:id="rId14"/>
    <p:sldLayoutId id="2147485498" r:id="rId15"/>
    <p:sldLayoutId id="2147485499" r:id="rId16"/>
    <p:sldLayoutId id="2147485500" r:id="rId17"/>
    <p:sldLayoutId id="2147485501" r:id="rId18"/>
    <p:sldLayoutId id="2147485502" r:id="rId19"/>
    <p:sldLayoutId id="2147485503" r:id="rId20"/>
    <p:sldLayoutId id="2147485504" r:id="rId21"/>
    <p:sldLayoutId id="2147485505" r:id="rId22"/>
    <p:sldLayoutId id="2147485506" r:id="rId23"/>
    <p:sldLayoutId id="2147485507" r:id="rId24"/>
    <p:sldLayoutId id="2147485508" r:id="rId25"/>
    <p:sldLayoutId id="2147485509" r:id="rId26"/>
    <p:sldLayoutId id="2147485510" r:id="rId27"/>
    <p:sldLayoutId id="2147485511" r:id="rId28"/>
    <p:sldLayoutId id="2147485512" r:id="rId29"/>
    <p:sldLayoutId id="2147485513" r:id="rId30"/>
    <p:sldLayoutId id="2147485514" r:id="rId31"/>
    <p:sldLayoutId id="2147485515" r:id="rId32"/>
    <p:sldLayoutId id="2147485516" r:id="rId33"/>
    <p:sldLayoutId id="2147485517" r:id="rId34"/>
    <p:sldLayoutId id="2147485518" r:id="rId35"/>
    <p:sldLayoutId id="2147485519" r:id="rId36"/>
    <p:sldLayoutId id="2147485520" r:id="rId37"/>
    <p:sldLayoutId id="2147485521" r:id="rId38"/>
    <p:sldLayoutId id="2147485522" r:id="rId39"/>
    <p:sldLayoutId id="2147485523" r:id="rId40"/>
  </p:sldLayoutIdLst>
  <p:transition>
    <p:fade/>
  </p:transition>
  <p:hf sldNum="0" hdr="0" ftr="0" dt="0"/>
  <p:txStyles>
    <p:titleStyle>
      <a:lvl1pPr algn="l" defTabSz="932160" rtl="0" eaLnBrk="1" latinLnBrk="0" hangingPunct="1">
        <a:lnSpc>
          <a:spcPct val="100000"/>
        </a:lnSpc>
        <a:spcBef>
          <a:spcPct val="0"/>
        </a:spcBef>
        <a:buNone/>
        <a:defRPr lang="en-US" sz="3598" b="0" kern="1200" cap="none" spc="-51" baseline="0" dirty="0" smtClean="0">
          <a:ln w="3175">
            <a:noFill/>
          </a:ln>
          <a:solidFill>
            <a:schemeClr val="tx1"/>
          </a:solidFill>
          <a:effectLst/>
          <a:latin typeface="+mj-lt"/>
          <a:ea typeface="+mn-ea"/>
          <a:cs typeface="Segoe UI" pitchFamily="34" charset="0"/>
        </a:defRPr>
      </a:lvl1pPr>
    </p:titleStyle>
    <p:body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160" rtl="0" eaLnBrk="1" latinLnBrk="0" hangingPunct="1">
        <a:defRPr sz="1799" kern="1200">
          <a:solidFill>
            <a:schemeClr val="tx1"/>
          </a:solidFill>
          <a:latin typeface="+mn-lt"/>
          <a:ea typeface="+mn-ea"/>
          <a:cs typeface="+mn-cs"/>
        </a:defRPr>
      </a:lvl1pPr>
      <a:lvl2pPr marL="466079" algn="l" defTabSz="932160" rtl="0" eaLnBrk="1" latinLnBrk="0" hangingPunct="1">
        <a:defRPr sz="1799" kern="1200">
          <a:solidFill>
            <a:schemeClr val="tx1"/>
          </a:solidFill>
          <a:latin typeface="+mn-lt"/>
          <a:ea typeface="+mn-ea"/>
          <a:cs typeface="+mn-cs"/>
        </a:defRPr>
      </a:lvl2pPr>
      <a:lvl3pPr marL="932160" algn="l" defTabSz="932160" rtl="0" eaLnBrk="1" latinLnBrk="0" hangingPunct="1">
        <a:defRPr sz="1799" kern="1200">
          <a:solidFill>
            <a:schemeClr val="tx1"/>
          </a:solidFill>
          <a:latin typeface="+mn-lt"/>
          <a:ea typeface="+mn-ea"/>
          <a:cs typeface="+mn-cs"/>
        </a:defRPr>
      </a:lvl3pPr>
      <a:lvl4pPr marL="1398239" algn="l" defTabSz="932160" rtl="0" eaLnBrk="1" latinLnBrk="0" hangingPunct="1">
        <a:defRPr sz="1799" kern="1200">
          <a:solidFill>
            <a:schemeClr val="tx1"/>
          </a:solidFill>
          <a:latin typeface="+mn-lt"/>
          <a:ea typeface="+mn-ea"/>
          <a:cs typeface="+mn-cs"/>
        </a:defRPr>
      </a:lvl4pPr>
      <a:lvl5pPr marL="1864318" algn="l" defTabSz="932160" rtl="0" eaLnBrk="1" latinLnBrk="0" hangingPunct="1">
        <a:defRPr sz="1799" kern="1200">
          <a:solidFill>
            <a:schemeClr val="tx1"/>
          </a:solidFill>
          <a:latin typeface="+mn-lt"/>
          <a:ea typeface="+mn-ea"/>
          <a:cs typeface="+mn-cs"/>
        </a:defRPr>
      </a:lvl5pPr>
      <a:lvl6pPr marL="2330399" algn="l" defTabSz="932160" rtl="0" eaLnBrk="1" latinLnBrk="0" hangingPunct="1">
        <a:defRPr sz="1799" kern="1200">
          <a:solidFill>
            <a:schemeClr val="tx1"/>
          </a:solidFill>
          <a:latin typeface="+mn-lt"/>
          <a:ea typeface="+mn-ea"/>
          <a:cs typeface="+mn-cs"/>
        </a:defRPr>
      </a:lvl6pPr>
      <a:lvl7pPr marL="2796478" algn="l" defTabSz="932160" rtl="0" eaLnBrk="1" latinLnBrk="0" hangingPunct="1">
        <a:defRPr sz="1799" kern="1200">
          <a:solidFill>
            <a:schemeClr val="tx1"/>
          </a:solidFill>
          <a:latin typeface="+mn-lt"/>
          <a:ea typeface="+mn-ea"/>
          <a:cs typeface="+mn-cs"/>
        </a:defRPr>
      </a:lvl7pPr>
      <a:lvl8pPr marL="3262557" algn="l" defTabSz="932160" rtl="0" eaLnBrk="1" latinLnBrk="0" hangingPunct="1">
        <a:defRPr sz="1799" kern="1200">
          <a:solidFill>
            <a:schemeClr val="tx1"/>
          </a:solidFill>
          <a:latin typeface="+mn-lt"/>
          <a:ea typeface="+mn-ea"/>
          <a:cs typeface="+mn-cs"/>
        </a:defRPr>
      </a:lvl8pPr>
      <a:lvl9pPr marL="3728637" algn="l" defTabSz="932160"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643683348"/>
      </p:ext>
    </p:extLst>
  </p:cSld>
  <p:clrMap bg1="dk1" tx1="lt1" bg2="dk2" tx2="lt2" accent1="accent1" accent2="accent2" accent3="accent3" accent4="accent4" accent5="accent5" accent6="accent6" hlink="hlink" folHlink="folHlink"/>
  <p:sldLayoutIdLst>
    <p:sldLayoutId id="2147485541" r:id="rId1"/>
    <p:sldLayoutId id="2147485542" r:id="rId2"/>
    <p:sldLayoutId id="2147485543" r:id="rId3"/>
    <p:sldLayoutId id="2147485544" r:id="rId4"/>
    <p:sldLayoutId id="2147485545" r:id="rId5"/>
    <p:sldLayoutId id="2147485546" r:id="rId6"/>
    <p:sldLayoutId id="2147485547" r:id="rId7"/>
    <p:sldLayoutId id="2147485548" r:id="rId8"/>
    <p:sldLayoutId id="2147485549" r:id="rId9"/>
    <p:sldLayoutId id="2147485550" r:id="rId10"/>
    <p:sldLayoutId id="2147485551" r:id="rId11"/>
    <p:sldLayoutId id="2147485552" r:id="rId12"/>
    <p:sldLayoutId id="2147485553" r:id="rId13"/>
    <p:sldLayoutId id="2147485554" r:id="rId14"/>
    <p:sldLayoutId id="2147485555" r:id="rId15"/>
    <p:sldLayoutId id="2147485556" r:id="rId16"/>
    <p:sldLayoutId id="2147485557" r:id="rId17"/>
    <p:sldLayoutId id="2147485558" r:id="rId18"/>
    <p:sldLayoutId id="2147485559" r:id="rId19"/>
    <p:sldLayoutId id="2147485560" r:id="rId20"/>
    <p:sldLayoutId id="2147485561" r:id="rId21"/>
    <p:sldLayoutId id="2147485562" r:id="rId22"/>
    <p:sldLayoutId id="2147485563" r:id="rId23"/>
    <p:sldLayoutId id="2147485564" r:id="rId24"/>
    <p:sldLayoutId id="2147485565" r:id="rId25"/>
    <p:sldLayoutId id="2147485566" r:id="rId26"/>
    <p:sldLayoutId id="214748556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en-us/azure/security/fundamentals/shared-responsibility#division-of-responsibility"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1.sv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82.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225.png"/><Relationship Id="rId2" Type="http://schemas.openxmlformats.org/officeDocument/2006/relationships/diagramData" Target="../diagrams/data16.xml"/><Relationship Id="rId1" Type="http://schemas.openxmlformats.org/officeDocument/2006/relationships/slideLayout" Target="../slideLayouts/slideLayout17.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0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learn.microsoft.com/en-us/azure/defender-for-cloud/data-aware-security-dashboard-overview" TargetMode="External"/><Relationship Id="rId7" Type="http://schemas.openxmlformats.org/officeDocument/2006/relationships/image" Target="../media/image227.sv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226.png"/><Relationship Id="rId5" Type="http://schemas.openxmlformats.org/officeDocument/2006/relationships/image" Target="../media/image68.svg"/><Relationship Id="rId10" Type="http://schemas.openxmlformats.org/officeDocument/2006/relationships/image" Target="../media/image139.png"/><Relationship Id="rId4" Type="http://schemas.openxmlformats.org/officeDocument/2006/relationships/image" Target="../media/image67.png"/><Relationship Id="rId9" Type="http://schemas.openxmlformats.org/officeDocument/2006/relationships/image" Target="../media/image158.svg"/></Relationships>
</file>

<file path=ppt/slides/_rels/slide103.xml.rels><?xml version="1.0" encoding="UTF-8" standalone="yes"?>
<Relationships xmlns="http://schemas.openxmlformats.org/package/2006/relationships"><Relationship Id="rId8" Type="http://schemas.openxmlformats.org/officeDocument/2006/relationships/hyperlink" Target="https://aka.ms/sqlqpi"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84.xml"/><Relationship Id="rId1" Type="http://schemas.openxmlformats.org/officeDocument/2006/relationships/slideLayout" Target="../slideLayouts/slideLayout17.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04.xml.rels><?xml version="1.0" encoding="UTF-8" standalone="yes"?>
<Relationships xmlns="http://schemas.openxmlformats.org/package/2006/relationships"><Relationship Id="rId8" Type="http://schemas.openxmlformats.org/officeDocument/2006/relationships/hyperlink" Target="https://azure.microsoft.com/en-us/blog/key-causes-of-performance-differences-between-sql-managed-instance-and-sql-server/" TargetMode="External"/><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85.xml"/><Relationship Id="rId1" Type="http://schemas.openxmlformats.org/officeDocument/2006/relationships/slideLayout" Target="../slideLayouts/slideLayout6.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hyperlink" Target="https://learn.microsoft.com/en-us/azure/azure-sql/managed-instance/doc-changes-updates-known-issues" TargetMode="Externa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26.png"/><Relationship Id="rId18" Type="http://schemas.openxmlformats.org/officeDocument/2006/relationships/image" Target="../media/image41.svg"/><Relationship Id="rId3" Type="http://schemas.openxmlformats.org/officeDocument/2006/relationships/image" Target="../media/image32.png"/><Relationship Id="rId21" Type="http://schemas.openxmlformats.org/officeDocument/2006/relationships/image" Target="../media/image44.png"/><Relationship Id="rId7" Type="http://schemas.openxmlformats.org/officeDocument/2006/relationships/image" Target="../media/image36.png"/><Relationship Id="rId12" Type="http://schemas.openxmlformats.org/officeDocument/2006/relationships/image" Target="../media/image21.svg"/><Relationship Id="rId17" Type="http://schemas.openxmlformats.org/officeDocument/2006/relationships/image" Target="../media/image40.png"/><Relationship Id="rId2" Type="http://schemas.openxmlformats.org/officeDocument/2006/relationships/notesSlide" Target="../notesSlides/notesSlide8.xml"/><Relationship Id="rId16" Type="http://schemas.openxmlformats.org/officeDocument/2006/relationships/image" Target="../media/image39.svg"/><Relationship Id="rId20" Type="http://schemas.openxmlformats.org/officeDocument/2006/relationships/image" Target="../media/image43.svg"/><Relationship Id="rId1" Type="http://schemas.openxmlformats.org/officeDocument/2006/relationships/slideLayout" Target="../slideLayouts/slideLayout6.xml"/><Relationship Id="rId6" Type="http://schemas.openxmlformats.org/officeDocument/2006/relationships/image" Target="../media/image35.svg"/><Relationship Id="rId11" Type="http://schemas.openxmlformats.org/officeDocument/2006/relationships/image" Target="../media/image20.png"/><Relationship Id="rId5" Type="http://schemas.openxmlformats.org/officeDocument/2006/relationships/image" Target="../media/image34.png"/><Relationship Id="rId15" Type="http://schemas.openxmlformats.org/officeDocument/2006/relationships/image" Target="../media/image38.png"/><Relationship Id="rId10" Type="http://schemas.openxmlformats.org/officeDocument/2006/relationships/image" Target="../media/image23.svg"/><Relationship Id="rId19" Type="http://schemas.openxmlformats.org/officeDocument/2006/relationships/image" Target="../media/image42.png"/><Relationship Id="rId4" Type="http://schemas.openxmlformats.org/officeDocument/2006/relationships/image" Target="../media/image33.svg"/><Relationship Id="rId9" Type="http://schemas.openxmlformats.org/officeDocument/2006/relationships/image" Target="../media/image22.png"/><Relationship Id="rId14" Type="http://schemas.openxmlformats.org/officeDocument/2006/relationships/image" Target="../media/image27.svg"/><Relationship Id="rId22" Type="http://schemas.openxmlformats.org/officeDocument/2006/relationships/image" Target="../media/image45.sv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0.xml"/><Relationship Id="rId1" Type="http://schemas.openxmlformats.org/officeDocument/2006/relationships/slideLayout" Target="../slideLayouts/slideLayout9.xml"/><Relationship Id="rId4" Type="http://schemas.openxmlformats.org/officeDocument/2006/relationships/image" Target="../media/image21.sv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2.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5.xml.rels><?xml version="1.0" encoding="UTF-8" standalone="yes"?>
<Relationships xmlns="http://schemas.openxmlformats.org/package/2006/relationships"><Relationship Id="rId8" Type="http://schemas.openxmlformats.org/officeDocument/2006/relationships/image" Target="../media/image232.png"/><Relationship Id="rId13" Type="http://schemas.openxmlformats.org/officeDocument/2006/relationships/image" Target="../media/image237.svg"/><Relationship Id="rId18" Type="http://schemas.openxmlformats.org/officeDocument/2006/relationships/image" Target="../media/image242.svg"/><Relationship Id="rId3" Type="http://schemas.openxmlformats.org/officeDocument/2006/relationships/image" Target="../media/image229.png"/><Relationship Id="rId21" Type="http://schemas.openxmlformats.org/officeDocument/2006/relationships/image" Target="../media/image245.png"/><Relationship Id="rId7" Type="http://schemas.openxmlformats.org/officeDocument/2006/relationships/image" Target="../media/image21.svg"/><Relationship Id="rId12" Type="http://schemas.openxmlformats.org/officeDocument/2006/relationships/image" Target="../media/image236.png"/><Relationship Id="rId17" Type="http://schemas.openxmlformats.org/officeDocument/2006/relationships/image" Target="../media/image241.png"/><Relationship Id="rId2" Type="http://schemas.openxmlformats.org/officeDocument/2006/relationships/notesSlide" Target="../notesSlides/notesSlide93.xml"/><Relationship Id="rId16" Type="http://schemas.openxmlformats.org/officeDocument/2006/relationships/image" Target="../media/image240.jpeg"/><Relationship Id="rId20" Type="http://schemas.openxmlformats.org/officeDocument/2006/relationships/image" Target="../media/image244.sv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35.svg"/><Relationship Id="rId24" Type="http://schemas.openxmlformats.org/officeDocument/2006/relationships/image" Target="../media/image112.png"/><Relationship Id="rId5" Type="http://schemas.openxmlformats.org/officeDocument/2006/relationships/image" Target="../media/image231.emf"/><Relationship Id="rId15" Type="http://schemas.openxmlformats.org/officeDocument/2006/relationships/image" Target="../media/image239.svg"/><Relationship Id="rId23" Type="http://schemas.openxmlformats.org/officeDocument/2006/relationships/image" Target="../media/image247.png"/><Relationship Id="rId10" Type="http://schemas.openxmlformats.org/officeDocument/2006/relationships/image" Target="../media/image234.png"/><Relationship Id="rId19" Type="http://schemas.openxmlformats.org/officeDocument/2006/relationships/image" Target="../media/image243.png"/><Relationship Id="rId4" Type="http://schemas.openxmlformats.org/officeDocument/2006/relationships/image" Target="../media/image230.svg"/><Relationship Id="rId9" Type="http://schemas.openxmlformats.org/officeDocument/2006/relationships/image" Target="../media/image233.svg"/><Relationship Id="rId14" Type="http://schemas.openxmlformats.org/officeDocument/2006/relationships/image" Target="../media/image238.png"/><Relationship Id="rId22" Type="http://schemas.openxmlformats.org/officeDocument/2006/relationships/image" Target="../media/image246.svg"/></Relationships>
</file>

<file path=ppt/slides/_rels/slide116.xml.rels><?xml version="1.0" encoding="UTF-8" standalone="yes"?>
<Relationships xmlns="http://schemas.openxmlformats.org/package/2006/relationships"><Relationship Id="rId3" Type="http://schemas.openxmlformats.org/officeDocument/2006/relationships/image" Target="../media/image248.jpeg"/><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49.png"/></Relationships>
</file>

<file path=ppt/slides/_rels/slide1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5.xml"/><Relationship Id="rId1" Type="http://schemas.openxmlformats.org/officeDocument/2006/relationships/slideLayout" Target="../slideLayouts/slideLayout6.xml"/><Relationship Id="rId4" Type="http://schemas.openxmlformats.org/officeDocument/2006/relationships/image" Target="../media/image21.svg"/></Relationships>
</file>

<file path=ppt/slides/_rels/slide11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96.xml"/><Relationship Id="rId1" Type="http://schemas.openxmlformats.org/officeDocument/2006/relationships/slideLayout" Target="../slideLayouts/slideLayout6.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0.png"/><Relationship Id="rId3" Type="http://schemas.openxmlformats.org/officeDocument/2006/relationships/image" Target="../media/image36.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48.jpeg"/><Relationship Id="rId2" Type="http://schemas.openxmlformats.org/officeDocument/2006/relationships/notesSlide" Target="../notesSlides/notesSlide9.xml"/><Relationship Id="rId16" Type="http://schemas.openxmlformats.org/officeDocument/2006/relationships/image" Target="../media/image39.svg"/><Relationship Id="rId1" Type="http://schemas.openxmlformats.org/officeDocument/2006/relationships/slideLayout" Target="../slideLayouts/slideLayout6.xml"/><Relationship Id="rId6" Type="http://schemas.openxmlformats.org/officeDocument/2006/relationships/image" Target="../media/image33.svg"/><Relationship Id="rId11" Type="http://schemas.openxmlformats.org/officeDocument/2006/relationships/image" Target="../media/image26.png"/><Relationship Id="rId5" Type="http://schemas.openxmlformats.org/officeDocument/2006/relationships/image" Target="../media/image32.png"/><Relationship Id="rId15" Type="http://schemas.openxmlformats.org/officeDocument/2006/relationships/image" Target="../media/image38.png"/><Relationship Id="rId10" Type="http://schemas.openxmlformats.org/officeDocument/2006/relationships/image" Target="../media/image47.svg"/><Relationship Id="rId4" Type="http://schemas.openxmlformats.org/officeDocument/2006/relationships/image" Target="../media/image37.svg"/><Relationship Id="rId9" Type="http://schemas.openxmlformats.org/officeDocument/2006/relationships/image" Target="../media/image46.png"/><Relationship Id="rId14" Type="http://schemas.openxmlformats.org/officeDocument/2006/relationships/image" Target="../media/image21.svg"/></Relationships>
</file>

<file path=ppt/slides/_rels/slide120.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1.svg"/><Relationship Id="rId7" Type="http://schemas.openxmlformats.org/officeDocument/2006/relationships/image" Target="../media/image255.svg"/><Relationship Id="rId2" Type="http://schemas.openxmlformats.org/officeDocument/2006/relationships/image" Target="../media/image250.png"/><Relationship Id="rId1" Type="http://schemas.openxmlformats.org/officeDocument/2006/relationships/slideLayout" Target="../slideLayouts/slideLayout18.xml"/><Relationship Id="rId6" Type="http://schemas.openxmlformats.org/officeDocument/2006/relationships/image" Target="../media/image254.png"/><Relationship Id="rId11" Type="http://schemas.openxmlformats.org/officeDocument/2006/relationships/image" Target="../media/image259.svg"/><Relationship Id="rId5" Type="http://schemas.openxmlformats.org/officeDocument/2006/relationships/image" Target="../media/image253.svg"/><Relationship Id="rId10" Type="http://schemas.openxmlformats.org/officeDocument/2006/relationships/image" Target="../media/image258.png"/><Relationship Id="rId4" Type="http://schemas.openxmlformats.org/officeDocument/2006/relationships/image" Target="../media/image252.png"/><Relationship Id="rId9" Type="http://schemas.openxmlformats.org/officeDocument/2006/relationships/image" Target="../media/image257.pn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9.xml"/></Relationships>
</file>

<file path=ppt/slides/_rels/slide122.xml.rels><?xml version="1.0" encoding="UTF-8" standalone="yes"?>
<Relationships xmlns="http://schemas.openxmlformats.org/package/2006/relationships"><Relationship Id="rId8" Type="http://schemas.openxmlformats.org/officeDocument/2006/relationships/hyperlink" Target="https://learn.microsoft.com/en-us/azure/azure-sql/database/resource-limits-vcore-single-databases" TargetMode="External"/><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99.xml"/><Relationship Id="rId1" Type="http://schemas.openxmlformats.org/officeDocument/2006/relationships/slideLayout" Target="../slideLayouts/slideLayout17.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123.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svg"/><Relationship Id="rId3" Type="http://schemas.openxmlformats.org/officeDocument/2006/relationships/image" Target="../media/image65.png"/><Relationship Id="rId7" Type="http://schemas.openxmlformats.org/officeDocument/2006/relationships/image" Target="../media/image142.png"/><Relationship Id="rId12" Type="http://schemas.openxmlformats.org/officeDocument/2006/relationships/image" Target="../media/image195.png"/><Relationship Id="rId2" Type="http://schemas.openxmlformats.org/officeDocument/2006/relationships/notesSlide" Target="../notesSlides/notesSlide100.xml"/><Relationship Id="rId1" Type="http://schemas.openxmlformats.org/officeDocument/2006/relationships/slideLayout" Target="../slideLayouts/slideLayout17.xml"/><Relationship Id="rId6" Type="http://schemas.openxmlformats.org/officeDocument/2006/relationships/image" Target="../media/image188.png"/><Relationship Id="rId11" Type="http://schemas.openxmlformats.org/officeDocument/2006/relationships/image" Target="../media/image21.svg"/><Relationship Id="rId5" Type="http://schemas.openxmlformats.org/officeDocument/2006/relationships/image" Target="../media/image187.png"/><Relationship Id="rId15" Type="http://schemas.openxmlformats.org/officeDocument/2006/relationships/image" Target="../media/image261.svg"/><Relationship Id="rId10" Type="http://schemas.openxmlformats.org/officeDocument/2006/relationships/image" Target="../media/image20.png"/><Relationship Id="rId4" Type="http://schemas.openxmlformats.org/officeDocument/2006/relationships/image" Target="../media/image66.svg"/><Relationship Id="rId9" Type="http://schemas.openxmlformats.org/officeDocument/2006/relationships/image" Target="../media/image192.svg"/><Relationship Id="rId14" Type="http://schemas.openxmlformats.org/officeDocument/2006/relationships/image" Target="../media/image260.png"/></Relationships>
</file>

<file path=ppt/slides/_rels/slide1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01.xml"/><Relationship Id="rId1" Type="http://schemas.openxmlformats.org/officeDocument/2006/relationships/slideLayout" Target="../slideLayouts/slideLayout6.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0.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3.xml"/><Relationship Id="rId1" Type="http://schemas.openxmlformats.org/officeDocument/2006/relationships/slideLayout" Target="../slideLayouts/slideLayout20.xml"/><Relationship Id="rId6" Type="http://schemas.openxmlformats.org/officeDocument/2006/relationships/image" Target="../media/image263.svg"/><Relationship Id="rId5" Type="http://schemas.openxmlformats.org/officeDocument/2006/relationships/image" Target="../media/image262.png"/><Relationship Id="rId4" Type="http://schemas.openxmlformats.org/officeDocument/2006/relationships/image" Target="../media/image66.svg"/></Relationships>
</file>

<file path=ppt/slides/_rels/slide1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4.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1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20.xml"/><Relationship Id="rId4" Type="http://schemas.openxmlformats.org/officeDocument/2006/relationships/image" Target="../media/image43.svg"/></Relationships>
</file>

<file path=ppt/slides/_rels/slide1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20.xml"/><Relationship Id="rId6" Type="http://schemas.openxmlformats.org/officeDocument/2006/relationships/image" Target="../media/image265.svg"/><Relationship Id="rId5" Type="http://schemas.openxmlformats.org/officeDocument/2006/relationships/image" Target="../media/image264.png"/><Relationship Id="rId4" Type="http://schemas.openxmlformats.org/officeDocument/2006/relationships/image" Target="../media/image21.sv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52.jpe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png"/></Relationships>
</file>

<file path=ppt/slides/_rels/slide130.xml.rels><?xml version="1.0" encoding="UTF-8" standalone="yes"?>
<Relationships xmlns="http://schemas.openxmlformats.org/package/2006/relationships"><Relationship Id="rId8" Type="http://schemas.openxmlformats.org/officeDocument/2006/relationships/diagramData" Target="../diagrams/data25.xml"/><Relationship Id="rId3" Type="http://schemas.openxmlformats.org/officeDocument/2006/relationships/diagramData" Target="../diagrams/data24.xml"/><Relationship Id="rId7" Type="http://schemas.microsoft.com/office/2007/relationships/diagramDrawing" Target="../diagrams/drawing24.xml"/><Relationship Id="rId12" Type="http://schemas.microsoft.com/office/2007/relationships/diagramDrawing" Target="../diagrams/drawing25.xml"/><Relationship Id="rId2" Type="http://schemas.openxmlformats.org/officeDocument/2006/relationships/notesSlide" Target="../notesSlides/notesSlide107.xml"/><Relationship Id="rId1" Type="http://schemas.openxmlformats.org/officeDocument/2006/relationships/slideLayout" Target="../slideLayouts/slideLayout20.xml"/><Relationship Id="rId6" Type="http://schemas.openxmlformats.org/officeDocument/2006/relationships/diagramColors" Target="../diagrams/colors24.xml"/><Relationship Id="rId11" Type="http://schemas.openxmlformats.org/officeDocument/2006/relationships/diagramColors" Target="../diagrams/colors25.xml"/><Relationship Id="rId5" Type="http://schemas.openxmlformats.org/officeDocument/2006/relationships/diagramQuickStyle" Target="../diagrams/quickStyle24.xml"/><Relationship Id="rId10" Type="http://schemas.openxmlformats.org/officeDocument/2006/relationships/diagramQuickStyle" Target="../diagrams/quickStyle25.xml"/><Relationship Id="rId4" Type="http://schemas.openxmlformats.org/officeDocument/2006/relationships/diagramLayout" Target="../diagrams/layout24.xml"/><Relationship Id="rId9" Type="http://schemas.openxmlformats.org/officeDocument/2006/relationships/diagramLayout" Target="../diagrams/layout25.xml"/></Relationships>
</file>

<file path=ppt/slides/_rels/slide1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8.xml"/><Relationship Id="rId1" Type="http://schemas.openxmlformats.org/officeDocument/2006/relationships/slideLayout" Target="../slideLayouts/slideLayout20.xml"/><Relationship Id="rId5" Type="http://schemas.openxmlformats.org/officeDocument/2006/relationships/image" Target="../media/image48.jpeg"/><Relationship Id="rId4" Type="http://schemas.openxmlformats.org/officeDocument/2006/relationships/image" Target="../media/image21.svg"/></Relationships>
</file>

<file path=ppt/slides/_rels/slide132.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109.xml"/><Relationship Id="rId1" Type="http://schemas.openxmlformats.org/officeDocument/2006/relationships/slideLayout" Target="../slideLayouts/slideLayout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133.xml.rels><?xml version="1.0" encoding="UTF-8" standalone="yes"?>
<Relationships xmlns="http://schemas.openxmlformats.org/package/2006/relationships"><Relationship Id="rId2" Type="http://schemas.openxmlformats.org/officeDocument/2006/relationships/hyperlink" Target="https://learn.microsoft.com/en-us/azure/azure-sql/database/troubleshoot-common-errors-issues" TargetMode="Externa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hyperlink" Target="http://pngimg.com/download/26986" TargetMode="External"/><Relationship Id="rId13" Type="http://schemas.openxmlformats.org/officeDocument/2006/relationships/image" Target="../media/image61.jpeg"/><Relationship Id="rId3" Type="http://schemas.openxmlformats.org/officeDocument/2006/relationships/image" Target="../media/image53.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hyperlink" Target="https://es.wikipedia.org/wiki/Apple" TargetMode="External"/><Relationship Id="rId11" Type="http://schemas.openxmlformats.org/officeDocument/2006/relationships/image" Target="../media/image59.png"/><Relationship Id="rId5" Type="http://schemas.openxmlformats.org/officeDocument/2006/relationships/image" Target="../media/image55.png"/><Relationship Id="rId10" Type="http://schemas.openxmlformats.org/officeDocument/2006/relationships/image" Target="../media/image58.png"/><Relationship Id="rId4" Type="http://schemas.openxmlformats.org/officeDocument/2006/relationships/image" Target="../media/image54.png"/><Relationship Id="rId9" Type="http://schemas.openxmlformats.org/officeDocument/2006/relationships/image" Target="../media/image57.jpeg"/></Relationships>
</file>

<file path=ppt/slides/_rels/slide140.xml.rels><?xml version="1.0" encoding="UTF-8" standalone="yes"?>
<Relationships xmlns="http://schemas.openxmlformats.org/package/2006/relationships"><Relationship Id="rId8" Type="http://schemas.openxmlformats.org/officeDocument/2006/relationships/hyperlink" Target="aka.ms/azuresqlbook" TargetMode="External"/><Relationship Id="rId13" Type="http://schemas.openxmlformats.org/officeDocument/2006/relationships/image" Target="../media/image22.png"/><Relationship Id="rId3" Type="http://schemas.openxmlformats.org/officeDocument/2006/relationships/hyperlink" Target="https://aka.ms/sqlserver2022mechanics" TargetMode="External"/><Relationship Id="rId7" Type="http://schemas.openxmlformats.org/officeDocument/2006/relationships/image" Target="../media/image269.jpeg"/><Relationship Id="rId12" Type="http://schemas.openxmlformats.org/officeDocument/2006/relationships/image" Target="../media/image27.svg"/><Relationship Id="rId2" Type="http://schemas.openxmlformats.org/officeDocument/2006/relationships/notesSlide" Target="../notesSlides/notesSlide114.xml"/><Relationship Id="rId1" Type="http://schemas.openxmlformats.org/officeDocument/2006/relationships/slideLayout" Target="../slideLayouts/slideLayout6.xml"/><Relationship Id="rId6" Type="http://schemas.openxmlformats.org/officeDocument/2006/relationships/image" Target="../media/image268.svg"/><Relationship Id="rId11" Type="http://schemas.openxmlformats.org/officeDocument/2006/relationships/image" Target="../media/image26.png"/><Relationship Id="rId5" Type="http://schemas.openxmlformats.org/officeDocument/2006/relationships/image" Target="../media/image267.png"/><Relationship Id="rId15" Type="http://schemas.openxmlformats.org/officeDocument/2006/relationships/image" Target="../media/image188.png"/><Relationship Id="rId10" Type="http://schemas.openxmlformats.org/officeDocument/2006/relationships/image" Target="../media/image21.svg"/><Relationship Id="rId4" Type="http://schemas.openxmlformats.org/officeDocument/2006/relationships/image" Target="../media/image266.png"/><Relationship Id="rId9" Type="http://schemas.openxmlformats.org/officeDocument/2006/relationships/image" Target="../media/image20.png"/><Relationship Id="rId14" Type="http://schemas.openxmlformats.org/officeDocument/2006/relationships/image" Target="../media/image23.svg"/></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64.svg"/><Relationship Id="rId3" Type="http://schemas.openxmlformats.org/officeDocument/2006/relationships/image" Target="../media/image62.png"/><Relationship Id="rId7" Type="http://schemas.openxmlformats.org/officeDocument/2006/relationships/image" Target="../media/image27.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notesSlide" Target="../notesSlides/notesSlide12.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26.png"/><Relationship Id="rId11" Type="http://schemas.openxmlformats.org/officeDocument/2006/relationships/image" Target="../media/image39.svg"/><Relationship Id="rId5" Type="http://schemas.openxmlformats.org/officeDocument/2006/relationships/image" Target="../media/image23.svg"/><Relationship Id="rId15" Type="http://schemas.openxmlformats.org/officeDocument/2006/relationships/image" Target="../media/image66.sv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21.svg"/><Relationship Id="rId1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hyperlink" Target="https://datacenters.microsoft.com/globe/explore"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learn.microsoft.com/en-us/azure/networking/microsoft-global-network" TargetMode="External"/><Relationship Id="rId5" Type="http://schemas.openxmlformats.org/officeDocument/2006/relationships/image" Target="../media/image70.svg"/><Relationship Id="rId4" Type="http://schemas.openxmlformats.org/officeDocument/2006/relationships/image" Target="../media/image69.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71.jpeg"/><Relationship Id="rId4" Type="http://schemas.openxmlformats.org/officeDocument/2006/relationships/image" Target="../media/image23.svg"/></Relationships>
</file>

<file path=ppt/slides/_rels/slide19.xml.rels><?xml version="1.0" encoding="UTF-8" standalone="yes"?>
<Relationships xmlns="http://schemas.openxmlformats.org/package/2006/relationships"><Relationship Id="rId8" Type="http://schemas.openxmlformats.org/officeDocument/2006/relationships/image" Target="../media/image75.svg"/><Relationship Id="rId13" Type="http://schemas.openxmlformats.org/officeDocument/2006/relationships/image" Target="../media/image32.png"/><Relationship Id="rId18" Type="http://schemas.openxmlformats.org/officeDocument/2006/relationships/image" Target="../media/image27.svg"/><Relationship Id="rId26" Type="http://schemas.openxmlformats.org/officeDocument/2006/relationships/image" Target="../media/image81.svg"/><Relationship Id="rId3" Type="http://schemas.openxmlformats.org/officeDocument/2006/relationships/image" Target="../media/image67.png"/><Relationship Id="rId21" Type="http://schemas.openxmlformats.org/officeDocument/2006/relationships/image" Target="../media/image38.png"/><Relationship Id="rId7" Type="http://schemas.openxmlformats.org/officeDocument/2006/relationships/image" Target="../media/image74.png"/><Relationship Id="rId12" Type="http://schemas.openxmlformats.org/officeDocument/2006/relationships/image" Target="../media/image77.svg"/><Relationship Id="rId17" Type="http://schemas.openxmlformats.org/officeDocument/2006/relationships/image" Target="../media/image26.png"/><Relationship Id="rId25" Type="http://schemas.openxmlformats.org/officeDocument/2006/relationships/image" Target="../media/image80.png"/><Relationship Id="rId2" Type="http://schemas.openxmlformats.org/officeDocument/2006/relationships/notesSlide" Target="../notesSlides/notesSlide16.xml"/><Relationship Id="rId16" Type="http://schemas.openxmlformats.org/officeDocument/2006/relationships/image" Target="../media/image23.svg"/><Relationship Id="rId20" Type="http://schemas.openxmlformats.org/officeDocument/2006/relationships/image" Target="../media/image21.svg"/><Relationship Id="rId1" Type="http://schemas.openxmlformats.org/officeDocument/2006/relationships/slideLayout" Target="../slideLayouts/slideLayout6.xml"/><Relationship Id="rId6" Type="http://schemas.openxmlformats.org/officeDocument/2006/relationships/image" Target="../media/image73.svg"/><Relationship Id="rId11" Type="http://schemas.openxmlformats.org/officeDocument/2006/relationships/image" Target="../media/image76.png"/><Relationship Id="rId24" Type="http://schemas.openxmlformats.org/officeDocument/2006/relationships/image" Target="../media/image79.svg"/><Relationship Id="rId5" Type="http://schemas.openxmlformats.org/officeDocument/2006/relationships/image" Target="../media/image72.png"/><Relationship Id="rId15" Type="http://schemas.openxmlformats.org/officeDocument/2006/relationships/image" Target="../media/image22.png"/><Relationship Id="rId23" Type="http://schemas.openxmlformats.org/officeDocument/2006/relationships/image" Target="../media/image78.png"/><Relationship Id="rId10" Type="http://schemas.openxmlformats.org/officeDocument/2006/relationships/image" Target="../media/image37.svg"/><Relationship Id="rId19" Type="http://schemas.openxmlformats.org/officeDocument/2006/relationships/image" Target="../media/image20.png"/><Relationship Id="rId4" Type="http://schemas.openxmlformats.org/officeDocument/2006/relationships/image" Target="../media/image68.svg"/><Relationship Id="rId9" Type="http://schemas.openxmlformats.org/officeDocument/2006/relationships/image" Target="../media/image36.png"/><Relationship Id="rId14" Type="http://schemas.openxmlformats.org/officeDocument/2006/relationships/image" Target="../media/image33.svg"/><Relationship Id="rId22" Type="http://schemas.openxmlformats.org/officeDocument/2006/relationships/image" Target="../media/image3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90.svg"/><Relationship Id="rId18" Type="http://schemas.openxmlformats.org/officeDocument/2006/relationships/image" Target="../media/image22.png"/><Relationship Id="rId26" Type="http://schemas.openxmlformats.org/officeDocument/2006/relationships/image" Target="../media/image98.svg"/><Relationship Id="rId3" Type="http://schemas.openxmlformats.org/officeDocument/2006/relationships/image" Target="../media/image63.png"/><Relationship Id="rId21" Type="http://schemas.openxmlformats.org/officeDocument/2006/relationships/image" Target="../media/image27.sv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svg"/><Relationship Id="rId25" Type="http://schemas.openxmlformats.org/officeDocument/2006/relationships/image" Target="../media/image97.png"/><Relationship Id="rId2" Type="http://schemas.openxmlformats.org/officeDocument/2006/relationships/notesSlide" Target="../notesSlides/notesSlide17.xml"/><Relationship Id="rId16" Type="http://schemas.openxmlformats.org/officeDocument/2006/relationships/image" Target="../media/image93.png"/><Relationship Id="rId20" Type="http://schemas.openxmlformats.org/officeDocument/2006/relationships/image" Target="../media/image26.png"/><Relationship Id="rId29" Type="http://schemas.openxmlformats.org/officeDocument/2006/relationships/image" Target="../media/image101.png"/><Relationship Id="rId1" Type="http://schemas.openxmlformats.org/officeDocument/2006/relationships/slideLayout" Target="../slideLayouts/slideLayout6.xml"/><Relationship Id="rId6" Type="http://schemas.openxmlformats.org/officeDocument/2006/relationships/image" Target="../media/image83.svg"/><Relationship Id="rId11" Type="http://schemas.openxmlformats.org/officeDocument/2006/relationships/image" Target="../media/image88.png"/><Relationship Id="rId24" Type="http://schemas.openxmlformats.org/officeDocument/2006/relationships/image" Target="../media/image96.svg"/><Relationship Id="rId5" Type="http://schemas.openxmlformats.org/officeDocument/2006/relationships/image" Target="../media/image82.png"/><Relationship Id="rId15" Type="http://schemas.openxmlformats.org/officeDocument/2006/relationships/image" Target="../media/image92.svg"/><Relationship Id="rId23" Type="http://schemas.openxmlformats.org/officeDocument/2006/relationships/image" Target="../media/image95.png"/><Relationship Id="rId28" Type="http://schemas.openxmlformats.org/officeDocument/2006/relationships/image" Target="../media/image100.svg"/><Relationship Id="rId10" Type="http://schemas.openxmlformats.org/officeDocument/2006/relationships/image" Target="../media/image87.svg"/><Relationship Id="rId19" Type="http://schemas.openxmlformats.org/officeDocument/2006/relationships/image" Target="../media/image23.svg"/><Relationship Id="rId4" Type="http://schemas.openxmlformats.org/officeDocument/2006/relationships/image" Target="../media/image64.sv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19.png"/><Relationship Id="rId27" Type="http://schemas.openxmlformats.org/officeDocument/2006/relationships/image" Target="../media/image99.png"/><Relationship Id="rId30" Type="http://schemas.openxmlformats.org/officeDocument/2006/relationships/image" Target="../media/image102.svg"/></Relationships>
</file>

<file path=ppt/slides/_rels/slide21.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38.png"/><Relationship Id="rId7"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39.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27.svg"/><Relationship Id="rId18" Type="http://schemas.openxmlformats.org/officeDocument/2006/relationships/image" Target="../media/image110.png"/><Relationship Id="rId3" Type="http://schemas.openxmlformats.org/officeDocument/2006/relationships/image" Target="../media/image24.png"/><Relationship Id="rId7" Type="http://schemas.openxmlformats.org/officeDocument/2006/relationships/image" Target="../media/image66.svg"/><Relationship Id="rId12" Type="http://schemas.openxmlformats.org/officeDocument/2006/relationships/image" Target="../media/image26.png"/><Relationship Id="rId17" Type="http://schemas.openxmlformats.org/officeDocument/2006/relationships/image" Target="../media/image109.png"/><Relationship Id="rId2" Type="http://schemas.openxmlformats.org/officeDocument/2006/relationships/notesSlide" Target="../notesSlides/notesSlide22.xml"/><Relationship Id="rId16" Type="http://schemas.openxmlformats.org/officeDocument/2006/relationships/image" Target="../media/image108.emf"/><Relationship Id="rId20" Type="http://schemas.openxmlformats.org/officeDocument/2006/relationships/image" Target="../media/image112.png"/><Relationship Id="rId1" Type="http://schemas.openxmlformats.org/officeDocument/2006/relationships/slideLayout" Target="../slideLayouts/slideLayout6.xml"/><Relationship Id="rId6" Type="http://schemas.openxmlformats.org/officeDocument/2006/relationships/image" Target="../media/image65.png"/><Relationship Id="rId11" Type="http://schemas.openxmlformats.org/officeDocument/2006/relationships/image" Target="../media/image23.svg"/><Relationship Id="rId5" Type="http://schemas.openxmlformats.org/officeDocument/2006/relationships/image" Target="../media/image105.emf"/><Relationship Id="rId15" Type="http://schemas.openxmlformats.org/officeDocument/2006/relationships/image" Target="../media/image21.svg"/><Relationship Id="rId10" Type="http://schemas.openxmlformats.org/officeDocument/2006/relationships/image" Target="../media/image22.png"/><Relationship Id="rId19" Type="http://schemas.openxmlformats.org/officeDocument/2006/relationships/image" Target="../media/image111.svg"/><Relationship Id="rId4" Type="http://schemas.openxmlformats.org/officeDocument/2006/relationships/image" Target="../media/image25.svg"/><Relationship Id="rId9" Type="http://schemas.openxmlformats.org/officeDocument/2006/relationships/image" Target="../media/image107.svg"/><Relationship Id="rId14" Type="http://schemas.openxmlformats.org/officeDocument/2006/relationships/image" Target="../media/image20.png"/></Relationships>
</file>

<file path=ppt/slides/_rels/slide2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27.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1.svg"/><Relationship Id="rId3" Type="http://schemas.openxmlformats.org/officeDocument/2006/relationships/image" Target="../media/image19.png"/><Relationship Id="rId7" Type="http://schemas.openxmlformats.org/officeDocument/2006/relationships/image" Target="../media/image114.svg"/><Relationship Id="rId12" Type="http://schemas.openxmlformats.org/officeDocument/2006/relationships/image" Target="../media/image20.png"/><Relationship Id="rId17" Type="http://schemas.openxmlformats.org/officeDocument/2006/relationships/image" Target="../media/image116.svg"/><Relationship Id="rId2" Type="http://schemas.openxmlformats.org/officeDocument/2006/relationships/notesSlide" Target="../notesSlides/notesSlide24.xml"/><Relationship Id="rId16" Type="http://schemas.openxmlformats.org/officeDocument/2006/relationships/image" Target="../media/image115.png"/><Relationship Id="rId1" Type="http://schemas.openxmlformats.org/officeDocument/2006/relationships/slideLayout" Target="../slideLayouts/slideLayout6.xml"/><Relationship Id="rId6" Type="http://schemas.openxmlformats.org/officeDocument/2006/relationships/image" Target="../media/image113.png"/><Relationship Id="rId11" Type="http://schemas.openxmlformats.org/officeDocument/2006/relationships/image" Target="../media/image27.svg"/><Relationship Id="rId5" Type="http://schemas.openxmlformats.org/officeDocument/2006/relationships/image" Target="../media/image66.svg"/><Relationship Id="rId15" Type="http://schemas.openxmlformats.org/officeDocument/2006/relationships/image" Target="../media/image25.svg"/><Relationship Id="rId10" Type="http://schemas.openxmlformats.org/officeDocument/2006/relationships/image" Target="../media/image26.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24.png"/></Relationships>
</file>

<file path=ppt/slides/_rels/slide28.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117.png"/><Relationship Id="rId7" Type="http://schemas.openxmlformats.org/officeDocument/2006/relationships/image" Target="../media/image23.sv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22.png"/><Relationship Id="rId5" Type="http://schemas.openxmlformats.org/officeDocument/2006/relationships/image" Target="../media/image118.png"/><Relationship Id="rId4" Type="http://schemas.openxmlformats.org/officeDocument/2006/relationships/hyperlink" Target="https://docs.microsoft.com/en-us/azure/azure-sql/virtual-machines/linux/sql-server-on-linux-vm-what-is-iaas-overview"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diagramLayout" Target="../diagrams/layout2.xml"/><Relationship Id="rId7" Type="http://schemas.openxmlformats.org/officeDocument/2006/relationships/image" Target="../media/image20.png"/><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27.svg"/><Relationship Id="rId4" Type="http://schemas.openxmlformats.org/officeDocument/2006/relationships/diagramQuickStyle" Target="../diagrams/quickStyle2.xml"/><Relationship Id="rId9"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hyperlink" Target="https://azure.microsoft.com/en-us/resources/total-economic-impact-of-migration-to-microsoft-azure-sql-managed-databases/" TargetMode="External"/><Relationship Id="rId5" Type="http://schemas.openxmlformats.org/officeDocument/2006/relationships/image" Target="../media/image119.png"/><Relationship Id="rId4" Type="http://schemas.openxmlformats.org/officeDocument/2006/relationships/image" Target="../media/image27.sv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7.xml"/><Relationship Id="rId5" Type="http://schemas.openxmlformats.org/officeDocument/2006/relationships/image" Target="../media/image121.png"/><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18" Type="http://schemas.openxmlformats.org/officeDocument/2006/relationships/image" Target="../media/image20.png"/><Relationship Id="rId3" Type="http://schemas.openxmlformats.org/officeDocument/2006/relationships/diagramData" Target="../diagrams/data3.xml"/><Relationship Id="rId21" Type="http://schemas.openxmlformats.org/officeDocument/2006/relationships/image" Target="../media/image27.svg"/><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28.xml"/><Relationship Id="rId16" Type="http://schemas.openxmlformats.org/officeDocument/2006/relationships/diagramColors" Target="../diagrams/colors5.xml"/><Relationship Id="rId20" Type="http://schemas.openxmlformats.org/officeDocument/2006/relationships/image" Target="../media/image26.png"/><Relationship Id="rId1" Type="http://schemas.openxmlformats.org/officeDocument/2006/relationships/slideLayout" Target="../slideLayouts/slideLayout6.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23" Type="http://schemas.openxmlformats.org/officeDocument/2006/relationships/image" Target="../media/image23.svg"/><Relationship Id="rId10" Type="http://schemas.openxmlformats.org/officeDocument/2006/relationships/diagramQuickStyle" Target="../diagrams/quickStyle4.xml"/><Relationship Id="rId19" Type="http://schemas.openxmlformats.org/officeDocument/2006/relationships/image" Target="../media/image21.svg"/><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 Id="rId22" Type="http://schemas.openxmlformats.org/officeDocument/2006/relationships/image" Target="../media/image22.png"/></Relationships>
</file>

<file path=ppt/slides/_rels/slide3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22.png"/><Relationship Id="rId7" Type="http://schemas.openxmlformats.org/officeDocument/2006/relationships/hyperlink" Target="https://es.wikipedia.org/wiki/Apple" TargetMode="External"/><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55.png"/><Relationship Id="rId5" Type="http://schemas.openxmlformats.org/officeDocument/2006/relationships/image" Target="../media/image124.gif"/><Relationship Id="rId4" Type="http://schemas.openxmlformats.org/officeDocument/2006/relationships/image" Target="../media/image123.png"/><Relationship Id="rId9" Type="http://schemas.openxmlformats.org/officeDocument/2006/relationships/hyperlink" Target="http://pngimg.com/download/26986"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127.svg"/><Relationship Id="rId18" Type="http://schemas.openxmlformats.org/officeDocument/2006/relationships/image" Target="../media/image130.png"/><Relationship Id="rId3" Type="http://schemas.openxmlformats.org/officeDocument/2006/relationships/image" Target="../media/image125.png"/><Relationship Id="rId21" Type="http://schemas.openxmlformats.org/officeDocument/2006/relationships/image" Target="../media/image133.svg"/><Relationship Id="rId7" Type="http://schemas.openxmlformats.org/officeDocument/2006/relationships/image" Target="../media/image27.svg"/><Relationship Id="rId12" Type="http://schemas.openxmlformats.org/officeDocument/2006/relationships/image" Target="../media/image126.png"/><Relationship Id="rId17" Type="http://schemas.openxmlformats.org/officeDocument/2006/relationships/image" Target="../media/image39.svg"/><Relationship Id="rId2" Type="http://schemas.openxmlformats.org/officeDocument/2006/relationships/notesSlide" Target="../notesSlides/notesSlide30.xml"/><Relationship Id="rId16" Type="http://schemas.openxmlformats.org/officeDocument/2006/relationships/image" Target="../media/image38.png"/><Relationship Id="rId20"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21.svg"/><Relationship Id="rId24" Type="http://schemas.openxmlformats.org/officeDocument/2006/relationships/image" Target="../media/image135.svg"/><Relationship Id="rId5" Type="http://schemas.openxmlformats.org/officeDocument/2006/relationships/image" Target="../media/image66.svg"/><Relationship Id="rId15" Type="http://schemas.openxmlformats.org/officeDocument/2006/relationships/image" Target="../media/image129.svg"/><Relationship Id="rId23" Type="http://schemas.openxmlformats.org/officeDocument/2006/relationships/image" Target="../media/image134.png"/><Relationship Id="rId10" Type="http://schemas.openxmlformats.org/officeDocument/2006/relationships/image" Target="../media/image20.png"/><Relationship Id="rId19" Type="http://schemas.openxmlformats.org/officeDocument/2006/relationships/image" Target="../media/image131.png"/><Relationship Id="rId4" Type="http://schemas.openxmlformats.org/officeDocument/2006/relationships/image" Target="../media/image65.png"/><Relationship Id="rId9" Type="http://schemas.openxmlformats.org/officeDocument/2006/relationships/image" Target="../media/image23.svg"/><Relationship Id="rId14" Type="http://schemas.openxmlformats.org/officeDocument/2006/relationships/image" Target="../media/image128.png"/><Relationship Id="rId22" Type="http://schemas.openxmlformats.org/officeDocument/2006/relationships/image" Target="../media/image48.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21.svg"/><Relationship Id="rId11" Type="http://schemas.openxmlformats.org/officeDocument/2006/relationships/image" Target="../media/image136.png"/><Relationship Id="rId5" Type="http://schemas.openxmlformats.org/officeDocument/2006/relationships/image" Target="../media/image20.png"/><Relationship Id="rId10" Type="http://schemas.openxmlformats.org/officeDocument/2006/relationships/image" Target="../media/image66.svg"/><Relationship Id="rId4" Type="http://schemas.openxmlformats.org/officeDocument/2006/relationships/image" Target="../media/image23.svg"/><Relationship Id="rId9" Type="http://schemas.openxmlformats.org/officeDocument/2006/relationships/image" Target="../media/image65.png"/></Relationships>
</file>

<file path=ppt/slides/_rels/slide37.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42.png"/><Relationship Id="rId18" Type="http://schemas.openxmlformats.org/officeDocument/2006/relationships/image" Target="../media/image145.svg"/><Relationship Id="rId3" Type="http://schemas.openxmlformats.org/officeDocument/2006/relationships/image" Target="../media/image65.png"/><Relationship Id="rId7" Type="http://schemas.openxmlformats.org/officeDocument/2006/relationships/image" Target="../media/image138.png"/><Relationship Id="rId12" Type="http://schemas.openxmlformats.org/officeDocument/2006/relationships/image" Target="../media/image141.svg"/><Relationship Id="rId17" Type="http://schemas.openxmlformats.org/officeDocument/2006/relationships/image" Target="../media/image144.png"/><Relationship Id="rId2" Type="http://schemas.openxmlformats.org/officeDocument/2006/relationships/notesSlide" Target="../notesSlides/notesSlide32.xml"/><Relationship Id="rId16" Type="http://schemas.openxmlformats.org/officeDocument/2006/relationships/image" Target="../media/image143.png"/><Relationship Id="rId20" Type="http://schemas.openxmlformats.org/officeDocument/2006/relationships/image" Target="../media/image68.svg"/><Relationship Id="rId1" Type="http://schemas.openxmlformats.org/officeDocument/2006/relationships/slideLayout" Target="../slideLayouts/slideLayout15.xml"/><Relationship Id="rId6" Type="http://schemas.openxmlformats.org/officeDocument/2006/relationships/image" Target="../media/image137.png"/><Relationship Id="rId11" Type="http://schemas.openxmlformats.org/officeDocument/2006/relationships/image" Target="../media/image140.png"/><Relationship Id="rId5" Type="http://schemas.openxmlformats.org/officeDocument/2006/relationships/image" Target="../media/image19.png"/><Relationship Id="rId15" Type="http://schemas.openxmlformats.org/officeDocument/2006/relationships/image" Target="../media/image111.svg"/><Relationship Id="rId10" Type="http://schemas.openxmlformats.org/officeDocument/2006/relationships/image" Target="../media/image21.svg"/><Relationship Id="rId19" Type="http://schemas.openxmlformats.org/officeDocument/2006/relationships/image" Target="../media/image67.png"/><Relationship Id="rId4" Type="http://schemas.openxmlformats.org/officeDocument/2006/relationships/image" Target="../media/image66.svg"/><Relationship Id="rId9" Type="http://schemas.openxmlformats.org/officeDocument/2006/relationships/image" Target="../media/image20.png"/><Relationship Id="rId1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139.png"/><Relationship Id="rId13" Type="http://schemas.openxmlformats.org/officeDocument/2006/relationships/image" Target="../media/image153.png"/><Relationship Id="rId18" Type="http://schemas.openxmlformats.org/officeDocument/2006/relationships/image" Target="../media/image156.jpeg"/><Relationship Id="rId3" Type="http://schemas.openxmlformats.org/officeDocument/2006/relationships/image" Target="../media/image146.png"/><Relationship Id="rId7" Type="http://schemas.openxmlformats.org/officeDocument/2006/relationships/image" Target="../media/image111.svg"/><Relationship Id="rId12" Type="http://schemas.openxmlformats.org/officeDocument/2006/relationships/image" Target="../media/image152.svg"/><Relationship Id="rId17" Type="http://schemas.openxmlformats.org/officeDocument/2006/relationships/image" Target="../media/image68.svg"/><Relationship Id="rId2" Type="http://schemas.openxmlformats.org/officeDocument/2006/relationships/notesSlide" Target="../notesSlides/notesSlide33.xml"/><Relationship Id="rId16" Type="http://schemas.openxmlformats.org/officeDocument/2006/relationships/image" Target="../media/image67.png"/><Relationship Id="rId1" Type="http://schemas.openxmlformats.org/officeDocument/2006/relationships/slideLayout" Target="../slideLayouts/slideLayout6.xml"/><Relationship Id="rId6" Type="http://schemas.openxmlformats.org/officeDocument/2006/relationships/image" Target="../media/image110.png"/><Relationship Id="rId11" Type="http://schemas.openxmlformats.org/officeDocument/2006/relationships/image" Target="../media/image151.png"/><Relationship Id="rId5" Type="http://schemas.openxmlformats.org/officeDocument/2006/relationships/image" Target="../media/image148.emf"/><Relationship Id="rId15" Type="http://schemas.openxmlformats.org/officeDocument/2006/relationships/image" Target="../media/image155.svg"/><Relationship Id="rId10" Type="http://schemas.openxmlformats.org/officeDocument/2006/relationships/image" Target="../media/image150.svg"/><Relationship Id="rId4" Type="http://schemas.openxmlformats.org/officeDocument/2006/relationships/image" Target="../media/image147.svg"/><Relationship Id="rId9" Type="http://schemas.openxmlformats.org/officeDocument/2006/relationships/image" Target="../media/image149.png"/><Relationship Id="rId14" Type="http://schemas.openxmlformats.org/officeDocument/2006/relationships/image" Target="../media/image15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slide" Target="slide76.xml"/><Relationship Id="rId13" Type="http://schemas.openxmlformats.org/officeDocument/2006/relationships/image" Target="../media/image22.png"/><Relationship Id="rId18" Type="http://schemas.openxmlformats.org/officeDocument/2006/relationships/image" Target="../media/image27.svg"/><Relationship Id="rId3" Type="http://schemas.openxmlformats.org/officeDocument/2006/relationships/slide" Target="slide9.xml"/><Relationship Id="rId7" Type="http://schemas.openxmlformats.org/officeDocument/2006/relationships/slide" Target="slide61.xml"/><Relationship Id="rId12" Type="http://schemas.openxmlformats.org/officeDocument/2006/relationships/image" Target="../media/image21.svg"/><Relationship Id="rId17" Type="http://schemas.openxmlformats.org/officeDocument/2006/relationships/image" Target="../media/image26.png"/><Relationship Id="rId2" Type="http://schemas.openxmlformats.org/officeDocument/2006/relationships/notesSlide" Target="../notesSlides/notesSlide2.xml"/><Relationship Id="rId16" Type="http://schemas.openxmlformats.org/officeDocument/2006/relationships/image" Target="../media/image25.svg"/><Relationship Id="rId1" Type="http://schemas.openxmlformats.org/officeDocument/2006/relationships/slideLayout" Target="../slideLayouts/slideLayout6.xml"/><Relationship Id="rId6" Type="http://schemas.openxmlformats.org/officeDocument/2006/relationships/slide" Target="slide42.xml"/><Relationship Id="rId11" Type="http://schemas.openxmlformats.org/officeDocument/2006/relationships/image" Target="../media/image20.png"/><Relationship Id="rId5" Type="http://schemas.openxmlformats.org/officeDocument/2006/relationships/hyperlink" Target="https://microsoft-my.sharepoint.com/personal/bobward_microsoft_com/Documents/Presentation1.pptx?web=1" TargetMode="External"/><Relationship Id="rId15" Type="http://schemas.openxmlformats.org/officeDocument/2006/relationships/image" Target="../media/image24.png"/><Relationship Id="rId10" Type="http://schemas.openxmlformats.org/officeDocument/2006/relationships/image" Target="../media/image19.png"/><Relationship Id="rId19" Type="http://schemas.openxmlformats.org/officeDocument/2006/relationships/image" Target="../media/image28.png"/><Relationship Id="rId4" Type="http://schemas.openxmlformats.org/officeDocument/2006/relationships/slide" Target="slide24.xml"/><Relationship Id="rId9" Type="http://schemas.openxmlformats.org/officeDocument/2006/relationships/slide" Target="slide94.xml"/><Relationship Id="rId14" Type="http://schemas.openxmlformats.org/officeDocument/2006/relationships/image" Target="../media/image23.sv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23.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57.png"/><Relationship Id="rId18" Type="http://schemas.openxmlformats.org/officeDocument/2006/relationships/image" Target="../media/image162.svg"/><Relationship Id="rId3" Type="http://schemas.openxmlformats.org/officeDocument/2006/relationships/image" Target="../media/image115.png"/><Relationship Id="rId21" Type="http://schemas.openxmlformats.org/officeDocument/2006/relationships/image" Target="../media/image63.png"/><Relationship Id="rId7" Type="http://schemas.openxmlformats.org/officeDocument/2006/relationships/image" Target="../media/image38.png"/><Relationship Id="rId12" Type="http://schemas.openxmlformats.org/officeDocument/2006/relationships/image" Target="../media/image66.svg"/><Relationship Id="rId17" Type="http://schemas.openxmlformats.org/officeDocument/2006/relationships/image" Target="../media/image161.png"/><Relationship Id="rId2" Type="http://schemas.openxmlformats.org/officeDocument/2006/relationships/notesSlide" Target="../notesSlides/notesSlide39.xml"/><Relationship Id="rId16" Type="http://schemas.openxmlformats.org/officeDocument/2006/relationships/image" Target="../media/image160.svg"/><Relationship Id="rId20" Type="http://schemas.openxmlformats.org/officeDocument/2006/relationships/image" Target="../media/image114.svg"/><Relationship Id="rId1" Type="http://schemas.openxmlformats.org/officeDocument/2006/relationships/slideLayout" Target="../slideLayouts/slideLayout6.xml"/><Relationship Id="rId6" Type="http://schemas.openxmlformats.org/officeDocument/2006/relationships/image" Target="../media/image68.svg"/><Relationship Id="rId11" Type="http://schemas.openxmlformats.org/officeDocument/2006/relationships/image" Target="../media/image65.png"/><Relationship Id="rId5" Type="http://schemas.openxmlformats.org/officeDocument/2006/relationships/image" Target="../media/image67.png"/><Relationship Id="rId15" Type="http://schemas.openxmlformats.org/officeDocument/2006/relationships/image" Target="../media/image159.png"/><Relationship Id="rId10" Type="http://schemas.openxmlformats.org/officeDocument/2006/relationships/image" Target="../media/image47.svg"/><Relationship Id="rId19" Type="http://schemas.openxmlformats.org/officeDocument/2006/relationships/image" Target="../media/image113.png"/><Relationship Id="rId4" Type="http://schemas.openxmlformats.org/officeDocument/2006/relationships/image" Target="../media/image116.svg"/><Relationship Id="rId9" Type="http://schemas.openxmlformats.org/officeDocument/2006/relationships/image" Target="../media/image46.png"/><Relationship Id="rId14" Type="http://schemas.openxmlformats.org/officeDocument/2006/relationships/image" Target="../media/image158.svg"/><Relationship Id="rId22" Type="http://schemas.openxmlformats.org/officeDocument/2006/relationships/image" Target="../media/image64.svg"/></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6.xml.rels><?xml version="1.0" encoding="UTF-8" standalone="yes"?>
<Relationships xmlns="http://schemas.openxmlformats.org/package/2006/relationships"><Relationship Id="rId8" Type="http://schemas.openxmlformats.org/officeDocument/2006/relationships/image" Target="../media/image165.svg"/><Relationship Id="rId3" Type="http://schemas.openxmlformats.org/officeDocument/2006/relationships/hyperlink" Target="https://azure.microsoft.com/en-us/pricing/vm-selector/" TargetMode="External"/><Relationship Id="rId7" Type="http://schemas.openxmlformats.org/officeDocument/2006/relationships/image" Target="../media/image164.png"/><Relationship Id="rId2" Type="http://schemas.openxmlformats.org/officeDocument/2006/relationships/notesSlide" Target="../notesSlides/notesSlide40.xml"/><Relationship Id="rId1" Type="http://schemas.openxmlformats.org/officeDocument/2006/relationships/slideLayout" Target="../slideLayouts/slideLayout63.xml"/><Relationship Id="rId6" Type="http://schemas.openxmlformats.org/officeDocument/2006/relationships/image" Target="../media/image163.png"/><Relationship Id="rId5" Type="http://schemas.openxmlformats.org/officeDocument/2006/relationships/hyperlink" Target="https://azure.microsoft.com/en-us/updates/preview-azure-boost/" TargetMode="External"/><Relationship Id="rId4" Type="http://schemas.openxmlformats.org/officeDocument/2006/relationships/hyperlink" Target="https://techcommunity.microsoft.com/t5/sql-server/bg-p/SQLServer/label-name/SQLServerAzureVM"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46.png"/><Relationship Id="rId7" Type="http://schemas.openxmlformats.org/officeDocument/2006/relationships/image" Target="../media/image170.sv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69.png"/><Relationship Id="rId5" Type="http://schemas.openxmlformats.org/officeDocument/2006/relationships/image" Target="../media/image168.jpeg"/><Relationship Id="rId4" Type="http://schemas.openxmlformats.org/officeDocument/2006/relationships/image" Target="../media/image47.svg"/></Relationships>
</file>

<file path=ppt/slides/_rels/slide4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178.svg"/><Relationship Id="rId3" Type="http://schemas.openxmlformats.org/officeDocument/2006/relationships/image" Target="../media/image172.png"/><Relationship Id="rId7" Type="http://schemas.openxmlformats.org/officeDocument/2006/relationships/image" Target="../media/image174.svg"/><Relationship Id="rId12" Type="http://schemas.openxmlformats.org/officeDocument/2006/relationships/image" Target="../media/image177.png"/><Relationship Id="rId2" Type="http://schemas.openxmlformats.org/officeDocument/2006/relationships/notesSlide" Target="../notesSlides/notesSlide42.xml"/><Relationship Id="rId1" Type="http://schemas.openxmlformats.org/officeDocument/2006/relationships/slideLayout" Target="../slideLayouts/slideLayout17.xml"/><Relationship Id="rId6" Type="http://schemas.openxmlformats.org/officeDocument/2006/relationships/image" Target="../media/image173.png"/><Relationship Id="rId11" Type="http://schemas.openxmlformats.org/officeDocument/2006/relationships/image" Target="../media/image176.svg"/><Relationship Id="rId5" Type="http://schemas.openxmlformats.org/officeDocument/2006/relationships/image" Target="../media/image155.svg"/><Relationship Id="rId10" Type="http://schemas.openxmlformats.org/officeDocument/2006/relationships/image" Target="../media/image175.png"/><Relationship Id="rId4" Type="http://schemas.openxmlformats.org/officeDocument/2006/relationships/image" Target="../media/image154.png"/><Relationship Id="rId9" Type="http://schemas.openxmlformats.org/officeDocument/2006/relationships/image" Target="../media/image66.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7.svg"/></Relationships>
</file>

<file path=ppt/slides/_rels/slide5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5.xml"/><Relationship Id="rId1" Type="http://schemas.openxmlformats.org/officeDocument/2006/relationships/slideLayout" Target="../slideLayouts/slideLayout41.xml"/><Relationship Id="rId5" Type="http://schemas.openxmlformats.org/officeDocument/2006/relationships/image" Target="../media/image181.svg"/><Relationship Id="rId4" Type="http://schemas.openxmlformats.org/officeDocument/2006/relationships/image" Target="../media/image180.png"/></Relationships>
</file>

<file path=ppt/slides/_rels/slide53.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182.png"/><Relationship Id="rId7"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65.xml"/><Relationship Id="rId6" Type="http://schemas.openxmlformats.org/officeDocument/2006/relationships/image" Target="../media/image181.svg"/><Relationship Id="rId5" Type="http://schemas.openxmlformats.org/officeDocument/2006/relationships/image" Target="../media/image180.png"/><Relationship Id="rId4" Type="http://schemas.openxmlformats.org/officeDocument/2006/relationships/image" Target="../media/image183.svg"/></Relationships>
</file>

<file path=ppt/slides/_rels/slide54.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116.svg"/><Relationship Id="rId18" Type="http://schemas.openxmlformats.org/officeDocument/2006/relationships/diagramQuickStyle" Target="../diagrams/quickStyle8.xml"/><Relationship Id="rId3" Type="http://schemas.openxmlformats.org/officeDocument/2006/relationships/image" Target="../media/image65.png"/><Relationship Id="rId21" Type="http://schemas.openxmlformats.org/officeDocument/2006/relationships/image" Target="../media/image185.png"/><Relationship Id="rId7" Type="http://schemas.openxmlformats.org/officeDocument/2006/relationships/image" Target="../media/image22.png"/><Relationship Id="rId12" Type="http://schemas.openxmlformats.org/officeDocument/2006/relationships/image" Target="../media/image115.png"/><Relationship Id="rId17" Type="http://schemas.openxmlformats.org/officeDocument/2006/relationships/diagramLayout" Target="../diagrams/layout8.xml"/><Relationship Id="rId2" Type="http://schemas.openxmlformats.org/officeDocument/2006/relationships/notesSlide" Target="../notesSlides/notesSlide47.xml"/><Relationship Id="rId16" Type="http://schemas.openxmlformats.org/officeDocument/2006/relationships/diagramData" Target="../diagrams/data8.xml"/><Relationship Id="rId20" Type="http://schemas.microsoft.com/office/2007/relationships/diagramDrawing" Target="../diagrams/drawing8.xml"/><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84.png"/><Relationship Id="rId5" Type="http://schemas.openxmlformats.org/officeDocument/2006/relationships/image" Target="../media/image38.png"/><Relationship Id="rId15" Type="http://schemas.openxmlformats.org/officeDocument/2006/relationships/image" Target="../media/image114.svg"/><Relationship Id="rId23" Type="http://schemas.openxmlformats.org/officeDocument/2006/relationships/hyperlink" Target="https://docs.microsoft.com/en-us/azure/migrate/migrate-services-overview#azure-migrate-server-migration-tool" TargetMode="External"/><Relationship Id="rId10" Type="http://schemas.openxmlformats.org/officeDocument/2006/relationships/image" Target="../media/image135.svg"/><Relationship Id="rId19" Type="http://schemas.openxmlformats.org/officeDocument/2006/relationships/diagramColors" Target="../diagrams/colors8.xml"/><Relationship Id="rId4" Type="http://schemas.openxmlformats.org/officeDocument/2006/relationships/image" Target="../media/image66.svg"/><Relationship Id="rId9" Type="http://schemas.openxmlformats.org/officeDocument/2006/relationships/image" Target="../media/image134.png"/><Relationship Id="rId14" Type="http://schemas.openxmlformats.org/officeDocument/2006/relationships/image" Target="../media/image113.png"/><Relationship Id="rId22" Type="http://schemas.openxmlformats.org/officeDocument/2006/relationships/image" Target="../media/image186.svg"/></Relationships>
</file>

<file path=ppt/slides/_rels/slide55.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18" Type="http://schemas.openxmlformats.org/officeDocument/2006/relationships/image" Target="../media/image196.svg"/><Relationship Id="rId3" Type="http://schemas.openxmlformats.org/officeDocument/2006/relationships/image" Target="../media/image65.png"/><Relationship Id="rId7" Type="http://schemas.openxmlformats.org/officeDocument/2006/relationships/image" Target="../media/image23.svg"/><Relationship Id="rId12" Type="http://schemas.openxmlformats.org/officeDocument/2006/relationships/image" Target="../media/image142.png"/><Relationship Id="rId17" Type="http://schemas.openxmlformats.org/officeDocument/2006/relationships/image" Target="../media/image195.png"/><Relationship Id="rId2" Type="http://schemas.openxmlformats.org/officeDocument/2006/relationships/notesSlide" Target="../notesSlides/notesSlide48.xml"/><Relationship Id="rId16" Type="http://schemas.openxmlformats.org/officeDocument/2006/relationships/image" Target="../media/image194.svg"/><Relationship Id="rId1" Type="http://schemas.openxmlformats.org/officeDocument/2006/relationships/slideLayout" Target="../slideLayouts/slideLayout6.xml"/><Relationship Id="rId6" Type="http://schemas.openxmlformats.org/officeDocument/2006/relationships/image" Target="../media/image22.png"/><Relationship Id="rId11" Type="http://schemas.openxmlformats.org/officeDocument/2006/relationships/image" Target="../media/image190.svg"/><Relationship Id="rId5" Type="http://schemas.openxmlformats.org/officeDocument/2006/relationships/image" Target="../media/image136.png"/><Relationship Id="rId15" Type="http://schemas.openxmlformats.org/officeDocument/2006/relationships/image" Target="../media/image193.png"/><Relationship Id="rId10" Type="http://schemas.openxmlformats.org/officeDocument/2006/relationships/image" Target="../media/image189.png"/><Relationship Id="rId19" Type="http://schemas.openxmlformats.org/officeDocument/2006/relationships/image" Target="../media/image197.png"/><Relationship Id="rId4" Type="http://schemas.openxmlformats.org/officeDocument/2006/relationships/image" Target="../media/image66.svg"/><Relationship Id="rId9" Type="http://schemas.openxmlformats.org/officeDocument/2006/relationships/image" Target="../media/image188.png"/><Relationship Id="rId14" Type="http://schemas.openxmlformats.org/officeDocument/2006/relationships/image" Target="../media/image192.sv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cloudsqlworkshopfiles" TargetMode="External"/><Relationship Id="rId2" Type="http://schemas.openxmlformats.org/officeDocument/2006/relationships/image" Target="../media/image19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156.jpeg"/><Relationship Id="rId7" Type="http://schemas.openxmlformats.org/officeDocument/2006/relationships/image" Target="../media/image66.svg"/><Relationship Id="rId2" Type="http://schemas.openxmlformats.org/officeDocument/2006/relationships/image" Target="../media/image199.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hyperlink" Target="https://aka.ms/ostress" TargetMode="External"/><Relationship Id="rId4" Type="http://schemas.openxmlformats.org/officeDocument/2006/relationships/hyperlink" Target="https://www.hammerdb.com/" TargetMode="External"/></Relationships>
</file>

<file path=ppt/slides/_rels/slide63.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201.svg"/><Relationship Id="rId3" Type="http://schemas.openxmlformats.org/officeDocument/2006/relationships/image" Target="../media/image139.png"/><Relationship Id="rId7" Type="http://schemas.openxmlformats.org/officeDocument/2006/relationships/image" Target="../media/image155.svg"/><Relationship Id="rId12" Type="http://schemas.openxmlformats.org/officeDocument/2006/relationships/image" Target="../media/image200.png"/><Relationship Id="rId2" Type="http://schemas.openxmlformats.org/officeDocument/2006/relationships/notesSlide" Target="../notesSlides/notesSlide54.xml"/><Relationship Id="rId1" Type="http://schemas.openxmlformats.org/officeDocument/2006/relationships/slideLayout" Target="../slideLayouts/slideLayout6.xml"/><Relationship Id="rId6" Type="http://schemas.openxmlformats.org/officeDocument/2006/relationships/image" Target="../media/image154.png"/><Relationship Id="rId11" Type="http://schemas.openxmlformats.org/officeDocument/2006/relationships/image" Target="../media/image23.svg"/><Relationship Id="rId5" Type="http://schemas.openxmlformats.org/officeDocument/2006/relationships/image" Target="../media/image150.svg"/><Relationship Id="rId10" Type="http://schemas.openxmlformats.org/officeDocument/2006/relationships/image" Target="../media/image22.png"/><Relationship Id="rId4" Type="http://schemas.openxmlformats.org/officeDocument/2006/relationships/image" Target="../media/image149.png"/><Relationship Id="rId9" Type="http://schemas.openxmlformats.org/officeDocument/2006/relationships/image" Target="../media/image68.svg"/></Relationships>
</file>

<file path=ppt/slides/_rels/slide6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6.xml.rels><?xml version="1.0" encoding="UTF-8" standalone="yes"?>
<Relationships xmlns="http://schemas.openxmlformats.org/package/2006/relationships"><Relationship Id="rId3" Type="http://schemas.openxmlformats.org/officeDocument/2006/relationships/hyperlink" Target="https://learn.microsoft.com/en-us/azure/azure-sql/virtual-machines/windows/hadr-cluster-best-practices" TargetMode="External"/><Relationship Id="rId2" Type="http://schemas.openxmlformats.org/officeDocument/2006/relationships/image" Target="../media/image20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204.emf"/><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205.emf"/></Relationships>
</file>

<file path=ppt/slides/_rels/slide6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hyperlink" Target="https://docs.microsoft.com/en-us/azure/azure-sql/virtual-machines/windows/backup-restore#decision-matrix" TargetMode="External"/><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209.svg"/><Relationship Id="rId4" Type="http://schemas.openxmlformats.org/officeDocument/2006/relationships/image" Target="../media/image208.png"/></Relationships>
</file>

<file path=ppt/slides/_rels/slide7.xml.rels><?xml version="1.0" encoding="UTF-8" standalone="yes"?>
<Relationships xmlns="http://schemas.openxmlformats.org/package/2006/relationships"><Relationship Id="rId2" Type="http://schemas.openxmlformats.org/officeDocument/2006/relationships/hyperlink" Target="https://bit.ly/475ZW8i" TargetMode="Externa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hyperlink" Target="https://learn.microsoft.com/en-us/sql/relational-databases/backup-restore/create-a-transact-sql-snapshot-backup" TargetMode="Externa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211.png"/><Relationship Id="rId5" Type="http://schemas.openxmlformats.org/officeDocument/2006/relationships/image" Target="../media/image136.png"/><Relationship Id="rId4" Type="http://schemas.openxmlformats.org/officeDocument/2006/relationships/image" Target="../media/image210.svg"/></Relationships>
</file>

<file path=ppt/slides/_rels/slide7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2.png"/><Relationship Id="rId4" Type="http://schemas.openxmlformats.org/officeDocument/2006/relationships/notesSlide" Target="../notesSlides/notesSlide6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4.xml"/><Relationship Id="rId1" Type="http://schemas.openxmlformats.org/officeDocument/2006/relationships/slideLayout" Target="../slideLayouts/slideLayout9.xml"/><Relationship Id="rId4" Type="http://schemas.openxmlformats.org/officeDocument/2006/relationships/image" Target="../media/image27.svg"/></Relationships>
</file>

<file path=ppt/slides/_rels/slide77.xml.rels><?xml version="1.0" encoding="UTF-8" standalone="yes"?>
<Relationships xmlns="http://schemas.openxmlformats.org/package/2006/relationships"><Relationship Id="rId3" Type="http://schemas.openxmlformats.org/officeDocument/2006/relationships/hyperlink" Target="https://aka.ms/azuretsqldiff" TargetMode="External"/><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hyperlink" Target="https://learn.microsoft.com/en-us/azure/azure-sql/managed-instance/connectivity-architecture-overview?view=azuresql&amp;tabs=current#service-aided-subnet-configuration" TargetMode="External"/><Relationship Id="rId2" Type="http://schemas.openxmlformats.org/officeDocument/2006/relationships/image" Target="../media/image21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5.xml"/><Relationship Id="rId4" Type="http://schemas.openxmlformats.org/officeDocument/2006/relationships/image" Target="../media/image218.png"/></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6.xml.rels><?xml version="1.0" encoding="UTF-8" standalone="yes"?>
<Relationships xmlns="http://schemas.openxmlformats.org/package/2006/relationships"><Relationship Id="rId8" Type="http://schemas.openxmlformats.org/officeDocument/2006/relationships/image" Target="../media/image135.svg"/><Relationship Id="rId13" Type="http://schemas.openxmlformats.org/officeDocument/2006/relationships/image" Target="../media/image114.svg"/><Relationship Id="rId18" Type="http://schemas.microsoft.com/office/2007/relationships/diagramDrawing" Target="../diagrams/drawing13.xml"/><Relationship Id="rId3" Type="http://schemas.openxmlformats.org/officeDocument/2006/relationships/image" Target="../media/image65.png"/><Relationship Id="rId21" Type="http://schemas.openxmlformats.org/officeDocument/2006/relationships/image" Target="../media/image22.png"/><Relationship Id="rId7" Type="http://schemas.openxmlformats.org/officeDocument/2006/relationships/image" Target="../media/image134.png"/><Relationship Id="rId12" Type="http://schemas.openxmlformats.org/officeDocument/2006/relationships/image" Target="../media/image113.png"/><Relationship Id="rId17" Type="http://schemas.openxmlformats.org/officeDocument/2006/relationships/diagramColors" Target="../diagrams/colors13.xml"/><Relationship Id="rId2" Type="http://schemas.openxmlformats.org/officeDocument/2006/relationships/notesSlide" Target="../notesSlides/notesSlide69.xml"/><Relationship Id="rId16" Type="http://schemas.openxmlformats.org/officeDocument/2006/relationships/diagramQuickStyle" Target="../diagrams/quickStyle13.xml"/><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39.svg"/><Relationship Id="rId11" Type="http://schemas.openxmlformats.org/officeDocument/2006/relationships/image" Target="../media/image116.svg"/><Relationship Id="rId5" Type="http://schemas.openxmlformats.org/officeDocument/2006/relationships/image" Target="../media/image38.png"/><Relationship Id="rId15" Type="http://schemas.openxmlformats.org/officeDocument/2006/relationships/diagramLayout" Target="../diagrams/layout13.xml"/><Relationship Id="rId10" Type="http://schemas.openxmlformats.org/officeDocument/2006/relationships/image" Target="../media/image115.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84.png"/><Relationship Id="rId14" Type="http://schemas.openxmlformats.org/officeDocument/2006/relationships/diagramData" Target="../diagrams/data13.xml"/><Relationship Id="rId22" Type="http://schemas.openxmlformats.org/officeDocument/2006/relationships/image" Target="../media/image23.svg"/></Relationships>
</file>

<file path=ppt/slides/_rels/slide87.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3.png"/><Relationship Id="rId18" Type="http://schemas.openxmlformats.org/officeDocument/2006/relationships/hyperlink" Target="http://www.fordesigner.com/maps/3481-0.htm" TargetMode="External"/><Relationship Id="rId3" Type="http://schemas.openxmlformats.org/officeDocument/2006/relationships/image" Target="../media/image65.png"/><Relationship Id="rId7" Type="http://schemas.openxmlformats.org/officeDocument/2006/relationships/image" Target="../media/image188.png"/><Relationship Id="rId12" Type="http://schemas.openxmlformats.org/officeDocument/2006/relationships/image" Target="../media/image192.svg"/><Relationship Id="rId17" Type="http://schemas.openxmlformats.org/officeDocument/2006/relationships/image" Target="../media/image219.png"/><Relationship Id="rId2" Type="http://schemas.openxmlformats.org/officeDocument/2006/relationships/notesSlide" Target="../notesSlides/notesSlide70.xml"/><Relationship Id="rId16" Type="http://schemas.openxmlformats.org/officeDocument/2006/relationships/image" Target="../media/image196.svg"/><Relationship Id="rId20" Type="http://schemas.openxmlformats.org/officeDocument/2006/relationships/image" Target="../media/image27.svg"/><Relationship Id="rId1" Type="http://schemas.openxmlformats.org/officeDocument/2006/relationships/slideLayout" Target="../slideLayouts/slideLayout6.xml"/><Relationship Id="rId6" Type="http://schemas.openxmlformats.org/officeDocument/2006/relationships/image" Target="../media/image187.png"/><Relationship Id="rId11" Type="http://schemas.openxmlformats.org/officeDocument/2006/relationships/image" Target="../media/image191.png"/><Relationship Id="rId5" Type="http://schemas.openxmlformats.org/officeDocument/2006/relationships/image" Target="../media/image136.png"/><Relationship Id="rId15" Type="http://schemas.openxmlformats.org/officeDocument/2006/relationships/image" Target="../media/image195.png"/><Relationship Id="rId10" Type="http://schemas.openxmlformats.org/officeDocument/2006/relationships/image" Target="../media/image142.png"/><Relationship Id="rId19" Type="http://schemas.openxmlformats.org/officeDocument/2006/relationships/image" Target="../media/image26.png"/><Relationship Id="rId4" Type="http://schemas.openxmlformats.org/officeDocument/2006/relationships/image" Target="../media/image66.svg"/><Relationship Id="rId9" Type="http://schemas.openxmlformats.org/officeDocument/2006/relationships/image" Target="../media/image190.svg"/><Relationship Id="rId14" Type="http://schemas.openxmlformats.org/officeDocument/2006/relationships/image" Target="../media/image194.svg"/></Relationships>
</file>

<file path=ppt/slides/_rels/slide8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21.png"/><Relationship Id="rId4" Type="http://schemas.openxmlformats.org/officeDocument/2006/relationships/notesSlide" Target="../notesSlides/notesSlide7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learn.microsoft.com/en-us/training/paths/microsoft-azure-fundamentals-describe-cloud-concepts/" TargetMode="External"/></Relationships>
</file>

<file path=ppt/slides/_rels/slide9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8" Type="http://schemas.openxmlformats.org/officeDocument/2006/relationships/hyperlink" Target="https://learn.microsoft.com/en-us/azure/azure-sql/managed-instance/resource-limits" TargetMode="External"/><Relationship Id="rId3" Type="http://schemas.openxmlformats.org/officeDocument/2006/relationships/image" Target="../media/image48.jpeg"/><Relationship Id="rId7" Type="http://schemas.openxmlformats.org/officeDocument/2006/relationships/hyperlink" Target="https://aka.ms/sqlqpi" TargetMode="External"/><Relationship Id="rId2" Type="http://schemas.openxmlformats.org/officeDocument/2006/relationships/notesSlide" Target="../notesSlides/notesSlide77.xml"/><Relationship Id="rId1" Type="http://schemas.openxmlformats.org/officeDocument/2006/relationships/slideLayout" Target="../slideLayouts/slideLayout6.xml"/><Relationship Id="rId6" Type="http://schemas.openxmlformats.org/officeDocument/2006/relationships/image" Target="../media/image156.jpeg"/><Relationship Id="rId5" Type="http://schemas.openxmlformats.org/officeDocument/2006/relationships/image" Target="../media/image223.svg"/><Relationship Id="rId10" Type="http://schemas.openxmlformats.org/officeDocument/2006/relationships/image" Target="../media/image66.svg"/><Relationship Id="rId4" Type="http://schemas.openxmlformats.org/officeDocument/2006/relationships/image" Target="../media/image222.png"/><Relationship Id="rId9" Type="http://schemas.openxmlformats.org/officeDocument/2006/relationships/image" Target="../media/image65.png"/></Relationships>
</file>

<file path=ppt/slides/_rels/slide9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8.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9.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0.xml"/><Relationship Id="rId1" Type="http://schemas.openxmlformats.org/officeDocument/2006/relationships/slideLayout" Target="../slideLayouts/slideLayout17.xml"/><Relationship Id="rId4" Type="http://schemas.openxmlformats.org/officeDocument/2006/relationships/image" Target="../media/image43.svg"/></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81.xml"/><Relationship Id="rId1" Type="http://schemas.openxmlformats.org/officeDocument/2006/relationships/slideLayout" Target="../slideLayouts/slideLayout17.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descr="A close up of a logo&#10;&#10;Description automatically generated">
            <a:extLst>
              <a:ext uri="{FF2B5EF4-FFF2-40B4-BE49-F238E27FC236}">
                <a16:creationId xmlns:a16="http://schemas.microsoft.com/office/drawing/2014/main" id="{5B215F79-2F57-4A75-886E-61A52088A476}"/>
              </a:ext>
            </a:extLst>
          </p:cNvPr>
          <p:cNvPicPr>
            <a:picLocks noChangeAspect="1"/>
          </p:cNvPicPr>
          <p:nvPr/>
        </p:nvPicPr>
        <p:blipFill rotWithShape="1">
          <a:blip r:embed="rId3">
            <a:clrChange>
              <a:clrFrom>
                <a:srgbClr val="000000"/>
              </a:clrFrom>
              <a:clrTo>
                <a:srgbClr val="000000">
                  <a:alpha val="0"/>
                </a:srgbClr>
              </a:clrTo>
            </a:clrChange>
          </a:blip>
          <a:srcRect l="817" r="817" b="447"/>
          <a:stretch/>
        </p:blipFill>
        <p:spPr>
          <a:xfrm>
            <a:off x="9044684" y="3678238"/>
            <a:ext cx="2564703" cy="2590800"/>
          </a:xfrm>
          <a:prstGeom prst="rect">
            <a:avLst/>
          </a:prstGeom>
          <a:noFill/>
        </p:spPr>
      </p:pic>
      <p:sp>
        <p:nvSpPr>
          <p:cNvPr id="5" name="Rectangle 4">
            <a:extLst>
              <a:ext uri="{FF2B5EF4-FFF2-40B4-BE49-F238E27FC236}">
                <a16:creationId xmlns:a16="http://schemas.microsoft.com/office/drawing/2014/main" id="{BF0B713B-B626-5DFB-777B-71B9869E6BDB}"/>
              </a:ext>
            </a:extLst>
          </p:cNvPr>
          <p:cNvSpPr/>
          <p:nvPr/>
        </p:nvSpPr>
        <p:spPr bwMode="auto">
          <a:xfrm>
            <a:off x="9044684" y="3678238"/>
            <a:ext cx="2563116" cy="16116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367500EF-1F79-46EB-8D50-D12A6C3E3133}"/>
              </a:ext>
            </a:extLst>
          </p:cNvPr>
          <p:cNvSpPr txBox="1"/>
          <p:nvPr/>
        </p:nvSpPr>
        <p:spPr>
          <a:xfrm>
            <a:off x="442764" y="5982681"/>
            <a:ext cx="2170281" cy="400110"/>
          </a:xfrm>
          <a:prstGeom prst="rect">
            <a:avLst/>
          </a:prstGeom>
          <a:noFill/>
        </p:spPr>
        <p:txBody>
          <a:bodyPr wrap="square" lIns="0">
            <a:spAutoFit/>
          </a:bodyPr>
          <a:lstStyle/>
          <a:p>
            <a:pPr marL="457200" marR="0" lvl="0" indent="-457200" algn="l" defTabSz="914367"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#azuresql</a:t>
            </a:r>
          </a:p>
        </p:txBody>
      </p:sp>
      <p:sp>
        <p:nvSpPr>
          <p:cNvPr id="2" name="Title 1">
            <a:extLst>
              <a:ext uri="{FF2B5EF4-FFF2-40B4-BE49-F238E27FC236}">
                <a16:creationId xmlns:a16="http://schemas.microsoft.com/office/drawing/2014/main" id="{F11C841D-C464-7FE0-0FE1-2D51F47B4A9C}"/>
              </a:ext>
            </a:extLst>
          </p:cNvPr>
          <p:cNvSpPr>
            <a:spLocks noGrp="1"/>
          </p:cNvSpPr>
          <p:nvPr>
            <p:ph type="title"/>
          </p:nvPr>
        </p:nvSpPr>
        <p:spPr>
          <a:xfrm>
            <a:off x="584200" y="2425780"/>
            <a:ext cx="9144000" cy="1107996"/>
          </a:xfrm>
        </p:spPr>
        <p:txBody>
          <a:bodyPr/>
          <a:lstStyle/>
          <a:p>
            <a:r>
              <a:rPr lang="en-US" dirty="0"/>
              <a:t>The Cloud Workshop</a:t>
            </a:r>
            <a:br>
              <a:rPr lang="en-US" dirty="0"/>
            </a:br>
            <a:r>
              <a:rPr lang="en-US" dirty="0">
                <a:solidFill>
                  <a:schemeClr val="tx1"/>
                </a:solidFill>
              </a:rPr>
              <a:t>for the SQL Professional</a:t>
            </a:r>
          </a:p>
        </p:txBody>
      </p:sp>
      <p:sp>
        <p:nvSpPr>
          <p:cNvPr id="3" name="Text Placeholder 2">
            <a:extLst>
              <a:ext uri="{FF2B5EF4-FFF2-40B4-BE49-F238E27FC236}">
                <a16:creationId xmlns:a16="http://schemas.microsoft.com/office/drawing/2014/main" id="{2E225676-B61D-758C-1BA2-620B4AD0B54F}"/>
              </a:ext>
            </a:extLst>
          </p:cNvPr>
          <p:cNvSpPr>
            <a:spLocks noGrp="1"/>
          </p:cNvSpPr>
          <p:nvPr>
            <p:ph type="body" sz="quarter" idx="12"/>
          </p:nvPr>
        </p:nvSpPr>
        <p:spPr/>
        <p:txBody>
          <a:bodyPr/>
          <a:lstStyle/>
          <a:p>
            <a:r>
              <a:rPr lang="en-US" dirty="0">
                <a:solidFill>
                  <a:schemeClr val="accent3"/>
                </a:solidFill>
              </a:rPr>
              <a:t>Microsoft Azure Data</a:t>
            </a:r>
          </a:p>
        </p:txBody>
      </p:sp>
      <p:grpSp>
        <p:nvGrpSpPr>
          <p:cNvPr id="6" name="Group 5">
            <a:extLst>
              <a:ext uri="{FF2B5EF4-FFF2-40B4-BE49-F238E27FC236}">
                <a16:creationId xmlns:a16="http://schemas.microsoft.com/office/drawing/2014/main" id="{94068F91-01F5-1752-4E57-DC6214C3278B}"/>
              </a:ext>
            </a:extLst>
          </p:cNvPr>
          <p:cNvGrpSpPr/>
          <p:nvPr/>
        </p:nvGrpSpPr>
        <p:grpSpPr>
          <a:xfrm>
            <a:off x="9737166" y="4050842"/>
            <a:ext cx="1067839" cy="789147"/>
            <a:chOff x="6295682" y="537856"/>
            <a:chExt cx="1067839" cy="789147"/>
          </a:xfrm>
        </p:grpSpPr>
        <p:grpSp>
          <p:nvGrpSpPr>
            <p:cNvPr id="8" name="Group 7">
              <a:extLst>
                <a:ext uri="{FF2B5EF4-FFF2-40B4-BE49-F238E27FC236}">
                  <a16:creationId xmlns:a16="http://schemas.microsoft.com/office/drawing/2014/main" id="{ECFDCF5E-2493-0A09-3224-1AD1C6ACF321}"/>
                </a:ext>
              </a:extLst>
            </p:cNvPr>
            <p:cNvGrpSpPr/>
            <p:nvPr/>
          </p:nvGrpSpPr>
          <p:grpSpPr>
            <a:xfrm>
              <a:off x="6295682" y="537856"/>
              <a:ext cx="1067839" cy="789147"/>
              <a:chOff x="6274968" y="1169581"/>
              <a:chExt cx="494887" cy="365728"/>
            </a:xfrm>
          </p:grpSpPr>
          <p:sp>
            <p:nvSpPr>
              <p:cNvPr id="10" name="Oval 19">
                <a:extLst>
                  <a:ext uri="{FF2B5EF4-FFF2-40B4-BE49-F238E27FC236}">
                    <a16:creationId xmlns:a16="http://schemas.microsoft.com/office/drawing/2014/main" id="{69D1E5B4-E376-0DC6-C926-1C136A0CC85B}"/>
                  </a:ext>
                </a:extLst>
              </p:cNvPr>
              <p:cNvSpPr>
                <a:spLocks noChangeArrowheads="1"/>
              </p:cNvSpPr>
              <p:nvPr/>
            </p:nvSpPr>
            <p:spPr bwMode="auto">
              <a:xfrm>
                <a:off x="6374497" y="1169581"/>
                <a:ext cx="303568" cy="34723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Oval 19">
                <a:extLst>
                  <a:ext uri="{FF2B5EF4-FFF2-40B4-BE49-F238E27FC236}">
                    <a16:creationId xmlns:a16="http://schemas.microsoft.com/office/drawing/2014/main" id="{BBA394C5-361C-98E5-9A0E-49F76E39D54A}"/>
                  </a:ext>
                </a:extLst>
              </p:cNvPr>
              <p:cNvSpPr>
                <a:spLocks noChangeArrowheads="1"/>
              </p:cNvSpPr>
              <p:nvPr/>
            </p:nvSpPr>
            <p:spPr bwMode="auto">
              <a:xfrm>
                <a:off x="6274968" y="1258955"/>
                <a:ext cx="303569" cy="276354"/>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Oval 19">
                <a:extLst>
                  <a:ext uri="{FF2B5EF4-FFF2-40B4-BE49-F238E27FC236}">
                    <a16:creationId xmlns:a16="http://schemas.microsoft.com/office/drawing/2014/main" id="{E762A821-39CA-A25D-AAD2-17A3A86DFF2B}"/>
                  </a:ext>
                </a:extLst>
              </p:cNvPr>
              <p:cNvSpPr>
                <a:spLocks noChangeArrowheads="1"/>
              </p:cNvSpPr>
              <p:nvPr/>
            </p:nvSpPr>
            <p:spPr bwMode="auto">
              <a:xfrm>
                <a:off x="6521490" y="1315257"/>
                <a:ext cx="248365" cy="22005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Rectangle 12">
                <a:extLst>
                  <a:ext uri="{FF2B5EF4-FFF2-40B4-BE49-F238E27FC236}">
                    <a16:creationId xmlns:a16="http://schemas.microsoft.com/office/drawing/2014/main" id="{1747118F-F829-DFFC-F68B-CC3DEEEB8553}"/>
                  </a:ext>
                </a:extLst>
              </p:cNvPr>
              <p:cNvSpPr/>
              <p:nvPr/>
            </p:nvSpPr>
            <p:spPr bwMode="auto">
              <a:xfrm>
                <a:off x="6442014" y="1336811"/>
                <a:ext cx="193317" cy="19849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9847646C-445D-A515-1469-680ADE5A7E7A}"/>
                </a:ext>
              </a:extLst>
            </p:cNvPr>
            <p:cNvSpPr txBox="1"/>
            <p:nvPr/>
          </p:nvSpPr>
          <p:spPr>
            <a:xfrm>
              <a:off x="6545484" y="817310"/>
              <a:ext cx="564257" cy="369332"/>
            </a:xfrm>
            <a:prstGeom prst="rect">
              <a:avLst/>
            </a:prstGeom>
            <a:noFill/>
          </p:spPr>
          <p:txBody>
            <a:bodyPr wrap="none" lIns="0" tIns="0" rIns="0" bIns="0" rtlCol="0">
              <a:spAutoFit/>
            </a:bodyPr>
            <a:lstStyle/>
            <a:p>
              <a:pPr algn="l"/>
              <a:r>
                <a:rPr lang="en-US" sz="2400" b="1" dirty="0">
                  <a:solidFill>
                    <a:schemeClr val="accent1"/>
                  </a:solidFill>
                </a:rPr>
                <a:t>SQL</a:t>
              </a:r>
            </a:p>
          </p:txBody>
        </p:sp>
      </p:grpSp>
      <p:sp>
        <p:nvSpPr>
          <p:cNvPr id="4" name="TextBox 3">
            <a:extLst>
              <a:ext uri="{FF2B5EF4-FFF2-40B4-BE49-F238E27FC236}">
                <a16:creationId xmlns:a16="http://schemas.microsoft.com/office/drawing/2014/main" id="{5F793339-0EE4-FB88-320E-52547566C393}"/>
              </a:ext>
            </a:extLst>
          </p:cNvPr>
          <p:cNvSpPr txBox="1"/>
          <p:nvPr/>
        </p:nvSpPr>
        <p:spPr>
          <a:xfrm>
            <a:off x="6505219" y="565395"/>
            <a:ext cx="5268045" cy="430887"/>
          </a:xfrm>
          <a:prstGeom prst="rect">
            <a:avLst/>
          </a:prstGeom>
          <a:noFill/>
        </p:spPr>
        <p:txBody>
          <a:bodyPr wrap="none" lIns="0" tIns="0" rIns="0" bIns="0" rtlCol="0">
            <a:spAutoFit/>
          </a:bodyPr>
          <a:lstStyle/>
          <a:p>
            <a:pPr algn="l"/>
            <a:r>
              <a:rPr lang="en-US" sz="2800" dirty="0"/>
              <a:t>https://aka.ms/cloudsqlworkshop</a:t>
            </a:r>
          </a:p>
        </p:txBody>
      </p:sp>
    </p:spTree>
    <p:extLst>
      <p:ext uri="{BB962C8B-B14F-4D97-AF65-F5344CB8AC3E}">
        <p14:creationId xmlns:p14="http://schemas.microsoft.com/office/powerpoint/2010/main" val="2651755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34ED0-AA34-39A3-77F4-E29C4F3C5E6C}"/>
              </a:ext>
            </a:extLst>
          </p:cNvPr>
          <p:cNvSpPr>
            <a:spLocks noGrp="1"/>
          </p:cNvSpPr>
          <p:nvPr>
            <p:ph type="title"/>
          </p:nvPr>
        </p:nvSpPr>
        <p:spPr>
          <a:xfrm>
            <a:off x="588263" y="457200"/>
            <a:ext cx="11018520" cy="553998"/>
          </a:xfrm>
        </p:spPr>
        <p:txBody>
          <a:bodyPr/>
          <a:lstStyle/>
          <a:p>
            <a:r>
              <a:rPr lang="en-US" dirty="0"/>
              <a:t>Azure and Cloud Computing</a:t>
            </a:r>
          </a:p>
        </p:txBody>
      </p:sp>
      <p:sp>
        <p:nvSpPr>
          <p:cNvPr id="3" name="Thought Bubble: Cloud 2">
            <a:extLst>
              <a:ext uri="{FF2B5EF4-FFF2-40B4-BE49-F238E27FC236}">
                <a16:creationId xmlns:a16="http://schemas.microsoft.com/office/drawing/2014/main" id="{BA0118C5-72F6-304A-85F4-2238D813B703}"/>
              </a:ext>
            </a:extLst>
          </p:cNvPr>
          <p:cNvSpPr/>
          <p:nvPr/>
        </p:nvSpPr>
        <p:spPr bwMode="auto">
          <a:xfrm>
            <a:off x="194605" y="2204425"/>
            <a:ext cx="3645876" cy="1768193"/>
          </a:xfrm>
          <a:prstGeom prst="cloudCallout">
            <a:avLst>
              <a:gd name="adj1" fmla="val -35819"/>
              <a:gd name="adj2" fmla="val 53966"/>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dirty="0">
                <a:solidFill>
                  <a:srgbClr val="FFFFFF"/>
                </a:solidFill>
                <a:ea typeface="Segoe UI" pitchFamily="34" charset="0"/>
                <a:cs typeface="Segoe UI" pitchFamily="34" charset="0"/>
              </a:rPr>
              <a:t>What is the Microsoft Cloud?</a:t>
            </a:r>
          </a:p>
        </p:txBody>
      </p:sp>
      <p:pic>
        <p:nvPicPr>
          <p:cNvPr id="7" name="Graphic 6">
            <a:hlinkClick r:id="rId3"/>
            <a:extLst>
              <a:ext uri="{FF2B5EF4-FFF2-40B4-BE49-F238E27FC236}">
                <a16:creationId xmlns:a16="http://schemas.microsoft.com/office/drawing/2014/main" id="{F24E345D-47BA-00E3-07FC-19C7A270555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76518" y="1664380"/>
            <a:ext cx="7823342" cy="4616477"/>
          </a:xfrm>
          <a:prstGeom prst="rect">
            <a:avLst/>
          </a:prstGeom>
        </p:spPr>
      </p:pic>
      <p:sp>
        <p:nvSpPr>
          <p:cNvPr id="8" name="Thought Bubble: Cloud 7">
            <a:extLst>
              <a:ext uri="{FF2B5EF4-FFF2-40B4-BE49-F238E27FC236}">
                <a16:creationId xmlns:a16="http://schemas.microsoft.com/office/drawing/2014/main" id="{5407D6A8-3C95-B3C2-CCBD-308022CA1579}"/>
              </a:ext>
            </a:extLst>
          </p:cNvPr>
          <p:cNvSpPr/>
          <p:nvPr/>
        </p:nvSpPr>
        <p:spPr bwMode="auto">
          <a:xfrm>
            <a:off x="194605" y="4175407"/>
            <a:ext cx="3645876" cy="1768193"/>
          </a:xfrm>
          <a:prstGeom prst="cloudCallout">
            <a:avLst>
              <a:gd name="adj1" fmla="val -35819"/>
              <a:gd name="adj2" fmla="val 53966"/>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3200" dirty="0">
                <a:solidFill>
                  <a:srgbClr val="FFFFFF"/>
                </a:solidFill>
                <a:ea typeface="Segoe UI" pitchFamily="34" charset="0"/>
                <a:cs typeface="Segoe UI" pitchFamily="34" charset="0"/>
              </a:rPr>
              <a:t>What is Azure?</a:t>
            </a:r>
          </a:p>
        </p:txBody>
      </p:sp>
    </p:spTree>
    <p:extLst>
      <p:ext uri="{BB962C8B-B14F-4D97-AF65-F5344CB8AC3E}">
        <p14:creationId xmlns:p14="http://schemas.microsoft.com/office/powerpoint/2010/main" val="2261293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DE9ED-9E70-04D4-1138-6B0BDDB22E7A}"/>
              </a:ext>
            </a:extLst>
          </p:cNvPr>
          <p:cNvSpPr>
            <a:spLocks noGrp="1"/>
          </p:cNvSpPr>
          <p:nvPr>
            <p:ph type="title"/>
          </p:nvPr>
        </p:nvSpPr>
        <p:spPr/>
        <p:txBody>
          <a:bodyPr/>
          <a:lstStyle/>
          <a:p>
            <a:r>
              <a:rPr lang="en-US" dirty="0"/>
              <a:t>Failover groups</a:t>
            </a:r>
          </a:p>
        </p:txBody>
      </p:sp>
      <p:pic>
        <p:nvPicPr>
          <p:cNvPr id="13314" name="Picture 2" descr="Auto-failover group diagram for SQL MI">
            <a:extLst>
              <a:ext uri="{FF2B5EF4-FFF2-40B4-BE49-F238E27FC236}">
                <a16:creationId xmlns:a16="http://schemas.microsoft.com/office/drawing/2014/main" id="{DC361505-56CE-599B-CA3E-A014CF2B9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73" y="2114687"/>
            <a:ext cx="6770148" cy="40548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5BB4083-17AA-B52F-98C0-013B7FE7D0C5}"/>
              </a:ext>
            </a:extLst>
          </p:cNvPr>
          <p:cNvSpPr txBox="1"/>
          <p:nvPr/>
        </p:nvSpPr>
        <p:spPr>
          <a:xfrm>
            <a:off x="7467145" y="1882869"/>
            <a:ext cx="4458782" cy="3631763"/>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Use paired regions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Same service tier, storage, compute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Same collation and time zone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Free standby replica option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databases not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Can be across subscriptions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Async (possible data loss)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sp_wait_for_database_copy_sync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noProof="0" dirty="0">
                <a:solidFill>
                  <a:prstClr val="black"/>
                </a:solidFill>
                <a:latin typeface="Segoe UI"/>
                <a:cs typeface="Segoe UI Semilight" panose="020B0402040204020203" pitchFamily="34" charset="0"/>
              </a:rPr>
              <a:t>1 hour min wait for auto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Egress costs included</a:t>
            </a:r>
            <a:endParaRPr lang="en-US" sz="2000" noProof="0" dirty="0">
              <a:solidFill>
                <a:prstClr val="black"/>
              </a:solidFill>
              <a:latin typeface="Segoe UI"/>
              <a:cs typeface="Segoe UI Semilight" panose="020B0402040204020203" pitchFamily="34" charset="0"/>
            </a:endParaRPr>
          </a:p>
        </p:txBody>
      </p:sp>
    </p:spTree>
    <p:extLst>
      <p:ext uri="{BB962C8B-B14F-4D97-AF65-F5344CB8AC3E}">
        <p14:creationId xmlns:p14="http://schemas.microsoft.com/office/powerpoint/2010/main" val="116054464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981FC7-1F93-6184-87DB-7C2E10F4FDC0}"/>
              </a:ext>
            </a:extLst>
          </p:cNvPr>
          <p:cNvSpPr>
            <a:spLocks noGrp="1"/>
          </p:cNvSpPr>
          <p:nvPr>
            <p:ph type="title"/>
          </p:nvPr>
        </p:nvSpPr>
        <p:spPr/>
        <p:txBody>
          <a:bodyPr/>
          <a:lstStyle/>
          <a:p>
            <a:r>
              <a:rPr lang="en-US" dirty="0"/>
              <a:t>Managed Instance Link Feature</a:t>
            </a:r>
          </a:p>
        </p:txBody>
      </p:sp>
      <p:graphicFrame>
        <p:nvGraphicFramePr>
          <p:cNvPr id="3" name="Diagram 2">
            <a:extLst>
              <a:ext uri="{FF2B5EF4-FFF2-40B4-BE49-F238E27FC236}">
                <a16:creationId xmlns:a16="http://schemas.microsoft.com/office/drawing/2014/main" id="{99558FE4-2416-70E4-6559-757C0A1210C5}"/>
              </a:ext>
            </a:extLst>
          </p:cNvPr>
          <p:cNvGraphicFramePr/>
          <p:nvPr>
            <p:extLst>
              <p:ext uri="{D42A27DB-BD31-4B8C-83A1-F6EECF244321}">
                <p14:modId xmlns:p14="http://schemas.microsoft.com/office/powerpoint/2010/main" val="1567422150"/>
              </p:ext>
            </p:extLst>
          </p:nvPr>
        </p:nvGraphicFramePr>
        <p:xfrm>
          <a:off x="703385" y="4096937"/>
          <a:ext cx="10088545" cy="23641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338" name="Picture 2" descr="Diagram showing how the link feature for SQL Managed Instance works.">
            <a:extLst>
              <a:ext uri="{FF2B5EF4-FFF2-40B4-BE49-F238E27FC236}">
                <a16:creationId xmlns:a16="http://schemas.microsoft.com/office/drawing/2014/main" id="{31CB440E-F8C1-D3D0-B24C-C96675DAA4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65211" y="1449084"/>
            <a:ext cx="9028134" cy="2228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068430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8263" y="270164"/>
            <a:ext cx="11018520" cy="553998"/>
          </a:xfrm>
        </p:spPr>
        <p:txBody>
          <a:bodyPr/>
          <a:lstStyle/>
          <a:p>
            <a:r>
              <a:rPr lang="en-US" dirty="0"/>
              <a:t>Enhancing Security</a:t>
            </a:r>
          </a:p>
        </p:txBody>
      </p:sp>
      <p:sp>
        <p:nvSpPr>
          <p:cNvPr id="3" name="TextBox 2">
            <a:extLst>
              <a:ext uri="{FF2B5EF4-FFF2-40B4-BE49-F238E27FC236}">
                <a16:creationId xmlns:a16="http://schemas.microsoft.com/office/drawing/2014/main" id="{A8CAABE5-B48B-9574-5C5B-1B284F4DE36F}"/>
              </a:ext>
            </a:extLst>
          </p:cNvPr>
          <p:cNvSpPr txBox="1"/>
          <p:nvPr/>
        </p:nvSpPr>
        <p:spPr>
          <a:xfrm>
            <a:off x="1422400" y="1117073"/>
            <a:ext cx="9067800" cy="1631216"/>
          </a:xfrm>
          <a:prstGeom prst="rect">
            <a:avLst/>
          </a:prstGeom>
          <a:noFill/>
        </p:spPr>
        <p:txBody>
          <a:bodyPr wrap="square">
            <a:spAutoFit/>
          </a:bodyPr>
          <a:lstStyle/>
          <a:p>
            <a:pPr defTabSz="914192">
              <a:spcBef>
                <a:spcPts val="1200"/>
              </a:spcBef>
              <a:defRPr/>
            </a:pPr>
            <a:r>
              <a:rPr lang="en-US" sz="2000" b="1" dirty="0">
                <a:solidFill>
                  <a:schemeClr val="accent1"/>
                </a:solidFill>
                <a:latin typeface="Segoe UI Semibold" panose="020B0502040204020203" pitchFamily="34" charset="0"/>
                <a:cs typeface="Segoe UI Semibold" panose="020B0502040204020203" pitchFamily="34" charset="0"/>
              </a:rPr>
              <a:t>Microsoft Entra</a:t>
            </a:r>
            <a:endPar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cs typeface="Segoe UI Semibold" panose="020B0502040204020203" pitchFamily="34" charset="0"/>
            </a:endParaRPr>
          </a:p>
          <a:p>
            <a:pPr lvl="0" defTabSz="914192">
              <a:defRPr/>
            </a:pPr>
            <a:r>
              <a:rPr lang="en-US" sz="1600" dirty="0"/>
              <a:t>Microsoft Entra admin = sysadmin for instance</a:t>
            </a:r>
          </a:p>
          <a:p>
            <a:pPr lvl="0" defTabSz="914192">
              <a:defRPr/>
            </a:pPr>
            <a:r>
              <a:rPr lang="en-US" sz="1600" dirty="0"/>
              <a:t>Create Microsoft Entra logins based on accounts and groups</a:t>
            </a:r>
          </a:p>
          <a:p>
            <a:pPr lvl="0" defTabSz="914192">
              <a:defRPr/>
            </a:pPr>
            <a:r>
              <a:rPr lang="en-US" sz="1600" dirty="0"/>
              <a:t>Configure Microsoft Entra authentication only</a:t>
            </a:r>
          </a:p>
          <a:p>
            <a:pPr lvl="0" defTabSz="914192">
              <a:defRPr/>
            </a:pPr>
            <a:r>
              <a:rPr lang="en-US" sz="1600" dirty="0"/>
              <a:t>Use in scenarios like linked servers</a:t>
            </a:r>
          </a:p>
          <a:p>
            <a:pPr lvl="0" defTabSz="914192">
              <a:defRPr/>
            </a:pPr>
            <a:r>
              <a:rPr lang="en-US" sz="1600" dirty="0"/>
              <a:t>Purview access policies</a:t>
            </a:r>
          </a:p>
        </p:txBody>
      </p:sp>
      <p:sp>
        <p:nvSpPr>
          <p:cNvPr id="17" name="TextBox 16">
            <a:extLst>
              <a:ext uri="{FF2B5EF4-FFF2-40B4-BE49-F238E27FC236}">
                <a16:creationId xmlns:a16="http://schemas.microsoft.com/office/drawing/2014/main" id="{ACBA7D02-7DCE-98E6-B9CD-72CA43D7ACBD}"/>
              </a:ext>
            </a:extLst>
          </p:cNvPr>
          <p:cNvSpPr txBox="1"/>
          <p:nvPr/>
        </p:nvSpPr>
        <p:spPr>
          <a:xfrm>
            <a:off x="1422400" y="2711563"/>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Identity</a:t>
            </a:r>
          </a:p>
          <a:p>
            <a:pPr lvl="0" defTabSz="914192">
              <a:defRPr/>
            </a:pPr>
            <a:r>
              <a:rPr lang="en-US" sz="1600" dirty="0"/>
              <a:t>System assigned managed identity</a:t>
            </a:r>
          </a:p>
          <a:p>
            <a:pPr lvl="0" defTabSz="914192">
              <a:defRPr/>
            </a:pPr>
            <a:r>
              <a:rPr lang="en-US" sz="1600" dirty="0"/>
              <a:t>System-Assigned Service Principal</a:t>
            </a:r>
          </a:p>
          <a:p>
            <a:pPr lvl="0" defTabSz="914192">
              <a:defRPr/>
            </a:pPr>
            <a:r>
              <a:rPr lang="en-US" sz="1600" dirty="0"/>
              <a:t>User assigned managed identity</a:t>
            </a:r>
          </a:p>
        </p:txBody>
      </p:sp>
      <p:sp>
        <p:nvSpPr>
          <p:cNvPr id="18" name="TextBox 17">
            <a:extLst>
              <a:ext uri="{FF2B5EF4-FFF2-40B4-BE49-F238E27FC236}">
                <a16:creationId xmlns:a16="http://schemas.microsoft.com/office/drawing/2014/main" id="{ADB03FEC-D1AD-A3A1-AC06-4EC28F6706FB}"/>
              </a:ext>
            </a:extLst>
          </p:cNvPr>
          <p:cNvSpPr txBox="1"/>
          <p:nvPr/>
        </p:nvSpPr>
        <p:spPr>
          <a:xfrm>
            <a:off x="1422400" y="5289210"/>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Defender for Databases</a:t>
            </a:r>
          </a:p>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rPr>
              <a:t>Vulnerability</a:t>
            </a:r>
            <a:r>
              <a:rPr kumimoji="0" lang="en-US" sz="1600" b="0" i="0" u="none" strike="noStrike" kern="1200" cap="none" spc="0" normalizeH="0" noProof="0" dirty="0">
                <a:ln>
                  <a:noFill/>
                </a:ln>
                <a:effectLst/>
                <a:uLnTx/>
                <a:uFillTx/>
                <a:latin typeface="Segoe UI"/>
              </a:rPr>
              <a:t> Assessment</a:t>
            </a:r>
            <a:endParaRPr kumimoji="0" lang="en-US" sz="1600" b="0" i="0" u="none" strike="noStrike" kern="1200" cap="none" spc="0" normalizeH="0" baseline="0" noProof="0" dirty="0">
              <a:ln>
                <a:noFill/>
              </a:ln>
              <a:effectLst/>
              <a:uLnTx/>
              <a:uFillTx/>
              <a:latin typeface="Segoe UI"/>
            </a:endParaRPr>
          </a:p>
          <a:p>
            <a:pPr lvl="0"/>
            <a:r>
              <a:rPr lang="en-US" sz="1600" baseline="0" dirty="0"/>
              <a:t>Advanced Threat Protection (Ex.</a:t>
            </a:r>
            <a:r>
              <a:rPr lang="en-US" sz="1600" dirty="0"/>
              <a:t> SQL Injection attack warning)</a:t>
            </a:r>
            <a:endParaRPr lang="en-US" sz="1600" baseline="0" dirty="0"/>
          </a:p>
          <a:p>
            <a:pPr lvl="0"/>
            <a:r>
              <a:rPr lang="en-US" sz="1600" dirty="0"/>
              <a:t>The </a:t>
            </a:r>
            <a:r>
              <a:rPr lang="en-US" sz="1600" dirty="0">
                <a:hlinkClick r:id="rId3"/>
              </a:rPr>
              <a:t>Data Security Dashboard</a:t>
            </a:r>
            <a:endParaRPr lang="en-US" sz="1600" dirty="0"/>
          </a:p>
        </p:txBody>
      </p:sp>
      <p:pic>
        <p:nvPicPr>
          <p:cNvPr id="20" name="Graphic 19">
            <a:extLst>
              <a:ext uri="{FF2B5EF4-FFF2-40B4-BE49-F238E27FC236}">
                <a16:creationId xmlns:a16="http://schemas.microsoft.com/office/drawing/2014/main" id="{5CC8037E-D937-7092-9228-80F32F7831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8263" y="1135656"/>
            <a:ext cx="620594" cy="620594"/>
          </a:xfrm>
          <a:prstGeom prst="rect">
            <a:avLst/>
          </a:prstGeom>
        </p:spPr>
      </p:pic>
      <p:sp>
        <p:nvSpPr>
          <p:cNvPr id="21" name="TextBox 20">
            <a:extLst>
              <a:ext uri="{FF2B5EF4-FFF2-40B4-BE49-F238E27FC236}">
                <a16:creationId xmlns:a16="http://schemas.microsoft.com/office/drawing/2014/main" id="{1F7F66ED-E54C-23A0-1A3C-F776E27DE4C7}"/>
              </a:ext>
            </a:extLst>
          </p:cNvPr>
          <p:cNvSpPr txBox="1"/>
          <p:nvPr/>
        </p:nvSpPr>
        <p:spPr>
          <a:xfrm>
            <a:off x="1422400" y="4002404"/>
            <a:ext cx="9067800" cy="1138773"/>
          </a:xfrm>
          <a:prstGeom prst="rect">
            <a:avLst/>
          </a:prstGeom>
          <a:noFill/>
        </p:spPr>
        <p:txBody>
          <a:bodyPr wrap="square">
            <a:spAutoFit/>
          </a:bodyPr>
          <a:lstStyle/>
          <a:p>
            <a:pPr defTabSz="914192">
              <a:spcBef>
                <a:spcPts val="1200"/>
              </a:spcBef>
              <a:defRPr/>
            </a:pPr>
            <a:r>
              <a:rPr kumimoji="0" lang="en-US" sz="20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rPr>
              <a:t>Management and Encryption</a:t>
            </a:r>
          </a:p>
          <a:p>
            <a:pPr lvl="0" defTabSz="914192">
              <a:defRPr/>
            </a:pPr>
            <a:r>
              <a:rPr lang="en-US" sz="1600" dirty="0"/>
              <a:t>SQL Server Audit (Includes Auditing of Microsoft Support operations)</a:t>
            </a:r>
          </a:p>
          <a:p>
            <a:pPr lvl="0" defTabSz="914192">
              <a:defRPr/>
            </a:pPr>
            <a:r>
              <a:rPr lang="en-US" sz="1600" dirty="0"/>
              <a:t>TDE with BYOK</a:t>
            </a:r>
          </a:p>
          <a:p>
            <a:pPr lvl="0" defTabSz="914192">
              <a:defRPr/>
            </a:pPr>
            <a:r>
              <a:rPr lang="en-US" sz="1600" dirty="0"/>
              <a:t>Azure Key Vault</a:t>
            </a:r>
          </a:p>
        </p:txBody>
      </p:sp>
      <p:pic>
        <p:nvPicPr>
          <p:cNvPr id="23" name="Graphic 22">
            <a:extLst>
              <a:ext uri="{FF2B5EF4-FFF2-40B4-BE49-F238E27FC236}">
                <a16:creationId xmlns:a16="http://schemas.microsoft.com/office/drawing/2014/main" id="{09E01DEE-DDF5-1661-B023-A666A8C1FE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264" y="2766669"/>
            <a:ext cx="620593" cy="620593"/>
          </a:xfrm>
          <a:prstGeom prst="rect">
            <a:avLst/>
          </a:prstGeom>
        </p:spPr>
      </p:pic>
      <p:pic>
        <p:nvPicPr>
          <p:cNvPr id="24" name="Graphic 23">
            <a:extLst>
              <a:ext uri="{FF2B5EF4-FFF2-40B4-BE49-F238E27FC236}">
                <a16:creationId xmlns:a16="http://schemas.microsoft.com/office/drawing/2014/main" id="{92FCB396-06CC-1764-F17A-6370E09791D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8263" y="4088428"/>
            <a:ext cx="624719" cy="624719"/>
          </a:xfrm>
          <a:prstGeom prst="rect">
            <a:avLst/>
          </a:prstGeom>
        </p:spPr>
      </p:pic>
      <p:pic>
        <p:nvPicPr>
          <p:cNvPr id="25" name="Picture 4" descr="Shield">
            <a:extLst>
              <a:ext uri="{FF2B5EF4-FFF2-40B4-BE49-F238E27FC236}">
                <a16:creationId xmlns:a16="http://schemas.microsoft.com/office/drawing/2014/main" id="{876A7EF0-800A-E8E6-C81E-327E75CFB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5869" y="5289210"/>
            <a:ext cx="1036531" cy="69102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AF29C1DB-DFDA-95D2-FE99-480648F79411}"/>
              </a:ext>
            </a:extLst>
          </p:cNvPr>
          <p:cNvSpPr txBox="1"/>
          <p:nvPr/>
        </p:nvSpPr>
        <p:spPr>
          <a:xfrm>
            <a:off x="4135472" y="6139847"/>
            <a:ext cx="788222" cy="276999"/>
          </a:xfrm>
          <a:prstGeom prst="rect">
            <a:avLst/>
          </a:prstGeom>
          <a:noFill/>
        </p:spPr>
        <p:txBody>
          <a:bodyPr wrap="square">
            <a:spAutoFit/>
          </a:bodyPr>
          <a:lstStyle/>
          <a:p>
            <a:pPr defTabSz="914192">
              <a:spcBef>
                <a:spcPts val="1200"/>
              </a:spcBef>
              <a:defRPr/>
            </a:pPr>
            <a:r>
              <a:rPr lang="en-US" sz="1200" b="1" dirty="0">
                <a:solidFill>
                  <a:schemeClr val="accent1"/>
                </a:solidFill>
                <a:latin typeface="Segoe UI Semibold" panose="020B0502040204020203" pitchFamily="34" charset="0"/>
                <a:cs typeface="Segoe UI Semibold" panose="020B0502040204020203" pitchFamily="34" charset="0"/>
              </a:rPr>
              <a:t>NEW</a:t>
            </a:r>
            <a:endParaRPr kumimoji="0" lang="en-US" sz="1200" b="1" i="0" u="none" strike="noStrike" kern="1200" cap="none" spc="0" normalizeH="0" baseline="0" noProof="0" dirty="0">
              <a:ln>
                <a:noFill/>
              </a:ln>
              <a:solidFill>
                <a:schemeClr val="accent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172509334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BB80-1034-70F2-C551-2CFF84384EB5}"/>
              </a:ext>
            </a:extLst>
          </p:cNvPr>
          <p:cNvSpPr>
            <a:spLocks noGrp="1"/>
          </p:cNvSpPr>
          <p:nvPr>
            <p:ph type="title"/>
          </p:nvPr>
        </p:nvSpPr>
        <p:spPr/>
        <p:txBody>
          <a:bodyPr/>
          <a:lstStyle/>
          <a:p>
            <a:r>
              <a:rPr lang="en-US" dirty="0"/>
              <a:t>Monitoring</a:t>
            </a:r>
          </a:p>
        </p:txBody>
      </p:sp>
      <p:graphicFrame>
        <p:nvGraphicFramePr>
          <p:cNvPr id="3" name="Diagram 2">
            <a:extLst>
              <a:ext uri="{FF2B5EF4-FFF2-40B4-BE49-F238E27FC236}">
                <a16:creationId xmlns:a16="http://schemas.microsoft.com/office/drawing/2014/main" id="{3A3669DA-442A-101E-0E8C-20D942A4B863}"/>
              </a:ext>
            </a:extLst>
          </p:cNvPr>
          <p:cNvGraphicFramePr/>
          <p:nvPr>
            <p:extLst>
              <p:ext uri="{D42A27DB-BD31-4B8C-83A1-F6EECF244321}">
                <p14:modId xmlns:p14="http://schemas.microsoft.com/office/powerpoint/2010/main" val="3510457507"/>
              </p:ext>
            </p:extLst>
          </p:nvPr>
        </p:nvGraphicFramePr>
        <p:xfrm>
          <a:off x="780585" y="1706137"/>
          <a:ext cx="10236819" cy="44321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39A57174-09E1-0B3B-9E14-A4576C677EC2}"/>
              </a:ext>
            </a:extLst>
          </p:cNvPr>
          <p:cNvSpPr txBox="1"/>
          <p:nvPr/>
        </p:nvSpPr>
        <p:spPr>
          <a:xfrm>
            <a:off x="3314700" y="3097738"/>
            <a:ext cx="6094140" cy="369332"/>
          </a:xfrm>
          <a:prstGeom prst="rect">
            <a:avLst/>
          </a:prstGeom>
          <a:noFill/>
        </p:spPr>
        <p:txBody>
          <a:bodyPr wrap="square">
            <a:spAutoFit/>
          </a:bodyPr>
          <a:lstStyle/>
          <a:p>
            <a:r>
              <a:rPr lang="en-US" sz="1800" dirty="0">
                <a:latin typeface="+mj-lt"/>
                <a:hlinkClick r:id="rId8"/>
              </a:rPr>
              <a:t>https://aka.ms/sqlqpi</a:t>
            </a:r>
            <a:r>
              <a:rPr lang="en-US" sz="1800" dirty="0">
                <a:latin typeface="+mj-lt"/>
              </a:rPr>
              <a:t> </a:t>
            </a:r>
          </a:p>
        </p:txBody>
      </p:sp>
      <p:sp>
        <p:nvSpPr>
          <p:cNvPr id="6" name="Right Brace 5">
            <a:extLst>
              <a:ext uri="{FF2B5EF4-FFF2-40B4-BE49-F238E27FC236}">
                <a16:creationId xmlns:a16="http://schemas.microsoft.com/office/drawing/2014/main" id="{1922F0BE-3DD6-ADEA-F54A-A8AE66D0F3C2}"/>
              </a:ext>
            </a:extLst>
          </p:cNvPr>
          <p:cNvSpPr/>
          <p:nvPr/>
        </p:nvSpPr>
        <p:spPr>
          <a:xfrm>
            <a:off x="6612673" y="1962615"/>
            <a:ext cx="1895707" cy="2074126"/>
          </a:xfrm>
          <a:prstGeom prst="rightBrac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71D46AD6-6B4F-8374-3258-1A75A62CEF08}"/>
              </a:ext>
            </a:extLst>
          </p:cNvPr>
          <p:cNvSpPr/>
          <p:nvPr/>
        </p:nvSpPr>
        <p:spPr bwMode="auto">
          <a:xfrm>
            <a:off x="8741161" y="2846495"/>
            <a:ext cx="1895707" cy="64868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It’s just SQL</a:t>
            </a:r>
          </a:p>
        </p:txBody>
      </p:sp>
      <p:sp>
        <p:nvSpPr>
          <p:cNvPr id="8" name="TextBox 7">
            <a:extLst>
              <a:ext uri="{FF2B5EF4-FFF2-40B4-BE49-F238E27FC236}">
                <a16:creationId xmlns:a16="http://schemas.microsoft.com/office/drawing/2014/main" id="{03742F60-6C8F-ABA9-9956-BEEAECFCD160}"/>
              </a:ext>
            </a:extLst>
          </p:cNvPr>
          <p:cNvSpPr txBox="1"/>
          <p:nvPr/>
        </p:nvSpPr>
        <p:spPr>
          <a:xfrm>
            <a:off x="2394200" y="2524561"/>
            <a:ext cx="4950842" cy="307777"/>
          </a:xfrm>
          <a:prstGeom prst="rect">
            <a:avLst/>
          </a:prstGeom>
          <a:noFill/>
        </p:spPr>
        <p:txBody>
          <a:bodyPr wrap="none" lIns="0" tIns="0" rIns="0" bIns="0" rtlCol="0">
            <a:spAutoFit/>
          </a:bodyPr>
          <a:lstStyle/>
          <a:p>
            <a:pPr algn="l"/>
            <a:r>
              <a:rPr lang="en-US" sz="2000" dirty="0">
                <a:solidFill>
                  <a:schemeClr val="accent1"/>
                </a:solidFill>
              </a:rPr>
              <a:t>File Target  = Azure Storage; Live with SSMS</a:t>
            </a:r>
          </a:p>
        </p:txBody>
      </p:sp>
      <p:sp>
        <p:nvSpPr>
          <p:cNvPr id="9" name="TextBox 8">
            <a:extLst>
              <a:ext uri="{FF2B5EF4-FFF2-40B4-BE49-F238E27FC236}">
                <a16:creationId xmlns:a16="http://schemas.microsoft.com/office/drawing/2014/main" id="{ECA6B366-E8C2-8EB2-31C1-0FAA5ECF2080}"/>
              </a:ext>
            </a:extLst>
          </p:cNvPr>
          <p:cNvSpPr txBox="1"/>
          <p:nvPr/>
        </p:nvSpPr>
        <p:spPr>
          <a:xfrm>
            <a:off x="3284609" y="4378314"/>
            <a:ext cx="3065776" cy="307777"/>
          </a:xfrm>
          <a:prstGeom prst="rect">
            <a:avLst/>
          </a:prstGeom>
          <a:noFill/>
        </p:spPr>
        <p:txBody>
          <a:bodyPr wrap="none" lIns="0" tIns="0" rIns="0" bIns="0" rtlCol="0">
            <a:spAutoFit/>
          </a:bodyPr>
          <a:lstStyle/>
          <a:p>
            <a:pPr algn="l"/>
            <a:r>
              <a:rPr lang="en-US" sz="2000" dirty="0">
                <a:solidFill>
                  <a:schemeClr val="accent1"/>
                </a:solidFill>
              </a:rPr>
              <a:t>Basics of CPU, I/O, Storage</a:t>
            </a:r>
          </a:p>
        </p:txBody>
      </p:sp>
      <p:sp>
        <p:nvSpPr>
          <p:cNvPr id="10" name="TextBox 9">
            <a:extLst>
              <a:ext uri="{FF2B5EF4-FFF2-40B4-BE49-F238E27FC236}">
                <a16:creationId xmlns:a16="http://schemas.microsoft.com/office/drawing/2014/main" id="{3382A1CF-2AA4-7C5E-0093-C96AD276204B}"/>
              </a:ext>
            </a:extLst>
          </p:cNvPr>
          <p:cNvSpPr txBox="1"/>
          <p:nvPr/>
        </p:nvSpPr>
        <p:spPr>
          <a:xfrm>
            <a:off x="1909647" y="5054399"/>
            <a:ext cx="3752822" cy="307777"/>
          </a:xfrm>
          <a:prstGeom prst="rect">
            <a:avLst/>
          </a:prstGeom>
          <a:noFill/>
        </p:spPr>
        <p:txBody>
          <a:bodyPr wrap="none" lIns="0" tIns="0" rIns="0" bIns="0" rtlCol="0">
            <a:spAutoFit/>
          </a:bodyPr>
          <a:lstStyle/>
          <a:p>
            <a:pPr algn="l"/>
            <a:r>
              <a:rPr lang="en-US" sz="2000" dirty="0">
                <a:solidFill>
                  <a:schemeClr val="accent1"/>
                </a:solidFill>
              </a:rPr>
              <a:t>Use Kusto Query Language (KQL)</a:t>
            </a:r>
          </a:p>
        </p:txBody>
      </p:sp>
      <p:sp>
        <p:nvSpPr>
          <p:cNvPr id="11" name="TextBox 10">
            <a:extLst>
              <a:ext uri="{FF2B5EF4-FFF2-40B4-BE49-F238E27FC236}">
                <a16:creationId xmlns:a16="http://schemas.microsoft.com/office/drawing/2014/main" id="{DC10546C-DE48-E39F-D8C8-28442506455C}"/>
              </a:ext>
            </a:extLst>
          </p:cNvPr>
          <p:cNvSpPr txBox="1"/>
          <p:nvPr/>
        </p:nvSpPr>
        <p:spPr>
          <a:xfrm>
            <a:off x="1909647" y="5668418"/>
            <a:ext cx="4342343" cy="307777"/>
          </a:xfrm>
          <a:prstGeom prst="rect">
            <a:avLst/>
          </a:prstGeom>
          <a:noFill/>
        </p:spPr>
        <p:txBody>
          <a:bodyPr wrap="none" lIns="0" tIns="0" rIns="0" bIns="0" rtlCol="0">
            <a:spAutoFit/>
          </a:bodyPr>
          <a:lstStyle/>
          <a:p>
            <a:pPr algn="l"/>
            <a:r>
              <a:rPr lang="en-US" sz="2000" dirty="0">
                <a:solidFill>
                  <a:schemeClr val="accent1"/>
                </a:solidFill>
              </a:rPr>
              <a:t>Get notified for thresholds (Ex. CPU %)</a:t>
            </a:r>
          </a:p>
        </p:txBody>
      </p:sp>
    </p:spTree>
    <p:extLst>
      <p:ext uri="{BB962C8B-B14F-4D97-AF65-F5344CB8AC3E}">
        <p14:creationId xmlns:p14="http://schemas.microsoft.com/office/powerpoint/2010/main" val="411451930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315A1-79A9-263A-2BF4-26898142F023}"/>
              </a:ext>
            </a:extLst>
          </p:cNvPr>
          <p:cNvSpPr>
            <a:spLocks noGrp="1"/>
          </p:cNvSpPr>
          <p:nvPr>
            <p:ph type="title"/>
          </p:nvPr>
        </p:nvSpPr>
        <p:spPr>
          <a:xfrm>
            <a:off x="418930" y="180201"/>
            <a:ext cx="11018520" cy="553998"/>
          </a:xfrm>
        </p:spPr>
        <p:txBody>
          <a:bodyPr/>
          <a:lstStyle/>
          <a:p>
            <a:r>
              <a:rPr lang="en-US" dirty="0"/>
              <a:t>Performance Tips</a:t>
            </a:r>
          </a:p>
        </p:txBody>
      </p:sp>
      <p:pic>
        <p:nvPicPr>
          <p:cNvPr id="3" name="Picture 2" descr="Tips Icon Transparent Background | PNG Play">
            <a:extLst>
              <a:ext uri="{FF2B5EF4-FFF2-40B4-BE49-F238E27FC236}">
                <a16:creationId xmlns:a16="http://schemas.microsoft.com/office/drawing/2014/main" id="{0C428305-E77D-2771-5E52-875E83593F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849" y="81652"/>
            <a:ext cx="861580" cy="652547"/>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Diagram 3">
            <a:extLst>
              <a:ext uri="{FF2B5EF4-FFF2-40B4-BE49-F238E27FC236}">
                <a16:creationId xmlns:a16="http://schemas.microsoft.com/office/drawing/2014/main" id="{81B64A3E-9DF8-6E18-2301-D195DFB1E962}"/>
              </a:ext>
            </a:extLst>
          </p:cNvPr>
          <p:cNvGraphicFramePr/>
          <p:nvPr>
            <p:extLst>
              <p:ext uri="{D42A27DB-BD31-4B8C-83A1-F6EECF244321}">
                <p14:modId xmlns:p14="http://schemas.microsoft.com/office/powerpoint/2010/main" val="3908294663"/>
              </p:ext>
            </p:extLst>
          </p:nvPr>
        </p:nvGraphicFramePr>
        <p:xfrm>
          <a:off x="1864190" y="106962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95ED0DC-1A07-5445-2C18-A984AA8A0D6C}"/>
              </a:ext>
            </a:extLst>
          </p:cNvPr>
          <p:cNvSpPr txBox="1"/>
          <p:nvPr/>
        </p:nvSpPr>
        <p:spPr>
          <a:xfrm>
            <a:off x="10114844" y="180201"/>
            <a:ext cx="1817164" cy="307777"/>
          </a:xfrm>
          <a:prstGeom prst="rect">
            <a:avLst/>
          </a:prstGeom>
          <a:noFill/>
        </p:spPr>
        <p:txBody>
          <a:bodyPr wrap="none" lIns="0" tIns="0" rIns="0" bIns="0" rtlCol="0">
            <a:spAutoFit/>
          </a:bodyPr>
          <a:lstStyle/>
          <a:p>
            <a:pPr algn="l"/>
            <a:r>
              <a:rPr lang="en-US" sz="2000" dirty="0">
                <a:latin typeface="+mj-lt"/>
              </a:rPr>
              <a:t>Great blog </a:t>
            </a:r>
            <a:r>
              <a:rPr lang="en-US" sz="2000" dirty="0">
                <a:latin typeface="+mj-lt"/>
                <a:hlinkClick r:id="rId8"/>
              </a:rPr>
              <a:t>post</a:t>
            </a:r>
            <a:endParaRPr lang="en-US" sz="2000" dirty="0">
              <a:latin typeface="+mj-lt"/>
            </a:endParaRPr>
          </a:p>
        </p:txBody>
      </p:sp>
    </p:spTree>
    <p:extLst>
      <p:ext uri="{BB962C8B-B14F-4D97-AF65-F5344CB8AC3E}">
        <p14:creationId xmlns:p14="http://schemas.microsoft.com/office/powerpoint/2010/main" val="390741545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a:xfrm>
            <a:off x="588263" y="214491"/>
            <a:ext cx="11018520" cy="553998"/>
          </a:xfrm>
        </p:spPr>
        <p:txBody>
          <a:bodyPr/>
          <a:lstStyle/>
          <a:p>
            <a:r>
              <a:rPr lang="en-US" dirty="0"/>
              <a:t>Managing the instance and databases</a:t>
            </a:r>
          </a:p>
        </p:txBody>
      </p:sp>
      <p:graphicFrame>
        <p:nvGraphicFramePr>
          <p:cNvPr id="6" name="Diagram 5">
            <a:extLst>
              <a:ext uri="{FF2B5EF4-FFF2-40B4-BE49-F238E27FC236}">
                <a16:creationId xmlns:a16="http://schemas.microsoft.com/office/drawing/2014/main" id="{B704BE50-D9AC-3419-1FAE-B4B9CE28A154}"/>
              </a:ext>
            </a:extLst>
          </p:cNvPr>
          <p:cNvGraphicFramePr/>
          <p:nvPr>
            <p:extLst>
              <p:ext uri="{D42A27DB-BD31-4B8C-83A1-F6EECF244321}">
                <p14:modId xmlns:p14="http://schemas.microsoft.com/office/powerpoint/2010/main" val="3036216167"/>
              </p:ext>
            </p:extLst>
          </p:nvPr>
        </p:nvGraphicFramePr>
        <p:xfrm>
          <a:off x="588262" y="932176"/>
          <a:ext cx="11231205" cy="48025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CB700BF-3CD3-9591-EB6F-B22923DB0F81}"/>
              </a:ext>
            </a:extLst>
          </p:cNvPr>
          <p:cNvSpPr txBox="1"/>
          <p:nvPr/>
        </p:nvSpPr>
        <p:spPr>
          <a:xfrm>
            <a:off x="2729482" y="5898443"/>
            <a:ext cx="2252668" cy="553998"/>
          </a:xfrm>
          <a:prstGeom prst="rect">
            <a:avLst/>
          </a:prstGeom>
          <a:noFill/>
        </p:spPr>
        <p:txBody>
          <a:bodyPr wrap="none" lIns="0" tIns="0" rIns="0" bIns="0" rtlCol="0">
            <a:spAutoFit/>
          </a:bodyPr>
          <a:lstStyle/>
          <a:p>
            <a:pPr algn="ctr"/>
            <a:r>
              <a:rPr lang="en-US" sz="1200" dirty="0">
                <a:solidFill>
                  <a:schemeClr val="accent1"/>
                </a:solidFill>
              </a:rPr>
              <a:t>Time varies by operation and size</a:t>
            </a:r>
          </a:p>
          <a:p>
            <a:pPr algn="ctr"/>
            <a:r>
              <a:rPr lang="en-US" sz="1200" dirty="0">
                <a:solidFill>
                  <a:schemeClr val="accent1"/>
                </a:solidFill>
              </a:rPr>
              <a:t>App downtime short</a:t>
            </a:r>
          </a:p>
          <a:p>
            <a:pPr algn="ctr"/>
            <a:r>
              <a:rPr lang="en-US" sz="1200" dirty="0">
                <a:solidFill>
                  <a:schemeClr val="accent1"/>
                </a:solidFill>
              </a:rPr>
              <a:t>In-flight transactions rolled back</a:t>
            </a:r>
          </a:p>
        </p:txBody>
      </p:sp>
      <p:sp>
        <p:nvSpPr>
          <p:cNvPr id="8" name="TextBox 7">
            <a:extLst>
              <a:ext uri="{FF2B5EF4-FFF2-40B4-BE49-F238E27FC236}">
                <a16:creationId xmlns:a16="http://schemas.microsoft.com/office/drawing/2014/main" id="{ADF2A039-3C36-4D93-F202-94C9C649CF34}"/>
              </a:ext>
            </a:extLst>
          </p:cNvPr>
          <p:cNvSpPr txBox="1"/>
          <p:nvPr/>
        </p:nvSpPr>
        <p:spPr>
          <a:xfrm>
            <a:off x="7946301" y="5111423"/>
            <a:ext cx="1177758" cy="184666"/>
          </a:xfrm>
          <a:prstGeom prst="rect">
            <a:avLst/>
          </a:prstGeom>
          <a:noFill/>
        </p:spPr>
        <p:txBody>
          <a:bodyPr wrap="none" lIns="0" tIns="0" rIns="0" bIns="0" rtlCol="0">
            <a:spAutoFit/>
          </a:bodyPr>
          <a:lstStyle/>
          <a:p>
            <a:pPr algn="ctr"/>
            <a:r>
              <a:rPr lang="en-US" sz="1200" dirty="0">
                <a:solidFill>
                  <a:schemeClr val="bg1"/>
                </a:solidFill>
              </a:rPr>
              <a:t>Currently only GP</a:t>
            </a:r>
          </a:p>
        </p:txBody>
      </p:sp>
    </p:spTree>
    <p:extLst>
      <p:ext uri="{BB962C8B-B14F-4D97-AF65-F5344CB8AC3E}">
        <p14:creationId xmlns:p14="http://schemas.microsoft.com/office/powerpoint/2010/main" val="260780178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91819-5A02-B66A-FC53-1E1F996CE3CD}"/>
              </a:ext>
            </a:extLst>
          </p:cNvPr>
          <p:cNvSpPr>
            <a:spLocks noGrp="1"/>
          </p:cNvSpPr>
          <p:nvPr>
            <p:ph type="title"/>
          </p:nvPr>
        </p:nvSpPr>
        <p:spPr/>
        <p:txBody>
          <a:bodyPr/>
          <a:lstStyle/>
          <a:p>
            <a:r>
              <a:rPr lang="en-US" dirty="0"/>
              <a:t>Possible surprises</a:t>
            </a:r>
          </a:p>
        </p:txBody>
      </p:sp>
      <p:graphicFrame>
        <p:nvGraphicFramePr>
          <p:cNvPr id="3" name="Diagram 2">
            <a:extLst>
              <a:ext uri="{FF2B5EF4-FFF2-40B4-BE49-F238E27FC236}">
                <a16:creationId xmlns:a16="http://schemas.microsoft.com/office/drawing/2014/main" id="{3D5C7F0C-3959-60F4-23F1-39CB52AD13D7}"/>
              </a:ext>
            </a:extLst>
          </p:cNvPr>
          <p:cNvGraphicFramePr/>
          <p:nvPr>
            <p:extLst>
              <p:ext uri="{D42A27DB-BD31-4B8C-83A1-F6EECF244321}">
                <p14:modId xmlns:p14="http://schemas.microsoft.com/office/powerpoint/2010/main" val="1084229242"/>
              </p:ext>
            </p:extLst>
          </p:nvPr>
        </p:nvGraphicFramePr>
        <p:xfrm>
          <a:off x="588262" y="1334006"/>
          <a:ext cx="11298937" cy="5247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A9290E6-4A40-AE88-9388-BE9B364C120D}"/>
              </a:ext>
            </a:extLst>
          </p:cNvPr>
          <p:cNvSpPr txBox="1"/>
          <p:nvPr/>
        </p:nvSpPr>
        <p:spPr>
          <a:xfrm>
            <a:off x="9694560" y="303311"/>
            <a:ext cx="1966885" cy="307777"/>
          </a:xfrm>
          <a:prstGeom prst="rect">
            <a:avLst/>
          </a:prstGeom>
          <a:noFill/>
        </p:spPr>
        <p:txBody>
          <a:bodyPr wrap="none" lIns="0" tIns="0" rIns="0" bIns="0" rtlCol="0">
            <a:spAutoFit/>
          </a:bodyPr>
          <a:lstStyle/>
          <a:p>
            <a:pPr algn="l"/>
            <a:r>
              <a:rPr lang="en-US" sz="2000" dirty="0">
                <a:solidFill>
                  <a:schemeClr val="accent1"/>
                </a:solidFill>
                <a:latin typeface="+mj-lt"/>
                <a:hlinkClick r:id="rId7"/>
              </a:rPr>
              <a:t>Known issues list</a:t>
            </a:r>
            <a:endParaRPr lang="en-US" sz="2000" dirty="0">
              <a:solidFill>
                <a:schemeClr val="accent1"/>
              </a:solidFill>
              <a:latin typeface="+mj-lt"/>
            </a:endParaRPr>
          </a:p>
        </p:txBody>
      </p:sp>
    </p:spTree>
    <p:extLst>
      <p:ext uri="{BB962C8B-B14F-4D97-AF65-F5344CB8AC3E}">
        <p14:creationId xmlns:p14="http://schemas.microsoft.com/office/powerpoint/2010/main" val="2459435102"/>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0A57-21C9-4C65-9765-0F2313DC2328}"/>
              </a:ext>
            </a:extLst>
          </p:cNvPr>
          <p:cNvSpPr>
            <a:spLocks noGrp="1"/>
          </p:cNvSpPr>
          <p:nvPr>
            <p:ph type="title"/>
          </p:nvPr>
        </p:nvSpPr>
        <p:spPr/>
        <p:txBody>
          <a:bodyPr/>
          <a:lstStyle/>
          <a:p>
            <a:r>
              <a:rPr lang="en-US" dirty="0"/>
              <a:t>SQL Server vs Azure SQL Managed Instance</a:t>
            </a:r>
          </a:p>
        </p:txBody>
      </p:sp>
      <p:graphicFrame>
        <p:nvGraphicFramePr>
          <p:cNvPr id="6" name="Table 6">
            <a:extLst>
              <a:ext uri="{FF2B5EF4-FFF2-40B4-BE49-F238E27FC236}">
                <a16:creationId xmlns:a16="http://schemas.microsoft.com/office/drawing/2014/main" id="{6E1C1483-12C1-419B-AA41-659F3CFED159}"/>
              </a:ext>
            </a:extLst>
          </p:cNvPr>
          <p:cNvGraphicFramePr>
            <a:graphicFrameLocks noGrp="1"/>
          </p:cNvGraphicFramePr>
          <p:nvPr/>
        </p:nvGraphicFramePr>
        <p:xfrm>
          <a:off x="588263" y="1483458"/>
          <a:ext cx="10847115" cy="5069816"/>
        </p:xfrm>
        <a:graphic>
          <a:graphicData uri="http://schemas.openxmlformats.org/drawingml/2006/table">
            <a:tbl>
              <a:tblPr firstRow="1" bandRow="1">
                <a:tableStyleId>{5C22544A-7EE6-4342-B048-85BDC9FD1C3A}</a:tableStyleId>
              </a:tblPr>
              <a:tblGrid>
                <a:gridCol w="1617055">
                  <a:extLst>
                    <a:ext uri="{9D8B030D-6E8A-4147-A177-3AD203B41FA5}">
                      <a16:colId xmlns:a16="http://schemas.microsoft.com/office/drawing/2014/main" val="1620621722"/>
                    </a:ext>
                  </a:extLst>
                </a:gridCol>
                <a:gridCol w="4184724">
                  <a:extLst>
                    <a:ext uri="{9D8B030D-6E8A-4147-A177-3AD203B41FA5}">
                      <a16:colId xmlns:a16="http://schemas.microsoft.com/office/drawing/2014/main" val="3967218519"/>
                    </a:ext>
                  </a:extLst>
                </a:gridCol>
                <a:gridCol w="5045336">
                  <a:extLst>
                    <a:ext uri="{9D8B030D-6E8A-4147-A177-3AD203B41FA5}">
                      <a16:colId xmlns:a16="http://schemas.microsoft.com/office/drawing/2014/main" val="1977920366"/>
                    </a:ext>
                  </a:extLst>
                </a:gridCol>
              </a:tblGrid>
              <a:tr h="614668">
                <a:tc>
                  <a:txBody>
                    <a:bodyPr/>
                    <a:lstStyle/>
                    <a:p>
                      <a:endParaRPr lang="en-US" dirty="0"/>
                    </a:p>
                  </a:txBody>
                  <a:tcPr/>
                </a:tc>
                <a:tc>
                  <a:txBody>
                    <a:bodyPr/>
                    <a:lstStyle/>
                    <a:p>
                      <a:r>
                        <a:rPr lang="en-US" dirty="0"/>
                        <a:t>SQL Server</a:t>
                      </a:r>
                    </a:p>
                  </a:txBody>
                  <a:tcPr/>
                </a:tc>
                <a:tc>
                  <a:txBody>
                    <a:bodyPr/>
                    <a:lstStyle/>
                    <a:p>
                      <a:r>
                        <a:rPr lang="en-US" dirty="0"/>
                        <a:t>Azure SQL Managed Instance</a:t>
                      </a:r>
                    </a:p>
                  </a:txBody>
                  <a:tcPr/>
                </a:tc>
                <a:extLst>
                  <a:ext uri="{0D108BD9-81ED-4DB2-BD59-A6C34878D82A}">
                    <a16:rowId xmlns:a16="http://schemas.microsoft.com/office/drawing/2014/main" val="246642504"/>
                  </a:ext>
                </a:extLst>
              </a:tr>
              <a:tr h="614668">
                <a:tc>
                  <a:txBody>
                    <a:bodyPr/>
                    <a:lstStyle/>
                    <a:p>
                      <a:r>
                        <a:rPr lang="en-US" dirty="0"/>
                        <a:t>Deploy</a:t>
                      </a:r>
                    </a:p>
                  </a:txBody>
                  <a:tcPr/>
                </a:tc>
                <a:tc>
                  <a:txBody>
                    <a:bodyPr/>
                    <a:lstStyle/>
                    <a:p>
                      <a:r>
                        <a:rPr lang="en-US" dirty="0"/>
                        <a:t>Customer installs SQL, OS, and Infrastructure</a:t>
                      </a:r>
                    </a:p>
                  </a:txBody>
                  <a:tcPr/>
                </a:tc>
                <a:tc>
                  <a:txBody>
                    <a:bodyPr/>
                    <a:lstStyle/>
                    <a:p>
                      <a:r>
                        <a:rPr lang="en-US" dirty="0"/>
                        <a:t>Simple deploy: Pre-installed SQL and Infrastructure</a:t>
                      </a:r>
                    </a:p>
                  </a:txBody>
                  <a:tcPr/>
                </a:tc>
                <a:extLst>
                  <a:ext uri="{0D108BD9-81ED-4DB2-BD59-A6C34878D82A}">
                    <a16:rowId xmlns:a16="http://schemas.microsoft.com/office/drawing/2014/main" val="1894097913"/>
                  </a:ext>
                </a:extLst>
              </a:tr>
              <a:tr h="6146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Patching</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Customer managed</a:t>
                      </a:r>
                    </a:p>
                    <a:p>
                      <a:endParaRPr lang="en-US" dirty="0"/>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Versionless</a:t>
                      </a:r>
                    </a:p>
                    <a:p>
                      <a:endParaRPr lang="en-US" dirty="0"/>
                    </a:p>
                  </a:txBody>
                  <a:tcPr/>
                </a:tc>
                <a:extLst>
                  <a:ext uri="{0D108BD9-81ED-4DB2-BD59-A6C34878D82A}">
                    <a16:rowId xmlns:a16="http://schemas.microsoft.com/office/drawing/2014/main" val="2017899170"/>
                  </a:ext>
                </a:extLst>
              </a:tr>
              <a:tr h="614668">
                <a:tc>
                  <a:txBody>
                    <a:bodyPr/>
                    <a:lstStyle/>
                    <a:p>
                      <a:r>
                        <a:rPr lang="en-US" dirty="0"/>
                        <a:t>Physical file placement</a:t>
                      </a:r>
                    </a:p>
                  </a:txBody>
                  <a:tcPr/>
                </a:tc>
                <a:tc>
                  <a:txBody>
                    <a:bodyPr/>
                    <a:lstStyle/>
                    <a:p>
                      <a:r>
                        <a:rPr lang="en-US" dirty="0"/>
                        <a:t>Customer configures and tunes</a:t>
                      </a:r>
                    </a:p>
                  </a:txBody>
                  <a:tcPr/>
                </a:tc>
                <a:tc>
                  <a:txBody>
                    <a:bodyPr/>
                    <a:lstStyle/>
                    <a:p>
                      <a:r>
                        <a:rPr lang="en-US" dirty="0"/>
                        <a:t>Hands-free</a:t>
                      </a:r>
                    </a:p>
                  </a:txBody>
                  <a:tcPr/>
                </a:tc>
                <a:extLst>
                  <a:ext uri="{0D108BD9-81ED-4DB2-BD59-A6C34878D82A}">
                    <a16:rowId xmlns:a16="http://schemas.microsoft.com/office/drawing/2014/main" val="3473654133"/>
                  </a:ext>
                </a:extLst>
              </a:tr>
              <a:tr h="614668">
                <a:tc>
                  <a:txBody>
                    <a:bodyPr/>
                    <a:lstStyle/>
                    <a:p>
                      <a:r>
                        <a:rPr lang="en-US" dirty="0"/>
                        <a:t>FCI or AG</a:t>
                      </a:r>
                    </a:p>
                  </a:txBody>
                  <a:tcPr/>
                </a:tc>
                <a:tc>
                  <a:txBody>
                    <a:bodyPr/>
                    <a:lstStyle/>
                    <a:p>
                      <a:r>
                        <a:rPr lang="en-US" dirty="0"/>
                        <a:t>Customer deploys, configures, and monitors</a:t>
                      </a:r>
                    </a:p>
                  </a:txBody>
                  <a:tcPr/>
                </a:tc>
                <a:tc>
                  <a:txBody>
                    <a:bodyPr/>
                    <a:lstStyle/>
                    <a:p>
                      <a:r>
                        <a:rPr lang="en-US" dirty="0"/>
                        <a:t>Built-in, easy, switch, managed</a:t>
                      </a:r>
                    </a:p>
                  </a:txBody>
                  <a:tcPr/>
                </a:tc>
                <a:extLst>
                  <a:ext uri="{0D108BD9-81ED-4DB2-BD59-A6C34878D82A}">
                    <a16:rowId xmlns:a16="http://schemas.microsoft.com/office/drawing/2014/main" val="1120698867"/>
                  </a:ext>
                </a:extLst>
              </a:tr>
              <a:tr h="614668">
                <a:tc>
                  <a:txBody>
                    <a:bodyPr/>
                    <a:lstStyle/>
                    <a:p>
                      <a:r>
                        <a:rPr lang="en-US" dirty="0"/>
                        <a:t>Backups</a:t>
                      </a:r>
                    </a:p>
                  </a:txBody>
                  <a:tcPr/>
                </a:tc>
                <a:tc>
                  <a:txBody>
                    <a:bodyPr/>
                    <a:lstStyle/>
                    <a:p>
                      <a:r>
                        <a:rPr lang="en-US" dirty="0"/>
                        <a:t>Customer setups up DR plan, executes, and monitors</a:t>
                      </a:r>
                    </a:p>
                  </a:txBody>
                  <a:tcPr/>
                </a:tc>
                <a:tc>
                  <a:txBody>
                    <a:bodyPr/>
                    <a:lstStyle/>
                    <a:p>
                      <a:r>
                        <a:rPr lang="en-US" dirty="0"/>
                        <a:t>Built-in, redundant, managed, retention</a:t>
                      </a:r>
                    </a:p>
                  </a:txBody>
                  <a:tcPr/>
                </a:tc>
                <a:extLst>
                  <a:ext uri="{0D108BD9-81ED-4DB2-BD59-A6C34878D82A}">
                    <a16:rowId xmlns:a16="http://schemas.microsoft.com/office/drawing/2014/main" val="184883862"/>
                  </a:ext>
                </a:extLst>
              </a:tr>
              <a:tr h="614668">
                <a:tc>
                  <a:txBody>
                    <a:bodyPr/>
                    <a:lstStyle/>
                    <a:p>
                      <a:r>
                        <a:rPr lang="en-US" dirty="0"/>
                        <a:t>Engine capabilities</a:t>
                      </a:r>
                    </a:p>
                  </a:txBody>
                  <a:tcPr/>
                </a:tc>
                <a:tc>
                  <a:txBody>
                    <a:bodyPr/>
                    <a:lstStyle/>
                    <a:p>
                      <a:r>
                        <a:rPr lang="en-US" dirty="0"/>
                        <a:t>Full 100% SQL Server engine</a:t>
                      </a:r>
                    </a:p>
                  </a:txBody>
                  <a:tcPr/>
                </a:tc>
                <a:tc>
                  <a:txBody>
                    <a:bodyPr/>
                    <a:lstStyle/>
                    <a:p>
                      <a:r>
                        <a:rPr lang="en-US" dirty="0"/>
                        <a:t>Almost 100% SQL Server engine</a:t>
                      </a:r>
                    </a:p>
                  </a:txBody>
                  <a:tcPr/>
                </a:tc>
                <a:extLst>
                  <a:ext uri="{0D108BD9-81ED-4DB2-BD59-A6C34878D82A}">
                    <a16:rowId xmlns:a16="http://schemas.microsoft.com/office/drawing/2014/main" val="915745448"/>
                  </a:ext>
                </a:extLst>
              </a:tr>
              <a:tr h="614668">
                <a:tc>
                  <a:txBody>
                    <a:bodyPr/>
                    <a:lstStyle/>
                    <a:p>
                      <a:r>
                        <a:rPr lang="en-US" dirty="0"/>
                        <a:t>BI Services</a:t>
                      </a:r>
                    </a:p>
                  </a:txBody>
                  <a:tcPr/>
                </a:tc>
                <a:tc>
                  <a:txBody>
                    <a:bodyPr/>
                    <a:lstStyle/>
                    <a:p>
                      <a:r>
                        <a:rPr lang="en-US" dirty="0"/>
                        <a:t>Comes with license installed separately</a:t>
                      </a:r>
                    </a:p>
                  </a:txBody>
                  <a:tcPr/>
                </a:tc>
                <a:tc>
                  <a:txBody>
                    <a:bodyPr/>
                    <a:lstStyle/>
                    <a:p>
                      <a:r>
                        <a:rPr lang="en-US" dirty="0"/>
                        <a:t>Use other Azure services</a:t>
                      </a:r>
                    </a:p>
                  </a:txBody>
                  <a:tcPr/>
                </a:tc>
                <a:extLst>
                  <a:ext uri="{0D108BD9-81ED-4DB2-BD59-A6C34878D82A}">
                    <a16:rowId xmlns:a16="http://schemas.microsoft.com/office/drawing/2014/main" val="3058772586"/>
                  </a:ext>
                </a:extLst>
              </a:tr>
            </a:tbl>
          </a:graphicData>
        </a:graphic>
      </p:graphicFrame>
    </p:spTree>
    <p:extLst>
      <p:ext uri="{BB962C8B-B14F-4D97-AF65-F5344CB8AC3E}">
        <p14:creationId xmlns:p14="http://schemas.microsoft.com/office/powerpoint/2010/main" val="428510783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256478" y="1289603"/>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256478" y="2620656"/>
            <a:ext cx="4694663" cy="3724096"/>
          </a:xfrm>
        </p:spPr>
        <p:txBody>
          <a:bodyPr/>
          <a:lstStyle/>
          <a:p>
            <a:r>
              <a:rPr lang="en-US" dirty="0">
                <a:latin typeface="+mj-lt"/>
              </a:rPr>
              <a:t>Exercise 6.1 - Explore the Azure SQL Managed Instance deployment</a:t>
            </a:r>
          </a:p>
          <a:p>
            <a:br>
              <a:rPr lang="fr-FR" dirty="0"/>
            </a:br>
            <a:r>
              <a:rPr lang="fr-FR" dirty="0">
                <a:latin typeface="+mj-lt"/>
              </a:rPr>
              <a:t>Exercise 6.2 - Test transaction log I/O performance</a:t>
            </a:r>
          </a:p>
          <a:p>
            <a:br>
              <a:rPr lang="fr-FR" dirty="0"/>
            </a:br>
            <a:r>
              <a:rPr lang="en-US" dirty="0">
                <a:latin typeface="+mj-lt"/>
              </a:rPr>
              <a:t>Exercise 6.3 - Look at SQL Server compatibility</a:t>
            </a:r>
          </a:p>
          <a:p>
            <a:br>
              <a:rPr lang="fr-FR" dirty="0"/>
            </a:br>
            <a:r>
              <a:rPr lang="en-US" dirty="0">
                <a:latin typeface="+mj-lt"/>
              </a:rPr>
              <a:t>Exercise 6.4 - Built-in HADR with Azure SQL Managed Instance</a:t>
            </a:r>
            <a:endParaRPr lang="en-US" dirty="0"/>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2"/>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13646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deployment option that provides </a:t>
            </a:r>
            <a:r>
              <a:rPr kumimoji="0" lang="en-US" sz="2000" b="0" i="1"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high</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availability is called</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The backup storage option that provides the highest level of redundancy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48832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Business Critical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General Purpose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Availability Groups</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Zone Redundancy</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096000" y="487652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a:t>
            </a:r>
            <a:r>
              <a:rPr kumimoji="0" lang="en-US" sz="2000" b="0" i="0" u="none" strike="noStrike" kern="1200" cap="none" spc="0" normalizeH="0" noProof="0" dirty="0">
                <a:ln>
                  <a:noFill/>
                </a:ln>
                <a:solidFill>
                  <a:srgbClr val="000000"/>
                </a:solidFill>
                <a:effectLst/>
                <a:uLnTx/>
                <a:uFillTx/>
                <a:latin typeface="Segoe UI"/>
                <a:ea typeface="+mn-ea"/>
                <a:cs typeface="+mn-cs"/>
              </a:rPr>
              <a:t> Redundancy backups (GRS)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Long-term Retention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Geo-Zone Redundant</a:t>
            </a:r>
            <a:r>
              <a:rPr kumimoji="0" lang="en-US" sz="2000" b="0" i="0" u="none" strike="noStrike" kern="1200" cap="none" spc="0" normalizeH="0" noProof="0" dirty="0">
                <a:ln>
                  <a:noFill/>
                </a:ln>
                <a:solidFill>
                  <a:srgbClr val="000000"/>
                </a:solidFill>
                <a:effectLst/>
                <a:uLnTx/>
                <a:uFillTx/>
                <a:latin typeface="Segoe UI"/>
                <a:ea typeface="+mn-ea"/>
                <a:cs typeface="+mn-cs"/>
              </a:rPr>
              <a:t> Backups (GZRS)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7065368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C6373FB9-42FA-BA8B-9C28-EEB09367AF60}"/>
              </a:ext>
            </a:extLst>
          </p:cNvPr>
          <p:cNvSpPr/>
          <p:nvPr/>
        </p:nvSpPr>
        <p:spPr bwMode="auto">
          <a:xfrm>
            <a:off x="10058452" y="4635604"/>
            <a:ext cx="1992757" cy="1679852"/>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Oval 38">
            <a:extLst>
              <a:ext uri="{FF2B5EF4-FFF2-40B4-BE49-F238E27FC236}">
                <a16:creationId xmlns:a16="http://schemas.microsoft.com/office/drawing/2014/main" id="{20410793-F5B8-4762-0FEA-E6892F1047E9}"/>
              </a:ext>
            </a:extLst>
          </p:cNvPr>
          <p:cNvSpPr/>
          <p:nvPr/>
        </p:nvSpPr>
        <p:spPr bwMode="auto">
          <a:xfrm>
            <a:off x="10058452" y="3118299"/>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8" name="Oval 37">
            <a:extLst>
              <a:ext uri="{FF2B5EF4-FFF2-40B4-BE49-F238E27FC236}">
                <a16:creationId xmlns:a16="http://schemas.microsoft.com/office/drawing/2014/main" id="{89F8262B-1EC3-3F0F-AAC6-F337A1354E5B}"/>
              </a:ext>
            </a:extLst>
          </p:cNvPr>
          <p:cNvSpPr/>
          <p:nvPr/>
        </p:nvSpPr>
        <p:spPr bwMode="auto">
          <a:xfrm>
            <a:off x="10012284" y="2121645"/>
            <a:ext cx="1992757" cy="834885"/>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Accounts and Subscriptions</a:t>
            </a:r>
          </a:p>
        </p:txBody>
      </p:sp>
      <p:sp>
        <p:nvSpPr>
          <p:cNvPr id="6" name="TextBox 5">
            <a:extLst>
              <a:ext uri="{FF2B5EF4-FFF2-40B4-BE49-F238E27FC236}">
                <a16:creationId xmlns:a16="http://schemas.microsoft.com/office/drawing/2014/main" id="{7A005E3E-BB6D-9CA4-4F67-90C7929E1722}"/>
              </a:ext>
            </a:extLst>
          </p:cNvPr>
          <p:cNvSpPr txBox="1"/>
          <p:nvPr/>
        </p:nvSpPr>
        <p:spPr>
          <a:xfrm>
            <a:off x="179172" y="4387392"/>
            <a:ext cx="2974527" cy="307777"/>
          </a:xfrm>
          <a:prstGeom prst="rect">
            <a:avLst/>
          </a:prstGeom>
          <a:noFill/>
        </p:spPr>
        <p:txBody>
          <a:bodyPr wrap="square" lIns="0" tIns="0" rIns="0" bIns="0" rtlCol="0">
            <a:spAutoFit/>
          </a:bodyPr>
          <a:lstStyle/>
          <a:p>
            <a:pPr algn="ctr"/>
            <a:r>
              <a:rPr lang="en-US" sz="2000" dirty="0"/>
              <a:t>bobward@microsoft.com</a:t>
            </a:r>
          </a:p>
        </p:txBody>
      </p:sp>
      <p:sp>
        <p:nvSpPr>
          <p:cNvPr id="8" name="TextBox 7">
            <a:extLst>
              <a:ext uri="{FF2B5EF4-FFF2-40B4-BE49-F238E27FC236}">
                <a16:creationId xmlns:a16="http://schemas.microsoft.com/office/drawing/2014/main" id="{877BFA12-A325-6052-62B3-0BF203E89A3D}"/>
              </a:ext>
            </a:extLst>
          </p:cNvPr>
          <p:cNvSpPr txBox="1"/>
          <p:nvPr/>
        </p:nvSpPr>
        <p:spPr>
          <a:xfrm>
            <a:off x="864409" y="3907463"/>
            <a:ext cx="1365345" cy="461665"/>
          </a:xfrm>
          <a:prstGeom prst="rect">
            <a:avLst/>
          </a:prstGeom>
          <a:noFill/>
        </p:spPr>
        <p:txBody>
          <a:bodyPr wrap="square">
            <a:spAutoFit/>
          </a:bodyPr>
          <a:lstStyle/>
          <a:p>
            <a:r>
              <a:rPr lang="en-US" sz="2400" dirty="0">
                <a:solidFill>
                  <a:schemeClr val="accent1"/>
                </a:solidFill>
                <a:latin typeface="+mj-lt"/>
              </a:rPr>
              <a:t>Account</a:t>
            </a:r>
          </a:p>
        </p:txBody>
      </p:sp>
      <p:sp>
        <p:nvSpPr>
          <p:cNvPr id="9" name="TextBox 8">
            <a:extLst>
              <a:ext uri="{FF2B5EF4-FFF2-40B4-BE49-F238E27FC236}">
                <a16:creationId xmlns:a16="http://schemas.microsoft.com/office/drawing/2014/main" id="{BE16AE38-81BB-3463-9EA8-BB3545171F29}"/>
              </a:ext>
            </a:extLst>
          </p:cNvPr>
          <p:cNvSpPr txBox="1"/>
          <p:nvPr/>
        </p:nvSpPr>
        <p:spPr>
          <a:xfrm>
            <a:off x="3498484" y="1457591"/>
            <a:ext cx="2858726" cy="461665"/>
          </a:xfrm>
          <a:prstGeom prst="rect">
            <a:avLst/>
          </a:prstGeom>
          <a:noFill/>
        </p:spPr>
        <p:txBody>
          <a:bodyPr wrap="square">
            <a:spAutoFit/>
          </a:bodyPr>
          <a:lstStyle/>
          <a:p>
            <a:r>
              <a:rPr lang="en-US" sz="2400" dirty="0">
                <a:solidFill>
                  <a:schemeClr val="accent1"/>
                </a:solidFill>
                <a:latin typeface="+mj-lt"/>
              </a:rPr>
              <a:t>Directory (Tenant)</a:t>
            </a:r>
          </a:p>
        </p:txBody>
      </p:sp>
      <p:sp>
        <p:nvSpPr>
          <p:cNvPr id="11" name="TextBox 10">
            <a:extLst>
              <a:ext uri="{FF2B5EF4-FFF2-40B4-BE49-F238E27FC236}">
                <a16:creationId xmlns:a16="http://schemas.microsoft.com/office/drawing/2014/main" id="{5CADEE35-5A63-911B-2FBE-8A21B48BA168}"/>
              </a:ext>
            </a:extLst>
          </p:cNvPr>
          <p:cNvSpPr txBox="1"/>
          <p:nvPr/>
        </p:nvSpPr>
        <p:spPr>
          <a:xfrm>
            <a:off x="7297387" y="1457591"/>
            <a:ext cx="1992757" cy="461665"/>
          </a:xfrm>
          <a:prstGeom prst="rect">
            <a:avLst/>
          </a:prstGeom>
          <a:noFill/>
        </p:spPr>
        <p:txBody>
          <a:bodyPr wrap="square">
            <a:spAutoFit/>
          </a:bodyPr>
          <a:lstStyle/>
          <a:p>
            <a:r>
              <a:rPr lang="en-US" sz="2400" dirty="0">
                <a:solidFill>
                  <a:schemeClr val="accent1"/>
                </a:solidFill>
                <a:latin typeface="+mj-lt"/>
              </a:rPr>
              <a:t>Subscription</a:t>
            </a:r>
          </a:p>
        </p:txBody>
      </p:sp>
      <p:sp>
        <p:nvSpPr>
          <p:cNvPr id="16" name="TextBox 15">
            <a:extLst>
              <a:ext uri="{FF2B5EF4-FFF2-40B4-BE49-F238E27FC236}">
                <a16:creationId xmlns:a16="http://schemas.microsoft.com/office/drawing/2014/main" id="{87ABCAF3-A8CD-41A7-D86B-E4A06D0BF007}"/>
              </a:ext>
            </a:extLst>
          </p:cNvPr>
          <p:cNvSpPr txBox="1"/>
          <p:nvPr/>
        </p:nvSpPr>
        <p:spPr>
          <a:xfrm>
            <a:off x="3230302" y="2920188"/>
            <a:ext cx="3126908" cy="615553"/>
          </a:xfrm>
          <a:prstGeom prst="rect">
            <a:avLst/>
          </a:prstGeom>
          <a:noFill/>
        </p:spPr>
        <p:txBody>
          <a:bodyPr wrap="square" lIns="0" tIns="0" rIns="0" bIns="0" rtlCol="0">
            <a:spAutoFit/>
          </a:bodyPr>
          <a:lstStyle/>
          <a:p>
            <a:pPr algn="ctr"/>
            <a:r>
              <a:rPr lang="en-US" sz="2000" dirty="0">
                <a:latin typeface="+mj-lt"/>
              </a:rPr>
              <a:t>Microsoft</a:t>
            </a:r>
          </a:p>
          <a:p>
            <a:pPr algn="ctr"/>
            <a:r>
              <a:rPr lang="en-US" sz="2000" b="0" i="0" dirty="0">
                <a:solidFill>
                  <a:srgbClr val="292827"/>
                </a:solidFill>
                <a:effectLst/>
                <a:latin typeface="+mj-lt"/>
              </a:rPr>
              <a:t>microsoft.onmicrosoft.com</a:t>
            </a:r>
            <a:endParaRPr lang="en-US" sz="2000" dirty="0">
              <a:latin typeface="+mj-lt"/>
            </a:endParaRPr>
          </a:p>
        </p:txBody>
      </p:sp>
      <p:sp>
        <p:nvSpPr>
          <p:cNvPr id="17" name="TextBox 16">
            <a:extLst>
              <a:ext uri="{FF2B5EF4-FFF2-40B4-BE49-F238E27FC236}">
                <a16:creationId xmlns:a16="http://schemas.microsoft.com/office/drawing/2014/main" id="{28155A57-47A7-5C79-4EF4-33AD654A9EC4}"/>
              </a:ext>
            </a:extLst>
          </p:cNvPr>
          <p:cNvSpPr txBox="1"/>
          <p:nvPr/>
        </p:nvSpPr>
        <p:spPr>
          <a:xfrm>
            <a:off x="3057767" y="5584562"/>
            <a:ext cx="3399873" cy="615553"/>
          </a:xfrm>
          <a:prstGeom prst="rect">
            <a:avLst/>
          </a:prstGeom>
          <a:noFill/>
        </p:spPr>
        <p:txBody>
          <a:bodyPr wrap="square" lIns="0" tIns="0" rIns="0" bIns="0" rtlCol="0">
            <a:spAutoFit/>
          </a:bodyPr>
          <a:lstStyle/>
          <a:p>
            <a:pPr algn="ctr"/>
            <a:r>
              <a:rPr lang="en-US" sz="2000" dirty="0">
                <a:latin typeface="+mj-lt"/>
              </a:rPr>
              <a:t>Test Directory</a:t>
            </a:r>
          </a:p>
          <a:p>
            <a:pPr algn="ctr"/>
            <a:r>
              <a:rPr lang="en-US" sz="2000" dirty="0">
                <a:solidFill>
                  <a:srgbClr val="292827"/>
                </a:solidFill>
                <a:latin typeface="+mj-lt"/>
              </a:rPr>
              <a:t>sqltest</a:t>
            </a:r>
            <a:r>
              <a:rPr lang="en-US" sz="2000" b="0" i="0" dirty="0">
                <a:solidFill>
                  <a:srgbClr val="292827"/>
                </a:solidFill>
                <a:effectLst/>
                <a:latin typeface="+mj-lt"/>
              </a:rPr>
              <a:t>.onmicrosoft.com</a:t>
            </a:r>
            <a:endParaRPr lang="en-US" sz="2000" dirty="0">
              <a:latin typeface="+mj-lt"/>
            </a:endParaRPr>
          </a:p>
        </p:txBody>
      </p:sp>
      <p:sp>
        <p:nvSpPr>
          <p:cNvPr id="18" name="TextBox 17">
            <a:extLst>
              <a:ext uri="{FF2B5EF4-FFF2-40B4-BE49-F238E27FC236}">
                <a16:creationId xmlns:a16="http://schemas.microsoft.com/office/drawing/2014/main" id="{267F5E1C-A806-38D4-18A8-0C83E95402DA}"/>
              </a:ext>
            </a:extLst>
          </p:cNvPr>
          <p:cNvSpPr txBox="1"/>
          <p:nvPr/>
        </p:nvSpPr>
        <p:spPr>
          <a:xfrm>
            <a:off x="10607358" y="146869"/>
            <a:ext cx="1992757" cy="461665"/>
          </a:xfrm>
          <a:prstGeom prst="rect">
            <a:avLst/>
          </a:prstGeom>
          <a:noFill/>
        </p:spPr>
        <p:txBody>
          <a:bodyPr wrap="square">
            <a:spAutoFit/>
          </a:bodyPr>
          <a:lstStyle/>
          <a:p>
            <a:r>
              <a:rPr lang="en-US" sz="2400" dirty="0">
                <a:solidFill>
                  <a:schemeClr val="accent1"/>
                </a:solidFill>
                <a:latin typeface="+mj-lt"/>
              </a:rPr>
              <a:t>Quotas</a:t>
            </a:r>
          </a:p>
        </p:txBody>
      </p:sp>
      <p:sp>
        <p:nvSpPr>
          <p:cNvPr id="22" name="TextBox 21">
            <a:extLst>
              <a:ext uri="{FF2B5EF4-FFF2-40B4-BE49-F238E27FC236}">
                <a16:creationId xmlns:a16="http://schemas.microsoft.com/office/drawing/2014/main" id="{88C540C7-ED0C-9A60-CE33-C5AD8DF735CE}"/>
              </a:ext>
            </a:extLst>
          </p:cNvPr>
          <p:cNvSpPr txBox="1"/>
          <p:nvPr/>
        </p:nvSpPr>
        <p:spPr>
          <a:xfrm>
            <a:off x="7196328" y="2194736"/>
            <a:ext cx="2301240" cy="646000"/>
          </a:xfrm>
          <a:prstGeom prst="rect">
            <a:avLst/>
          </a:prstGeom>
          <a:noFill/>
        </p:spPr>
        <p:txBody>
          <a:bodyPr wrap="square">
            <a:spAutoFit/>
          </a:bodyPr>
          <a:lstStyle/>
          <a:p>
            <a:pPr algn="ctr"/>
            <a:r>
              <a:rPr lang="en-US" dirty="0">
                <a:latin typeface="+mj-lt"/>
              </a:rPr>
              <a:t>AzureSQL_bobward</a:t>
            </a:r>
          </a:p>
          <a:p>
            <a:pPr algn="ctr"/>
            <a:r>
              <a:rPr lang="en-US" dirty="0">
                <a:latin typeface="+mj-lt"/>
              </a:rPr>
              <a:t>(Account admin)</a:t>
            </a:r>
          </a:p>
        </p:txBody>
      </p:sp>
      <p:sp>
        <p:nvSpPr>
          <p:cNvPr id="3" name="TextBox 2">
            <a:extLst>
              <a:ext uri="{FF2B5EF4-FFF2-40B4-BE49-F238E27FC236}">
                <a16:creationId xmlns:a16="http://schemas.microsoft.com/office/drawing/2014/main" id="{5CF84E0A-7B65-53D5-8563-B39A0179447A}"/>
              </a:ext>
            </a:extLst>
          </p:cNvPr>
          <p:cNvSpPr txBox="1"/>
          <p:nvPr/>
        </p:nvSpPr>
        <p:spPr>
          <a:xfrm>
            <a:off x="7196328" y="3170122"/>
            <a:ext cx="2301240" cy="646000"/>
          </a:xfrm>
          <a:prstGeom prst="rect">
            <a:avLst/>
          </a:prstGeom>
          <a:noFill/>
        </p:spPr>
        <p:txBody>
          <a:bodyPr wrap="square">
            <a:spAutoFit/>
          </a:bodyPr>
          <a:lstStyle/>
          <a:p>
            <a:pPr algn="ctr"/>
            <a:r>
              <a:rPr lang="en-US" dirty="0">
                <a:latin typeface="+mj-lt"/>
              </a:rPr>
              <a:t>SQL_Demos</a:t>
            </a:r>
          </a:p>
          <a:p>
            <a:pPr algn="ctr"/>
            <a:r>
              <a:rPr lang="en-US" dirty="0">
                <a:latin typeface="+mj-lt"/>
              </a:rPr>
              <a:t>(Owner)</a:t>
            </a:r>
          </a:p>
        </p:txBody>
      </p:sp>
      <p:pic>
        <p:nvPicPr>
          <p:cNvPr id="7" name="Graphic 6">
            <a:extLst>
              <a:ext uri="{FF2B5EF4-FFF2-40B4-BE49-F238E27FC236}">
                <a16:creationId xmlns:a16="http://schemas.microsoft.com/office/drawing/2014/main" id="{95A77C22-DB9C-1BA8-AB1B-0DCBB6395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2244384"/>
            <a:ext cx="621176" cy="621176"/>
          </a:xfrm>
          <a:prstGeom prst="rect">
            <a:avLst/>
          </a:prstGeom>
        </p:spPr>
      </p:pic>
      <p:pic>
        <p:nvPicPr>
          <p:cNvPr id="10" name="Graphic 9">
            <a:extLst>
              <a:ext uri="{FF2B5EF4-FFF2-40B4-BE49-F238E27FC236}">
                <a16:creationId xmlns:a16="http://schemas.microsoft.com/office/drawing/2014/main" id="{EF70E57E-51C5-CC1F-9064-961E895DB7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9826" y="3161775"/>
            <a:ext cx="621176" cy="621176"/>
          </a:xfrm>
          <a:prstGeom prst="rect">
            <a:avLst/>
          </a:prstGeom>
        </p:spPr>
      </p:pic>
      <p:pic>
        <p:nvPicPr>
          <p:cNvPr id="13" name="Graphic 12">
            <a:extLst>
              <a:ext uri="{FF2B5EF4-FFF2-40B4-BE49-F238E27FC236}">
                <a16:creationId xmlns:a16="http://schemas.microsoft.com/office/drawing/2014/main" id="{AF431A04-F618-E644-98C8-EA0F0B243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1186" y="2251878"/>
            <a:ext cx="621176" cy="621176"/>
          </a:xfrm>
          <a:prstGeom prst="rect">
            <a:avLst/>
          </a:prstGeom>
        </p:spPr>
      </p:pic>
      <p:pic>
        <p:nvPicPr>
          <p:cNvPr id="19" name="Graphic 18">
            <a:extLst>
              <a:ext uri="{FF2B5EF4-FFF2-40B4-BE49-F238E27FC236}">
                <a16:creationId xmlns:a16="http://schemas.microsoft.com/office/drawing/2014/main" id="{F4E4110C-3C24-6F13-7DC6-AE81FFCC2C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70838" y="4943042"/>
            <a:ext cx="621176" cy="621176"/>
          </a:xfrm>
          <a:prstGeom prst="rect">
            <a:avLst/>
          </a:prstGeom>
        </p:spPr>
      </p:pic>
      <p:pic>
        <p:nvPicPr>
          <p:cNvPr id="21" name="Graphic 20">
            <a:extLst>
              <a:ext uri="{FF2B5EF4-FFF2-40B4-BE49-F238E27FC236}">
                <a16:creationId xmlns:a16="http://schemas.microsoft.com/office/drawing/2014/main" id="{C1864E6B-2068-BD08-B253-030CF9B56E3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77306" y="3118299"/>
            <a:ext cx="739550" cy="739550"/>
          </a:xfrm>
          <a:prstGeom prst="rect">
            <a:avLst/>
          </a:prstGeom>
        </p:spPr>
      </p:pic>
      <p:sp>
        <p:nvSpPr>
          <p:cNvPr id="23" name="TextBox 22">
            <a:extLst>
              <a:ext uri="{FF2B5EF4-FFF2-40B4-BE49-F238E27FC236}">
                <a16:creationId xmlns:a16="http://schemas.microsoft.com/office/drawing/2014/main" id="{ECCDC1ED-8F06-ECFF-C4DB-31A860D88BC9}"/>
              </a:ext>
            </a:extLst>
          </p:cNvPr>
          <p:cNvSpPr txBox="1"/>
          <p:nvPr/>
        </p:nvSpPr>
        <p:spPr>
          <a:xfrm>
            <a:off x="7196328" y="5162753"/>
            <a:ext cx="2301240" cy="646000"/>
          </a:xfrm>
          <a:prstGeom prst="rect">
            <a:avLst/>
          </a:prstGeom>
          <a:noFill/>
        </p:spPr>
        <p:txBody>
          <a:bodyPr wrap="square">
            <a:spAutoFit/>
          </a:bodyPr>
          <a:lstStyle/>
          <a:p>
            <a:pPr algn="ctr"/>
            <a:r>
              <a:rPr lang="en-US" dirty="0">
                <a:latin typeface="+mj-lt"/>
              </a:rPr>
              <a:t>Azure_Data_Test</a:t>
            </a:r>
          </a:p>
          <a:p>
            <a:pPr algn="ctr"/>
            <a:r>
              <a:rPr lang="en-US" dirty="0">
                <a:latin typeface="+mj-lt"/>
              </a:rPr>
              <a:t>(Contributor)</a:t>
            </a:r>
          </a:p>
        </p:txBody>
      </p:sp>
      <p:pic>
        <p:nvPicPr>
          <p:cNvPr id="24" name="Graphic 23">
            <a:extLst>
              <a:ext uri="{FF2B5EF4-FFF2-40B4-BE49-F238E27FC236}">
                <a16:creationId xmlns:a16="http://schemas.microsoft.com/office/drawing/2014/main" id="{E9687915-7EC5-3723-D9A1-EEA8F22862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46778" y="5212401"/>
            <a:ext cx="621176" cy="621176"/>
          </a:xfrm>
          <a:prstGeom prst="rect">
            <a:avLst/>
          </a:prstGeom>
        </p:spPr>
      </p:pic>
      <p:pic>
        <p:nvPicPr>
          <p:cNvPr id="26" name="Graphic 25">
            <a:extLst>
              <a:ext uri="{FF2B5EF4-FFF2-40B4-BE49-F238E27FC236}">
                <a16:creationId xmlns:a16="http://schemas.microsoft.com/office/drawing/2014/main" id="{45AD81EA-BD1D-2168-45EB-E3ACE95AD65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79827" y="2293723"/>
            <a:ext cx="528835" cy="528835"/>
          </a:xfrm>
          <a:prstGeom prst="rect">
            <a:avLst/>
          </a:prstGeom>
        </p:spPr>
      </p:pic>
      <p:pic>
        <p:nvPicPr>
          <p:cNvPr id="28" name="Graphic 27">
            <a:extLst>
              <a:ext uri="{FF2B5EF4-FFF2-40B4-BE49-F238E27FC236}">
                <a16:creationId xmlns:a16="http://schemas.microsoft.com/office/drawing/2014/main" id="{97116751-F820-7AE2-470F-3726AA3452B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2377" y="4953964"/>
            <a:ext cx="481026" cy="481026"/>
          </a:xfrm>
          <a:prstGeom prst="rect">
            <a:avLst/>
          </a:prstGeom>
        </p:spPr>
      </p:pic>
      <p:pic>
        <p:nvPicPr>
          <p:cNvPr id="30" name="Graphic 29">
            <a:extLst>
              <a:ext uri="{FF2B5EF4-FFF2-40B4-BE49-F238E27FC236}">
                <a16:creationId xmlns:a16="http://schemas.microsoft.com/office/drawing/2014/main" id="{F1AD4979-E6E6-4312-9FA0-C243BD7A3E7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195621" y="2251878"/>
            <a:ext cx="481026" cy="481026"/>
          </a:xfrm>
          <a:prstGeom prst="rect">
            <a:avLst/>
          </a:prstGeom>
        </p:spPr>
      </p:pic>
      <p:pic>
        <p:nvPicPr>
          <p:cNvPr id="32" name="Graphic 31">
            <a:extLst>
              <a:ext uri="{FF2B5EF4-FFF2-40B4-BE49-F238E27FC236}">
                <a16:creationId xmlns:a16="http://schemas.microsoft.com/office/drawing/2014/main" id="{EB6EAC54-4E7D-A003-871D-C8A54377162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517383" y="3264611"/>
            <a:ext cx="481026" cy="481026"/>
          </a:xfrm>
          <a:prstGeom prst="rect">
            <a:avLst/>
          </a:prstGeom>
        </p:spPr>
      </p:pic>
      <p:pic>
        <p:nvPicPr>
          <p:cNvPr id="34" name="Graphic 33">
            <a:extLst>
              <a:ext uri="{FF2B5EF4-FFF2-40B4-BE49-F238E27FC236}">
                <a16:creationId xmlns:a16="http://schemas.microsoft.com/office/drawing/2014/main" id="{5DBF5C7F-8483-A197-6E3A-750BF4EC06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759121" y="5593987"/>
            <a:ext cx="539386" cy="539386"/>
          </a:xfrm>
          <a:prstGeom prst="rect">
            <a:avLst/>
          </a:prstGeom>
        </p:spPr>
      </p:pic>
      <p:pic>
        <p:nvPicPr>
          <p:cNvPr id="36" name="Graphic 35">
            <a:extLst>
              <a:ext uri="{FF2B5EF4-FFF2-40B4-BE49-F238E27FC236}">
                <a16:creationId xmlns:a16="http://schemas.microsoft.com/office/drawing/2014/main" id="{983587B9-F8D5-6259-3CAD-35189B7059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159083" y="5004223"/>
            <a:ext cx="518766" cy="518766"/>
          </a:xfrm>
          <a:prstGeom prst="rect">
            <a:avLst/>
          </a:prstGeom>
        </p:spPr>
      </p:pic>
      <p:pic>
        <p:nvPicPr>
          <p:cNvPr id="37" name="Graphic 36">
            <a:extLst>
              <a:ext uri="{FF2B5EF4-FFF2-40B4-BE49-F238E27FC236}">
                <a16:creationId xmlns:a16="http://schemas.microsoft.com/office/drawing/2014/main" id="{0197F028-BFE9-2DD5-571C-7C95CF8AA1E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195621" y="3260263"/>
            <a:ext cx="481026" cy="481026"/>
          </a:xfrm>
          <a:prstGeom prst="rect">
            <a:avLst/>
          </a:prstGeom>
        </p:spPr>
      </p:pic>
      <p:pic>
        <p:nvPicPr>
          <p:cNvPr id="5" name="Graphic 4">
            <a:extLst>
              <a:ext uri="{FF2B5EF4-FFF2-40B4-BE49-F238E27FC236}">
                <a16:creationId xmlns:a16="http://schemas.microsoft.com/office/drawing/2014/main" id="{72ABDDC3-D42A-0FB0-B355-2FE5FE074D3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074644" y="100702"/>
            <a:ext cx="553998" cy="553998"/>
          </a:xfrm>
          <a:prstGeom prst="rect">
            <a:avLst/>
          </a:prstGeom>
        </p:spPr>
      </p:pic>
      <p:sp>
        <p:nvSpPr>
          <p:cNvPr id="12" name="TextBox 11">
            <a:extLst>
              <a:ext uri="{FF2B5EF4-FFF2-40B4-BE49-F238E27FC236}">
                <a16:creationId xmlns:a16="http://schemas.microsoft.com/office/drawing/2014/main" id="{6B7CA504-AB2D-CBA9-D257-EC703A8471A0}"/>
              </a:ext>
            </a:extLst>
          </p:cNvPr>
          <p:cNvSpPr txBox="1"/>
          <p:nvPr/>
        </p:nvSpPr>
        <p:spPr>
          <a:xfrm>
            <a:off x="10351643" y="1609991"/>
            <a:ext cx="1992757" cy="461665"/>
          </a:xfrm>
          <a:prstGeom prst="rect">
            <a:avLst/>
          </a:prstGeom>
          <a:noFill/>
        </p:spPr>
        <p:txBody>
          <a:bodyPr wrap="square">
            <a:spAutoFit/>
          </a:bodyPr>
          <a:lstStyle/>
          <a:p>
            <a:r>
              <a:rPr lang="en-US" sz="2400" dirty="0">
                <a:solidFill>
                  <a:schemeClr val="accent1"/>
                </a:solidFill>
                <a:latin typeface="+mj-lt"/>
              </a:rPr>
              <a:t>Resources</a:t>
            </a:r>
          </a:p>
        </p:txBody>
      </p:sp>
    </p:spTree>
    <p:extLst>
      <p:ext uri="{BB962C8B-B14F-4D97-AF65-F5344CB8AC3E}">
        <p14:creationId xmlns:p14="http://schemas.microsoft.com/office/powerpoint/2010/main" val="34731547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nodeType="with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fade">
                                      <p:cBhvr>
                                        <p:cTn id="30" dur="500"/>
                                        <p:tgtEl>
                                          <p:spTgt spid="3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fade">
                                      <p:cBhvr>
                                        <p:cTn id="36" dur="500"/>
                                        <p:tgtEl>
                                          <p:spTgt spid="3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10" presetClass="entr" presetSubtype="0" fill="hold"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500"/>
                                        <p:tgtEl>
                                          <p:spTgt spid="3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10"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fade">
                                      <p:cBhvr>
                                        <p:cTn id="64" dur="500"/>
                                        <p:tgtEl>
                                          <p:spTgt spid="24"/>
                                        </p:tgtEl>
                                      </p:cBhvr>
                                    </p:animEffect>
                                  </p:childTnLst>
                                </p:cTn>
                              </p:par>
                              <p:par>
                                <p:cTn id="65" presetID="10" presetClass="entr" presetSubtype="0" fill="hold"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par>
                                <p:cTn id="68" presetID="10" presetClass="entr" presetSubtype="0"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fade">
                                      <p:cBhvr>
                                        <p:cTn id="70" dur="500"/>
                                        <p:tgtEl>
                                          <p:spTgt spid="34"/>
                                        </p:tgtEl>
                                      </p:cBhvr>
                                    </p:animEffect>
                                  </p:childTnLst>
                                </p:cTn>
                              </p:par>
                              <p:par>
                                <p:cTn id="71" presetID="10" presetClass="entr" presetSubtype="0" fill="hold" nodeType="withEffect">
                                  <p:stCondLst>
                                    <p:cond delay="0"/>
                                  </p:stCondLst>
                                  <p:childTnLst>
                                    <p:set>
                                      <p:cBhvr>
                                        <p:cTn id="72" dur="1" fill="hold">
                                          <p:stCondLst>
                                            <p:cond delay="0"/>
                                          </p:stCondLst>
                                        </p:cTn>
                                        <p:tgtEl>
                                          <p:spTgt spid="36"/>
                                        </p:tgtEl>
                                        <p:attrNameLst>
                                          <p:attrName>style.visibility</p:attrName>
                                        </p:attrNameLst>
                                      </p:cBhvr>
                                      <p:to>
                                        <p:strVal val="visible"/>
                                      </p:to>
                                    </p:set>
                                    <p:animEffect transition="in" filter="fade">
                                      <p:cBhvr>
                                        <p:cTn id="73" dur="500"/>
                                        <p:tgtEl>
                                          <p:spTgt spid="36"/>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fade">
                                      <p:cBhvr>
                                        <p:cTn id="76" dur="500"/>
                                        <p:tgtEl>
                                          <p:spTgt spid="17"/>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40"/>
                                        </p:tgtEl>
                                        <p:attrNameLst>
                                          <p:attrName>style.visibility</p:attrName>
                                        </p:attrNameLst>
                                      </p:cBhvr>
                                      <p:to>
                                        <p:strVal val="visible"/>
                                      </p:to>
                                    </p:set>
                                    <p:animEffect transition="in" filter="fade">
                                      <p:cBhvr>
                                        <p:cTn id="79" dur="500"/>
                                        <p:tgtEl>
                                          <p:spTgt spid="40"/>
                                        </p:tgtEl>
                                      </p:cBhvr>
                                    </p:animEffect>
                                  </p:childTnLst>
                                </p:cTn>
                              </p:par>
                            </p:childTnLst>
                          </p:cTn>
                        </p:par>
                        <p:par>
                          <p:cTn id="80" fill="hold">
                            <p:stCondLst>
                              <p:cond delay="500"/>
                            </p:stCondLst>
                            <p:childTnLst>
                              <p:par>
                                <p:cTn id="81" presetID="10" presetClass="entr" presetSubtype="0" fill="hold"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fade">
                                      <p:cBhvr>
                                        <p:cTn id="8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9" grpId="0"/>
      <p:bldP spid="11" grpId="0"/>
      <p:bldP spid="16" grpId="0"/>
      <p:bldP spid="17" grpId="0"/>
      <p:bldP spid="18" grpId="0"/>
      <p:bldP spid="22" grpId="0"/>
      <p:bldP spid="3" grpId="0"/>
      <p:bldP spid="23" grpId="0"/>
      <p:bldP spid="12" grpId="0"/>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can you use to persist Extend Events?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type of manual backup</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can you execute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385268"/>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Azure File stream</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Azure Storage</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1344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COPY_ONLY</a:t>
            </a:r>
            <a:r>
              <a:rPr kumimoji="0" lang="en-US" sz="2000" b="0" i="0" u="none" strike="noStrike" kern="1200" cap="none" spc="0" normalizeH="0" noProof="0" dirty="0">
                <a:ln>
                  <a:noFill/>
                </a:ln>
                <a:solidFill>
                  <a:srgbClr val="000000"/>
                </a:solidFill>
                <a:effectLst/>
                <a:uLnTx/>
                <a:uFillTx/>
                <a:latin typeface="Segoe UI"/>
                <a:ea typeface="+mn-ea"/>
                <a:cs typeface="+mn-cs"/>
              </a:rPr>
              <a:t> backup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FULL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Snapshot backup</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Differential backup</a:t>
            </a:r>
          </a:p>
        </p:txBody>
      </p:sp>
    </p:spTree>
    <p:extLst>
      <p:ext uri="{BB962C8B-B14F-4D97-AF65-F5344CB8AC3E}">
        <p14:creationId xmlns:p14="http://schemas.microsoft.com/office/powerpoint/2010/main" val="312099483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965994"/>
            <a:ext cx="6879335" cy="4924425"/>
          </a:xfrm>
          <a:prstGeom prst="rect">
            <a:avLst/>
          </a:prstGeom>
          <a:noFill/>
        </p:spPr>
        <p:txBody>
          <a:bodyPr wrap="square" lIns="0" tIns="0" rIns="0" bIns="0" rtlCol="0">
            <a:spAutoFit/>
          </a:bodyPr>
          <a:lstStyle/>
          <a:p>
            <a:pPr lvl="0">
              <a:spcAft>
                <a:spcPts val="2400"/>
              </a:spcAft>
            </a:pPr>
            <a:r>
              <a:rPr lang="en-US" sz="2000" dirty="0"/>
              <a:t>Both General Purpose and Business Critical provide </a:t>
            </a:r>
            <a:r>
              <a:rPr lang="en-US" sz="2000" b="1" dirty="0"/>
              <a:t>built-in availability</a:t>
            </a:r>
            <a:r>
              <a:rPr lang="en-US" sz="2000" dirty="0"/>
              <a:t> with </a:t>
            </a:r>
            <a:r>
              <a:rPr lang="en-US" sz="2000" b="1" dirty="0"/>
              <a:t>Zone redundancy </a:t>
            </a:r>
            <a:r>
              <a:rPr lang="en-US" sz="2000" dirty="0"/>
              <a:t>providing high availability.</a:t>
            </a:r>
          </a:p>
          <a:p>
            <a:pPr lvl="0">
              <a:spcAft>
                <a:spcPts val="2400"/>
              </a:spcAft>
            </a:pPr>
            <a:r>
              <a:rPr lang="en-US" sz="2000" b="1" dirty="0"/>
              <a:t>Backups</a:t>
            </a:r>
            <a:r>
              <a:rPr lang="en-US" sz="2000" dirty="0"/>
              <a:t> are performed </a:t>
            </a:r>
            <a:r>
              <a:rPr lang="en-US" sz="2000" b="1" dirty="0"/>
              <a:t>automatically</a:t>
            </a:r>
            <a:r>
              <a:rPr lang="en-US" sz="2000" dirty="0"/>
              <a:t> with options for Long-term retention and various levels of redundancy. Extend your disaster recovery with </a:t>
            </a:r>
            <a:r>
              <a:rPr lang="en-US" sz="2000" b="1" dirty="0"/>
              <a:t>Failover Groups.</a:t>
            </a:r>
          </a:p>
          <a:p>
            <a:pPr lvl="0">
              <a:spcAft>
                <a:spcPts val="2400"/>
              </a:spcAft>
            </a:pPr>
            <a:r>
              <a:rPr lang="en-US" sz="2000" dirty="0"/>
              <a:t>Use Microsoft Entra, identities, encryption, and Defender to </a:t>
            </a:r>
            <a:r>
              <a:rPr lang="en-US" sz="2000" b="1" dirty="0"/>
              <a:t>extend security.</a:t>
            </a:r>
          </a:p>
          <a:p>
            <a:pPr lvl="0">
              <a:spcAft>
                <a:spcPts val="2400"/>
              </a:spcAft>
            </a:pPr>
            <a:r>
              <a:rPr lang="en-US" sz="2000" b="1" dirty="0"/>
              <a:t>Manage maintenance </a:t>
            </a:r>
            <a:r>
              <a:rPr lang="en-US" sz="2000" dirty="0"/>
              <a:t>of your Managed Instance with maintenance windows and a Start/Stop schedule</a:t>
            </a:r>
          </a:p>
          <a:p>
            <a:pPr lvl="0">
              <a:spcAft>
                <a:spcPts val="2400"/>
              </a:spcAft>
            </a:pPr>
            <a:r>
              <a:rPr lang="en-US" sz="2000" dirty="0"/>
              <a:t>Managed Instance includes </a:t>
            </a:r>
            <a:r>
              <a:rPr lang="en-US" sz="2000" b="1" dirty="0"/>
              <a:t>almost 100% of the full SQL Server engine</a:t>
            </a:r>
            <a:r>
              <a:rPr lang="en-US" sz="2000" dirty="0"/>
              <a:t> but does not include BI services.</a:t>
            </a:r>
            <a:endParaRPr lang="en-US" sz="2000" b="1" dirty="0"/>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1004261070"/>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74797"/>
            <a:ext cx="9144000" cy="1495794"/>
          </a:xfrm>
        </p:spPr>
        <p:txBody>
          <a:bodyPr/>
          <a:lstStyle/>
          <a:p>
            <a:r>
              <a:rPr lang="en-US" dirty="0"/>
              <a:t>Deploy, Manage, and Optimize</a:t>
            </a:r>
            <a:br>
              <a:rPr lang="en-US" dirty="0"/>
            </a:br>
            <a:r>
              <a:rPr lang="en-US" dirty="0">
                <a:solidFill>
                  <a:schemeClr val="tx1"/>
                </a:solidFill>
              </a:rPr>
              <a:t>Azure SQL Database</a:t>
            </a:r>
            <a:br>
              <a:rPr lang="en-US" dirty="0">
                <a:solidFill>
                  <a:schemeClr val="tx1"/>
                </a:solidFill>
              </a:rPr>
            </a:br>
            <a:endParaRPr lang="en-US"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63571" y="3973707"/>
            <a:ext cx="6096000" cy="2277547"/>
          </a:xfrm>
          <a:prstGeom prst="rect">
            <a:avLst/>
          </a:prstGeom>
        </p:spPr>
        <p:txBody>
          <a:bodyPr>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Security, Performance, and HADR</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your database</a:t>
            </a:r>
          </a:p>
          <a:p>
            <a:pPr marL="457200" lvl="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 and Summary</a:t>
            </a:r>
          </a:p>
        </p:txBody>
      </p:sp>
      <p:sp>
        <p:nvSpPr>
          <p:cNvPr id="5" name="TextBox 4">
            <a:extLst>
              <a:ext uri="{FF2B5EF4-FFF2-40B4-BE49-F238E27FC236}">
                <a16:creationId xmlns:a16="http://schemas.microsoft.com/office/drawing/2014/main" id="{167699AB-5C9E-DEEF-250B-DCD834F94A8A}"/>
              </a:ext>
            </a:extLst>
          </p:cNvPr>
          <p:cNvSpPr txBox="1"/>
          <p:nvPr/>
        </p:nvSpPr>
        <p:spPr>
          <a:xfrm>
            <a:off x="1211971" y="1488654"/>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7</a:t>
            </a:r>
          </a:p>
        </p:txBody>
      </p:sp>
      <p:sp>
        <p:nvSpPr>
          <p:cNvPr id="6" name="Rectangle: Rounded Corners 5">
            <a:extLst>
              <a:ext uri="{FF2B5EF4-FFF2-40B4-BE49-F238E27FC236}">
                <a16:creationId xmlns:a16="http://schemas.microsoft.com/office/drawing/2014/main" id="{3D1B6EF1-0ADC-5BFE-3C7F-67EF30189F57}"/>
              </a:ext>
              <a:ext uri="{C183D7F6-B498-43B3-948B-1728B52AA6E4}">
                <adec:decorative xmlns:adec="http://schemas.microsoft.com/office/drawing/2017/decorative" val="1"/>
              </a:ext>
            </a:extLst>
          </p:cNvPr>
          <p:cNvSpPr/>
          <p:nvPr/>
        </p:nvSpPr>
        <p:spPr bwMode="auto">
          <a:xfrm>
            <a:off x="563571" y="1287564"/>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3" name="Graphic 2" descr="Azure SQL Database icon">
            <a:extLst>
              <a:ext uri="{FF2B5EF4-FFF2-40B4-BE49-F238E27FC236}">
                <a16:creationId xmlns:a16="http://schemas.microsoft.com/office/drawing/2014/main" id="{68B901C2-2F04-140C-1972-2CE2EAF41A6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45970" y="1335217"/>
            <a:ext cx="483602" cy="483602"/>
          </a:xfrm>
          <a:prstGeom prst="rect">
            <a:avLst/>
          </a:prstGeom>
        </p:spPr>
      </p:pic>
    </p:spTree>
    <p:extLst>
      <p:ext uri="{BB962C8B-B14F-4D97-AF65-F5344CB8AC3E}">
        <p14:creationId xmlns:p14="http://schemas.microsoft.com/office/powerpoint/2010/main" val="16626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Database?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1316331"/>
            <a:ext cx="11018520" cy="5084469"/>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database in SQL Server</a:t>
            </a:r>
          </a:p>
          <a:p>
            <a:pPr>
              <a:buClr>
                <a:srgbClr val="008575"/>
              </a:buClr>
              <a:buFont typeface="Wingdings" panose="05000000000000000000" pitchFamily="2" charset="2"/>
              <a:buChar char=""/>
            </a:pPr>
            <a:r>
              <a:rPr lang="en-US" dirty="0">
                <a:solidFill>
                  <a:schemeClr val="accent1"/>
                </a:solidFill>
              </a:rPr>
              <a:t>Free lifetime offer</a:t>
            </a:r>
          </a:p>
          <a:p>
            <a:pPr>
              <a:buClr>
                <a:srgbClr val="008575"/>
              </a:buClr>
              <a:buFont typeface="Wingdings" panose="05000000000000000000" pitchFamily="2" charset="2"/>
              <a:buChar char=""/>
            </a:pPr>
            <a:r>
              <a:rPr lang="en-US" dirty="0">
                <a:solidFill>
                  <a:schemeClr val="accent1"/>
                </a:solidFill>
              </a:rPr>
              <a:t>I don’t have to manage any hardware, VM, OS, or SQL instance</a:t>
            </a:r>
          </a:p>
          <a:p>
            <a:pPr>
              <a:buClr>
                <a:srgbClr val="008575"/>
              </a:buClr>
              <a:buFont typeface="Wingdings" panose="05000000000000000000" pitchFamily="2" charset="2"/>
              <a:buChar char=""/>
            </a:pPr>
            <a:r>
              <a:rPr lang="en-US" dirty="0">
                <a:solidFill>
                  <a:schemeClr val="accent1"/>
                </a:solidFill>
              </a:rPr>
              <a:t>Serverless, Elastic Pools, Hyperscale</a:t>
            </a:r>
          </a:p>
          <a:p>
            <a:pPr>
              <a:buClr>
                <a:srgbClr val="008575"/>
              </a:buClr>
              <a:buFont typeface="Wingdings" panose="05000000000000000000" pitchFamily="2" charset="2"/>
              <a:buChar char=""/>
            </a:pPr>
            <a:r>
              <a:rPr lang="en-US" dirty="0">
                <a:solidFill>
                  <a:schemeClr val="accent1"/>
                </a:solidFill>
              </a:rPr>
              <a:t>Continuous innovation with latest modern technologies</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t>
            </a:r>
            <a:r>
              <a:rPr lang="en-US" i="1">
                <a:solidFill>
                  <a:schemeClr val="accent1"/>
                </a:solidFill>
              </a:rPr>
              <a:t>an SQL SLA</a:t>
            </a:r>
            <a:endParaRPr lang="en-US" i="1" dirty="0">
              <a:solidFill>
                <a:schemeClr val="accent1"/>
              </a:solidFill>
            </a:endParaRP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sp>
        <p:nvSpPr>
          <p:cNvPr id="4" name="TextBox 3">
            <a:extLst>
              <a:ext uri="{FF2B5EF4-FFF2-40B4-BE49-F238E27FC236}">
                <a16:creationId xmlns:a16="http://schemas.microsoft.com/office/drawing/2014/main" id="{E5611527-8BAE-C543-4497-F0B103D48E4C}"/>
              </a:ext>
            </a:extLst>
          </p:cNvPr>
          <p:cNvSpPr txBox="1"/>
          <p:nvPr/>
        </p:nvSpPr>
        <p:spPr>
          <a:xfrm>
            <a:off x="3761725" y="1807272"/>
            <a:ext cx="425705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effectLst/>
                <a:uLnTx/>
                <a:uFillTx/>
                <a:latin typeface="+mj-lt"/>
                <a:ea typeface="+mn-ea"/>
                <a:cs typeface="+mn-cs"/>
              </a:rPr>
              <a:t>http://aka.ms/FreeDB</a:t>
            </a:r>
          </a:p>
        </p:txBody>
      </p:sp>
    </p:spTree>
    <p:extLst>
      <p:ext uri="{BB962C8B-B14F-4D97-AF65-F5344CB8AC3E}">
        <p14:creationId xmlns:p14="http://schemas.microsoft.com/office/powerpoint/2010/main" val="2032196648"/>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CFA07-3BB4-B4D2-AD9F-067E6D2EE510}"/>
              </a:ext>
            </a:extLst>
          </p:cNvPr>
          <p:cNvSpPr>
            <a:spLocks noGrp="1"/>
          </p:cNvSpPr>
          <p:nvPr>
            <p:ph type="title"/>
          </p:nvPr>
        </p:nvSpPr>
        <p:spPr/>
        <p:txBody>
          <a:bodyPr/>
          <a:lstStyle/>
          <a:p>
            <a:r>
              <a:rPr lang="en-US" dirty="0"/>
              <a:t>Think like a </a:t>
            </a:r>
            <a:r>
              <a:rPr lang="en-US" i="1" dirty="0"/>
              <a:t>contained</a:t>
            </a:r>
            <a:r>
              <a:rPr lang="en-US" dirty="0"/>
              <a:t> database</a:t>
            </a:r>
          </a:p>
        </p:txBody>
      </p:sp>
      <p:sp>
        <p:nvSpPr>
          <p:cNvPr id="4" name="Rectangle 3">
            <a:extLst>
              <a:ext uri="{FF2B5EF4-FFF2-40B4-BE49-F238E27FC236}">
                <a16:creationId xmlns:a16="http://schemas.microsoft.com/office/drawing/2014/main" id="{54F4D2AB-097C-3297-8369-1EDF08BEDDA2}"/>
              </a:ext>
            </a:extLst>
          </p:cNvPr>
          <p:cNvSpPr/>
          <p:nvPr/>
        </p:nvSpPr>
        <p:spPr>
          <a:xfrm>
            <a:off x="736635" y="1474148"/>
            <a:ext cx="10175874" cy="5043381"/>
          </a:xfrm>
          <a:prstGeom prst="rect">
            <a:avLst/>
          </a:prstGeom>
        </p:spPr>
        <p:txBody>
          <a:bodyPr/>
          <a:lstStyle/>
          <a:p>
            <a:pPr marL="571500" lvl="0" indent="-571500">
              <a:buFont typeface="Wingdings" panose="05000000000000000000" pitchFamily="2" charset="2"/>
              <a:buChar char="q"/>
            </a:pPr>
            <a:r>
              <a:rPr lang="en-US" sz="3600" dirty="0"/>
              <a:t>This is the </a:t>
            </a:r>
            <a:r>
              <a:rPr lang="en-US" sz="3600" i="1" dirty="0"/>
              <a:t>same</a:t>
            </a:r>
            <a:r>
              <a:rPr lang="en-US" sz="3600" dirty="0"/>
              <a:t> SQL engine</a:t>
            </a:r>
          </a:p>
          <a:p>
            <a:pPr marL="571500" lvl="0" indent="-571500">
              <a:buFont typeface="Wingdings" panose="05000000000000000000" pitchFamily="2" charset="2"/>
              <a:buChar char="q"/>
            </a:pPr>
            <a:r>
              <a:rPr lang="en-US" sz="3600" dirty="0"/>
              <a:t>No VM, OS, or filesystem access</a:t>
            </a:r>
          </a:p>
          <a:p>
            <a:pPr marL="571500" lvl="0" indent="-571500">
              <a:buFont typeface="Wingdings" panose="05000000000000000000" pitchFamily="2" charset="2"/>
              <a:buChar char="q"/>
            </a:pPr>
            <a:r>
              <a:rPr lang="en-US" sz="3600" dirty="0"/>
              <a:t>No access to instance features</a:t>
            </a:r>
          </a:p>
          <a:p>
            <a:pPr marL="571500" lvl="0" indent="-571500">
              <a:buFont typeface="Wingdings" panose="05000000000000000000" pitchFamily="2" charset="2"/>
              <a:buChar char="q"/>
            </a:pPr>
            <a:r>
              <a:rPr lang="en-US" sz="3600" dirty="0"/>
              <a:t>No SQL Server Agent Jobs</a:t>
            </a:r>
          </a:p>
          <a:p>
            <a:pPr marL="571500" lvl="0" indent="-571500">
              <a:buFont typeface="Wingdings" panose="05000000000000000000" pitchFamily="2" charset="2"/>
              <a:buChar char="q"/>
            </a:pPr>
            <a:r>
              <a:rPr lang="en-US" sz="3600" dirty="0"/>
              <a:t>No BACKUP or RESTORE</a:t>
            </a:r>
          </a:p>
          <a:p>
            <a:pPr marL="571500" lvl="0" indent="-571500">
              <a:buFont typeface="Wingdings" panose="05000000000000000000" pitchFamily="2" charset="2"/>
              <a:buChar char="q"/>
            </a:pPr>
            <a:r>
              <a:rPr lang="en-US" sz="3600" dirty="0"/>
              <a:t>No SQLCLR</a:t>
            </a:r>
          </a:p>
          <a:p>
            <a:pPr marL="571500" lvl="0" indent="-571500">
              <a:buFont typeface="Wingdings" panose="05000000000000000000" pitchFamily="2" charset="2"/>
              <a:buChar char="q"/>
            </a:pPr>
            <a:r>
              <a:rPr lang="en-US" sz="3600" dirty="0"/>
              <a:t>No cross-database queries</a:t>
            </a:r>
          </a:p>
          <a:p>
            <a:pPr marL="571500" lvl="0" indent="-571500">
              <a:buFont typeface="Wingdings" panose="05000000000000000000" pitchFamily="2" charset="2"/>
              <a:buChar char="q"/>
            </a:pPr>
            <a:r>
              <a:rPr lang="en-US" sz="3600" dirty="0"/>
              <a:t>No need or can configure server or tempdb</a:t>
            </a:r>
          </a:p>
          <a:p>
            <a:pPr lvl="1">
              <a:buChar char="•"/>
            </a:pPr>
            <a:endParaRPr lang="en-US" dirty="0"/>
          </a:p>
        </p:txBody>
      </p:sp>
      <p:pic>
        <p:nvPicPr>
          <p:cNvPr id="5" name="Graphic 4">
            <a:extLst>
              <a:ext uri="{FF2B5EF4-FFF2-40B4-BE49-F238E27FC236}">
                <a16:creationId xmlns:a16="http://schemas.microsoft.com/office/drawing/2014/main" id="{6B451666-A8F3-2145-507E-873AA12865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59131" y="120370"/>
            <a:ext cx="673660" cy="673660"/>
          </a:xfrm>
          <a:prstGeom prst="rect">
            <a:avLst/>
          </a:prstGeom>
        </p:spPr>
      </p:pic>
      <p:sp>
        <p:nvSpPr>
          <p:cNvPr id="7" name="TextBox 6">
            <a:extLst>
              <a:ext uri="{FF2B5EF4-FFF2-40B4-BE49-F238E27FC236}">
                <a16:creationId xmlns:a16="http://schemas.microsoft.com/office/drawing/2014/main" id="{8D1881CF-66DE-46F7-D6F6-95E81CB3032D}"/>
              </a:ext>
            </a:extLst>
          </p:cNvPr>
          <p:cNvSpPr txBox="1"/>
          <p:nvPr/>
        </p:nvSpPr>
        <p:spPr>
          <a:xfrm>
            <a:off x="6823092" y="3266511"/>
            <a:ext cx="4089417" cy="400110"/>
          </a:xfrm>
          <a:prstGeom prst="rect">
            <a:avLst/>
          </a:prstGeom>
          <a:noFill/>
        </p:spPr>
        <p:txBody>
          <a:bodyPr wrap="square">
            <a:spAutoFit/>
          </a:bodyPr>
          <a:lstStyle/>
          <a:p>
            <a:r>
              <a:rPr lang="en-US" sz="2000" dirty="0">
                <a:solidFill>
                  <a:schemeClr val="accent1"/>
                </a:solidFill>
                <a:latin typeface="+mj-lt"/>
              </a:rPr>
              <a:t>Use Elastic Jobs </a:t>
            </a:r>
            <a:r>
              <a:rPr lang="en-US" sz="2000" dirty="0">
                <a:latin typeface="+mj-lt"/>
              </a:rPr>
              <a:t>(New Preview)</a:t>
            </a:r>
          </a:p>
        </p:txBody>
      </p:sp>
      <p:sp>
        <p:nvSpPr>
          <p:cNvPr id="8" name="TextBox 7">
            <a:extLst>
              <a:ext uri="{FF2B5EF4-FFF2-40B4-BE49-F238E27FC236}">
                <a16:creationId xmlns:a16="http://schemas.microsoft.com/office/drawing/2014/main" id="{75BCB5C3-4F3F-6AE5-78A5-BF43D90E4F59}"/>
              </a:ext>
            </a:extLst>
          </p:cNvPr>
          <p:cNvSpPr txBox="1"/>
          <p:nvPr/>
        </p:nvSpPr>
        <p:spPr>
          <a:xfrm>
            <a:off x="7818256" y="2066568"/>
            <a:ext cx="2333625" cy="400110"/>
          </a:xfrm>
          <a:prstGeom prst="rect">
            <a:avLst/>
          </a:prstGeom>
          <a:noFill/>
        </p:spPr>
        <p:txBody>
          <a:bodyPr wrap="square">
            <a:spAutoFit/>
          </a:bodyPr>
          <a:lstStyle/>
          <a:p>
            <a:r>
              <a:rPr lang="en-US" sz="2000" dirty="0">
                <a:solidFill>
                  <a:schemeClr val="accent1"/>
                </a:solidFill>
                <a:latin typeface="+mj-lt"/>
              </a:rPr>
              <a:t>Use Azure Storage</a:t>
            </a:r>
          </a:p>
        </p:txBody>
      </p:sp>
      <p:sp>
        <p:nvSpPr>
          <p:cNvPr id="3" name="TextBox 2">
            <a:extLst>
              <a:ext uri="{FF2B5EF4-FFF2-40B4-BE49-F238E27FC236}">
                <a16:creationId xmlns:a16="http://schemas.microsoft.com/office/drawing/2014/main" id="{9CC264A5-F4A3-6FEC-CBBB-CE6272653060}"/>
              </a:ext>
            </a:extLst>
          </p:cNvPr>
          <p:cNvSpPr txBox="1"/>
          <p:nvPr/>
        </p:nvSpPr>
        <p:spPr>
          <a:xfrm>
            <a:off x="7546573" y="2741917"/>
            <a:ext cx="3496764" cy="400110"/>
          </a:xfrm>
          <a:prstGeom prst="rect">
            <a:avLst/>
          </a:prstGeom>
          <a:noFill/>
        </p:spPr>
        <p:txBody>
          <a:bodyPr wrap="square">
            <a:spAutoFit/>
          </a:bodyPr>
          <a:lstStyle/>
          <a:p>
            <a:r>
              <a:rPr lang="en-US" sz="2000" dirty="0">
                <a:solidFill>
                  <a:schemeClr val="accent1"/>
                </a:solidFill>
                <a:latin typeface="+mj-lt"/>
              </a:rPr>
              <a:t>But some diagnostics work</a:t>
            </a:r>
          </a:p>
        </p:txBody>
      </p:sp>
      <p:sp>
        <p:nvSpPr>
          <p:cNvPr id="6" name="TextBox 5">
            <a:extLst>
              <a:ext uri="{FF2B5EF4-FFF2-40B4-BE49-F238E27FC236}">
                <a16:creationId xmlns:a16="http://schemas.microsoft.com/office/drawing/2014/main" id="{7A38A6E5-6EE4-6DFC-E3DA-15205F211305}"/>
              </a:ext>
            </a:extLst>
          </p:cNvPr>
          <p:cNvSpPr txBox="1"/>
          <p:nvPr/>
        </p:nvSpPr>
        <p:spPr>
          <a:xfrm>
            <a:off x="6785945" y="4872746"/>
            <a:ext cx="3365936" cy="400110"/>
          </a:xfrm>
          <a:prstGeom prst="rect">
            <a:avLst/>
          </a:prstGeom>
          <a:noFill/>
        </p:spPr>
        <p:txBody>
          <a:bodyPr wrap="square">
            <a:spAutoFit/>
          </a:bodyPr>
          <a:lstStyle/>
          <a:p>
            <a:r>
              <a:rPr lang="en-US" sz="2000" dirty="0">
                <a:solidFill>
                  <a:schemeClr val="accent1"/>
                </a:solidFill>
                <a:latin typeface="+mj-lt"/>
              </a:rPr>
              <a:t>External tables may help</a:t>
            </a:r>
          </a:p>
        </p:txBody>
      </p:sp>
    </p:spTree>
    <p:extLst>
      <p:ext uri="{BB962C8B-B14F-4D97-AF65-F5344CB8AC3E}">
        <p14:creationId xmlns:p14="http://schemas.microsoft.com/office/powerpoint/2010/main" val="3338088947"/>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476C9B-9901-FF5E-0EC6-E579358F0319}"/>
              </a:ext>
            </a:extLst>
          </p:cNvPr>
          <p:cNvSpPr>
            <a:spLocks noGrp="1"/>
          </p:cNvSpPr>
          <p:nvPr>
            <p:ph type="title"/>
          </p:nvPr>
        </p:nvSpPr>
        <p:spPr/>
        <p:txBody>
          <a:bodyPr/>
          <a:lstStyle/>
          <a:p>
            <a:r>
              <a:rPr lang="en-US" dirty="0"/>
              <a:t>Beyond RDBMS</a:t>
            </a:r>
          </a:p>
        </p:txBody>
      </p:sp>
      <p:pic>
        <p:nvPicPr>
          <p:cNvPr id="5" name="Graphic 4">
            <a:extLst>
              <a:ext uri="{FF2B5EF4-FFF2-40B4-BE49-F238E27FC236}">
                <a16:creationId xmlns:a16="http://schemas.microsoft.com/office/drawing/2014/main" id="{6221FCA0-6057-4357-613A-AE7B6091562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92499" y="202655"/>
            <a:ext cx="1002428" cy="1002428"/>
          </a:xfrm>
          <a:prstGeom prst="rect">
            <a:avLst/>
          </a:prstGeom>
        </p:spPr>
      </p:pic>
      <p:sp>
        <p:nvSpPr>
          <p:cNvPr id="26" name="TextBox 25">
            <a:extLst>
              <a:ext uri="{FF2B5EF4-FFF2-40B4-BE49-F238E27FC236}">
                <a16:creationId xmlns:a16="http://schemas.microsoft.com/office/drawing/2014/main" id="{00DA3501-1EBF-57F6-18C0-02893E7B21D7}"/>
              </a:ext>
            </a:extLst>
          </p:cNvPr>
          <p:cNvSpPr txBox="1"/>
          <p:nvPr/>
        </p:nvSpPr>
        <p:spPr>
          <a:xfrm>
            <a:off x="1160250" y="1578485"/>
            <a:ext cx="4638147" cy="5262979"/>
          </a:xfrm>
          <a:prstGeom prst="rect">
            <a:avLst/>
          </a:prstGeom>
          <a:noFill/>
        </p:spPr>
        <p:txBody>
          <a:bodyPr wrap="square">
            <a:spAutoFit/>
          </a:bodyPr>
          <a:lstStyle/>
          <a:p>
            <a:r>
              <a:rPr lang="en-US" sz="2400" b="1" dirty="0">
                <a:solidFill>
                  <a:schemeClr val="accent1"/>
                </a:solidFill>
                <a:latin typeface="+mj-lt"/>
              </a:rPr>
              <a:t>JSON</a:t>
            </a:r>
          </a:p>
          <a:p>
            <a:endParaRPr lang="en-US" sz="2400" b="1" dirty="0">
              <a:solidFill>
                <a:schemeClr val="accent1"/>
              </a:solidFill>
              <a:latin typeface="+mj-lt"/>
            </a:endParaRPr>
          </a:p>
          <a:p>
            <a:r>
              <a:rPr lang="en-US" sz="2400" dirty="0">
                <a:solidFill>
                  <a:schemeClr val="accent1"/>
                </a:solidFill>
                <a:latin typeface="+mj-lt"/>
              </a:rPr>
              <a:t>Spatial</a:t>
            </a:r>
          </a:p>
          <a:p>
            <a:endParaRPr lang="en-US" sz="2400" dirty="0">
              <a:solidFill>
                <a:schemeClr val="accent1"/>
              </a:solidFill>
              <a:latin typeface="+mj-lt"/>
            </a:endParaRPr>
          </a:p>
          <a:p>
            <a:r>
              <a:rPr lang="en-US" sz="2400" dirty="0">
                <a:solidFill>
                  <a:schemeClr val="accent1"/>
                </a:solidFill>
                <a:latin typeface="+mj-lt"/>
              </a:rPr>
              <a:t>Graph</a:t>
            </a:r>
          </a:p>
          <a:p>
            <a:endParaRPr lang="en-US" sz="2400" dirty="0">
              <a:solidFill>
                <a:schemeClr val="accent1"/>
              </a:solidFill>
              <a:latin typeface="+mj-lt"/>
            </a:endParaRPr>
          </a:p>
          <a:p>
            <a:r>
              <a:rPr lang="en-US" sz="2400" dirty="0">
                <a:solidFill>
                  <a:schemeClr val="accent1"/>
                </a:solidFill>
                <a:latin typeface="+mj-lt"/>
              </a:rPr>
              <a:t>Columnstore</a:t>
            </a:r>
          </a:p>
          <a:p>
            <a:endParaRPr lang="en-US" sz="2400" dirty="0">
              <a:solidFill>
                <a:schemeClr val="accent1"/>
              </a:solidFill>
              <a:latin typeface="+mj-lt"/>
            </a:endParaRPr>
          </a:p>
          <a:p>
            <a:r>
              <a:rPr lang="en-US" sz="2400" dirty="0">
                <a:solidFill>
                  <a:schemeClr val="accent1"/>
                </a:solidFill>
                <a:latin typeface="+mj-lt"/>
              </a:rPr>
              <a:t>Memory-optimized</a:t>
            </a:r>
          </a:p>
          <a:p>
            <a:endParaRPr lang="en-US" sz="2400" dirty="0">
              <a:solidFill>
                <a:schemeClr val="accent1"/>
              </a:solidFill>
              <a:latin typeface="+mj-lt"/>
            </a:endParaRPr>
          </a:p>
          <a:p>
            <a:r>
              <a:rPr lang="en-US" sz="2400" dirty="0">
                <a:solidFill>
                  <a:schemeClr val="accent1"/>
                </a:solidFill>
                <a:latin typeface="+mj-lt"/>
              </a:rPr>
              <a:t>Ledger</a:t>
            </a:r>
          </a:p>
          <a:p>
            <a:endParaRPr lang="en-US" sz="2400" dirty="0">
              <a:solidFill>
                <a:schemeClr val="accent1"/>
              </a:solidFill>
              <a:latin typeface="+mj-lt"/>
            </a:endParaRPr>
          </a:p>
          <a:p>
            <a:r>
              <a:rPr lang="en-US" sz="2400" dirty="0">
                <a:solidFill>
                  <a:schemeClr val="accent1"/>
                </a:solidFill>
                <a:latin typeface="+mj-lt"/>
              </a:rPr>
              <a:t>Query Intelligence</a:t>
            </a:r>
          </a:p>
          <a:p>
            <a:endParaRPr lang="en-US" sz="2400" dirty="0">
              <a:solidFill>
                <a:schemeClr val="accent1"/>
              </a:solidFill>
              <a:latin typeface="+mj-lt"/>
            </a:endParaRPr>
          </a:p>
        </p:txBody>
      </p:sp>
      <p:sp>
        <p:nvSpPr>
          <p:cNvPr id="4" name="TextBox 3">
            <a:extLst>
              <a:ext uri="{FF2B5EF4-FFF2-40B4-BE49-F238E27FC236}">
                <a16:creationId xmlns:a16="http://schemas.microsoft.com/office/drawing/2014/main" id="{4BB26BC3-C393-0C0E-946D-70AA78792E62}"/>
              </a:ext>
            </a:extLst>
          </p:cNvPr>
          <p:cNvSpPr txBox="1"/>
          <p:nvPr/>
        </p:nvSpPr>
        <p:spPr>
          <a:xfrm>
            <a:off x="7387428" y="1560500"/>
            <a:ext cx="4314092" cy="4893647"/>
          </a:xfrm>
          <a:prstGeom prst="rect">
            <a:avLst/>
          </a:prstGeom>
          <a:noFill/>
        </p:spPr>
        <p:txBody>
          <a:bodyPr wrap="square">
            <a:spAutoFit/>
          </a:bodyPr>
          <a:lstStyle/>
          <a:p>
            <a:r>
              <a:rPr lang="en-US" sz="2400" dirty="0">
                <a:solidFill>
                  <a:schemeClr val="accent1"/>
                </a:solidFill>
                <a:latin typeface="+mj-lt"/>
              </a:rPr>
              <a:t>REST API integrated</a:t>
            </a:r>
          </a:p>
          <a:p>
            <a:endParaRPr lang="en-US" sz="2400" dirty="0">
              <a:solidFill>
                <a:schemeClr val="accent1"/>
              </a:solidFill>
              <a:latin typeface="+mj-lt"/>
            </a:endParaRPr>
          </a:p>
          <a:p>
            <a:r>
              <a:rPr lang="en-US" sz="2400" dirty="0">
                <a:solidFill>
                  <a:schemeClr val="accent1"/>
                </a:solidFill>
                <a:latin typeface="+mj-lt"/>
              </a:rPr>
              <a:t>Data API Builder</a:t>
            </a:r>
          </a:p>
          <a:p>
            <a:endParaRPr lang="en-US" sz="2400" dirty="0">
              <a:solidFill>
                <a:schemeClr val="accent1"/>
              </a:solidFill>
              <a:latin typeface="+mj-lt"/>
            </a:endParaRPr>
          </a:p>
          <a:p>
            <a:r>
              <a:rPr lang="en-US" sz="2400" dirty="0">
                <a:solidFill>
                  <a:schemeClr val="accent1"/>
                </a:solidFill>
                <a:latin typeface="+mj-lt"/>
              </a:rPr>
              <a:t>Azure Functions</a:t>
            </a:r>
          </a:p>
          <a:p>
            <a:endParaRPr lang="en-US" sz="2400" dirty="0">
              <a:solidFill>
                <a:schemeClr val="accent1"/>
              </a:solidFill>
              <a:latin typeface="+mj-lt"/>
            </a:endParaRPr>
          </a:p>
          <a:p>
            <a:r>
              <a:rPr lang="en-US" sz="2400" dirty="0">
                <a:solidFill>
                  <a:schemeClr val="accent1"/>
                </a:solidFill>
                <a:latin typeface="+mj-lt"/>
              </a:rPr>
              <a:t>Hyperscale, Serverless, Pools</a:t>
            </a:r>
          </a:p>
          <a:p>
            <a:endParaRPr lang="en-US" sz="2400" dirty="0">
              <a:solidFill>
                <a:schemeClr val="accent1"/>
              </a:solidFill>
              <a:latin typeface="+mj-lt"/>
            </a:endParaRPr>
          </a:p>
          <a:p>
            <a:r>
              <a:rPr lang="en-US" sz="2400" dirty="0">
                <a:solidFill>
                  <a:schemeClr val="accent1"/>
                </a:solidFill>
                <a:latin typeface="+mj-lt"/>
              </a:rPr>
              <a:t>Containers</a:t>
            </a:r>
          </a:p>
          <a:p>
            <a:endParaRPr lang="en-US" sz="2400" dirty="0">
              <a:solidFill>
                <a:schemeClr val="accent1"/>
              </a:solidFill>
              <a:latin typeface="+mj-lt"/>
            </a:endParaRPr>
          </a:p>
          <a:p>
            <a:r>
              <a:rPr lang="en-US" sz="2400" dirty="0">
                <a:solidFill>
                  <a:schemeClr val="accent1"/>
                </a:solidFill>
                <a:latin typeface="+mj-lt"/>
              </a:rPr>
              <a:t>DevOps and GitHub</a:t>
            </a:r>
          </a:p>
          <a:p>
            <a:endParaRPr lang="en-US" sz="2400" dirty="0">
              <a:solidFill>
                <a:schemeClr val="accent1"/>
              </a:solidFill>
              <a:latin typeface="+mj-lt"/>
            </a:endParaRPr>
          </a:p>
          <a:p>
            <a:r>
              <a:rPr lang="en-US" sz="2400" dirty="0">
                <a:solidFill>
                  <a:schemeClr val="accent1"/>
                </a:solidFill>
                <a:latin typeface="+mj-lt"/>
              </a:rPr>
              <a:t>AI</a:t>
            </a:r>
          </a:p>
        </p:txBody>
      </p:sp>
      <p:grpSp>
        <p:nvGrpSpPr>
          <p:cNvPr id="27" name="Group 26" descr="Document and SQL database graphic encased in brackets">
            <a:extLst>
              <a:ext uri="{FF2B5EF4-FFF2-40B4-BE49-F238E27FC236}">
                <a16:creationId xmlns:a16="http://schemas.microsoft.com/office/drawing/2014/main" id="{A728E206-8389-DC5F-C9CD-F7AA02ABA965}"/>
              </a:ext>
            </a:extLst>
          </p:cNvPr>
          <p:cNvGrpSpPr>
            <a:grpSpLocks noChangeAspect="1"/>
          </p:cNvGrpSpPr>
          <p:nvPr/>
        </p:nvGrpSpPr>
        <p:grpSpPr>
          <a:xfrm>
            <a:off x="551969" y="1567600"/>
            <a:ext cx="467312" cy="467312"/>
            <a:chOff x="9535761" y="257664"/>
            <a:chExt cx="2275237" cy="2275237"/>
          </a:xfrm>
        </p:grpSpPr>
        <p:pic>
          <p:nvPicPr>
            <p:cNvPr id="28" name="Picture 27">
              <a:extLst>
                <a:ext uri="{FF2B5EF4-FFF2-40B4-BE49-F238E27FC236}">
                  <a16:creationId xmlns:a16="http://schemas.microsoft.com/office/drawing/2014/main" id="{38E5935B-342A-E853-B894-1F84E4DFCEDE}"/>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29" name="Graphic 28">
              <a:extLst>
                <a:ext uri="{FF2B5EF4-FFF2-40B4-BE49-F238E27FC236}">
                  <a16:creationId xmlns:a16="http://schemas.microsoft.com/office/drawing/2014/main" id="{A59A5694-E1C1-17A5-D7A5-2A6701E410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30" name="Picture 4" descr="Document outline">
              <a:extLst>
                <a:ext uri="{FF2B5EF4-FFF2-40B4-BE49-F238E27FC236}">
                  <a16:creationId xmlns:a16="http://schemas.microsoft.com/office/drawing/2014/main" id="{19BE1B20-31E3-A73C-93FE-089647186E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pic>
        <p:nvPicPr>
          <p:cNvPr id="31" name="Picture 30" descr="Network icon">
            <a:extLst>
              <a:ext uri="{FF2B5EF4-FFF2-40B4-BE49-F238E27FC236}">
                <a16:creationId xmlns:a16="http://schemas.microsoft.com/office/drawing/2014/main" id="{8A437B5E-050C-ECFC-D5C4-A11272CE23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1856" y="2288608"/>
            <a:ext cx="467312" cy="467312"/>
          </a:xfrm>
          <a:prstGeom prst="rect">
            <a:avLst/>
          </a:prstGeom>
        </p:spPr>
      </p:pic>
      <p:grpSp>
        <p:nvGrpSpPr>
          <p:cNvPr id="36" name="Group 35">
            <a:extLst>
              <a:ext uri="{FF2B5EF4-FFF2-40B4-BE49-F238E27FC236}">
                <a16:creationId xmlns:a16="http://schemas.microsoft.com/office/drawing/2014/main" id="{6D6CD1E4-9AEA-6BD0-B026-6EDE6AD88A74}"/>
              </a:ext>
            </a:extLst>
          </p:cNvPr>
          <p:cNvGrpSpPr/>
          <p:nvPr/>
        </p:nvGrpSpPr>
        <p:grpSpPr>
          <a:xfrm>
            <a:off x="569035" y="3805248"/>
            <a:ext cx="412953" cy="337655"/>
            <a:chOff x="10861085" y="3544414"/>
            <a:chExt cx="692021" cy="438867"/>
          </a:xfrm>
        </p:grpSpPr>
        <p:sp>
          <p:nvSpPr>
            <p:cNvPr id="37" name="Rectangle 36">
              <a:extLst>
                <a:ext uri="{FF2B5EF4-FFF2-40B4-BE49-F238E27FC236}">
                  <a16:creationId xmlns:a16="http://schemas.microsoft.com/office/drawing/2014/main" id="{34CF4682-8748-3B4D-FC1B-DC18A36A63AB}"/>
                </a:ext>
              </a:extLst>
            </p:cNvPr>
            <p:cNvSpPr/>
            <p:nvPr/>
          </p:nvSpPr>
          <p:spPr bwMode="auto">
            <a:xfrm>
              <a:off x="10861085" y="3544414"/>
              <a:ext cx="692021" cy="438867"/>
            </a:xfrm>
            <a:prstGeom prst="rect">
              <a:avLst/>
            </a:prstGeom>
            <a:solidFill>
              <a:srgbClr val="0078D3"/>
            </a:solidFill>
            <a:ln w="12700"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10D05EDB-CE32-C7C4-BEFF-1C6BC573087A}"/>
                </a:ext>
              </a:extLst>
            </p:cNvPr>
            <p:cNvSpPr/>
            <p:nvPr/>
          </p:nvSpPr>
          <p:spPr bwMode="auto">
            <a:xfrm>
              <a:off x="1088501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39" name="Rectangle 38">
              <a:extLst>
                <a:ext uri="{FF2B5EF4-FFF2-40B4-BE49-F238E27FC236}">
                  <a16:creationId xmlns:a16="http://schemas.microsoft.com/office/drawing/2014/main" id="{811F6E66-C623-51BA-1052-FDB8AAC007D8}"/>
                </a:ext>
              </a:extLst>
            </p:cNvPr>
            <p:cNvSpPr/>
            <p:nvPr/>
          </p:nvSpPr>
          <p:spPr bwMode="auto">
            <a:xfrm>
              <a:off x="1088501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0" name="Rectangle 39">
              <a:extLst>
                <a:ext uri="{FF2B5EF4-FFF2-40B4-BE49-F238E27FC236}">
                  <a16:creationId xmlns:a16="http://schemas.microsoft.com/office/drawing/2014/main" id="{E33CEDA2-DCD1-FB70-51EC-0259764347CB}"/>
                </a:ext>
              </a:extLst>
            </p:cNvPr>
            <p:cNvSpPr/>
            <p:nvPr/>
          </p:nvSpPr>
          <p:spPr bwMode="auto">
            <a:xfrm>
              <a:off x="1088501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1" name="Rectangle 40">
              <a:extLst>
                <a:ext uri="{FF2B5EF4-FFF2-40B4-BE49-F238E27FC236}">
                  <a16:creationId xmlns:a16="http://schemas.microsoft.com/office/drawing/2014/main" id="{C85A647F-8882-F9DA-2ED9-C769A6B2E7B4}"/>
                </a:ext>
              </a:extLst>
            </p:cNvPr>
            <p:cNvSpPr/>
            <p:nvPr/>
          </p:nvSpPr>
          <p:spPr bwMode="auto">
            <a:xfrm>
              <a:off x="1088501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2" name="Rectangle 41">
              <a:extLst>
                <a:ext uri="{FF2B5EF4-FFF2-40B4-BE49-F238E27FC236}">
                  <a16:creationId xmlns:a16="http://schemas.microsoft.com/office/drawing/2014/main" id="{E964DBE5-97CD-FC5D-35BA-F29A9759BDCA}"/>
                </a:ext>
              </a:extLst>
            </p:cNvPr>
            <p:cNvSpPr/>
            <p:nvPr/>
          </p:nvSpPr>
          <p:spPr bwMode="auto">
            <a:xfrm>
              <a:off x="1088501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3" name="Rectangle 42">
              <a:extLst>
                <a:ext uri="{FF2B5EF4-FFF2-40B4-BE49-F238E27FC236}">
                  <a16:creationId xmlns:a16="http://schemas.microsoft.com/office/drawing/2014/main" id="{6E6F7AEF-7401-06B7-5ECA-8FEFFB36A67E}"/>
                </a:ext>
              </a:extLst>
            </p:cNvPr>
            <p:cNvSpPr/>
            <p:nvPr/>
          </p:nvSpPr>
          <p:spPr bwMode="auto">
            <a:xfrm>
              <a:off x="1088501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6E00EF05-1EEF-99F7-FACC-6797EF76790F}"/>
                </a:ext>
              </a:extLst>
            </p:cNvPr>
            <p:cNvSpPr/>
            <p:nvPr/>
          </p:nvSpPr>
          <p:spPr bwMode="auto">
            <a:xfrm>
              <a:off x="11047496"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5" name="Rectangle 44">
              <a:extLst>
                <a:ext uri="{FF2B5EF4-FFF2-40B4-BE49-F238E27FC236}">
                  <a16:creationId xmlns:a16="http://schemas.microsoft.com/office/drawing/2014/main" id="{F85522D5-C496-F31D-66E0-8153AACC68A5}"/>
                </a:ext>
              </a:extLst>
            </p:cNvPr>
            <p:cNvSpPr/>
            <p:nvPr/>
          </p:nvSpPr>
          <p:spPr bwMode="auto">
            <a:xfrm>
              <a:off x="11047496"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6" name="Rectangle 45">
              <a:extLst>
                <a:ext uri="{FF2B5EF4-FFF2-40B4-BE49-F238E27FC236}">
                  <a16:creationId xmlns:a16="http://schemas.microsoft.com/office/drawing/2014/main" id="{5105C66D-3A57-D3B5-009B-3B387775E7FC}"/>
                </a:ext>
              </a:extLst>
            </p:cNvPr>
            <p:cNvSpPr/>
            <p:nvPr/>
          </p:nvSpPr>
          <p:spPr bwMode="auto">
            <a:xfrm>
              <a:off x="11047496"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6718B839-8391-3BA5-5202-C635701463F7}"/>
                </a:ext>
              </a:extLst>
            </p:cNvPr>
            <p:cNvSpPr/>
            <p:nvPr/>
          </p:nvSpPr>
          <p:spPr bwMode="auto">
            <a:xfrm>
              <a:off x="11047496"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4EE20943-4432-B950-DBF5-9216ADB047A0}"/>
                </a:ext>
              </a:extLst>
            </p:cNvPr>
            <p:cNvSpPr/>
            <p:nvPr/>
          </p:nvSpPr>
          <p:spPr bwMode="auto">
            <a:xfrm>
              <a:off x="11047496"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49" name="Rectangle 48">
              <a:extLst>
                <a:ext uri="{FF2B5EF4-FFF2-40B4-BE49-F238E27FC236}">
                  <a16:creationId xmlns:a16="http://schemas.microsoft.com/office/drawing/2014/main" id="{9BDB3776-F3CE-2812-EEFB-97DA940A01B2}"/>
                </a:ext>
              </a:extLst>
            </p:cNvPr>
            <p:cNvSpPr/>
            <p:nvPr/>
          </p:nvSpPr>
          <p:spPr bwMode="auto">
            <a:xfrm>
              <a:off x="11047496"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B993A94B-9B91-2F8C-2DC1-F41AFE40E0EE}"/>
                </a:ext>
              </a:extLst>
            </p:cNvPr>
            <p:cNvSpPr/>
            <p:nvPr/>
          </p:nvSpPr>
          <p:spPr bwMode="auto">
            <a:xfrm>
              <a:off x="11209983"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1" name="Rectangle 50">
              <a:extLst>
                <a:ext uri="{FF2B5EF4-FFF2-40B4-BE49-F238E27FC236}">
                  <a16:creationId xmlns:a16="http://schemas.microsoft.com/office/drawing/2014/main" id="{61DA07EE-D23E-F797-3E9D-0D46A20A9ED5}"/>
                </a:ext>
              </a:extLst>
            </p:cNvPr>
            <p:cNvSpPr/>
            <p:nvPr/>
          </p:nvSpPr>
          <p:spPr bwMode="auto">
            <a:xfrm>
              <a:off x="11209983"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2" name="Rectangle 51">
              <a:extLst>
                <a:ext uri="{FF2B5EF4-FFF2-40B4-BE49-F238E27FC236}">
                  <a16:creationId xmlns:a16="http://schemas.microsoft.com/office/drawing/2014/main" id="{1D4B65FF-7B41-A484-8D80-3E67BFF456A1}"/>
                </a:ext>
              </a:extLst>
            </p:cNvPr>
            <p:cNvSpPr/>
            <p:nvPr/>
          </p:nvSpPr>
          <p:spPr bwMode="auto">
            <a:xfrm>
              <a:off x="11209983"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3" name="Rectangle 52">
              <a:extLst>
                <a:ext uri="{FF2B5EF4-FFF2-40B4-BE49-F238E27FC236}">
                  <a16:creationId xmlns:a16="http://schemas.microsoft.com/office/drawing/2014/main" id="{DE27FFE0-2238-FAC8-343D-76720F45C502}"/>
                </a:ext>
              </a:extLst>
            </p:cNvPr>
            <p:cNvSpPr/>
            <p:nvPr/>
          </p:nvSpPr>
          <p:spPr bwMode="auto">
            <a:xfrm>
              <a:off x="11209983"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AB80FC61-5EBB-1F80-86A3-EE030801FBC6}"/>
                </a:ext>
              </a:extLst>
            </p:cNvPr>
            <p:cNvSpPr/>
            <p:nvPr/>
          </p:nvSpPr>
          <p:spPr bwMode="auto">
            <a:xfrm>
              <a:off x="11209983"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23A2EB7B-B8A6-28E5-BE8F-B428EC38BB66}"/>
                </a:ext>
              </a:extLst>
            </p:cNvPr>
            <p:cNvSpPr/>
            <p:nvPr/>
          </p:nvSpPr>
          <p:spPr bwMode="auto">
            <a:xfrm>
              <a:off x="11209983"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6" name="Rectangle 55">
              <a:extLst>
                <a:ext uri="{FF2B5EF4-FFF2-40B4-BE49-F238E27FC236}">
                  <a16:creationId xmlns:a16="http://schemas.microsoft.com/office/drawing/2014/main" id="{7AFB27AD-C8C7-F6C3-DAC9-3B93A3706567}"/>
                </a:ext>
              </a:extLst>
            </p:cNvPr>
            <p:cNvSpPr/>
            <p:nvPr/>
          </p:nvSpPr>
          <p:spPr bwMode="auto">
            <a:xfrm>
              <a:off x="11372470" y="3583870"/>
              <a:ext cx="149936" cy="42197"/>
            </a:xfrm>
            <a:prstGeom prst="rect">
              <a:avLst/>
            </a:prstGeom>
            <a:solidFill>
              <a:srgbClr val="FFFF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7" name="Rectangle 56">
              <a:extLst>
                <a:ext uri="{FF2B5EF4-FFF2-40B4-BE49-F238E27FC236}">
                  <a16:creationId xmlns:a16="http://schemas.microsoft.com/office/drawing/2014/main" id="{A18F01BB-53F8-5655-040A-D8A31672DD1E}"/>
                </a:ext>
              </a:extLst>
            </p:cNvPr>
            <p:cNvSpPr/>
            <p:nvPr/>
          </p:nvSpPr>
          <p:spPr bwMode="auto">
            <a:xfrm>
              <a:off x="11372470" y="3659123"/>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001B394A-24D8-5BFE-8132-4AA2E1B68DE4}"/>
                </a:ext>
              </a:extLst>
            </p:cNvPr>
            <p:cNvSpPr/>
            <p:nvPr/>
          </p:nvSpPr>
          <p:spPr bwMode="auto">
            <a:xfrm>
              <a:off x="11372470" y="3722544"/>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59" name="Rectangle 58">
              <a:extLst>
                <a:ext uri="{FF2B5EF4-FFF2-40B4-BE49-F238E27FC236}">
                  <a16:creationId xmlns:a16="http://schemas.microsoft.com/office/drawing/2014/main" id="{E179F7F4-DF55-0BA5-161F-76C2DB47378F}"/>
                </a:ext>
              </a:extLst>
            </p:cNvPr>
            <p:cNvSpPr/>
            <p:nvPr/>
          </p:nvSpPr>
          <p:spPr bwMode="auto">
            <a:xfrm>
              <a:off x="11372470" y="3785965"/>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0" name="Rectangle 59">
              <a:extLst>
                <a:ext uri="{FF2B5EF4-FFF2-40B4-BE49-F238E27FC236}">
                  <a16:creationId xmlns:a16="http://schemas.microsoft.com/office/drawing/2014/main" id="{E33A4F11-ACA5-FF0B-F8C9-13F847B09E13}"/>
                </a:ext>
              </a:extLst>
            </p:cNvPr>
            <p:cNvSpPr/>
            <p:nvPr/>
          </p:nvSpPr>
          <p:spPr bwMode="auto">
            <a:xfrm>
              <a:off x="11372470" y="384938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1" name="Rectangle 60">
              <a:extLst>
                <a:ext uri="{FF2B5EF4-FFF2-40B4-BE49-F238E27FC236}">
                  <a16:creationId xmlns:a16="http://schemas.microsoft.com/office/drawing/2014/main" id="{DC69ACEC-4AD0-60ED-56B3-1781CE1676E0}"/>
                </a:ext>
              </a:extLst>
            </p:cNvPr>
            <p:cNvSpPr/>
            <p:nvPr/>
          </p:nvSpPr>
          <p:spPr bwMode="auto">
            <a:xfrm>
              <a:off x="11372470" y="3912807"/>
              <a:ext cx="149936" cy="42197"/>
            </a:xfrm>
            <a:prstGeom prst="rect">
              <a:avLst/>
            </a:prstGeom>
            <a:no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2" name="Rectangle 61">
              <a:extLst>
                <a:ext uri="{FF2B5EF4-FFF2-40B4-BE49-F238E27FC236}">
                  <a16:creationId xmlns:a16="http://schemas.microsoft.com/office/drawing/2014/main" id="{A8C3FFBA-0665-1421-9D18-CC73E2EB9024}"/>
                </a:ext>
              </a:extLst>
            </p:cNvPr>
            <p:cNvSpPr/>
            <p:nvPr/>
          </p:nvSpPr>
          <p:spPr bwMode="auto">
            <a:xfrm>
              <a:off x="1088501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3" name="Rectangle 62">
              <a:extLst>
                <a:ext uri="{FF2B5EF4-FFF2-40B4-BE49-F238E27FC236}">
                  <a16:creationId xmlns:a16="http://schemas.microsoft.com/office/drawing/2014/main" id="{9C145B55-48EF-43F0-6BB0-F1C7991E24C8}"/>
                </a:ext>
              </a:extLst>
            </p:cNvPr>
            <p:cNvSpPr/>
            <p:nvPr/>
          </p:nvSpPr>
          <p:spPr bwMode="auto">
            <a:xfrm>
              <a:off x="10885010" y="3722544"/>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4" name="Rectangle 63">
              <a:extLst>
                <a:ext uri="{FF2B5EF4-FFF2-40B4-BE49-F238E27FC236}">
                  <a16:creationId xmlns:a16="http://schemas.microsoft.com/office/drawing/2014/main" id="{1CC018C2-7A0F-37B1-6AAE-3E01F3B7827F}"/>
                </a:ext>
              </a:extLst>
            </p:cNvPr>
            <p:cNvSpPr/>
            <p:nvPr/>
          </p:nvSpPr>
          <p:spPr bwMode="auto">
            <a:xfrm>
              <a:off x="10885010" y="3785965"/>
              <a:ext cx="107586"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5" name="Rectangle 64">
              <a:extLst>
                <a:ext uri="{FF2B5EF4-FFF2-40B4-BE49-F238E27FC236}">
                  <a16:creationId xmlns:a16="http://schemas.microsoft.com/office/drawing/2014/main" id="{212366C2-30D8-C497-48C2-6D0CBDBF5637}"/>
                </a:ext>
              </a:extLst>
            </p:cNvPr>
            <p:cNvSpPr/>
            <p:nvPr/>
          </p:nvSpPr>
          <p:spPr bwMode="auto">
            <a:xfrm>
              <a:off x="10885010" y="3849387"/>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6" name="Rectangle 65">
              <a:extLst>
                <a:ext uri="{FF2B5EF4-FFF2-40B4-BE49-F238E27FC236}">
                  <a16:creationId xmlns:a16="http://schemas.microsoft.com/office/drawing/2014/main" id="{94185BA4-C6B0-59B4-28E3-662C3BE3CE5A}"/>
                </a:ext>
              </a:extLst>
            </p:cNvPr>
            <p:cNvSpPr/>
            <p:nvPr/>
          </p:nvSpPr>
          <p:spPr bwMode="auto">
            <a:xfrm>
              <a:off x="1088501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7" name="Rectangle 66">
              <a:extLst>
                <a:ext uri="{FF2B5EF4-FFF2-40B4-BE49-F238E27FC236}">
                  <a16:creationId xmlns:a16="http://schemas.microsoft.com/office/drawing/2014/main" id="{4B958105-9484-ECD0-DCF5-072C47E29CE9}"/>
                </a:ext>
              </a:extLst>
            </p:cNvPr>
            <p:cNvSpPr/>
            <p:nvPr/>
          </p:nvSpPr>
          <p:spPr bwMode="auto">
            <a:xfrm>
              <a:off x="11047496"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8" name="Rectangle 67">
              <a:extLst>
                <a:ext uri="{FF2B5EF4-FFF2-40B4-BE49-F238E27FC236}">
                  <a16:creationId xmlns:a16="http://schemas.microsoft.com/office/drawing/2014/main" id="{818F4628-D64D-CEBD-9322-522D159432B0}"/>
                </a:ext>
              </a:extLst>
            </p:cNvPr>
            <p:cNvSpPr/>
            <p:nvPr/>
          </p:nvSpPr>
          <p:spPr bwMode="auto">
            <a:xfrm>
              <a:off x="11047496"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69" name="Rectangle 68">
              <a:extLst>
                <a:ext uri="{FF2B5EF4-FFF2-40B4-BE49-F238E27FC236}">
                  <a16:creationId xmlns:a16="http://schemas.microsoft.com/office/drawing/2014/main" id="{83E3BD83-E0F8-F441-5C07-A0A2E01D5B83}"/>
                </a:ext>
              </a:extLst>
            </p:cNvPr>
            <p:cNvSpPr/>
            <p:nvPr/>
          </p:nvSpPr>
          <p:spPr bwMode="auto">
            <a:xfrm>
              <a:off x="11047496" y="3785965"/>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0" name="Rectangle 69">
              <a:extLst>
                <a:ext uri="{FF2B5EF4-FFF2-40B4-BE49-F238E27FC236}">
                  <a16:creationId xmlns:a16="http://schemas.microsoft.com/office/drawing/2014/main" id="{59EBA108-A0B7-683B-ADD5-B3FC4F07F636}"/>
                </a:ext>
              </a:extLst>
            </p:cNvPr>
            <p:cNvSpPr/>
            <p:nvPr/>
          </p:nvSpPr>
          <p:spPr bwMode="auto">
            <a:xfrm>
              <a:off x="11047496" y="3849387"/>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1" name="Rectangle 70">
              <a:extLst>
                <a:ext uri="{FF2B5EF4-FFF2-40B4-BE49-F238E27FC236}">
                  <a16:creationId xmlns:a16="http://schemas.microsoft.com/office/drawing/2014/main" id="{5C24C106-BBD2-39FA-C9A0-8307073546B7}"/>
                </a:ext>
              </a:extLst>
            </p:cNvPr>
            <p:cNvSpPr/>
            <p:nvPr/>
          </p:nvSpPr>
          <p:spPr bwMode="auto">
            <a:xfrm>
              <a:off x="11047496"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2" name="Rectangle 71">
              <a:extLst>
                <a:ext uri="{FF2B5EF4-FFF2-40B4-BE49-F238E27FC236}">
                  <a16:creationId xmlns:a16="http://schemas.microsoft.com/office/drawing/2014/main" id="{0F69F02F-E897-991D-4E37-9E4EB6391523}"/>
                </a:ext>
              </a:extLst>
            </p:cNvPr>
            <p:cNvSpPr/>
            <p:nvPr/>
          </p:nvSpPr>
          <p:spPr bwMode="auto">
            <a:xfrm>
              <a:off x="11209983" y="3659123"/>
              <a:ext cx="134483"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06661980-F286-EAF2-852C-50CB5A909B4D}"/>
                </a:ext>
              </a:extLst>
            </p:cNvPr>
            <p:cNvSpPr/>
            <p:nvPr/>
          </p:nvSpPr>
          <p:spPr bwMode="auto">
            <a:xfrm>
              <a:off x="11209983" y="3722544"/>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4" name="Rectangle 73">
              <a:extLst>
                <a:ext uri="{FF2B5EF4-FFF2-40B4-BE49-F238E27FC236}">
                  <a16:creationId xmlns:a16="http://schemas.microsoft.com/office/drawing/2014/main" id="{46421365-FDC7-4A10-729C-34237A520D7C}"/>
                </a:ext>
              </a:extLst>
            </p:cNvPr>
            <p:cNvSpPr/>
            <p:nvPr/>
          </p:nvSpPr>
          <p:spPr bwMode="auto">
            <a:xfrm>
              <a:off x="11209983" y="3785965"/>
              <a:ext cx="98621"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5" name="Rectangle 74">
              <a:extLst>
                <a:ext uri="{FF2B5EF4-FFF2-40B4-BE49-F238E27FC236}">
                  <a16:creationId xmlns:a16="http://schemas.microsoft.com/office/drawing/2014/main" id="{3C33349F-FF22-C482-BD22-E1911E8ADDFE}"/>
                </a:ext>
              </a:extLst>
            </p:cNvPr>
            <p:cNvSpPr/>
            <p:nvPr/>
          </p:nvSpPr>
          <p:spPr bwMode="auto">
            <a:xfrm>
              <a:off x="11209983"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6" name="Rectangle 75">
              <a:extLst>
                <a:ext uri="{FF2B5EF4-FFF2-40B4-BE49-F238E27FC236}">
                  <a16:creationId xmlns:a16="http://schemas.microsoft.com/office/drawing/2014/main" id="{1B49862F-DA73-574F-A82C-E6460A587617}"/>
                </a:ext>
              </a:extLst>
            </p:cNvPr>
            <p:cNvSpPr/>
            <p:nvPr/>
          </p:nvSpPr>
          <p:spPr bwMode="auto">
            <a:xfrm>
              <a:off x="11209983" y="391280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7" name="Rectangle 76">
              <a:extLst>
                <a:ext uri="{FF2B5EF4-FFF2-40B4-BE49-F238E27FC236}">
                  <a16:creationId xmlns:a16="http://schemas.microsoft.com/office/drawing/2014/main" id="{20319337-11DB-EA44-028F-E9E86CC43D48}"/>
                </a:ext>
              </a:extLst>
            </p:cNvPr>
            <p:cNvSpPr/>
            <p:nvPr/>
          </p:nvSpPr>
          <p:spPr bwMode="auto">
            <a:xfrm>
              <a:off x="11372470" y="3659123"/>
              <a:ext cx="89655"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8" name="Rectangle 77">
              <a:extLst>
                <a:ext uri="{FF2B5EF4-FFF2-40B4-BE49-F238E27FC236}">
                  <a16:creationId xmlns:a16="http://schemas.microsoft.com/office/drawing/2014/main" id="{C1ACD188-130E-9BD0-4713-ADA7099AE80E}"/>
                </a:ext>
              </a:extLst>
            </p:cNvPr>
            <p:cNvSpPr/>
            <p:nvPr/>
          </p:nvSpPr>
          <p:spPr bwMode="auto">
            <a:xfrm>
              <a:off x="11372470" y="3722544"/>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79" name="Rectangle 78">
              <a:extLst>
                <a:ext uri="{FF2B5EF4-FFF2-40B4-BE49-F238E27FC236}">
                  <a16:creationId xmlns:a16="http://schemas.microsoft.com/office/drawing/2014/main" id="{C15571E2-5F26-836D-AF33-F01F52085FE3}"/>
                </a:ext>
              </a:extLst>
            </p:cNvPr>
            <p:cNvSpPr/>
            <p:nvPr/>
          </p:nvSpPr>
          <p:spPr bwMode="auto">
            <a:xfrm>
              <a:off x="11372470" y="3785965"/>
              <a:ext cx="71724"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0" name="Rectangle 79">
              <a:extLst>
                <a:ext uri="{FF2B5EF4-FFF2-40B4-BE49-F238E27FC236}">
                  <a16:creationId xmlns:a16="http://schemas.microsoft.com/office/drawing/2014/main" id="{915C618B-022F-69D1-AD27-B9471A2B1006}"/>
                </a:ext>
              </a:extLst>
            </p:cNvPr>
            <p:cNvSpPr/>
            <p:nvPr/>
          </p:nvSpPr>
          <p:spPr bwMode="auto">
            <a:xfrm>
              <a:off x="11372470" y="3849387"/>
              <a:ext cx="116552"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sp>
          <p:nvSpPr>
            <p:cNvPr id="81" name="Rectangle 80">
              <a:extLst>
                <a:ext uri="{FF2B5EF4-FFF2-40B4-BE49-F238E27FC236}">
                  <a16:creationId xmlns:a16="http://schemas.microsoft.com/office/drawing/2014/main" id="{C9149DBE-6BBE-19F0-8769-720695CEC0A7}"/>
                </a:ext>
              </a:extLst>
            </p:cNvPr>
            <p:cNvSpPr/>
            <p:nvPr/>
          </p:nvSpPr>
          <p:spPr bwMode="auto">
            <a:xfrm>
              <a:off x="11372470" y="3912807"/>
              <a:ext cx="125517" cy="42197"/>
            </a:xfrm>
            <a:prstGeom prst="rect">
              <a:avLst/>
            </a:prstGeom>
            <a:solidFill>
              <a:srgbClr val="50E6FF"/>
            </a:solidFill>
            <a:ln w="9525" cap="flat" cmpd="sng" algn="ctr">
              <a:solidFill>
                <a:srgbClr val="0078D3"/>
              </a:soli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04"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effectLst/>
                <a:uLnTx/>
                <a:uFillTx/>
                <a:latin typeface="Segoe UI Semiligh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7832300C-EB72-4C68-46F9-993475D54464}"/>
              </a:ext>
              <a:ext uri="{C183D7F6-B498-43B3-948B-1728B52AA6E4}">
                <adec:decorative xmlns:adec="http://schemas.microsoft.com/office/drawing/2017/decorative" val="1"/>
              </a:ext>
            </a:extLst>
          </p:cNvPr>
          <p:cNvGrpSpPr/>
          <p:nvPr/>
        </p:nvGrpSpPr>
        <p:grpSpPr>
          <a:xfrm>
            <a:off x="551969" y="5208756"/>
            <a:ext cx="550061" cy="577704"/>
            <a:chOff x="8582138" y="2805988"/>
            <a:chExt cx="913359" cy="882277"/>
          </a:xfrm>
        </p:grpSpPr>
        <p:pic>
          <p:nvPicPr>
            <p:cNvPr id="83" name="Graphic 82">
              <a:extLst>
                <a:ext uri="{FF2B5EF4-FFF2-40B4-BE49-F238E27FC236}">
                  <a16:creationId xmlns:a16="http://schemas.microsoft.com/office/drawing/2014/main" id="{38FEAC39-DB50-0538-6C2F-BCB34FA8DA1F}"/>
                </a:ext>
              </a:extLst>
            </p:cNvPr>
            <p:cNvPicPr>
              <a:picLocks noChangeAspect="1"/>
            </p:cNvPicPr>
            <p:nvPr/>
          </p:nvPicPr>
          <p:blipFill>
            <a:blip r:embed="rId6">
              <a:extLst>
                <a:ext uri="{96DAC541-7B7A-43D3-8B79-37D633B846F1}">
                  <asvg:svgBlip xmlns:asvg="http://schemas.microsoft.com/office/drawing/2016/SVG/main" r:embed="rId11"/>
                </a:ext>
              </a:extLst>
            </a:blip>
            <a:stretch>
              <a:fillRect/>
            </a:stretch>
          </p:blipFill>
          <p:spPr>
            <a:xfrm>
              <a:off x="8582138" y="2805988"/>
              <a:ext cx="786525" cy="723992"/>
            </a:xfrm>
            <a:prstGeom prst="rect">
              <a:avLst/>
            </a:prstGeom>
          </p:spPr>
        </p:pic>
        <p:pic>
          <p:nvPicPr>
            <p:cNvPr id="84" name="Graphic 83">
              <a:extLst>
                <a:ext uri="{FF2B5EF4-FFF2-40B4-BE49-F238E27FC236}">
                  <a16:creationId xmlns:a16="http://schemas.microsoft.com/office/drawing/2014/main" id="{EC079682-646C-1B38-932F-699E1541E0C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085085" y="3327880"/>
              <a:ext cx="410412" cy="360385"/>
            </a:xfrm>
            <a:prstGeom prst="rect">
              <a:avLst/>
            </a:prstGeom>
          </p:spPr>
        </p:pic>
      </p:grpSp>
      <p:grpSp>
        <p:nvGrpSpPr>
          <p:cNvPr id="85" name="Group 84" descr="Lightning bolt and SQL database graphic encased in brackets">
            <a:extLst>
              <a:ext uri="{FF2B5EF4-FFF2-40B4-BE49-F238E27FC236}">
                <a16:creationId xmlns:a16="http://schemas.microsoft.com/office/drawing/2014/main" id="{90863444-21A6-668A-5C3C-A8C8A57E0269}"/>
              </a:ext>
            </a:extLst>
          </p:cNvPr>
          <p:cNvGrpSpPr/>
          <p:nvPr/>
        </p:nvGrpSpPr>
        <p:grpSpPr>
          <a:xfrm>
            <a:off x="6798645" y="3027472"/>
            <a:ext cx="539262" cy="540390"/>
            <a:chOff x="9633507" y="780652"/>
            <a:chExt cx="2275237" cy="2275237"/>
          </a:xfrm>
        </p:grpSpPr>
        <p:pic>
          <p:nvPicPr>
            <p:cNvPr id="86" name="Picture 85">
              <a:extLst>
                <a:ext uri="{FF2B5EF4-FFF2-40B4-BE49-F238E27FC236}">
                  <a16:creationId xmlns:a16="http://schemas.microsoft.com/office/drawing/2014/main" id="{61D9DA49-A1CB-18F3-4F71-BC9227EE6C48}"/>
                </a:ext>
              </a:extLst>
            </p:cNvPr>
            <p:cNvPicPr>
              <a:picLocks noChangeAspect="1"/>
            </p:cNvPicPr>
            <p:nvPr/>
          </p:nvPicPr>
          <p:blipFill>
            <a:blip r:embed="rId5"/>
            <a:stretch>
              <a:fillRect/>
            </a:stretch>
          </p:blipFill>
          <p:spPr>
            <a:xfrm>
              <a:off x="9633507" y="780652"/>
              <a:ext cx="2275237" cy="2275237"/>
            </a:xfrm>
            <a:prstGeom prst="rect">
              <a:avLst/>
            </a:prstGeom>
          </p:spPr>
        </p:pic>
        <p:pic>
          <p:nvPicPr>
            <p:cNvPr id="87" name="Graphic 86">
              <a:extLst>
                <a:ext uri="{FF2B5EF4-FFF2-40B4-BE49-F238E27FC236}">
                  <a16:creationId xmlns:a16="http://schemas.microsoft.com/office/drawing/2014/main" id="{05AAD830-AA45-BCF0-7054-A65D8717B97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74630" y="2024886"/>
              <a:ext cx="792991" cy="792990"/>
            </a:xfrm>
            <a:prstGeom prst="rect">
              <a:avLst/>
            </a:prstGeom>
          </p:spPr>
        </p:pic>
        <p:pic>
          <p:nvPicPr>
            <p:cNvPr id="88" name="Graphic 87">
              <a:extLst>
                <a:ext uri="{FF2B5EF4-FFF2-40B4-BE49-F238E27FC236}">
                  <a16:creationId xmlns:a16="http://schemas.microsoft.com/office/drawing/2014/main" id="{72B61B4A-F01A-62CE-B71D-23EDC096C13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60582" y="1039056"/>
              <a:ext cx="864340" cy="864339"/>
            </a:xfrm>
            <a:prstGeom prst="rect">
              <a:avLst/>
            </a:prstGeom>
          </p:spPr>
        </p:pic>
      </p:grpSp>
      <p:grpSp>
        <p:nvGrpSpPr>
          <p:cNvPr id="89" name="Group 88" descr="Document and SQL database graphic encased in brackets">
            <a:extLst>
              <a:ext uri="{FF2B5EF4-FFF2-40B4-BE49-F238E27FC236}">
                <a16:creationId xmlns:a16="http://schemas.microsoft.com/office/drawing/2014/main" id="{F209D8BE-11D7-3179-CB38-147BC82094E8}"/>
              </a:ext>
            </a:extLst>
          </p:cNvPr>
          <p:cNvGrpSpPr>
            <a:grpSpLocks noChangeAspect="1"/>
          </p:cNvGrpSpPr>
          <p:nvPr/>
        </p:nvGrpSpPr>
        <p:grpSpPr>
          <a:xfrm>
            <a:off x="6769228" y="1560500"/>
            <a:ext cx="568680" cy="568680"/>
            <a:chOff x="9535761" y="257664"/>
            <a:chExt cx="2275237" cy="2275237"/>
          </a:xfrm>
        </p:grpSpPr>
        <p:pic>
          <p:nvPicPr>
            <p:cNvPr id="90" name="Picture 89">
              <a:extLst>
                <a:ext uri="{FF2B5EF4-FFF2-40B4-BE49-F238E27FC236}">
                  <a16:creationId xmlns:a16="http://schemas.microsoft.com/office/drawing/2014/main" id="{D52B7F3E-01B6-87D9-1FBC-6DC08BB04BBC}"/>
                </a:ext>
              </a:extLst>
            </p:cNvPr>
            <p:cNvPicPr>
              <a:picLocks noChangeAspect="1"/>
            </p:cNvPicPr>
            <p:nvPr/>
          </p:nvPicPr>
          <p:blipFill>
            <a:blip r:embed="rId5"/>
            <a:stretch>
              <a:fillRect/>
            </a:stretch>
          </p:blipFill>
          <p:spPr>
            <a:xfrm>
              <a:off x="9535761" y="257664"/>
              <a:ext cx="2275237" cy="2275237"/>
            </a:xfrm>
            <a:prstGeom prst="rect">
              <a:avLst/>
            </a:prstGeom>
          </p:spPr>
        </p:pic>
        <p:pic>
          <p:nvPicPr>
            <p:cNvPr id="91" name="Graphic 90">
              <a:extLst>
                <a:ext uri="{FF2B5EF4-FFF2-40B4-BE49-F238E27FC236}">
                  <a16:creationId xmlns:a16="http://schemas.microsoft.com/office/drawing/2014/main" id="{8FED6E2B-5899-4669-90ED-775801D58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58062" y="1492854"/>
              <a:ext cx="830632" cy="790708"/>
            </a:xfrm>
            <a:prstGeom prst="rect">
              <a:avLst/>
            </a:prstGeom>
          </p:spPr>
        </p:pic>
        <p:pic>
          <p:nvPicPr>
            <p:cNvPr id="92" name="Picture 4" descr="Document outline">
              <a:extLst>
                <a:ext uri="{FF2B5EF4-FFF2-40B4-BE49-F238E27FC236}">
                  <a16:creationId xmlns:a16="http://schemas.microsoft.com/office/drawing/2014/main" id="{6D8868F5-A976-781B-3E63-AEB08FC9A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p:blipFill>
          <p:spPr>
            <a:xfrm>
              <a:off x="10276883" y="511759"/>
              <a:ext cx="792997" cy="792997"/>
            </a:xfrm>
            <a:prstGeom prst="rect">
              <a:avLst/>
            </a:prstGeom>
          </p:spPr>
        </p:pic>
      </p:grpSp>
      <p:sp>
        <p:nvSpPr>
          <p:cNvPr id="93" name="Freeform 20">
            <a:extLst>
              <a:ext uri="{FF2B5EF4-FFF2-40B4-BE49-F238E27FC236}">
                <a16:creationId xmlns:a16="http://schemas.microsoft.com/office/drawing/2014/main" id="{EE1AD9E5-7727-0164-D8B3-CC94499F8AC4}"/>
              </a:ext>
              <a:ext uri="{C183D7F6-B498-43B3-948B-1728B52AA6E4}">
                <adec:decorative xmlns:adec="http://schemas.microsoft.com/office/drawing/2017/decorative" val="1"/>
              </a:ext>
            </a:extLst>
          </p:cNvPr>
          <p:cNvSpPr>
            <a:spLocks noChangeAspect="1"/>
          </p:cNvSpPr>
          <p:nvPr/>
        </p:nvSpPr>
        <p:spPr>
          <a:xfrm>
            <a:off x="6821388" y="4523348"/>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4" name="Picture 2" descr="GitHub – Logos Download">
            <a:extLst>
              <a:ext uri="{FF2B5EF4-FFF2-40B4-BE49-F238E27FC236}">
                <a16:creationId xmlns:a16="http://schemas.microsoft.com/office/drawing/2014/main" id="{F5F7EFE8-FB53-AC4B-C987-1E301B7D26E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51892" y="5173669"/>
            <a:ext cx="450829" cy="45082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oup 99">
            <a:extLst>
              <a:ext uri="{FF2B5EF4-FFF2-40B4-BE49-F238E27FC236}">
                <a16:creationId xmlns:a16="http://schemas.microsoft.com/office/drawing/2014/main" id="{0D44184F-A281-A346-B759-B4CB4484A875}"/>
              </a:ext>
            </a:extLst>
          </p:cNvPr>
          <p:cNvGrpSpPr/>
          <p:nvPr/>
        </p:nvGrpSpPr>
        <p:grpSpPr>
          <a:xfrm>
            <a:off x="6828152" y="3745940"/>
            <a:ext cx="561252" cy="602124"/>
            <a:chOff x="6627473" y="3959868"/>
            <a:chExt cx="561252" cy="602124"/>
          </a:xfrm>
        </p:grpSpPr>
        <p:pic>
          <p:nvPicPr>
            <p:cNvPr id="34" name="Graphic 33" descr="Syncing cloud with solid fill">
              <a:extLst>
                <a:ext uri="{FF2B5EF4-FFF2-40B4-BE49-F238E27FC236}">
                  <a16:creationId xmlns:a16="http://schemas.microsoft.com/office/drawing/2014/main" id="{DFFCE85C-285D-2DC5-EB40-C2C3B34871D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1525" y="4104792"/>
              <a:ext cx="457200" cy="457200"/>
            </a:xfrm>
            <a:prstGeom prst="rect">
              <a:avLst/>
            </a:prstGeom>
          </p:spPr>
        </p:pic>
        <p:pic>
          <p:nvPicPr>
            <p:cNvPr id="3" name="Graphic 2">
              <a:extLst>
                <a:ext uri="{FF2B5EF4-FFF2-40B4-BE49-F238E27FC236}">
                  <a16:creationId xmlns:a16="http://schemas.microsoft.com/office/drawing/2014/main" id="{63AA4958-C241-7BF9-DDF1-C84FBA5799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27473" y="3959868"/>
              <a:ext cx="389863" cy="389863"/>
            </a:xfrm>
            <a:prstGeom prst="rect">
              <a:avLst/>
            </a:prstGeom>
          </p:spPr>
        </p:pic>
      </p:grpSp>
      <p:grpSp>
        <p:nvGrpSpPr>
          <p:cNvPr id="35" name="strong consistency" descr="strong consistency">
            <a:extLst>
              <a:ext uri="{FF2B5EF4-FFF2-40B4-BE49-F238E27FC236}">
                <a16:creationId xmlns:a16="http://schemas.microsoft.com/office/drawing/2014/main" id="{8898DA95-5B64-2C6E-9FEA-A575B525C707}"/>
              </a:ext>
            </a:extLst>
          </p:cNvPr>
          <p:cNvGrpSpPr/>
          <p:nvPr/>
        </p:nvGrpSpPr>
        <p:grpSpPr>
          <a:xfrm>
            <a:off x="511792" y="4508847"/>
            <a:ext cx="515905" cy="501935"/>
            <a:chOff x="2560443" y="5712100"/>
            <a:chExt cx="503912" cy="503912"/>
          </a:xfrm>
        </p:grpSpPr>
        <p:sp>
          <p:nvSpPr>
            <p:cNvPr id="95" name="Freeform: Shape 94">
              <a:extLst>
                <a:ext uri="{FF2B5EF4-FFF2-40B4-BE49-F238E27FC236}">
                  <a16:creationId xmlns:a16="http://schemas.microsoft.com/office/drawing/2014/main" id="{73F91AF1-2FFF-263F-AB24-559BD8807256}"/>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4896ED36-1282-B868-2988-F4C30601A06F}"/>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pic>
        <p:nvPicPr>
          <p:cNvPr id="98" name="Graphic 97" descr="Network with solid fill">
            <a:extLst>
              <a:ext uri="{FF2B5EF4-FFF2-40B4-BE49-F238E27FC236}">
                <a16:creationId xmlns:a16="http://schemas.microsoft.com/office/drawing/2014/main" id="{E86EF26C-7C88-403D-EC58-3F349D28C4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80185" y="2918467"/>
            <a:ext cx="602948" cy="602948"/>
          </a:xfrm>
          <a:prstGeom prst="rect">
            <a:avLst/>
          </a:prstGeom>
        </p:spPr>
      </p:pic>
      <p:pic>
        <p:nvPicPr>
          <p:cNvPr id="99" name="Graphic 98" descr="arrow">
            <a:extLst>
              <a:ext uri="{FF2B5EF4-FFF2-40B4-BE49-F238E27FC236}">
                <a16:creationId xmlns:a16="http://schemas.microsoft.com/office/drawing/2014/main" id="{45BAB221-B735-9AEC-A17C-6EFC0C39E1E3}"/>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014751">
            <a:off x="5105748" y="160731"/>
            <a:ext cx="709218" cy="604452"/>
          </a:xfrm>
          <a:prstGeom prst="rect">
            <a:avLst/>
          </a:prstGeom>
        </p:spPr>
      </p:pic>
      <p:pic>
        <p:nvPicPr>
          <p:cNvPr id="8" name="Picture 4">
            <a:extLst>
              <a:ext uri="{FF2B5EF4-FFF2-40B4-BE49-F238E27FC236}">
                <a16:creationId xmlns:a16="http://schemas.microsoft.com/office/drawing/2014/main" id="{49202C11-A957-A7F8-AB19-D43E0B7A430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6749388" y="2268227"/>
            <a:ext cx="608357" cy="6083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penAI | Silicon Spectra">
            <a:extLst>
              <a:ext uri="{FF2B5EF4-FFF2-40B4-BE49-F238E27FC236}">
                <a16:creationId xmlns:a16="http://schemas.microsoft.com/office/drawing/2014/main" id="{92A8093C-B08B-112E-77A5-90A0141DCA29}"/>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33831" y="5942903"/>
            <a:ext cx="504076" cy="504076"/>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3E2A02E5-8F1F-1003-198C-3142B2D7E1B7}"/>
              </a:ext>
            </a:extLst>
          </p:cNvPr>
          <p:cNvGrpSpPr/>
          <p:nvPr/>
        </p:nvGrpSpPr>
        <p:grpSpPr>
          <a:xfrm>
            <a:off x="551969" y="5923662"/>
            <a:ext cx="559374" cy="527880"/>
            <a:chOff x="697152" y="3560279"/>
            <a:chExt cx="430538" cy="406298"/>
          </a:xfrm>
        </p:grpSpPr>
        <p:sp>
          <p:nvSpPr>
            <p:cNvPr id="10" name="Freeform 6">
              <a:extLst>
                <a:ext uri="{FF2B5EF4-FFF2-40B4-BE49-F238E27FC236}">
                  <a16:creationId xmlns:a16="http://schemas.microsoft.com/office/drawing/2014/main" id="{55E366B9-A8A4-268C-05B2-B8E54F827EFA}"/>
                </a:ext>
              </a:extLst>
            </p:cNvPr>
            <p:cNvSpPr>
              <a:spLocks/>
            </p:cNvSpPr>
            <p:nvPr/>
          </p:nvSpPr>
          <p:spPr bwMode="auto">
            <a:xfrm rot="2171515">
              <a:off x="834819" y="3791198"/>
              <a:ext cx="190155" cy="175379"/>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9050" cap="flat">
              <a:gradFill>
                <a:gsLst>
                  <a:gs pos="0">
                    <a:schemeClr val="accent3"/>
                  </a:gs>
                  <a:gs pos="100000">
                    <a:schemeClr val="accent1"/>
                  </a:gs>
                </a:gsLst>
                <a:lin ang="5400000" scaled="1"/>
              </a:gradFill>
              <a:prstDash val="solid"/>
              <a:miter lim="800000"/>
              <a:headEnd type="triangle"/>
              <a:tailEnd type="non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1" name="Freeform 5">
              <a:extLst>
                <a:ext uri="{FF2B5EF4-FFF2-40B4-BE49-F238E27FC236}">
                  <a16:creationId xmlns:a16="http://schemas.microsoft.com/office/drawing/2014/main" id="{006A69B8-B18B-0058-B9BB-C5634BA51309}"/>
                </a:ext>
              </a:extLst>
            </p:cNvPr>
            <p:cNvSpPr>
              <a:spLocks/>
            </p:cNvSpPr>
            <p:nvPr/>
          </p:nvSpPr>
          <p:spPr bwMode="auto">
            <a:xfrm rot="2978489">
              <a:off x="841712" y="3563270"/>
              <a:ext cx="176369" cy="170388"/>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9050" cap="flat">
              <a:gradFill>
                <a:gsLst>
                  <a:gs pos="0">
                    <a:schemeClr val="accent3"/>
                  </a:gs>
                  <a:gs pos="100000">
                    <a:schemeClr val="accent1"/>
                  </a:gs>
                </a:gsLst>
                <a:lin ang="5400000" scaled="1"/>
              </a:gradFill>
              <a:prstDash val="solid"/>
              <a:miter lim="800000"/>
              <a:headEnd/>
              <a:tailEnd type="triangle"/>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12" name="Freeform 182">
              <a:extLst>
                <a:ext uri="{FF2B5EF4-FFF2-40B4-BE49-F238E27FC236}">
                  <a16:creationId xmlns:a16="http://schemas.microsoft.com/office/drawing/2014/main" id="{2AC1C862-D849-E3C7-B77E-B0FA54C1C39E}"/>
                </a:ext>
              </a:extLst>
            </p:cNvPr>
            <p:cNvSpPr/>
            <p:nvPr/>
          </p:nvSpPr>
          <p:spPr bwMode="auto">
            <a:xfrm>
              <a:off x="697152" y="3668938"/>
              <a:ext cx="134620" cy="18173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a:extLst>
                <a:ext uri="{FF2B5EF4-FFF2-40B4-BE49-F238E27FC236}">
                  <a16:creationId xmlns:a16="http://schemas.microsoft.com/office/drawing/2014/main" id="{A6315096-82FB-B500-2F76-47FFB4CD3899}"/>
                </a:ext>
              </a:extLst>
            </p:cNvPr>
            <p:cNvGrpSpPr/>
            <p:nvPr/>
          </p:nvGrpSpPr>
          <p:grpSpPr>
            <a:xfrm>
              <a:off x="736350" y="3728192"/>
              <a:ext cx="53825" cy="87410"/>
              <a:chOff x="6675672" y="2470169"/>
              <a:chExt cx="284918" cy="439588"/>
            </a:xfrm>
            <a:solidFill>
              <a:schemeClr val="accent2"/>
            </a:solidFill>
          </p:grpSpPr>
          <p:sp>
            <p:nvSpPr>
              <p:cNvPr id="17" name="Freeform: Shape 16">
                <a:extLst>
                  <a:ext uri="{FF2B5EF4-FFF2-40B4-BE49-F238E27FC236}">
                    <a16:creationId xmlns:a16="http://schemas.microsoft.com/office/drawing/2014/main" id="{FF155CBF-0413-38B5-D22D-8292E31E6C74}"/>
                  </a:ext>
                </a:extLst>
              </p:cNvPr>
              <p:cNvSpPr/>
              <p:nvPr/>
            </p:nvSpPr>
            <p:spPr>
              <a:xfrm>
                <a:off x="6675672" y="2470169"/>
                <a:ext cx="284918" cy="345972"/>
              </a:xfrm>
              <a:custGeom>
                <a:avLst/>
                <a:gdLst>
                  <a:gd name="connsiteX0" fmla="*/ 190284 w 284917"/>
                  <a:gd name="connsiteY0" fmla="*/ 346311 h 345971"/>
                  <a:gd name="connsiteX1" fmla="*/ 206565 w 284917"/>
                  <a:gd name="connsiteY1" fmla="*/ 289327 h 345971"/>
                  <a:gd name="connsiteX2" fmla="*/ 241162 w 284917"/>
                  <a:gd name="connsiteY2" fmla="*/ 241841 h 345971"/>
                  <a:gd name="connsiteX3" fmla="*/ 272368 w 284917"/>
                  <a:gd name="connsiteY3" fmla="*/ 197068 h 345971"/>
                  <a:gd name="connsiteX4" fmla="*/ 283222 w 284917"/>
                  <a:gd name="connsiteY4" fmla="*/ 144155 h 345971"/>
                  <a:gd name="connsiteX5" fmla="*/ 272368 w 284917"/>
                  <a:gd name="connsiteY5" fmla="*/ 89885 h 345971"/>
                  <a:gd name="connsiteX6" fmla="*/ 242519 w 284917"/>
                  <a:gd name="connsiteY6" fmla="*/ 45790 h 345971"/>
                  <a:gd name="connsiteX7" fmla="*/ 198425 w 284917"/>
                  <a:gd name="connsiteY7" fmla="*/ 15942 h 345971"/>
                  <a:gd name="connsiteX8" fmla="*/ 144155 w 284917"/>
                  <a:gd name="connsiteY8" fmla="*/ 5088 h 345971"/>
                  <a:gd name="connsiteX9" fmla="*/ 89885 w 284917"/>
                  <a:gd name="connsiteY9" fmla="*/ 15942 h 345971"/>
                  <a:gd name="connsiteX10" fmla="*/ 45790 w 284917"/>
                  <a:gd name="connsiteY10" fmla="*/ 45790 h 345971"/>
                  <a:gd name="connsiteX11" fmla="*/ 15942 w 284917"/>
                  <a:gd name="connsiteY11" fmla="*/ 89885 h 345971"/>
                  <a:gd name="connsiteX12" fmla="*/ 5088 w 284917"/>
                  <a:gd name="connsiteY12" fmla="*/ 144155 h 345971"/>
                  <a:gd name="connsiteX13" fmla="*/ 15942 w 284917"/>
                  <a:gd name="connsiteY13" fmla="*/ 197068 h 345971"/>
                  <a:gd name="connsiteX14" fmla="*/ 47147 w 284917"/>
                  <a:gd name="connsiteY14" fmla="*/ 241841 h 345971"/>
                  <a:gd name="connsiteX15" fmla="*/ 81744 w 284917"/>
                  <a:gd name="connsiteY15" fmla="*/ 289327 h 345971"/>
                  <a:gd name="connsiteX16" fmla="*/ 98025 w 284917"/>
                  <a:gd name="connsiteY16" fmla="*/ 346311 h 345971"/>
                  <a:gd name="connsiteX17" fmla="*/ 190284 w 284917"/>
                  <a:gd name="connsiteY17" fmla="*/ 346311 h 34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4917" h="345971">
                    <a:moveTo>
                      <a:pt x="190284" y="346311"/>
                    </a:moveTo>
                    <a:cubicBezTo>
                      <a:pt x="192319" y="325281"/>
                      <a:pt x="197746" y="306287"/>
                      <a:pt x="206565" y="289327"/>
                    </a:cubicBezTo>
                    <a:cubicBezTo>
                      <a:pt x="215384" y="272368"/>
                      <a:pt x="226917" y="256765"/>
                      <a:pt x="241162" y="241841"/>
                    </a:cubicBezTo>
                    <a:cubicBezTo>
                      <a:pt x="254730" y="228273"/>
                      <a:pt x="264906" y="213349"/>
                      <a:pt x="272368" y="197068"/>
                    </a:cubicBezTo>
                    <a:cubicBezTo>
                      <a:pt x="279830" y="180787"/>
                      <a:pt x="283222" y="163149"/>
                      <a:pt x="283222" y="144155"/>
                    </a:cubicBezTo>
                    <a:cubicBezTo>
                      <a:pt x="283222" y="125160"/>
                      <a:pt x="279830" y="106844"/>
                      <a:pt x="272368" y="89885"/>
                    </a:cubicBezTo>
                    <a:cubicBezTo>
                      <a:pt x="264906" y="72925"/>
                      <a:pt x="254730" y="58001"/>
                      <a:pt x="242519" y="45790"/>
                    </a:cubicBezTo>
                    <a:cubicBezTo>
                      <a:pt x="229630" y="32901"/>
                      <a:pt x="215384" y="23404"/>
                      <a:pt x="198425" y="15942"/>
                    </a:cubicBezTo>
                    <a:cubicBezTo>
                      <a:pt x="181466" y="8480"/>
                      <a:pt x="163149" y="5088"/>
                      <a:pt x="144155" y="5088"/>
                    </a:cubicBezTo>
                    <a:cubicBezTo>
                      <a:pt x="125160" y="5088"/>
                      <a:pt x="106844" y="8480"/>
                      <a:pt x="89885" y="15942"/>
                    </a:cubicBezTo>
                    <a:cubicBezTo>
                      <a:pt x="72925" y="23404"/>
                      <a:pt x="58001" y="33580"/>
                      <a:pt x="45790" y="45790"/>
                    </a:cubicBezTo>
                    <a:cubicBezTo>
                      <a:pt x="32901" y="58679"/>
                      <a:pt x="23404" y="72925"/>
                      <a:pt x="15942" y="89885"/>
                    </a:cubicBezTo>
                    <a:cubicBezTo>
                      <a:pt x="8480" y="106844"/>
                      <a:pt x="5088" y="125160"/>
                      <a:pt x="5088" y="144155"/>
                    </a:cubicBezTo>
                    <a:cubicBezTo>
                      <a:pt x="5088" y="163149"/>
                      <a:pt x="8480" y="180787"/>
                      <a:pt x="15942" y="197068"/>
                    </a:cubicBezTo>
                    <a:cubicBezTo>
                      <a:pt x="23404" y="213349"/>
                      <a:pt x="33580" y="228273"/>
                      <a:pt x="47147" y="241841"/>
                    </a:cubicBezTo>
                    <a:cubicBezTo>
                      <a:pt x="61393" y="256765"/>
                      <a:pt x="72925" y="272368"/>
                      <a:pt x="81744" y="289327"/>
                    </a:cubicBezTo>
                    <a:cubicBezTo>
                      <a:pt x="90563" y="306287"/>
                      <a:pt x="95312" y="325281"/>
                      <a:pt x="98025" y="346311"/>
                    </a:cubicBezTo>
                    <a:lnTo>
                      <a:pt x="190284" y="346311"/>
                    </a:lnTo>
                    <a:close/>
                  </a:path>
                </a:pathLst>
              </a:custGeom>
              <a:solidFill>
                <a:srgbClr val="50E6FF"/>
              </a:solid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E0B84A9D-A7F3-586C-D66D-9EB943C424F1}"/>
                  </a:ext>
                </a:extLst>
              </p:cNvPr>
              <p:cNvSpPr/>
              <p:nvPr/>
            </p:nvSpPr>
            <p:spPr>
              <a:xfrm>
                <a:off x="6767253" y="2841919"/>
                <a:ext cx="101756" cy="67838"/>
              </a:xfrm>
              <a:custGeom>
                <a:avLst/>
                <a:gdLst>
                  <a:gd name="connsiteX0" fmla="*/ 82422 w 101756"/>
                  <a:gd name="connsiteY0" fmla="*/ 67498 h 67837"/>
                  <a:gd name="connsiteX1" fmla="*/ 93277 w 101756"/>
                  <a:gd name="connsiteY1" fmla="*/ 62750 h 67837"/>
                  <a:gd name="connsiteX2" fmla="*/ 98025 w 101756"/>
                  <a:gd name="connsiteY2" fmla="*/ 51896 h 67837"/>
                  <a:gd name="connsiteX3" fmla="*/ 98025 w 101756"/>
                  <a:gd name="connsiteY3" fmla="*/ 5088 h 67837"/>
                  <a:gd name="connsiteX4" fmla="*/ 5088 w 101756"/>
                  <a:gd name="connsiteY4" fmla="*/ 5088 h 67837"/>
                  <a:gd name="connsiteX5" fmla="*/ 5088 w 101756"/>
                  <a:gd name="connsiteY5" fmla="*/ 51896 h 67837"/>
                  <a:gd name="connsiteX6" fmla="*/ 9837 w 101756"/>
                  <a:gd name="connsiteY6" fmla="*/ 62750 h 67837"/>
                  <a:gd name="connsiteX7" fmla="*/ 20690 w 101756"/>
                  <a:gd name="connsiteY7" fmla="*/ 67498 h 67837"/>
                  <a:gd name="connsiteX8" fmla="*/ 82422 w 101756"/>
                  <a:gd name="connsiteY8" fmla="*/ 67498 h 67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756" h="67837">
                    <a:moveTo>
                      <a:pt x="82422" y="67498"/>
                    </a:moveTo>
                    <a:cubicBezTo>
                      <a:pt x="86493" y="67498"/>
                      <a:pt x="90563" y="66142"/>
                      <a:pt x="93277" y="62750"/>
                    </a:cubicBezTo>
                    <a:cubicBezTo>
                      <a:pt x="96669" y="59358"/>
                      <a:pt x="98025" y="55966"/>
                      <a:pt x="98025" y="51896"/>
                    </a:cubicBezTo>
                    <a:lnTo>
                      <a:pt x="98025" y="5088"/>
                    </a:lnTo>
                    <a:lnTo>
                      <a:pt x="5088" y="5088"/>
                    </a:lnTo>
                    <a:lnTo>
                      <a:pt x="5088" y="51896"/>
                    </a:lnTo>
                    <a:cubicBezTo>
                      <a:pt x="5088" y="55966"/>
                      <a:pt x="6445" y="60036"/>
                      <a:pt x="9837" y="62750"/>
                    </a:cubicBezTo>
                    <a:cubicBezTo>
                      <a:pt x="13228" y="66142"/>
                      <a:pt x="16620" y="67498"/>
                      <a:pt x="20690" y="67498"/>
                    </a:cubicBezTo>
                    <a:lnTo>
                      <a:pt x="82422" y="67498"/>
                    </a:lnTo>
                    <a:close/>
                  </a:path>
                </a:pathLst>
              </a:custGeom>
              <a:solidFill>
                <a:srgbClr val="50E6FF"/>
              </a:solidFill>
              <a:ln w="9525" cap="flat">
                <a:noFill/>
                <a:prstDash val="solid"/>
                <a:miter/>
              </a:ln>
            </p:spPr>
            <p:txBody>
              <a:bodyPr rtlCol="0" anchor="ctr"/>
              <a:lstStyle/>
              <a:p>
                <a:endParaRPr lang="en-US" dirty="0"/>
              </a:p>
            </p:txBody>
          </p:sp>
        </p:grpSp>
        <p:sp>
          <p:nvSpPr>
            <p:cNvPr id="14" name="Freeform: Shape 13">
              <a:extLst>
                <a:ext uri="{FF2B5EF4-FFF2-40B4-BE49-F238E27FC236}">
                  <a16:creationId xmlns:a16="http://schemas.microsoft.com/office/drawing/2014/main" id="{75E8AFA0-866F-3C62-10AB-4021C32A629E}"/>
                </a:ext>
              </a:extLst>
            </p:cNvPr>
            <p:cNvSpPr/>
            <p:nvPr/>
          </p:nvSpPr>
          <p:spPr>
            <a:xfrm>
              <a:off x="971810" y="3692326"/>
              <a:ext cx="155880" cy="144778"/>
            </a:xfrm>
            <a:custGeom>
              <a:avLst/>
              <a:gdLst>
                <a:gd name="connsiteX0" fmla="*/ 30932 w 155880"/>
                <a:gd name="connsiteY0" fmla="*/ 128876 h 144778"/>
                <a:gd name="connsiteX1" fmla="*/ 36509 w 155880"/>
                <a:gd name="connsiteY1" fmla="*/ 129098 h 144778"/>
                <a:gd name="connsiteX2" fmla="*/ 36504 w 155880"/>
                <a:gd name="connsiteY2" fmla="*/ 134751 h 144778"/>
                <a:gd name="connsiteX3" fmla="*/ 28140 w 155880"/>
                <a:gd name="connsiteY3" fmla="*/ 143563 h 144778"/>
                <a:gd name="connsiteX4" fmla="*/ 25350 w 155880"/>
                <a:gd name="connsiteY4" fmla="*/ 144778 h 144778"/>
                <a:gd name="connsiteX5" fmla="*/ 21402 w 155880"/>
                <a:gd name="connsiteY5" fmla="*/ 140626 h 144778"/>
                <a:gd name="connsiteX6" fmla="*/ 22559 w 155880"/>
                <a:gd name="connsiteY6" fmla="*/ 137686 h 144778"/>
                <a:gd name="connsiteX7" fmla="*/ 14763 w 155880"/>
                <a:gd name="connsiteY7" fmla="*/ 100661 h 144778"/>
                <a:gd name="connsiteX8" fmla="*/ 19993 w 155880"/>
                <a:gd name="connsiteY8" fmla="*/ 102712 h 144778"/>
                <a:gd name="connsiteX9" fmla="*/ 18044 w 155880"/>
                <a:gd name="connsiteY9" fmla="*/ 108217 h 144778"/>
                <a:gd name="connsiteX10" fmla="*/ 7569 w 155880"/>
                <a:gd name="connsiteY10" fmla="*/ 113253 h 144778"/>
                <a:gd name="connsiteX11" fmla="*/ 5931 w 155880"/>
                <a:gd name="connsiteY11" fmla="*/ 113629 h 144778"/>
                <a:gd name="connsiteX12" fmla="*/ 1979 w 155880"/>
                <a:gd name="connsiteY12" fmla="*/ 109481 h 144778"/>
                <a:gd name="connsiteX13" fmla="*/ 4289 w 155880"/>
                <a:gd name="connsiteY13" fmla="*/ 105695 h 144778"/>
                <a:gd name="connsiteX14" fmla="*/ 52656 w 155880"/>
                <a:gd name="connsiteY14" fmla="*/ 71759 h 144778"/>
                <a:gd name="connsiteX15" fmla="*/ 49396 w 155880"/>
                <a:gd name="connsiteY15" fmla="*/ 72798 h 144778"/>
                <a:gd name="connsiteX16" fmla="*/ 48834 w 155880"/>
                <a:gd name="connsiteY16" fmla="*/ 76283 h 144778"/>
                <a:gd name="connsiteX17" fmla="*/ 46606 w 155880"/>
                <a:gd name="connsiteY17" fmla="*/ 78191 h 144778"/>
                <a:gd name="connsiteX18" fmla="*/ 43236 w 155880"/>
                <a:gd name="connsiteY18" fmla="*/ 78089 h 144778"/>
                <a:gd name="connsiteX19" fmla="*/ 41618 w 155880"/>
                <a:gd name="connsiteY19" fmla="*/ 81257 h 144778"/>
                <a:gd name="connsiteX20" fmla="*/ 43542 w 155880"/>
                <a:gd name="connsiteY20" fmla="*/ 84162 h 144778"/>
                <a:gd name="connsiteX21" fmla="*/ 43282 w 155880"/>
                <a:gd name="connsiteY21" fmla="*/ 87186 h 144778"/>
                <a:gd name="connsiteX22" fmla="*/ 40825 w 155880"/>
                <a:gd name="connsiteY22" fmla="*/ 89585 h 144778"/>
                <a:gd name="connsiteX23" fmla="*/ 41812 w 155880"/>
                <a:gd name="connsiteY23" fmla="*/ 93016 h 144778"/>
                <a:gd name="connsiteX24" fmla="*/ 45125 w 155880"/>
                <a:gd name="connsiteY24" fmla="*/ 93622 h 144778"/>
                <a:gd name="connsiteX25" fmla="*/ 46922 w 155880"/>
                <a:gd name="connsiteY25" fmla="*/ 95986 h 144778"/>
                <a:gd name="connsiteX26" fmla="*/ 46845 w 155880"/>
                <a:gd name="connsiteY26" fmla="*/ 99517 h 144778"/>
                <a:gd name="connsiteX27" fmla="*/ 49838 w 155880"/>
                <a:gd name="connsiteY27" fmla="*/ 101211 h 144778"/>
                <a:gd name="connsiteX28" fmla="*/ 52601 w 155880"/>
                <a:gd name="connsiteY28" fmla="*/ 99193 h 144778"/>
                <a:gd name="connsiteX29" fmla="*/ 55458 w 155880"/>
                <a:gd name="connsiteY29" fmla="*/ 99494 h 144778"/>
                <a:gd name="connsiteX30" fmla="*/ 57759 w 155880"/>
                <a:gd name="connsiteY30" fmla="*/ 102050 h 144778"/>
                <a:gd name="connsiteX31" fmla="*/ 61018 w 155880"/>
                <a:gd name="connsiteY31" fmla="*/ 101012 h 144778"/>
                <a:gd name="connsiteX32" fmla="*/ 61581 w 155880"/>
                <a:gd name="connsiteY32" fmla="*/ 97527 h 144778"/>
                <a:gd name="connsiteX33" fmla="*/ 63832 w 155880"/>
                <a:gd name="connsiteY33" fmla="*/ 95633 h 144778"/>
                <a:gd name="connsiteX34" fmla="*/ 67186 w 155880"/>
                <a:gd name="connsiteY34" fmla="*/ 95739 h 144778"/>
                <a:gd name="connsiteX35" fmla="*/ 68804 w 155880"/>
                <a:gd name="connsiteY35" fmla="*/ 92565 h 144778"/>
                <a:gd name="connsiteX36" fmla="*/ 66867 w 155880"/>
                <a:gd name="connsiteY36" fmla="*/ 89664 h 144778"/>
                <a:gd name="connsiteX37" fmla="*/ 67153 w 155880"/>
                <a:gd name="connsiteY37" fmla="*/ 86657 h 144778"/>
                <a:gd name="connsiteX38" fmla="*/ 69610 w 155880"/>
                <a:gd name="connsiteY38" fmla="*/ 84218 h 144778"/>
                <a:gd name="connsiteX39" fmla="*/ 68623 w 155880"/>
                <a:gd name="connsiteY39" fmla="*/ 80787 h 144778"/>
                <a:gd name="connsiteX40" fmla="*/ 65312 w 155880"/>
                <a:gd name="connsiteY40" fmla="*/ 80197 h 144778"/>
                <a:gd name="connsiteX41" fmla="*/ 63493 w 155880"/>
                <a:gd name="connsiteY41" fmla="*/ 77832 h 144778"/>
                <a:gd name="connsiteX42" fmla="*/ 63593 w 155880"/>
                <a:gd name="connsiteY42" fmla="*/ 74301 h 144778"/>
                <a:gd name="connsiteX43" fmla="*/ 60584 w 155880"/>
                <a:gd name="connsiteY43" fmla="*/ 72596 h 144778"/>
                <a:gd name="connsiteX44" fmla="*/ 57840 w 155880"/>
                <a:gd name="connsiteY44" fmla="*/ 74631 h 144778"/>
                <a:gd name="connsiteX45" fmla="*/ 54961 w 155880"/>
                <a:gd name="connsiteY45" fmla="*/ 74337 h 144778"/>
                <a:gd name="connsiteX46" fmla="*/ 3946 w 155880"/>
                <a:gd name="connsiteY46" fmla="*/ 67618 h 144778"/>
                <a:gd name="connsiteX47" fmla="*/ 14874 w 155880"/>
                <a:gd name="connsiteY47" fmla="*/ 67618 h 144778"/>
                <a:gd name="connsiteX48" fmla="*/ 18820 w 155880"/>
                <a:gd name="connsiteY48" fmla="*/ 71772 h 144778"/>
                <a:gd name="connsiteX49" fmla="*/ 14874 w 155880"/>
                <a:gd name="connsiteY49" fmla="*/ 75926 h 144778"/>
                <a:gd name="connsiteX50" fmla="*/ 3946 w 155880"/>
                <a:gd name="connsiteY50" fmla="*/ 75926 h 144778"/>
                <a:gd name="connsiteX51" fmla="*/ 0 w 155880"/>
                <a:gd name="connsiteY51" fmla="*/ 71772 h 144778"/>
                <a:gd name="connsiteX52" fmla="*/ 3946 w 155880"/>
                <a:gd name="connsiteY52" fmla="*/ 67618 h 144778"/>
                <a:gd name="connsiteX53" fmla="*/ 60267 w 155880"/>
                <a:gd name="connsiteY53" fmla="*/ 40729 h 144778"/>
                <a:gd name="connsiteX54" fmla="*/ 57007 w 155880"/>
                <a:gd name="connsiteY54" fmla="*/ 41767 h 144778"/>
                <a:gd name="connsiteX55" fmla="*/ 56431 w 155880"/>
                <a:gd name="connsiteY55" fmla="*/ 45256 h 144778"/>
                <a:gd name="connsiteX56" fmla="*/ 54185 w 155880"/>
                <a:gd name="connsiteY56" fmla="*/ 47148 h 144778"/>
                <a:gd name="connsiteX57" fmla="*/ 50831 w 155880"/>
                <a:gd name="connsiteY57" fmla="*/ 47042 h 144778"/>
                <a:gd name="connsiteX58" fmla="*/ 49187 w 155880"/>
                <a:gd name="connsiteY58" fmla="*/ 50224 h 144778"/>
                <a:gd name="connsiteX59" fmla="*/ 51151 w 155880"/>
                <a:gd name="connsiteY59" fmla="*/ 53119 h 144778"/>
                <a:gd name="connsiteX60" fmla="*/ 50870 w 155880"/>
                <a:gd name="connsiteY60" fmla="*/ 56126 h 144778"/>
                <a:gd name="connsiteX61" fmla="*/ 48422 w 155880"/>
                <a:gd name="connsiteY61" fmla="*/ 58554 h 144778"/>
                <a:gd name="connsiteX62" fmla="*/ 49408 w 155880"/>
                <a:gd name="connsiteY62" fmla="*/ 61985 h 144778"/>
                <a:gd name="connsiteX63" fmla="*/ 52717 w 155880"/>
                <a:gd name="connsiteY63" fmla="*/ 62575 h 144778"/>
                <a:gd name="connsiteX64" fmla="*/ 54531 w 155880"/>
                <a:gd name="connsiteY64" fmla="*/ 64920 h 144778"/>
                <a:gd name="connsiteX65" fmla="*/ 54406 w 155880"/>
                <a:gd name="connsiteY65" fmla="*/ 68490 h 144778"/>
                <a:gd name="connsiteX66" fmla="*/ 57415 w 155880"/>
                <a:gd name="connsiteY66" fmla="*/ 70195 h 144778"/>
                <a:gd name="connsiteX67" fmla="*/ 60160 w 155880"/>
                <a:gd name="connsiteY67" fmla="*/ 68160 h 144778"/>
                <a:gd name="connsiteX68" fmla="*/ 63019 w 155880"/>
                <a:gd name="connsiteY68" fmla="*/ 68461 h 144778"/>
                <a:gd name="connsiteX69" fmla="*/ 65324 w 155880"/>
                <a:gd name="connsiteY69" fmla="*/ 71038 h 144778"/>
                <a:gd name="connsiteX70" fmla="*/ 68583 w 155880"/>
                <a:gd name="connsiteY70" fmla="*/ 70000 h 144778"/>
                <a:gd name="connsiteX71" fmla="*/ 69160 w 155880"/>
                <a:gd name="connsiteY71" fmla="*/ 66511 h 144778"/>
                <a:gd name="connsiteX72" fmla="*/ 71389 w 155880"/>
                <a:gd name="connsiteY72" fmla="*/ 64588 h 144778"/>
                <a:gd name="connsiteX73" fmla="*/ 74744 w 155880"/>
                <a:gd name="connsiteY73" fmla="*/ 64694 h 144778"/>
                <a:gd name="connsiteX74" fmla="*/ 76362 w 155880"/>
                <a:gd name="connsiteY74" fmla="*/ 61526 h 144778"/>
                <a:gd name="connsiteX75" fmla="*/ 74428 w 155880"/>
                <a:gd name="connsiteY75" fmla="*/ 58652 h 144778"/>
                <a:gd name="connsiteX76" fmla="*/ 74740 w 155880"/>
                <a:gd name="connsiteY76" fmla="*/ 55605 h 144778"/>
                <a:gd name="connsiteX77" fmla="*/ 77188 w 155880"/>
                <a:gd name="connsiteY77" fmla="*/ 53179 h 144778"/>
                <a:gd name="connsiteX78" fmla="*/ 76202 w 155880"/>
                <a:gd name="connsiteY78" fmla="*/ 49746 h 144778"/>
                <a:gd name="connsiteX79" fmla="*/ 72891 w 155880"/>
                <a:gd name="connsiteY79" fmla="*/ 49156 h 144778"/>
                <a:gd name="connsiteX80" fmla="*/ 71078 w 155880"/>
                <a:gd name="connsiteY80" fmla="*/ 46812 h 144778"/>
                <a:gd name="connsiteX81" fmla="*/ 71180 w 155880"/>
                <a:gd name="connsiteY81" fmla="*/ 43262 h 144778"/>
                <a:gd name="connsiteX82" fmla="*/ 68171 w 155880"/>
                <a:gd name="connsiteY82" fmla="*/ 41559 h 144778"/>
                <a:gd name="connsiteX83" fmla="*/ 65424 w 155880"/>
                <a:gd name="connsiteY83" fmla="*/ 43586 h 144778"/>
                <a:gd name="connsiteX84" fmla="*/ 62567 w 155880"/>
                <a:gd name="connsiteY84" fmla="*/ 43285 h 144778"/>
                <a:gd name="connsiteX85" fmla="*/ 10491 w 155880"/>
                <a:gd name="connsiteY85" fmla="*/ 31563 h 144778"/>
                <a:gd name="connsiteX86" fmla="*/ 22867 w 155880"/>
                <a:gd name="connsiteY86" fmla="*/ 37071 h 144778"/>
                <a:gd name="connsiteX87" fmla="*/ 24964 w 155880"/>
                <a:gd name="connsiteY87" fmla="*/ 42514 h 144778"/>
                <a:gd name="connsiteX88" fmla="*/ 21328 w 155880"/>
                <a:gd name="connsiteY88" fmla="*/ 45050 h 144778"/>
                <a:gd name="connsiteX89" fmla="*/ 19791 w 155880"/>
                <a:gd name="connsiteY89" fmla="*/ 44722 h 144778"/>
                <a:gd name="connsiteX90" fmla="*/ 7417 w 155880"/>
                <a:gd name="connsiteY90" fmla="*/ 39214 h 144778"/>
                <a:gd name="connsiteX91" fmla="*/ 5355 w 155880"/>
                <a:gd name="connsiteY91" fmla="*/ 33755 h 144778"/>
                <a:gd name="connsiteX92" fmla="*/ 10491 w 155880"/>
                <a:gd name="connsiteY92" fmla="*/ 31563 h 144778"/>
                <a:gd name="connsiteX93" fmla="*/ 111035 w 155880"/>
                <a:gd name="connsiteY93" fmla="*/ 3977 h 144778"/>
                <a:gd name="connsiteX94" fmla="*/ 129607 w 155880"/>
                <a:gd name="connsiteY94" fmla="*/ 21118 h 144778"/>
                <a:gd name="connsiteX95" fmla="*/ 130057 w 155880"/>
                <a:gd name="connsiteY95" fmla="*/ 21252 h 144778"/>
                <a:gd name="connsiteX96" fmla="*/ 141206 w 155880"/>
                <a:gd name="connsiteY96" fmla="*/ 42955 h 144778"/>
                <a:gd name="connsiteX97" fmla="*/ 142683 w 155880"/>
                <a:gd name="connsiteY97" fmla="*/ 43804 h 144778"/>
                <a:gd name="connsiteX98" fmla="*/ 149517 w 155880"/>
                <a:gd name="connsiteY98" fmla="*/ 72741 h 144778"/>
                <a:gd name="connsiteX99" fmla="*/ 155880 w 155880"/>
                <a:gd name="connsiteY99" fmla="*/ 88563 h 144778"/>
                <a:gd name="connsiteX100" fmla="*/ 143647 w 155880"/>
                <a:gd name="connsiteY100" fmla="*/ 108615 h 144778"/>
                <a:gd name="connsiteX101" fmla="*/ 143647 w 155880"/>
                <a:gd name="connsiteY101" fmla="*/ 108798 h 144778"/>
                <a:gd name="connsiteX102" fmla="*/ 143201 w 155880"/>
                <a:gd name="connsiteY102" fmla="*/ 113151 h 144778"/>
                <a:gd name="connsiteX103" fmla="*/ 120330 w 155880"/>
                <a:gd name="connsiteY103" fmla="*/ 128563 h 144778"/>
                <a:gd name="connsiteX104" fmla="*/ 107825 w 155880"/>
                <a:gd name="connsiteY104" fmla="*/ 138229 h 144778"/>
                <a:gd name="connsiteX105" fmla="*/ 94712 w 155880"/>
                <a:gd name="connsiteY105" fmla="*/ 124435 h 144778"/>
                <a:gd name="connsiteX106" fmla="*/ 94712 w 155880"/>
                <a:gd name="connsiteY106" fmla="*/ 22342 h 144778"/>
                <a:gd name="connsiteX107" fmla="*/ 111035 w 155880"/>
                <a:gd name="connsiteY107" fmla="*/ 3977 h 144778"/>
                <a:gd name="connsiteX108" fmla="*/ 69343 w 155880"/>
                <a:gd name="connsiteY108" fmla="*/ 3945 h 144778"/>
                <a:gd name="connsiteX109" fmla="*/ 69345 w 155880"/>
                <a:gd name="connsiteY109" fmla="*/ 3945 h 144778"/>
                <a:gd name="connsiteX110" fmla="*/ 86820 w 155880"/>
                <a:gd name="connsiteY110" fmla="*/ 22342 h 144778"/>
                <a:gd name="connsiteX111" fmla="*/ 86820 w 155880"/>
                <a:gd name="connsiteY111" fmla="*/ 124435 h 144778"/>
                <a:gd name="connsiteX112" fmla="*/ 77663 w 155880"/>
                <a:gd name="connsiteY112" fmla="*/ 137560 h 144778"/>
                <a:gd name="connsiteX113" fmla="*/ 61214 w 155880"/>
                <a:gd name="connsiteY113" fmla="*/ 128564 h 144778"/>
                <a:gd name="connsiteX114" fmla="*/ 57080 w 155880"/>
                <a:gd name="connsiteY114" fmla="*/ 129033 h 144778"/>
                <a:gd name="connsiteX115" fmla="*/ 37895 w 155880"/>
                <a:gd name="connsiteY115" fmla="*/ 108798 h 144778"/>
                <a:gd name="connsiteX116" fmla="*/ 37895 w 155880"/>
                <a:gd name="connsiteY116" fmla="*/ 108615 h 144778"/>
                <a:gd name="connsiteX117" fmla="*/ 31557 w 155880"/>
                <a:gd name="connsiteY117" fmla="*/ 103907 h 144778"/>
                <a:gd name="connsiteX118" fmla="*/ 32017 w 155880"/>
                <a:gd name="connsiteY118" fmla="*/ 72741 h 144778"/>
                <a:gd name="connsiteX119" fmla="*/ 31206 w 155880"/>
                <a:gd name="connsiteY119" fmla="*/ 71179 h 144778"/>
                <a:gd name="connsiteX120" fmla="*/ 40326 w 155880"/>
                <a:gd name="connsiteY120" fmla="*/ 42955 h 144778"/>
                <a:gd name="connsiteX121" fmla="*/ 40198 w 155880"/>
                <a:gd name="connsiteY121" fmla="*/ 42478 h 144778"/>
                <a:gd name="connsiteX122" fmla="*/ 51926 w 155880"/>
                <a:gd name="connsiteY122" fmla="*/ 21117 h 144778"/>
                <a:gd name="connsiteX123" fmla="*/ 69343 w 155880"/>
                <a:gd name="connsiteY123" fmla="*/ 3945 h 144778"/>
                <a:gd name="connsiteX124" fmla="*/ 29270 w 155880"/>
                <a:gd name="connsiteY124" fmla="*/ 1166 h 144778"/>
                <a:gd name="connsiteX125" fmla="*/ 29367 w 155880"/>
                <a:gd name="connsiteY125" fmla="*/ 1268 h 144778"/>
                <a:gd name="connsiteX126" fmla="*/ 37737 w 155880"/>
                <a:gd name="connsiteY126" fmla="*/ 10080 h 144778"/>
                <a:gd name="connsiteX127" fmla="*/ 37736 w 155880"/>
                <a:gd name="connsiteY127" fmla="*/ 15955 h 144778"/>
                <a:gd name="connsiteX128" fmla="*/ 34947 w 155880"/>
                <a:gd name="connsiteY128" fmla="*/ 17171 h 144778"/>
                <a:gd name="connsiteX129" fmla="*/ 32157 w 155880"/>
                <a:gd name="connsiteY129" fmla="*/ 15954 h 144778"/>
                <a:gd name="connsiteX130" fmla="*/ 23787 w 155880"/>
                <a:gd name="connsiteY130" fmla="*/ 7141 h 144778"/>
                <a:gd name="connsiteX131" fmla="*/ 23690 w 155880"/>
                <a:gd name="connsiteY131" fmla="*/ 1268 h 144778"/>
                <a:gd name="connsiteX132" fmla="*/ 29270 w 155880"/>
                <a:gd name="connsiteY132" fmla="*/ 1166 h 14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155880" h="144778">
                  <a:moveTo>
                    <a:pt x="30932" y="128876"/>
                  </a:moveTo>
                  <a:cubicBezTo>
                    <a:pt x="32530" y="127316"/>
                    <a:pt x="35027" y="127415"/>
                    <a:pt x="36509" y="129098"/>
                  </a:cubicBezTo>
                  <a:cubicBezTo>
                    <a:pt x="37914" y="130693"/>
                    <a:pt x="37911" y="133159"/>
                    <a:pt x="36504" y="134751"/>
                  </a:cubicBezTo>
                  <a:lnTo>
                    <a:pt x="28140" y="143563"/>
                  </a:lnTo>
                  <a:cubicBezTo>
                    <a:pt x="27400" y="144343"/>
                    <a:pt x="26396" y="144780"/>
                    <a:pt x="25350" y="144778"/>
                  </a:cubicBezTo>
                  <a:cubicBezTo>
                    <a:pt x="23170" y="144779"/>
                    <a:pt x="21403" y="142920"/>
                    <a:pt x="21402" y="140626"/>
                  </a:cubicBezTo>
                  <a:cubicBezTo>
                    <a:pt x="21402" y="139523"/>
                    <a:pt x="21818" y="138465"/>
                    <a:pt x="22559" y="137686"/>
                  </a:cubicBezTo>
                  <a:close/>
                  <a:moveTo>
                    <a:pt x="14763" y="100661"/>
                  </a:moveTo>
                  <a:cubicBezTo>
                    <a:pt x="16745" y="99707"/>
                    <a:pt x="19087" y="100625"/>
                    <a:pt x="19993" y="102712"/>
                  </a:cubicBezTo>
                  <a:cubicBezTo>
                    <a:pt x="20899" y="104798"/>
                    <a:pt x="20026" y="107263"/>
                    <a:pt x="18044" y="108217"/>
                  </a:cubicBezTo>
                  <a:lnTo>
                    <a:pt x="7569" y="113253"/>
                  </a:lnTo>
                  <a:cubicBezTo>
                    <a:pt x="7055" y="113500"/>
                    <a:pt x="6496" y="113629"/>
                    <a:pt x="5931" y="113629"/>
                  </a:cubicBezTo>
                  <a:cubicBezTo>
                    <a:pt x="3751" y="113632"/>
                    <a:pt x="1982" y="111775"/>
                    <a:pt x="1979" y="109481"/>
                  </a:cubicBezTo>
                  <a:cubicBezTo>
                    <a:pt x="1977" y="107851"/>
                    <a:pt x="2880" y="106371"/>
                    <a:pt x="4289" y="105695"/>
                  </a:cubicBezTo>
                  <a:close/>
                  <a:moveTo>
                    <a:pt x="52656" y="71759"/>
                  </a:moveTo>
                  <a:lnTo>
                    <a:pt x="49396" y="72798"/>
                  </a:lnTo>
                  <a:lnTo>
                    <a:pt x="48834" y="76283"/>
                  </a:lnTo>
                  <a:cubicBezTo>
                    <a:pt x="48021" y="76821"/>
                    <a:pt x="47273" y="77462"/>
                    <a:pt x="46606" y="78191"/>
                  </a:cubicBezTo>
                  <a:lnTo>
                    <a:pt x="43236" y="78089"/>
                  </a:lnTo>
                  <a:lnTo>
                    <a:pt x="41618" y="81257"/>
                  </a:lnTo>
                  <a:lnTo>
                    <a:pt x="43542" y="84162"/>
                  </a:lnTo>
                  <a:cubicBezTo>
                    <a:pt x="43339" y="85155"/>
                    <a:pt x="43252" y="86171"/>
                    <a:pt x="43282" y="87186"/>
                  </a:cubicBezTo>
                  <a:lnTo>
                    <a:pt x="40825" y="89585"/>
                  </a:lnTo>
                  <a:lnTo>
                    <a:pt x="41812" y="93016"/>
                  </a:lnTo>
                  <a:lnTo>
                    <a:pt x="45125" y="93622"/>
                  </a:lnTo>
                  <a:cubicBezTo>
                    <a:pt x="45631" y="94484"/>
                    <a:pt x="46234" y="95278"/>
                    <a:pt x="46922" y="95986"/>
                  </a:cubicBezTo>
                  <a:lnTo>
                    <a:pt x="46845" y="99517"/>
                  </a:lnTo>
                  <a:lnTo>
                    <a:pt x="49838" y="101211"/>
                  </a:lnTo>
                  <a:lnTo>
                    <a:pt x="52601" y="99193"/>
                  </a:lnTo>
                  <a:cubicBezTo>
                    <a:pt x="53538" y="99414"/>
                    <a:pt x="54497" y="99515"/>
                    <a:pt x="55458" y="99494"/>
                  </a:cubicBezTo>
                  <a:lnTo>
                    <a:pt x="57759" y="102050"/>
                  </a:lnTo>
                  <a:lnTo>
                    <a:pt x="61018" y="101012"/>
                  </a:lnTo>
                  <a:lnTo>
                    <a:pt x="61581" y="97527"/>
                  </a:lnTo>
                  <a:cubicBezTo>
                    <a:pt x="62402" y="96994"/>
                    <a:pt x="63158" y="96358"/>
                    <a:pt x="63832" y="95633"/>
                  </a:cubicBezTo>
                  <a:lnTo>
                    <a:pt x="67186" y="95739"/>
                  </a:lnTo>
                  <a:lnTo>
                    <a:pt x="68804" y="92565"/>
                  </a:lnTo>
                  <a:lnTo>
                    <a:pt x="66867" y="89664"/>
                  </a:lnTo>
                  <a:cubicBezTo>
                    <a:pt x="67078" y="88677"/>
                    <a:pt x="67174" y="87668"/>
                    <a:pt x="67153" y="86657"/>
                  </a:cubicBezTo>
                  <a:lnTo>
                    <a:pt x="69610" y="84218"/>
                  </a:lnTo>
                  <a:lnTo>
                    <a:pt x="68623" y="80787"/>
                  </a:lnTo>
                  <a:lnTo>
                    <a:pt x="65312" y="80197"/>
                  </a:lnTo>
                  <a:cubicBezTo>
                    <a:pt x="64801" y="79333"/>
                    <a:pt x="64189" y="78538"/>
                    <a:pt x="63493" y="77832"/>
                  </a:cubicBezTo>
                  <a:lnTo>
                    <a:pt x="63593" y="74301"/>
                  </a:lnTo>
                  <a:lnTo>
                    <a:pt x="60584" y="72596"/>
                  </a:lnTo>
                  <a:lnTo>
                    <a:pt x="57840" y="74631"/>
                  </a:lnTo>
                  <a:cubicBezTo>
                    <a:pt x="56895" y="74410"/>
                    <a:pt x="55928" y="74311"/>
                    <a:pt x="54961" y="74337"/>
                  </a:cubicBezTo>
                  <a:close/>
                  <a:moveTo>
                    <a:pt x="3946" y="67618"/>
                  </a:moveTo>
                  <a:lnTo>
                    <a:pt x="14874" y="67618"/>
                  </a:lnTo>
                  <a:cubicBezTo>
                    <a:pt x="17053" y="67618"/>
                    <a:pt x="18820" y="69478"/>
                    <a:pt x="18820" y="71772"/>
                  </a:cubicBezTo>
                  <a:cubicBezTo>
                    <a:pt x="18820" y="74066"/>
                    <a:pt x="17053" y="75926"/>
                    <a:pt x="14874" y="75926"/>
                  </a:cubicBezTo>
                  <a:lnTo>
                    <a:pt x="3946" y="75926"/>
                  </a:lnTo>
                  <a:cubicBezTo>
                    <a:pt x="1767" y="75926"/>
                    <a:pt x="0" y="74066"/>
                    <a:pt x="0" y="71772"/>
                  </a:cubicBezTo>
                  <a:cubicBezTo>
                    <a:pt x="0" y="69478"/>
                    <a:pt x="1767" y="67618"/>
                    <a:pt x="3946" y="67618"/>
                  </a:cubicBezTo>
                  <a:close/>
                  <a:moveTo>
                    <a:pt x="60267" y="40729"/>
                  </a:moveTo>
                  <a:lnTo>
                    <a:pt x="57007" y="41767"/>
                  </a:lnTo>
                  <a:lnTo>
                    <a:pt x="56431" y="45256"/>
                  </a:lnTo>
                  <a:cubicBezTo>
                    <a:pt x="55612" y="45788"/>
                    <a:pt x="54858" y="46424"/>
                    <a:pt x="54185" y="47148"/>
                  </a:cubicBezTo>
                  <a:lnTo>
                    <a:pt x="50831" y="47042"/>
                  </a:lnTo>
                  <a:lnTo>
                    <a:pt x="49187" y="50224"/>
                  </a:lnTo>
                  <a:lnTo>
                    <a:pt x="51151" y="53119"/>
                  </a:lnTo>
                  <a:cubicBezTo>
                    <a:pt x="50943" y="54106"/>
                    <a:pt x="50849" y="55116"/>
                    <a:pt x="50870" y="56126"/>
                  </a:cubicBezTo>
                  <a:lnTo>
                    <a:pt x="48422" y="58554"/>
                  </a:lnTo>
                  <a:lnTo>
                    <a:pt x="49408" y="61985"/>
                  </a:lnTo>
                  <a:lnTo>
                    <a:pt x="52717" y="62575"/>
                  </a:lnTo>
                  <a:cubicBezTo>
                    <a:pt x="53229" y="63431"/>
                    <a:pt x="53838" y="64219"/>
                    <a:pt x="54531" y="64920"/>
                  </a:cubicBezTo>
                  <a:lnTo>
                    <a:pt x="54406" y="68490"/>
                  </a:lnTo>
                  <a:lnTo>
                    <a:pt x="57415" y="70195"/>
                  </a:lnTo>
                  <a:lnTo>
                    <a:pt x="60160" y="68160"/>
                  </a:lnTo>
                  <a:cubicBezTo>
                    <a:pt x="61098" y="68383"/>
                    <a:pt x="62058" y="68484"/>
                    <a:pt x="63019" y="68461"/>
                  </a:cubicBezTo>
                  <a:lnTo>
                    <a:pt x="65324" y="71038"/>
                  </a:lnTo>
                  <a:lnTo>
                    <a:pt x="68583" y="70000"/>
                  </a:lnTo>
                  <a:lnTo>
                    <a:pt x="69160" y="66511"/>
                  </a:lnTo>
                  <a:cubicBezTo>
                    <a:pt x="69975" y="65968"/>
                    <a:pt x="70723" y="65322"/>
                    <a:pt x="71389" y="64588"/>
                  </a:cubicBezTo>
                  <a:lnTo>
                    <a:pt x="74744" y="64694"/>
                  </a:lnTo>
                  <a:lnTo>
                    <a:pt x="76362" y="61526"/>
                  </a:lnTo>
                  <a:lnTo>
                    <a:pt x="74428" y="58652"/>
                  </a:lnTo>
                  <a:cubicBezTo>
                    <a:pt x="74651" y="57654"/>
                    <a:pt x="74756" y="56630"/>
                    <a:pt x="74740" y="55605"/>
                  </a:cubicBezTo>
                  <a:lnTo>
                    <a:pt x="77188" y="53179"/>
                  </a:lnTo>
                  <a:lnTo>
                    <a:pt x="76202" y="49746"/>
                  </a:lnTo>
                  <a:lnTo>
                    <a:pt x="72891" y="49156"/>
                  </a:lnTo>
                  <a:cubicBezTo>
                    <a:pt x="72379" y="48300"/>
                    <a:pt x="71771" y="47513"/>
                    <a:pt x="71078" y="46812"/>
                  </a:cubicBezTo>
                  <a:lnTo>
                    <a:pt x="71180" y="43262"/>
                  </a:lnTo>
                  <a:lnTo>
                    <a:pt x="68171" y="41559"/>
                  </a:lnTo>
                  <a:lnTo>
                    <a:pt x="65424" y="43586"/>
                  </a:lnTo>
                  <a:cubicBezTo>
                    <a:pt x="64487" y="43365"/>
                    <a:pt x="63528" y="43264"/>
                    <a:pt x="62567" y="43285"/>
                  </a:cubicBezTo>
                  <a:close/>
                  <a:moveTo>
                    <a:pt x="10491" y="31563"/>
                  </a:moveTo>
                  <a:lnTo>
                    <a:pt x="22867" y="37071"/>
                  </a:lnTo>
                  <a:cubicBezTo>
                    <a:pt x="24874" y="37964"/>
                    <a:pt x="25813" y="40402"/>
                    <a:pt x="24964" y="42514"/>
                  </a:cubicBezTo>
                  <a:cubicBezTo>
                    <a:pt x="24346" y="44052"/>
                    <a:pt x="22914" y="45051"/>
                    <a:pt x="21328" y="45050"/>
                  </a:cubicBezTo>
                  <a:cubicBezTo>
                    <a:pt x="20800" y="45051"/>
                    <a:pt x="20277" y="44939"/>
                    <a:pt x="19791" y="44722"/>
                  </a:cubicBezTo>
                  <a:lnTo>
                    <a:pt x="7417" y="39214"/>
                  </a:lnTo>
                  <a:cubicBezTo>
                    <a:pt x="5415" y="38306"/>
                    <a:pt x="4493" y="35862"/>
                    <a:pt x="5355" y="33755"/>
                  </a:cubicBezTo>
                  <a:cubicBezTo>
                    <a:pt x="6210" y="31669"/>
                    <a:pt x="8498" y="30693"/>
                    <a:pt x="10491" y="31563"/>
                  </a:cubicBezTo>
                  <a:close/>
                  <a:moveTo>
                    <a:pt x="111035" y="3977"/>
                  </a:moveTo>
                  <a:cubicBezTo>
                    <a:pt x="120661" y="3312"/>
                    <a:pt x="128976" y="10987"/>
                    <a:pt x="129607" y="21118"/>
                  </a:cubicBezTo>
                  <a:cubicBezTo>
                    <a:pt x="129758" y="21161"/>
                    <a:pt x="129908" y="21205"/>
                    <a:pt x="130057" y="21252"/>
                  </a:cubicBezTo>
                  <a:cubicBezTo>
                    <a:pt x="138829" y="24005"/>
                    <a:pt x="143821" y="33721"/>
                    <a:pt x="141206" y="42955"/>
                  </a:cubicBezTo>
                  <a:cubicBezTo>
                    <a:pt x="141709" y="43216"/>
                    <a:pt x="142202" y="43499"/>
                    <a:pt x="142683" y="43804"/>
                  </a:cubicBezTo>
                  <a:cubicBezTo>
                    <a:pt x="152162" y="49809"/>
                    <a:pt x="155222" y="62764"/>
                    <a:pt x="149517" y="72741"/>
                  </a:cubicBezTo>
                  <a:cubicBezTo>
                    <a:pt x="153588" y="76889"/>
                    <a:pt x="155884" y="82599"/>
                    <a:pt x="155880" y="88563"/>
                  </a:cubicBezTo>
                  <a:cubicBezTo>
                    <a:pt x="155879" y="97190"/>
                    <a:pt x="151099" y="105024"/>
                    <a:pt x="143647" y="108615"/>
                  </a:cubicBezTo>
                  <a:cubicBezTo>
                    <a:pt x="143647" y="108677"/>
                    <a:pt x="143647" y="108738"/>
                    <a:pt x="143647" y="108798"/>
                  </a:cubicBezTo>
                  <a:cubicBezTo>
                    <a:pt x="143648" y="110262"/>
                    <a:pt x="143499" y="111721"/>
                    <a:pt x="143201" y="113151"/>
                  </a:cubicBezTo>
                  <a:cubicBezTo>
                    <a:pt x="140929" y="124055"/>
                    <a:pt x="130689" y="130955"/>
                    <a:pt x="120330" y="128563"/>
                  </a:cubicBezTo>
                  <a:cubicBezTo>
                    <a:pt x="118615" y="134314"/>
                    <a:pt x="113552" y="138228"/>
                    <a:pt x="107825" y="138229"/>
                  </a:cubicBezTo>
                  <a:cubicBezTo>
                    <a:pt x="100585" y="138232"/>
                    <a:pt x="94714" y="132056"/>
                    <a:pt x="94712" y="124435"/>
                  </a:cubicBezTo>
                  <a:lnTo>
                    <a:pt x="94712" y="22342"/>
                  </a:lnTo>
                  <a:cubicBezTo>
                    <a:pt x="94702" y="12648"/>
                    <a:pt x="101845" y="4612"/>
                    <a:pt x="111035" y="3977"/>
                  </a:cubicBezTo>
                  <a:close/>
                  <a:moveTo>
                    <a:pt x="69343" y="3945"/>
                  </a:moveTo>
                  <a:cubicBezTo>
                    <a:pt x="69344" y="3945"/>
                    <a:pt x="69345" y="3945"/>
                    <a:pt x="69345" y="3945"/>
                  </a:cubicBezTo>
                  <a:cubicBezTo>
                    <a:pt x="78997" y="3946"/>
                    <a:pt x="86821" y="12183"/>
                    <a:pt x="86820" y="22342"/>
                  </a:cubicBezTo>
                  <a:lnTo>
                    <a:pt x="86820" y="124435"/>
                  </a:lnTo>
                  <a:cubicBezTo>
                    <a:pt x="86807" y="130441"/>
                    <a:pt x="83104" y="135749"/>
                    <a:pt x="77663" y="137560"/>
                  </a:cubicBezTo>
                  <a:cubicBezTo>
                    <a:pt x="70760" y="139857"/>
                    <a:pt x="63396" y="135829"/>
                    <a:pt x="61214" y="128564"/>
                  </a:cubicBezTo>
                  <a:cubicBezTo>
                    <a:pt x="59856" y="128877"/>
                    <a:pt x="58470" y="129035"/>
                    <a:pt x="57080" y="129033"/>
                  </a:cubicBezTo>
                  <a:cubicBezTo>
                    <a:pt x="46474" y="129021"/>
                    <a:pt x="37884" y="119962"/>
                    <a:pt x="37895" y="108798"/>
                  </a:cubicBezTo>
                  <a:cubicBezTo>
                    <a:pt x="37895" y="108738"/>
                    <a:pt x="37895" y="108678"/>
                    <a:pt x="37895" y="108615"/>
                  </a:cubicBezTo>
                  <a:cubicBezTo>
                    <a:pt x="35522" y="107475"/>
                    <a:pt x="33372" y="105878"/>
                    <a:pt x="31557" y="103907"/>
                  </a:cubicBezTo>
                  <a:cubicBezTo>
                    <a:pt x="23507" y="95167"/>
                    <a:pt x="23713" y="81214"/>
                    <a:pt x="32017" y="72741"/>
                  </a:cubicBezTo>
                  <a:cubicBezTo>
                    <a:pt x="31726" y="72233"/>
                    <a:pt x="31456" y="71712"/>
                    <a:pt x="31206" y="71179"/>
                  </a:cubicBezTo>
                  <a:cubicBezTo>
                    <a:pt x="26320" y="60735"/>
                    <a:pt x="30403" y="48098"/>
                    <a:pt x="40326" y="42955"/>
                  </a:cubicBezTo>
                  <a:cubicBezTo>
                    <a:pt x="40281" y="42797"/>
                    <a:pt x="40238" y="42638"/>
                    <a:pt x="40198" y="42478"/>
                  </a:cubicBezTo>
                  <a:cubicBezTo>
                    <a:pt x="37832" y="33170"/>
                    <a:pt x="43083" y="23607"/>
                    <a:pt x="51926" y="21117"/>
                  </a:cubicBezTo>
                  <a:cubicBezTo>
                    <a:pt x="52531" y="11459"/>
                    <a:pt x="60148" y="3949"/>
                    <a:pt x="69343" y="3945"/>
                  </a:cubicBezTo>
                  <a:close/>
                  <a:moveTo>
                    <a:pt x="29270" y="1166"/>
                  </a:moveTo>
                  <a:cubicBezTo>
                    <a:pt x="29303" y="1199"/>
                    <a:pt x="29335" y="1233"/>
                    <a:pt x="29367" y="1268"/>
                  </a:cubicBezTo>
                  <a:lnTo>
                    <a:pt x="37737" y="10080"/>
                  </a:lnTo>
                  <a:cubicBezTo>
                    <a:pt x="39278" y="11703"/>
                    <a:pt x="39278" y="14333"/>
                    <a:pt x="37736" y="15955"/>
                  </a:cubicBezTo>
                  <a:cubicBezTo>
                    <a:pt x="36996" y="16733"/>
                    <a:pt x="35993" y="17171"/>
                    <a:pt x="34947" y="17171"/>
                  </a:cubicBezTo>
                  <a:cubicBezTo>
                    <a:pt x="33900" y="17172"/>
                    <a:pt x="32896" y="16734"/>
                    <a:pt x="32157" y="15954"/>
                  </a:cubicBezTo>
                  <a:lnTo>
                    <a:pt x="23787" y="7141"/>
                  </a:lnTo>
                  <a:cubicBezTo>
                    <a:pt x="22219" y="5548"/>
                    <a:pt x="22176" y="2918"/>
                    <a:pt x="23690" y="1268"/>
                  </a:cubicBezTo>
                  <a:cubicBezTo>
                    <a:pt x="25204" y="-382"/>
                    <a:pt x="27702" y="-428"/>
                    <a:pt x="29270" y="1166"/>
                  </a:cubicBezTo>
                  <a:close/>
                </a:path>
              </a:pathLst>
            </a:custGeom>
            <a:gradFill>
              <a:gsLst>
                <a:gs pos="2917">
                  <a:schemeClr val="accent1"/>
                </a:gs>
                <a:gs pos="100000">
                  <a:schemeClr val="accent2"/>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cs typeface="Segoe UI" pitchFamily="34" charset="0"/>
              </a:endParaRPr>
            </a:p>
          </p:txBody>
        </p:sp>
        <p:sp>
          <p:nvSpPr>
            <p:cNvPr id="15" name="Freeform: Shape 14">
              <a:extLst>
                <a:ext uri="{FF2B5EF4-FFF2-40B4-BE49-F238E27FC236}">
                  <a16:creationId xmlns:a16="http://schemas.microsoft.com/office/drawing/2014/main" id="{731746DB-E364-94D0-3522-C41C0F5BA275}"/>
                </a:ext>
              </a:extLst>
            </p:cNvPr>
            <p:cNvSpPr/>
            <p:nvPr/>
          </p:nvSpPr>
          <p:spPr>
            <a:xfrm>
              <a:off x="1029503" y="3742804"/>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40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40"/>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7599532D-73A7-EEE2-0645-661311B69B76}"/>
                </a:ext>
              </a:extLst>
            </p:cNvPr>
            <p:cNvSpPr/>
            <p:nvPr/>
          </p:nvSpPr>
          <p:spPr>
            <a:xfrm>
              <a:off x="1021910" y="3773839"/>
              <a:ext cx="10239" cy="10778"/>
            </a:xfrm>
            <a:custGeom>
              <a:avLst/>
              <a:gdLst>
                <a:gd name="connsiteX0" fmla="*/ 3646 w 10239"/>
                <a:gd name="connsiteY0" fmla="*/ 230 h 10778"/>
                <a:gd name="connsiteX1" fmla="*/ 218 w 10239"/>
                <a:gd name="connsiteY1" fmla="*/ 6940 h 10778"/>
                <a:gd name="connsiteX2" fmla="*/ 6593 w 10239"/>
                <a:gd name="connsiteY2" fmla="*/ 10549 h 10778"/>
                <a:gd name="connsiteX3" fmla="*/ 10022 w 10239"/>
                <a:gd name="connsiteY3" fmla="*/ 3839 h 10778"/>
                <a:gd name="connsiteX4" fmla="*/ 3651 w 10239"/>
                <a:gd name="connsiteY4" fmla="*/ 228 h 10778"/>
                <a:gd name="connsiteX5" fmla="*/ 3646 w 10239"/>
                <a:gd name="connsiteY5" fmla="*/ 230 h 1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39" h="10778">
                  <a:moveTo>
                    <a:pt x="3646" y="230"/>
                  </a:moveTo>
                  <a:cubicBezTo>
                    <a:pt x="939" y="1086"/>
                    <a:pt x="-596" y="4091"/>
                    <a:pt x="218" y="6940"/>
                  </a:cubicBezTo>
                  <a:cubicBezTo>
                    <a:pt x="1032" y="9790"/>
                    <a:pt x="3886" y="11405"/>
                    <a:pt x="6593" y="10549"/>
                  </a:cubicBezTo>
                  <a:cubicBezTo>
                    <a:pt x="9300" y="9692"/>
                    <a:pt x="10835" y="6689"/>
                    <a:pt x="10022" y="3839"/>
                  </a:cubicBezTo>
                  <a:cubicBezTo>
                    <a:pt x="9210" y="991"/>
                    <a:pt x="6358" y="-626"/>
                    <a:pt x="3651" y="228"/>
                  </a:cubicBezTo>
                  <a:cubicBezTo>
                    <a:pt x="3650" y="229"/>
                    <a:pt x="3648" y="229"/>
                    <a:pt x="3646" y="230"/>
                  </a:cubicBezTo>
                  <a:close/>
                </a:path>
              </a:pathLst>
            </a:custGeom>
            <a:solidFill>
              <a:srgbClr val="0078D4"/>
            </a:solidFill>
            <a:ln w="1885" cap="flat">
              <a:noFill/>
              <a:prstDash val="solid"/>
              <a:miter/>
            </a:ln>
          </p:spPr>
          <p:txBody>
            <a:bodyPr rtlCol="0" anchor="ctr"/>
            <a:lstStyle/>
            <a:p>
              <a:endParaRPr lang="en-US" dirty="0"/>
            </a:p>
          </p:txBody>
        </p:sp>
      </p:grpSp>
      <p:sp>
        <p:nvSpPr>
          <p:cNvPr id="6" name="TextBox 5">
            <a:extLst>
              <a:ext uri="{FF2B5EF4-FFF2-40B4-BE49-F238E27FC236}">
                <a16:creationId xmlns:a16="http://schemas.microsoft.com/office/drawing/2014/main" id="{A3228A82-B97B-14AE-1A86-1A38930DE3BE}"/>
              </a:ext>
            </a:extLst>
          </p:cNvPr>
          <p:cNvSpPr txBox="1"/>
          <p:nvPr/>
        </p:nvSpPr>
        <p:spPr>
          <a:xfrm>
            <a:off x="8751912" y="193827"/>
            <a:ext cx="3039294" cy="369332"/>
          </a:xfrm>
          <a:prstGeom prst="rect">
            <a:avLst/>
          </a:prstGeom>
          <a:noFill/>
        </p:spPr>
        <p:txBody>
          <a:bodyPr wrap="none" lIns="0" tIns="0" rIns="0" bIns="0" rtlCol="0">
            <a:spAutoFit/>
          </a:bodyPr>
          <a:lstStyle/>
          <a:p>
            <a:pPr algn="l"/>
            <a:r>
              <a:rPr lang="en-US" sz="2400" dirty="0">
                <a:solidFill>
                  <a:schemeClr val="accent1"/>
                </a:solidFill>
                <a:latin typeface="+mj-lt"/>
              </a:rPr>
              <a:t>https://aka.ms/sqldev</a:t>
            </a:r>
          </a:p>
        </p:txBody>
      </p:sp>
    </p:spTree>
    <p:extLst>
      <p:ext uri="{BB962C8B-B14F-4D97-AF65-F5344CB8AC3E}">
        <p14:creationId xmlns:p14="http://schemas.microsoft.com/office/powerpoint/2010/main" val="1538859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xEl>
                                              <p:pRg st="0" end="0"/>
                                            </p:txEl>
                                          </p:spTgt>
                                        </p:tgtEl>
                                        <p:attrNameLst>
                                          <p:attrName>style.visibility</p:attrName>
                                        </p:attrNameLst>
                                      </p:cBhvr>
                                      <p:to>
                                        <p:strVal val="visible"/>
                                      </p:to>
                                    </p:set>
                                    <p:animEffect transition="in" filter="fade">
                                      <p:cBhvr>
                                        <p:cTn id="10" dur="500"/>
                                        <p:tgtEl>
                                          <p:spTgt spid="26">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xEl>
                                              <p:pRg st="2" end="2"/>
                                            </p:txEl>
                                          </p:spTgt>
                                        </p:tgtEl>
                                        <p:attrNameLst>
                                          <p:attrName>style.visibility</p:attrName>
                                        </p:attrNameLst>
                                      </p:cBhvr>
                                      <p:to>
                                        <p:strVal val="visible"/>
                                      </p:to>
                                    </p:set>
                                    <p:animEffect transition="in" filter="fade">
                                      <p:cBhvr>
                                        <p:cTn id="16" dur="500"/>
                                        <p:tgtEl>
                                          <p:spTgt spid="26">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8"/>
                                        </p:tgtEl>
                                        <p:attrNameLst>
                                          <p:attrName>style.visibility</p:attrName>
                                        </p:attrNameLst>
                                      </p:cBhvr>
                                      <p:to>
                                        <p:strVal val="visible"/>
                                      </p:to>
                                    </p:set>
                                    <p:animEffect transition="in" filter="fade">
                                      <p:cBhvr>
                                        <p:cTn id="19" dur="500"/>
                                        <p:tgtEl>
                                          <p:spTgt spid="9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xEl>
                                              <p:pRg st="4" end="4"/>
                                            </p:txEl>
                                          </p:spTgt>
                                        </p:tgtEl>
                                        <p:attrNameLst>
                                          <p:attrName>style.visibility</p:attrName>
                                        </p:attrNameLst>
                                      </p:cBhvr>
                                      <p:to>
                                        <p:strVal val="visible"/>
                                      </p:to>
                                    </p:set>
                                    <p:animEffect transition="in" filter="fade">
                                      <p:cBhvr>
                                        <p:cTn id="22" dur="500"/>
                                        <p:tgtEl>
                                          <p:spTgt spid="26">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xEl>
                                              <p:pRg st="6" end="6"/>
                                            </p:txEl>
                                          </p:spTgt>
                                        </p:tgtEl>
                                        <p:attrNameLst>
                                          <p:attrName>style.visibility</p:attrName>
                                        </p:attrNameLst>
                                      </p:cBhvr>
                                      <p:to>
                                        <p:strVal val="visible"/>
                                      </p:to>
                                    </p:set>
                                    <p:animEffect transition="in" filter="fade">
                                      <p:cBhvr>
                                        <p:cTn id="28" dur="500"/>
                                        <p:tgtEl>
                                          <p:spTgt spid="26">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500"/>
                                        <p:tgtEl>
                                          <p:spTgt spid="8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6">
                                            <p:txEl>
                                              <p:pRg st="8" end="8"/>
                                            </p:txEl>
                                          </p:spTgt>
                                        </p:tgtEl>
                                        <p:attrNameLst>
                                          <p:attrName>style.visibility</p:attrName>
                                        </p:attrNameLst>
                                      </p:cBhvr>
                                      <p:to>
                                        <p:strVal val="visible"/>
                                      </p:to>
                                    </p:set>
                                    <p:animEffect transition="in" filter="fade">
                                      <p:cBhvr>
                                        <p:cTn id="34" dur="500"/>
                                        <p:tgtEl>
                                          <p:spTgt spid="26">
                                            <p:txEl>
                                              <p:pRg st="8" end="8"/>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6">
                                            <p:txEl>
                                              <p:pRg st="10" end="10"/>
                                            </p:txEl>
                                          </p:spTgt>
                                        </p:tgtEl>
                                        <p:attrNameLst>
                                          <p:attrName>style.visibility</p:attrName>
                                        </p:attrNameLst>
                                      </p:cBhvr>
                                      <p:to>
                                        <p:strVal val="visible"/>
                                      </p:to>
                                    </p:set>
                                    <p:animEffect transition="in" filter="fade">
                                      <p:cBhvr>
                                        <p:cTn id="40" dur="500"/>
                                        <p:tgtEl>
                                          <p:spTgt spid="26">
                                            <p:txEl>
                                              <p:pRg st="10" end="1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xEl>
                                              <p:pRg st="12" end="12"/>
                                            </p:txEl>
                                          </p:spTgt>
                                        </p:tgtEl>
                                        <p:attrNameLst>
                                          <p:attrName>style.visibility</p:attrName>
                                        </p:attrNameLst>
                                      </p:cBhvr>
                                      <p:to>
                                        <p:strVal val="visible"/>
                                      </p:to>
                                    </p:set>
                                    <p:animEffect transition="in" filter="fade">
                                      <p:cBhvr>
                                        <p:cTn id="46" dur="500"/>
                                        <p:tgtEl>
                                          <p:spTgt spid="26">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89"/>
                                        </p:tgtEl>
                                        <p:attrNameLst>
                                          <p:attrName>style.visibility</p:attrName>
                                        </p:attrNameLst>
                                      </p:cBhvr>
                                      <p:to>
                                        <p:strVal val="visible"/>
                                      </p:to>
                                    </p:set>
                                    <p:animEffect transition="in" filter="fade">
                                      <p:cBhvr>
                                        <p:cTn id="51" dur="500"/>
                                        <p:tgtEl>
                                          <p:spTgt spid="8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xEl>
                                              <p:pRg st="0" end="0"/>
                                            </p:txEl>
                                          </p:spTgt>
                                        </p:tgtEl>
                                        <p:attrNameLst>
                                          <p:attrName>style.visibility</p:attrName>
                                        </p:attrNameLst>
                                      </p:cBhvr>
                                      <p:to>
                                        <p:strVal val="visible"/>
                                      </p:to>
                                    </p:set>
                                    <p:animEffect transition="in" filter="fade">
                                      <p:cBhvr>
                                        <p:cTn id="54" dur="500"/>
                                        <p:tgtEl>
                                          <p:spTgt spid="4">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
                                            <p:txEl>
                                              <p:pRg st="2" end="2"/>
                                            </p:txEl>
                                          </p:spTgt>
                                        </p:tgtEl>
                                        <p:attrNameLst>
                                          <p:attrName>style.visibility</p:attrName>
                                        </p:attrNameLst>
                                      </p:cBhvr>
                                      <p:to>
                                        <p:strVal val="visible"/>
                                      </p:to>
                                    </p:set>
                                    <p:animEffect transition="in" filter="fade">
                                      <p:cBhvr>
                                        <p:cTn id="60" dur="500"/>
                                        <p:tgtEl>
                                          <p:spTgt spid="4">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85"/>
                                        </p:tgtEl>
                                        <p:attrNameLst>
                                          <p:attrName>style.visibility</p:attrName>
                                        </p:attrNameLst>
                                      </p:cBhvr>
                                      <p:to>
                                        <p:strVal val="visible"/>
                                      </p:to>
                                    </p:set>
                                    <p:animEffect transition="in" filter="fade">
                                      <p:cBhvr>
                                        <p:cTn id="63" dur="500"/>
                                        <p:tgtEl>
                                          <p:spTgt spid="8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txEl>
                                              <p:pRg st="4" end="4"/>
                                            </p:txEl>
                                          </p:spTgt>
                                        </p:tgtEl>
                                        <p:attrNameLst>
                                          <p:attrName>style.visibility</p:attrName>
                                        </p:attrNameLst>
                                      </p:cBhvr>
                                      <p:to>
                                        <p:strVal val="visible"/>
                                      </p:to>
                                    </p:set>
                                    <p:animEffect transition="in" filter="fade">
                                      <p:cBhvr>
                                        <p:cTn id="66" dur="500"/>
                                        <p:tgtEl>
                                          <p:spTgt spid="4">
                                            <p:txEl>
                                              <p:pRg st="4" end="4"/>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100"/>
                                        </p:tgtEl>
                                        <p:attrNameLst>
                                          <p:attrName>style.visibility</p:attrName>
                                        </p:attrNameLst>
                                      </p:cBhvr>
                                      <p:to>
                                        <p:strVal val="visible"/>
                                      </p:to>
                                    </p:set>
                                    <p:animEffect transition="in" filter="fade">
                                      <p:cBhvr>
                                        <p:cTn id="69" dur="500"/>
                                        <p:tgtEl>
                                          <p:spTgt spid="10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
                                            <p:txEl>
                                              <p:pRg st="6" end="6"/>
                                            </p:txEl>
                                          </p:spTgt>
                                        </p:tgtEl>
                                        <p:attrNameLst>
                                          <p:attrName>style.visibility</p:attrName>
                                        </p:attrNameLst>
                                      </p:cBhvr>
                                      <p:to>
                                        <p:strVal val="visible"/>
                                      </p:to>
                                    </p:set>
                                    <p:animEffect transition="in" filter="fade">
                                      <p:cBhvr>
                                        <p:cTn id="72" dur="500"/>
                                        <p:tgtEl>
                                          <p:spTgt spid="4">
                                            <p:txEl>
                                              <p:pRg st="6" end="6"/>
                                            </p:tx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fade">
                                      <p:cBhvr>
                                        <p:cTn id="75" dur="500"/>
                                        <p:tgtEl>
                                          <p:spTgt spid="9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
                                            <p:txEl>
                                              <p:pRg st="8" end="8"/>
                                            </p:txEl>
                                          </p:spTgt>
                                        </p:tgtEl>
                                        <p:attrNameLst>
                                          <p:attrName>style.visibility</p:attrName>
                                        </p:attrNameLst>
                                      </p:cBhvr>
                                      <p:to>
                                        <p:strVal val="visible"/>
                                      </p:to>
                                    </p:set>
                                    <p:animEffect transition="in" filter="fade">
                                      <p:cBhvr>
                                        <p:cTn id="78" dur="500"/>
                                        <p:tgtEl>
                                          <p:spTgt spid="4">
                                            <p:txEl>
                                              <p:pRg st="8" end="8"/>
                                            </p:txEl>
                                          </p:spTgt>
                                        </p:tgtEl>
                                      </p:cBhvr>
                                    </p:animEffect>
                                  </p:childTnLst>
                                </p:cTn>
                              </p:par>
                              <p:par>
                                <p:cTn id="79" presetID="10" presetClass="entr" presetSubtype="0" fill="hold" nodeType="withEffect">
                                  <p:stCondLst>
                                    <p:cond delay="0"/>
                                  </p:stCondLst>
                                  <p:childTnLst>
                                    <p:set>
                                      <p:cBhvr>
                                        <p:cTn id="80" dur="1" fill="hold">
                                          <p:stCondLst>
                                            <p:cond delay="0"/>
                                          </p:stCondLst>
                                        </p:cTn>
                                        <p:tgtEl>
                                          <p:spTgt spid="94"/>
                                        </p:tgtEl>
                                        <p:attrNameLst>
                                          <p:attrName>style.visibility</p:attrName>
                                        </p:attrNameLst>
                                      </p:cBhvr>
                                      <p:to>
                                        <p:strVal val="visible"/>
                                      </p:to>
                                    </p:set>
                                    <p:animEffect transition="in" filter="fade">
                                      <p:cBhvr>
                                        <p:cTn id="81" dur="500"/>
                                        <p:tgtEl>
                                          <p:spTgt spid="9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xEl>
                                              <p:pRg st="10" end="10"/>
                                            </p:txEl>
                                          </p:spTgt>
                                        </p:tgtEl>
                                        <p:attrNameLst>
                                          <p:attrName>style.visibility</p:attrName>
                                        </p:attrNameLst>
                                      </p:cBhvr>
                                      <p:to>
                                        <p:strVal val="visible"/>
                                      </p:to>
                                    </p:set>
                                    <p:animEffect transition="in" filter="fade">
                                      <p:cBhvr>
                                        <p:cTn id="84" dur="500"/>
                                        <p:tgtEl>
                                          <p:spTgt spid="4">
                                            <p:txEl>
                                              <p:pRg st="10" end="10"/>
                                            </p:tx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
                                            <p:txEl>
                                              <p:pRg st="12" end="12"/>
                                            </p:txEl>
                                          </p:spTgt>
                                        </p:tgtEl>
                                        <p:attrNameLst>
                                          <p:attrName>style.visibility</p:attrName>
                                        </p:attrNameLst>
                                      </p:cBhvr>
                                      <p:to>
                                        <p:strVal val="visible"/>
                                      </p:to>
                                    </p:set>
                                    <p:animEffect transition="in" filter="fade">
                                      <p:cBhvr>
                                        <p:cTn id="87" dur="500"/>
                                        <p:tgtEl>
                                          <p:spTgt spid="4">
                                            <p:txEl>
                                              <p:pRg st="12" end="12"/>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fade">
                                      <p:cBhvr>
                                        <p:cTn id="9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P spid="4" grpId="0" uiExpand="1" build="p"/>
      <p:bldP spid="93"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 name="Rounded Rectangle 5">
            <a:extLst>
              <a:ext uri="{FF2B5EF4-FFF2-40B4-BE49-F238E27FC236}">
                <a16:creationId xmlns:a16="http://schemas.microsoft.com/office/drawing/2014/main" id="{72FBDF41-A7CB-06C6-B4AE-1F5AA7D10A70}"/>
              </a:ext>
              <a:ext uri="{C183D7F6-B498-43B3-948B-1728B52AA6E4}">
                <adec:decorative xmlns:adec="http://schemas.microsoft.com/office/drawing/2017/decorative" val="1"/>
              </a:ext>
            </a:extLst>
          </p:cNvPr>
          <p:cNvSpPr/>
          <p:nvPr/>
        </p:nvSpPr>
        <p:spPr bwMode="auto">
          <a:xfrm>
            <a:off x="473452" y="1372913"/>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6" name="Rounded Rectangle 5">
            <a:extLst>
              <a:ext uri="{FF2B5EF4-FFF2-40B4-BE49-F238E27FC236}">
                <a16:creationId xmlns:a16="http://schemas.microsoft.com/office/drawing/2014/main" id="{6F6BB232-B693-0B88-C479-58C27A6B87F6}"/>
              </a:ext>
              <a:ext uri="{C183D7F6-B498-43B3-948B-1728B52AA6E4}">
                <adec:decorative xmlns:adec="http://schemas.microsoft.com/office/drawing/2017/decorative" val="1"/>
              </a:ext>
            </a:extLst>
          </p:cNvPr>
          <p:cNvSpPr/>
          <p:nvPr/>
        </p:nvSpPr>
        <p:spPr bwMode="auto">
          <a:xfrm>
            <a:off x="8252138" y="1368324"/>
            <a:ext cx="3412529" cy="419134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37" name="TextBox 36">
            <a:extLst>
              <a:ext uri="{FF2B5EF4-FFF2-40B4-BE49-F238E27FC236}">
                <a16:creationId xmlns:a16="http://schemas.microsoft.com/office/drawing/2014/main" id="{16EEC682-550C-E1FB-9057-7EE19462EDA4}"/>
              </a:ext>
            </a:extLst>
          </p:cNvPr>
          <p:cNvSpPr txBox="1"/>
          <p:nvPr/>
        </p:nvSpPr>
        <p:spPr>
          <a:xfrm>
            <a:off x="8514492" y="1500263"/>
            <a:ext cx="2791551" cy="498598"/>
          </a:xfrm>
          <a:prstGeom prst="rect">
            <a:avLst/>
          </a:prstGeom>
          <a:noFill/>
        </p:spPr>
        <p:txBody>
          <a:bodyPr wrap="square" lIns="0" tIns="0" rIns="0" bIns="0" rtlCol="0">
            <a:spAutoFit/>
          </a:bodyPr>
          <a:lstStyle>
            <a:defPPr>
              <a:defRPr lang="en-US"/>
            </a:defPPr>
            <a:lvl1pPr marR="0" lvl="0" indent="0" algn="ctr" fontAlgn="auto">
              <a:lnSpc>
                <a:spcPct val="90000"/>
              </a:lnSpc>
              <a:spcBef>
                <a:spcPts val="0"/>
              </a:spcBef>
              <a:spcAft>
                <a:spcPts val="0"/>
              </a:spcAft>
              <a:buClrTx/>
              <a:buSzTx/>
              <a:buFontTx/>
              <a:buNone/>
              <a:tabLst/>
              <a:defRPr>
                <a:solidFill>
                  <a:srgbClr val="C5B4E3"/>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tx1"/>
                </a:solidFill>
                <a:effectLst/>
                <a:uLnTx/>
                <a:uFillTx/>
                <a:latin typeface="Segoe UI" panose="020B0502040204020203" pitchFamily="34" charset="0"/>
                <a:ea typeface="+mn-ea"/>
                <a:cs typeface="Segoe UI" panose="020B0502040204020203" pitchFamily="34" charset="0"/>
              </a:rPr>
              <a:t>Enterprise Requirements for the Era of AI</a:t>
            </a:r>
          </a:p>
        </p:txBody>
      </p:sp>
      <p:sp>
        <p:nvSpPr>
          <p:cNvPr id="38" name="TextBox 37">
            <a:extLst>
              <a:ext uri="{FF2B5EF4-FFF2-40B4-BE49-F238E27FC236}">
                <a16:creationId xmlns:a16="http://schemas.microsoft.com/office/drawing/2014/main" id="{8D6B16B9-357F-1DE5-77C9-8900C31C67D4}"/>
              </a:ext>
            </a:extLst>
          </p:cNvPr>
          <p:cNvSpPr txBox="1"/>
          <p:nvPr/>
        </p:nvSpPr>
        <p:spPr>
          <a:xfrm>
            <a:off x="8503860" y="4878153"/>
            <a:ext cx="3047827"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panose="020B0502040204020203" pitchFamily="34" charset="0"/>
                <a:ea typeface="+mn-ea"/>
                <a:cs typeface="Segoe UI" panose="020B0502040204020203" pitchFamily="34" charset="0"/>
              </a:rPr>
              <a:t>Cloud Native Engine</a:t>
            </a:r>
          </a:p>
        </p:txBody>
      </p:sp>
      <p:sp>
        <p:nvSpPr>
          <p:cNvPr id="39" name="TextBox 38">
            <a:extLst>
              <a:ext uri="{FF2B5EF4-FFF2-40B4-BE49-F238E27FC236}">
                <a16:creationId xmlns:a16="http://schemas.microsoft.com/office/drawing/2014/main" id="{DB06085C-096A-433E-1FA0-44065E8D21EE}"/>
              </a:ext>
            </a:extLst>
          </p:cNvPr>
          <p:cNvSpPr txBox="1"/>
          <p:nvPr/>
        </p:nvSpPr>
        <p:spPr>
          <a:xfrm>
            <a:off x="473299" y="2226143"/>
            <a:ext cx="3412529" cy="1421928"/>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Comprehensive Generative AI outcomes with data from all sources and types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Eliminate data silos with scalable, reliable, secure data</a:t>
            </a:r>
          </a:p>
        </p:txBody>
      </p:sp>
      <p:pic>
        <p:nvPicPr>
          <p:cNvPr id="40" name="Picture 2" descr="Image result for cloud native database image site:microsoft.com">
            <a:extLst>
              <a:ext uri="{FF2B5EF4-FFF2-40B4-BE49-F238E27FC236}">
                <a16:creationId xmlns:a16="http://schemas.microsoft.com/office/drawing/2014/main" id="{E80DF288-024B-5C32-3D18-AB4B31725A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866" t="12470" r="18966" b="12972"/>
          <a:stretch/>
        </p:blipFill>
        <p:spPr bwMode="auto">
          <a:xfrm>
            <a:off x="9270826" y="3713117"/>
            <a:ext cx="1541176" cy="978336"/>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FE957EE0-6038-E55E-BC6A-1B0E7389DD88}"/>
              </a:ext>
            </a:extLst>
          </p:cNvPr>
          <p:cNvSpPr txBox="1"/>
          <p:nvPr/>
        </p:nvSpPr>
        <p:spPr>
          <a:xfrm>
            <a:off x="415574" y="355911"/>
            <a:ext cx="11221739" cy="71414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defTabSz="932742">
              <a:lnSpc>
                <a:spcPct val="100000"/>
              </a:lnSpc>
              <a:spcBef>
                <a:spcPct val="0"/>
              </a:spcBef>
              <a:buNone/>
              <a:defRPr lang="en-US" sz="3600" b="0" cap="none" spc="-50" baseline="0" dirty="0" smtClean="0">
                <a:ln w="3175">
                  <a:noFill/>
                </a:ln>
                <a:solidFill>
                  <a:schemeClr val="accent1"/>
                </a:solidFill>
                <a:effectLst/>
                <a:latin typeface="Segoe UI Semibold"/>
                <a:cs typeface="Segoe UI"/>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Segoe UI Semibold"/>
                <a:ea typeface="+mn-ea"/>
                <a:cs typeface="Segoe UI"/>
              </a:rPr>
              <a:t>Azure SQL and AI</a:t>
            </a:r>
          </a:p>
        </p:txBody>
      </p:sp>
      <p:sp>
        <p:nvSpPr>
          <p:cNvPr id="42" name="Rounded Rectangle 5">
            <a:extLst>
              <a:ext uri="{FF2B5EF4-FFF2-40B4-BE49-F238E27FC236}">
                <a16:creationId xmlns:a16="http://schemas.microsoft.com/office/drawing/2014/main" id="{D0D27027-057B-B903-E3F7-EEC461B054D4}"/>
              </a:ext>
              <a:ext uri="{C183D7F6-B498-43B3-948B-1728B52AA6E4}">
                <adec:decorative xmlns:adec="http://schemas.microsoft.com/office/drawing/2017/decorative" val="1"/>
              </a:ext>
            </a:extLst>
          </p:cNvPr>
          <p:cNvSpPr/>
          <p:nvPr/>
        </p:nvSpPr>
        <p:spPr bwMode="auto">
          <a:xfrm>
            <a:off x="4376757" y="1372914"/>
            <a:ext cx="3412529" cy="419593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43" name="TextBox 42">
            <a:extLst>
              <a:ext uri="{FF2B5EF4-FFF2-40B4-BE49-F238E27FC236}">
                <a16:creationId xmlns:a16="http://schemas.microsoft.com/office/drawing/2014/main" id="{D0013B12-52C1-2DA8-AF3A-84A9A1DB8BB0}"/>
              </a:ext>
            </a:extLst>
          </p:cNvPr>
          <p:cNvSpPr txBox="1"/>
          <p:nvPr/>
        </p:nvSpPr>
        <p:spPr>
          <a:xfrm>
            <a:off x="4382073" y="1512795"/>
            <a:ext cx="3351492" cy="498598"/>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a:ea typeface="+mn-ea"/>
                <a:cs typeface="Segoe UI"/>
              </a:rPr>
              <a:t>Simplified Human Interaction with reliable AI assistance</a:t>
            </a:r>
          </a:p>
        </p:txBody>
      </p:sp>
      <p:sp>
        <p:nvSpPr>
          <p:cNvPr id="44" name="TextBox 43">
            <a:extLst>
              <a:ext uri="{FF2B5EF4-FFF2-40B4-BE49-F238E27FC236}">
                <a16:creationId xmlns:a16="http://schemas.microsoft.com/office/drawing/2014/main" id="{791CFCFD-997E-48FE-80FE-578BB3791593}"/>
              </a:ext>
            </a:extLst>
          </p:cNvPr>
          <p:cNvSpPr txBox="1"/>
          <p:nvPr/>
        </p:nvSpPr>
        <p:spPr>
          <a:xfrm>
            <a:off x="4446341" y="4878153"/>
            <a:ext cx="3243818" cy="246221"/>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Segoe UI"/>
              </a:rPr>
              <a:t>CoPilots and Vector Search</a:t>
            </a:r>
          </a:p>
        </p:txBody>
      </p:sp>
      <p:pic>
        <p:nvPicPr>
          <p:cNvPr id="45" name="Picture 44">
            <a:extLst>
              <a:ext uri="{FF2B5EF4-FFF2-40B4-BE49-F238E27FC236}">
                <a16:creationId xmlns:a16="http://schemas.microsoft.com/office/drawing/2014/main" id="{09AF0221-D255-16CD-F18F-914A96AB8179}"/>
              </a:ext>
            </a:extLst>
          </p:cNvPr>
          <p:cNvPicPr>
            <a:picLocks noChangeAspect="1"/>
          </p:cNvPicPr>
          <p:nvPr/>
        </p:nvPicPr>
        <p:blipFill rotWithShape="1">
          <a:blip r:embed="rId4"/>
          <a:srcRect t="26097" b="3497"/>
          <a:stretch/>
        </p:blipFill>
        <p:spPr>
          <a:xfrm>
            <a:off x="5405105" y="3858224"/>
            <a:ext cx="1224295" cy="861970"/>
          </a:xfrm>
          <a:prstGeom prst="rect">
            <a:avLst/>
          </a:prstGeom>
        </p:spPr>
      </p:pic>
      <p:sp>
        <p:nvSpPr>
          <p:cNvPr id="46" name="TextBox 45">
            <a:extLst>
              <a:ext uri="{FF2B5EF4-FFF2-40B4-BE49-F238E27FC236}">
                <a16:creationId xmlns:a16="http://schemas.microsoft.com/office/drawing/2014/main" id="{8C354F41-F7AF-957D-161F-C8EEB3A62526}"/>
              </a:ext>
            </a:extLst>
          </p:cNvPr>
          <p:cNvSpPr txBox="1"/>
          <p:nvPr/>
        </p:nvSpPr>
        <p:spPr>
          <a:xfrm>
            <a:off x="4368881" y="2293750"/>
            <a:ext cx="3412528" cy="1643527"/>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Natural Language Interaction  </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Accurate Responses </a:t>
            </a:r>
            <a:r>
              <a:rPr kumimoji="0" lang="en-US" sz="1600" b="0" i="0" u="none" strike="noStrike" kern="1200" cap="none" spc="0" normalizeH="0" baseline="0" noProof="0" dirty="0">
                <a:ln>
                  <a:noFill/>
                </a:ln>
                <a:solidFill>
                  <a:schemeClr val="accent1"/>
                </a:solidFill>
                <a:effectLst/>
                <a:uLnTx/>
                <a:uFillTx/>
                <a:latin typeface="Segoe UI"/>
                <a:ea typeface="+mn-ea"/>
                <a:cs typeface="Segoe UI"/>
              </a:rPr>
              <a:t>leveraging relevant data and context</a:t>
            </a:r>
          </a:p>
          <a:p>
            <a:pPr marL="0" marR="0" lvl="0" indent="0" algn="ctr" defTabSz="914400" rtl="0" eaLnBrk="1" fontAlgn="auto" latinLnBrk="0" hangingPunct="1">
              <a:lnSpc>
                <a:spcPct val="90000"/>
              </a:lnSpc>
              <a:spcBef>
                <a:spcPts val="0"/>
              </a:spcBef>
              <a:spcAft>
                <a:spcPts val="0"/>
              </a:spcAft>
              <a:buClrTx/>
              <a:buSzTx/>
              <a:buFontTx/>
              <a:buNone/>
              <a:tabLst/>
              <a:defRPr/>
            </a:pPr>
            <a:endParaRPr lang="en-US" sz="1600" dirty="0">
              <a:solidFill>
                <a:schemeClr val="accent1"/>
              </a:solidFill>
              <a:latin typeface="Segoe UI"/>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a:rPr>
              <a:t>Azure</a:t>
            </a:r>
            <a:r>
              <a:rPr kumimoji="0" lang="en-US" sz="1600" b="0" i="0" u="none" strike="noStrike" kern="1200" cap="none" spc="0" normalizeH="0" noProof="0" dirty="0">
                <a:ln>
                  <a:noFill/>
                </a:ln>
                <a:solidFill>
                  <a:schemeClr val="accent1"/>
                </a:solidFill>
                <a:effectLst/>
                <a:uLnTx/>
                <a:uFillTx/>
                <a:latin typeface="Segoe UI"/>
                <a:ea typeface="+mn-ea"/>
                <a:cs typeface="Segoe UI"/>
              </a:rPr>
              <a:t> Cognitive Search+SQL</a:t>
            </a:r>
            <a:endParaRPr kumimoji="0" lang="en-US" sz="1600" b="0" i="0" u="none" strike="noStrike" kern="1200" cap="none" spc="0" normalizeH="0" baseline="0" noProof="0" dirty="0">
              <a:ln>
                <a:noFill/>
              </a:ln>
              <a:solidFill>
                <a:schemeClr val="accent1"/>
              </a:solidFill>
              <a:effectLst/>
              <a:uLnTx/>
              <a:uFillTx/>
              <a:latin typeface="Segoe UI"/>
              <a:ea typeface="+mn-ea"/>
              <a:cs typeface="Segoe UI"/>
            </a:endParaRP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5B4E3"/>
              </a:solidFill>
              <a:effectLst/>
              <a:uLnTx/>
              <a:uFillTx/>
              <a:latin typeface="Segoe UI" panose="020B0502040204020203" pitchFamily="34" charset="0"/>
              <a:ea typeface="+mn-ea"/>
              <a:cs typeface="Segoe UI" panose="020B0502040204020203" pitchFamily="34" charset="0"/>
            </a:endParaRPr>
          </a:p>
        </p:txBody>
      </p:sp>
      <p:sp>
        <p:nvSpPr>
          <p:cNvPr id="47" name="TextBox 46">
            <a:extLst>
              <a:ext uri="{FF2B5EF4-FFF2-40B4-BE49-F238E27FC236}">
                <a16:creationId xmlns:a16="http://schemas.microsoft.com/office/drawing/2014/main" id="{FEF94AA8-4EDB-2DD3-FABA-1A4127325307}"/>
              </a:ext>
            </a:extLst>
          </p:cNvPr>
          <p:cNvSpPr txBox="1"/>
          <p:nvPr/>
        </p:nvSpPr>
        <p:spPr>
          <a:xfrm>
            <a:off x="929142" y="1500081"/>
            <a:ext cx="2439332" cy="590931"/>
          </a:xfrm>
          <a:prstGeom prst="rect">
            <a:avLst/>
          </a:prstGeom>
          <a:noFill/>
        </p:spPr>
        <p:txBody>
          <a:bodyPr wrap="square">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Flexible, Real-time Data Accessibility</a:t>
            </a:r>
          </a:p>
        </p:txBody>
      </p:sp>
      <p:grpSp>
        <p:nvGrpSpPr>
          <p:cNvPr id="48" name="Group 47">
            <a:extLst>
              <a:ext uri="{FF2B5EF4-FFF2-40B4-BE49-F238E27FC236}">
                <a16:creationId xmlns:a16="http://schemas.microsoft.com/office/drawing/2014/main" id="{C3BC3F1E-14F3-2FF9-95BF-C3D065F627A2}"/>
              </a:ext>
            </a:extLst>
          </p:cNvPr>
          <p:cNvGrpSpPr/>
          <p:nvPr/>
        </p:nvGrpSpPr>
        <p:grpSpPr>
          <a:xfrm>
            <a:off x="473299" y="5841968"/>
            <a:ext cx="11221739" cy="495168"/>
            <a:chOff x="473299" y="5841968"/>
            <a:chExt cx="11221739" cy="495168"/>
          </a:xfrm>
        </p:grpSpPr>
        <p:sp>
          <p:nvSpPr>
            <p:cNvPr id="49" name="Rounded Rectangle 5">
              <a:extLst>
                <a:ext uri="{FF2B5EF4-FFF2-40B4-BE49-F238E27FC236}">
                  <a16:creationId xmlns:a16="http://schemas.microsoft.com/office/drawing/2014/main" id="{3D070F70-F5FE-77F2-B9A7-11B38B6BACDB}"/>
                </a:ext>
                <a:ext uri="{C183D7F6-B498-43B3-948B-1728B52AA6E4}">
                  <adec:decorative xmlns:adec="http://schemas.microsoft.com/office/drawing/2017/decorative" val="1"/>
                </a:ext>
              </a:extLst>
            </p:cNvPr>
            <p:cNvSpPr/>
            <p:nvPr/>
          </p:nvSpPr>
          <p:spPr bwMode="auto">
            <a:xfrm flipV="1">
              <a:off x="473299" y="5841968"/>
              <a:ext cx="11221739" cy="495168"/>
            </a:xfrm>
            <a:prstGeom prst="roundRect">
              <a:avLst>
                <a:gd name="adj" fmla="val 2796"/>
              </a:avLst>
            </a:prstGeom>
            <a:solidFill>
              <a:schemeClr val="bg1">
                <a:lumMod val="95000"/>
              </a:schemeClr>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50" name="TextBox 49">
              <a:extLst>
                <a:ext uri="{FF2B5EF4-FFF2-40B4-BE49-F238E27FC236}">
                  <a16:creationId xmlns:a16="http://schemas.microsoft.com/office/drawing/2014/main" id="{3FB27159-8E10-BDF3-3DFA-75DEC73BEFD8}"/>
                </a:ext>
              </a:extLst>
            </p:cNvPr>
            <p:cNvSpPr txBox="1"/>
            <p:nvPr/>
          </p:nvSpPr>
          <p:spPr>
            <a:xfrm>
              <a:off x="473300" y="5961315"/>
              <a:ext cx="11150584" cy="246221"/>
            </a:xfrm>
            <a:prstGeom prst="rect">
              <a:avLst/>
            </a:prstGeom>
            <a:noFill/>
            <a:ln>
              <a:noFill/>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Data Foundations to Accelerate time-to-market for AI Apps Development </a:t>
              </a:r>
              <a:r>
                <a:rPr kumimoji="0" lang="en-US" sz="1600" b="0" i="0" u="none" strike="noStrike" kern="1200" cap="none" spc="0" normalizeH="0" baseline="0" noProof="0" dirty="0">
                  <a:ln>
                    <a:noFill/>
                  </a:ln>
                  <a:solidFill>
                    <a:schemeClr val="accent1"/>
                  </a:solidFill>
                  <a:effectLst/>
                  <a:uLnTx/>
                  <a:uFillTx/>
                  <a:latin typeface="Segoe UI"/>
                  <a:ea typeface="+mn-ea"/>
                  <a:cs typeface="Segoe UI"/>
                </a:rPr>
                <a:t>​</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grpSp>
      <p:sp>
        <p:nvSpPr>
          <p:cNvPr id="51" name="TextBox 50">
            <a:extLst>
              <a:ext uri="{FF2B5EF4-FFF2-40B4-BE49-F238E27FC236}">
                <a16:creationId xmlns:a16="http://schemas.microsoft.com/office/drawing/2014/main" id="{4C7D7238-EFC8-FF18-7FA4-685BA9D76509}"/>
              </a:ext>
            </a:extLst>
          </p:cNvPr>
          <p:cNvSpPr txBox="1"/>
          <p:nvPr/>
        </p:nvSpPr>
        <p:spPr>
          <a:xfrm>
            <a:off x="747358" y="4773979"/>
            <a:ext cx="288922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Fully Managed and Scalable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accent1"/>
                </a:solidFill>
                <a:effectLst/>
                <a:uLnTx/>
                <a:uFillTx/>
                <a:latin typeface="Segoe UI"/>
                <a:ea typeface="+mn-ea"/>
                <a:cs typeface="+mn-cs"/>
              </a:rPr>
              <a:t>Built-in Open AI integration</a:t>
            </a:r>
          </a:p>
        </p:txBody>
      </p:sp>
      <p:sp>
        <p:nvSpPr>
          <p:cNvPr id="52" name="TextBox 51">
            <a:extLst>
              <a:ext uri="{FF2B5EF4-FFF2-40B4-BE49-F238E27FC236}">
                <a16:creationId xmlns:a16="http://schemas.microsoft.com/office/drawing/2014/main" id="{79A590B3-F236-29DC-B95B-C3036F64DBA1}"/>
              </a:ext>
            </a:extLst>
          </p:cNvPr>
          <p:cNvSpPr txBox="1"/>
          <p:nvPr/>
        </p:nvSpPr>
        <p:spPr>
          <a:xfrm>
            <a:off x="8306019" y="2307833"/>
            <a:ext cx="3412529" cy="115416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Scalability</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mn-cs"/>
              </a:rPr>
              <a:t>SLA-backed</a:t>
            </a: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 </a:t>
            </a:r>
            <a:r>
              <a:rPr kumimoji="0" lang="en-US" sz="1600" b="0" i="0" u="none" strike="noStrike" kern="1200" cap="none" spc="0" normalizeH="0" baseline="0" noProof="0" dirty="0">
                <a:ln>
                  <a:noFill/>
                </a:ln>
                <a:solidFill>
                  <a:schemeClr val="accent1"/>
                </a:solidFill>
                <a:effectLst/>
                <a:uLnTx/>
                <a:uFillTx/>
                <a:latin typeface="Segoe UI"/>
                <a:ea typeface="+mn-ea"/>
                <a:cs typeface="+mn-cs"/>
              </a:rPr>
              <a:t>Business Continuity </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Built-in Security and Compliance</a:t>
            </a:r>
          </a:p>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600" b="0" i="0" u="none" strike="noStrike" kern="1200" cap="none" spc="0" normalizeH="0" baseline="0" noProof="0" dirty="0">
                <a:ln>
                  <a:noFill/>
                </a:ln>
                <a:solidFill>
                  <a:schemeClr val="accent1"/>
                </a:solidFill>
                <a:effectLst/>
                <a:uLnTx/>
                <a:uFillTx/>
                <a:latin typeface="Segoe UI"/>
                <a:ea typeface="+mn-ea"/>
                <a:cs typeface="Segoe UI" panose="020B0502040204020203" pitchFamily="34" charset="0"/>
              </a:rPr>
              <a:t>Cost Effective</a:t>
            </a:r>
            <a:endParaRPr kumimoji="0" lang="en-US" sz="1600" b="0" i="0" u="none" strike="noStrike" kern="1200" cap="none" spc="0" normalizeH="0" baseline="0" noProof="0" dirty="0">
              <a:ln>
                <a:noFill/>
              </a:ln>
              <a:solidFill>
                <a:schemeClr val="accent1"/>
              </a:solidFill>
              <a:effectLst/>
              <a:uLnTx/>
              <a:uFillTx/>
              <a:latin typeface="Segoe UI"/>
              <a:ea typeface="+mn-ea"/>
            </a:endParaRPr>
          </a:p>
        </p:txBody>
      </p:sp>
      <p:pic>
        <p:nvPicPr>
          <p:cNvPr id="53" name="Graphic 52">
            <a:extLst>
              <a:ext uri="{FF2B5EF4-FFF2-40B4-BE49-F238E27FC236}">
                <a16:creationId xmlns:a16="http://schemas.microsoft.com/office/drawing/2014/main" id="{FDCBF7AC-C042-8FA8-BA36-20A6718BC8F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19525" y="3763985"/>
            <a:ext cx="858566" cy="858566"/>
          </a:xfrm>
          <a:prstGeom prst="rect">
            <a:avLst/>
          </a:prstGeom>
        </p:spPr>
      </p:pic>
      <p:sp>
        <p:nvSpPr>
          <p:cNvPr id="54" name="TextBox 53">
            <a:extLst>
              <a:ext uri="{FF2B5EF4-FFF2-40B4-BE49-F238E27FC236}">
                <a16:creationId xmlns:a16="http://schemas.microsoft.com/office/drawing/2014/main" id="{DFDC923C-6564-DFA5-8867-B8A864BF1EFE}"/>
              </a:ext>
            </a:extLst>
          </p:cNvPr>
          <p:cNvSpPr txBox="1"/>
          <p:nvPr/>
        </p:nvSpPr>
        <p:spPr>
          <a:xfrm>
            <a:off x="9599364" y="225846"/>
            <a:ext cx="2592636"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chemeClr val="accent1"/>
                </a:solidFill>
                <a:effectLst/>
                <a:uLnTx/>
                <a:uFillTx/>
                <a:latin typeface="Segoe UI"/>
                <a:ea typeface="+mn-ea"/>
                <a:cs typeface="+mn-cs"/>
              </a:rPr>
              <a:t>https://aka.ms/sql-ai</a:t>
            </a:r>
          </a:p>
        </p:txBody>
      </p:sp>
    </p:spTree>
    <p:extLst>
      <p:ext uri="{BB962C8B-B14F-4D97-AF65-F5344CB8AC3E}">
        <p14:creationId xmlns:p14="http://schemas.microsoft.com/office/powerpoint/2010/main" val="115786660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F75-958E-4224-FA17-004FDD16BBA7}"/>
              </a:ext>
            </a:extLst>
          </p:cNvPr>
          <p:cNvSpPr>
            <a:spLocks noGrp="1"/>
          </p:cNvSpPr>
          <p:nvPr>
            <p:ph type="title"/>
          </p:nvPr>
        </p:nvSpPr>
        <p:spPr/>
        <p:txBody>
          <a:bodyPr/>
          <a:lstStyle/>
          <a:p>
            <a:r>
              <a:rPr lang="en-US" dirty="0"/>
              <a:t>Basic Architecture</a:t>
            </a:r>
          </a:p>
        </p:txBody>
      </p:sp>
      <p:pic>
        <p:nvPicPr>
          <p:cNvPr id="5" name="Graphic 4">
            <a:extLst>
              <a:ext uri="{FF2B5EF4-FFF2-40B4-BE49-F238E27FC236}">
                <a16:creationId xmlns:a16="http://schemas.microsoft.com/office/drawing/2014/main" id="{410738D4-71AD-0EBE-484A-E576DAF78F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1839452"/>
            <a:ext cx="820129" cy="820129"/>
          </a:xfrm>
          <a:prstGeom prst="rect">
            <a:avLst/>
          </a:prstGeom>
        </p:spPr>
      </p:pic>
      <p:sp>
        <p:nvSpPr>
          <p:cNvPr id="12" name="Rectangle 11">
            <a:extLst>
              <a:ext uri="{FF2B5EF4-FFF2-40B4-BE49-F238E27FC236}">
                <a16:creationId xmlns:a16="http://schemas.microsoft.com/office/drawing/2014/main" id="{1DD73FDA-F728-F011-D7D7-8880555F05FC}"/>
              </a:ext>
            </a:extLst>
          </p:cNvPr>
          <p:cNvSpPr/>
          <p:nvPr/>
        </p:nvSpPr>
        <p:spPr bwMode="auto">
          <a:xfrm>
            <a:off x="2707554" y="3075458"/>
            <a:ext cx="1374951" cy="73520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Gateway</a:t>
            </a:r>
          </a:p>
        </p:txBody>
      </p:sp>
      <p:sp>
        <p:nvSpPr>
          <p:cNvPr id="13" name="Rectangle 12">
            <a:extLst>
              <a:ext uri="{FF2B5EF4-FFF2-40B4-BE49-F238E27FC236}">
                <a16:creationId xmlns:a16="http://schemas.microsoft.com/office/drawing/2014/main" id="{D333C660-0B66-2060-E6C8-039B455FD2B7}"/>
              </a:ext>
            </a:extLst>
          </p:cNvPr>
          <p:cNvSpPr/>
          <p:nvPr/>
        </p:nvSpPr>
        <p:spPr bwMode="auto">
          <a:xfrm>
            <a:off x="5410204" y="1197254"/>
            <a:ext cx="3687745" cy="4491613"/>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CE9E1017-D475-5F84-B002-6F093B7E3E29}"/>
              </a:ext>
            </a:extLst>
          </p:cNvPr>
          <p:cNvGrpSpPr>
            <a:grpSpLocks noChangeAspect="1"/>
          </p:cNvGrpSpPr>
          <p:nvPr/>
        </p:nvGrpSpPr>
        <p:grpSpPr>
          <a:xfrm>
            <a:off x="480295" y="3152000"/>
            <a:ext cx="738663" cy="553998"/>
            <a:chOff x="11134725" y="2487613"/>
            <a:chExt cx="495300" cy="371475"/>
          </a:xfrm>
        </p:grpSpPr>
        <p:sp>
          <p:nvSpPr>
            <p:cNvPr id="27" name="Rectangle 225">
              <a:extLst>
                <a:ext uri="{FF2B5EF4-FFF2-40B4-BE49-F238E27FC236}">
                  <a16:creationId xmlns:a16="http://schemas.microsoft.com/office/drawing/2014/main" id="{C28D23DB-46B2-767F-7396-A5824E09129E}"/>
                </a:ext>
              </a:extLst>
            </p:cNvPr>
            <p:cNvSpPr>
              <a:spLocks noChangeArrowheads="1"/>
            </p:cNvSpPr>
            <p:nvPr/>
          </p:nvSpPr>
          <p:spPr bwMode="auto">
            <a:xfrm>
              <a:off x="11134725" y="2487613"/>
              <a:ext cx="495300" cy="371475"/>
            </a:xfrm>
            <a:prstGeom prst="rect">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8" name="Rectangle 226">
              <a:extLst>
                <a:ext uri="{FF2B5EF4-FFF2-40B4-BE49-F238E27FC236}">
                  <a16:creationId xmlns:a16="http://schemas.microsoft.com/office/drawing/2014/main" id="{3AD6728D-5535-4739-358A-EEF155ECF6B5}"/>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29" name="Oval 227">
              <a:extLst>
                <a:ext uri="{FF2B5EF4-FFF2-40B4-BE49-F238E27FC236}">
                  <a16:creationId xmlns:a16="http://schemas.microsoft.com/office/drawing/2014/main" id="{58B91F55-673E-C9BF-F174-73A30D1A3F54}"/>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0" name="Oval 228">
              <a:extLst>
                <a:ext uri="{FF2B5EF4-FFF2-40B4-BE49-F238E27FC236}">
                  <a16:creationId xmlns:a16="http://schemas.microsoft.com/office/drawing/2014/main" id="{DE90D773-C378-A8C3-DB64-70D8289DF991}"/>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1" name="Oval 229">
              <a:extLst>
                <a:ext uri="{FF2B5EF4-FFF2-40B4-BE49-F238E27FC236}">
                  <a16:creationId xmlns:a16="http://schemas.microsoft.com/office/drawing/2014/main" id="{33E89BB6-78F6-634B-A111-6A2681DB864E}"/>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2" name="Rectangle 230">
              <a:extLst>
                <a:ext uri="{FF2B5EF4-FFF2-40B4-BE49-F238E27FC236}">
                  <a16:creationId xmlns:a16="http://schemas.microsoft.com/office/drawing/2014/main" id="{34779CEB-D46B-1AFE-E6D9-C19CF7BDF010}"/>
                </a:ext>
              </a:extLst>
            </p:cNvPr>
            <p:cNvSpPr>
              <a:spLocks noChangeArrowheads="1"/>
            </p:cNvSpPr>
            <p:nvPr/>
          </p:nvSpPr>
          <p:spPr bwMode="auto">
            <a:xfrm>
              <a:off x="11228388" y="2595563"/>
              <a:ext cx="76200"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3" name="Rectangle 231">
              <a:extLst>
                <a:ext uri="{FF2B5EF4-FFF2-40B4-BE49-F238E27FC236}">
                  <a16:creationId xmlns:a16="http://schemas.microsoft.com/office/drawing/2014/main" id="{2842E86E-A915-B850-0D7F-2E440346F3DE}"/>
                </a:ext>
              </a:extLst>
            </p:cNvPr>
            <p:cNvSpPr>
              <a:spLocks noChangeArrowheads="1"/>
            </p:cNvSpPr>
            <p:nvPr/>
          </p:nvSpPr>
          <p:spPr bwMode="auto">
            <a:xfrm>
              <a:off x="11344275" y="2595563"/>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4" name="Rectangle 232">
              <a:extLst>
                <a:ext uri="{FF2B5EF4-FFF2-40B4-BE49-F238E27FC236}">
                  <a16:creationId xmlns:a16="http://schemas.microsoft.com/office/drawing/2014/main" id="{A625598A-0AEE-905A-A756-53068F17F362}"/>
                </a:ext>
              </a:extLst>
            </p:cNvPr>
            <p:cNvSpPr>
              <a:spLocks noChangeArrowheads="1"/>
            </p:cNvSpPr>
            <p:nvPr/>
          </p:nvSpPr>
          <p:spPr bwMode="auto">
            <a:xfrm>
              <a:off x="11460163" y="2595563"/>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5" name="Rectangle 233">
              <a:extLst>
                <a:ext uri="{FF2B5EF4-FFF2-40B4-BE49-F238E27FC236}">
                  <a16:creationId xmlns:a16="http://schemas.microsoft.com/office/drawing/2014/main" id="{34021460-AF40-8D19-9FED-68117D936BA7}"/>
                </a:ext>
              </a:extLst>
            </p:cNvPr>
            <p:cNvSpPr>
              <a:spLocks noChangeArrowheads="1"/>
            </p:cNvSpPr>
            <p:nvPr/>
          </p:nvSpPr>
          <p:spPr bwMode="auto">
            <a:xfrm>
              <a:off x="11228388" y="2719388"/>
              <a:ext cx="76200"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6" name="Rectangle 234">
              <a:extLst>
                <a:ext uri="{FF2B5EF4-FFF2-40B4-BE49-F238E27FC236}">
                  <a16:creationId xmlns:a16="http://schemas.microsoft.com/office/drawing/2014/main" id="{5F8D3FD9-5A45-20A5-126E-6EA481FCEA64}"/>
                </a:ext>
              </a:extLst>
            </p:cNvPr>
            <p:cNvSpPr>
              <a:spLocks noChangeArrowheads="1"/>
            </p:cNvSpPr>
            <p:nvPr/>
          </p:nvSpPr>
          <p:spPr bwMode="auto">
            <a:xfrm>
              <a:off x="11344275" y="2719388"/>
              <a:ext cx="77788" cy="7778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37" name="Rectangle 235">
              <a:extLst>
                <a:ext uri="{FF2B5EF4-FFF2-40B4-BE49-F238E27FC236}">
                  <a16:creationId xmlns:a16="http://schemas.microsoft.com/office/drawing/2014/main" id="{CF8FCCDB-E010-E73F-B734-173DBD319C0B}"/>
                </a:ext>
              </a:extLst>
            </p:cNvPr>
            <p:cNvSpPr>
              <a:spLocks noChangeArrowheads="1"/>
            </p:cNvSpPr>
            <p:nvPr/>
          </p:nvSpPr>
          <p:spPr bwMode="auto">
            <a:xfrm>
              <a:off x="11460163" y="2719388"/>
              <a:ext cx="77788" cy="77788"/>
            </a:xfrm>
            <a:prstGeom prst="rect">
              <a:avLst/>
            </a:prstGeom>
            <a:solidFill>
              <a:sysClr val="windowText" lastClr="000000"/>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cxnSp>
        <p:nvCxnSpPr>
          <p:cNvPr id="39" name="Straight Arrow Connector 38">
            <a:extLst>
              <a:ext uri="{FF2B5EF4-FFF2-40B4-BE49-F238E27FC236}">
                <a16:creationId xmlns:a16="http://schemas.microsoft.com/office/drawing/2014/main" id="{44B3DBEC-E5C2-6146-06B3-32E6D11A3427}"/>
              </a:ext>
            </a:extLst>
          </p:cNvPr>
          <p:cNvCxnSpPr>
            <a:stCxn id="27" idx="3"/>
            <a:endCxn id="12" idx="1"/>
          </p:cNvCxnSpPr>
          <p:nvPr/>
        </p:nvCxnSpPr>
        <p:spPr>
          <a:xfrm>
            <a:off x="1218958" y="3428999"/>
            <a:ext cx="1488596" cy="1406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1266125-00D1-5D1B-B552-35F00E693BC7}"/>
              </a:ext>
            </a:extLst>
          </p:cNvPr>
          <p:cNvSpPr txBox="1"/>
          <p:nvPr/>
        </p:nvSpPr>
        <p:spPr>
          <a:xfrm>
            <a:off x="6367069" y="803479"/>
            <a:ext cx="1632113" cy="307777"/>
          </a:xfrm>
          <a:prstGeom prst="rect">
            <a:avLst/>
          </a:prstGeom>
          <a:noFill/>
        </p:spPr>
        <p:txBody>
          <a:bodyPr wrap="none" lIns="0" tIns="0" rIns="0" bIns="0" rtlCol="0">
            <a:spAutoFit/>
          </a:bodyPr>
          <a:lstStyle/>
          <a:p>
            <a:pPr algn="l"/>
            <a:r>
              <a:rPr lang="en-US" sz="2000" dirty="0">
                <a:solidFill>
                  <a:schemeClr val="accent1"/>
                </a:solidFill>
                <a:latin typeface="+mj-lt"/>
              </a:rPr>
              <a:t>Logical Server</a:t>
            </a:r>
          </a:p>
        </p:txBody>
      </p:sp>
      <p:grpSp>
        <p:nvGrpSpPr>
          <p:cNvPr id="41" name="Group 40">
            <a:extLst>
              <a:ext uri="{FF2B5EF4-FFF2-40B4-BE49-F238E27FC236}">
                <a16:creationId xmlns:a16="http://schemas.microsoft.com/office/drawing/2014/main" id="{BC47FD0F-0D6A-CF84-3BCE-AE414C2EDD38}"/>
              </a:ext>
            </a:extLst>
          </p:cNvPr>
          <p:cNvGrpSpPr/>
          <p:nvPr/>
        </p:nvGrpSpPr>
        <p:grpSpPr>
          <a:xfrm>
            <a:off x="8070968" y="684627"/>
            <a:ext cx="457658" cy="426629"/>
            <a:chOff x="587828" y="3719272"/>
            <a:chExt cx="1442357" cy="1442360"/>
          </a:xfrm>
        </p:grpSpPr>
        <p:sp>
          <p:nvSpPr>
            <p:cNvPr id="42" name="Oval 41">
              <a:extLst>
                <a:ext uri="{FF2B5EF4-FFF2-40B4-BE49-F238E27FC236}">
                  <a16:creationId xmlns:a16="http://schemas.microsoft.com/office/drawing/2014/main" id="{9F33B6F7-3D5F-B32F-AFB6-4DF929DBC09C}"/>
                </a:ext>
              </a:extLst>
            </p:cNvPr>
            <p:cNvSpPr/>
            <p:nvPr/>
          </p:nvSpPr>
          <p:spPr bwMode="auto">
            <a:xfrm>
              <a:off x="587828" y="3719275"/>
              <a:ext cx="1442357" cy="1442357"/>
            </a:xfrm>
            <a:prstGeom prst="ellipse">
              <a:avLst/>
            </a:prstGeom>
            <a:solidFill>
              <a:schemeClr val="accent1"/>
            </a:solidFill>
            <a:ln w="12700" cap="rnd">
              <a:noFill/>
              <a:miter lim="800000"/>
              <a:headEnd/>
              <a:tailEnd/>
            </a:ln>
            <a:effectLst/>
          </p:spPr>
          <p:txBody>
            <a:bodyPr wrap="none" rtlCol="0" anchor="ct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43" name="Freeform: Shape 557">
              <a:extLst>
                <a:ext uri="{FF2B5EF4-FFF2-40B4-BE49-F238E27FC236}">
                  <a16:creationId xmlns:a16="http://schemas.microsoft.com/office/drawing/2014/main" id="{D9AC67BF-A0A0-8F17-D7DE-ABC33CB8FFD4}"/>
                </a:ext>
              </a:extLst>
            </p:cNvPr>
            <p:cNvSpPr/>
            <p:nvPr/>
          </p:nvSpPr>
          <p:spPr>
            <a:xfrm>
              <a:off x="1351541" y="4299010"/>
              <a:ext cx="235016" cy="85461"/>
            </a:xfrm>
            <a:custGeom>
              <a:avLst/>
              <a:gdLst>
                <a:gd name="connsiteX0" fmla="*/ 98239 w 104775"/>
                <a:gd name="connsiteY0" fmla="*/ 23098 h 38100"/>
                <a:gd name="connsiteX1" fmla="*/ 52519 w 104775"/>
                <a:gd name="connsiteY1" fmla="*/ 7858 h 38100"/>
                <a:gd name="connsiteX2" fmla="*/ 42042 w 104775"/>
                <a:gd name="connsiteY2" fmla="*/ 7858 h 38100"/>
                <a:gd name="connsiteX3" fmla="*/ 9657 w 104775"/>
                <a:gd name="connsiteY3" fmla="*/ 15478 h 38100"/>
                <a:gd name="connsiteX4" fmla="*/ 9657 w 104775"/>
                <a:gd name="connsiteY4" fmla="*/ 25003 h 38100"/>
                <a:gd name="connsiteX5" fmla="*/ 53472 w 104775"/>
                <a:gd name="connsiteY5" fmla="*/ 25003 h 38100"/>
                <a:gd name="connsiteX6" fmla="*/ 60139 w 104775"/>
                <a:gd name="connsiteY6" fmla="*/ 25956 h 38100"/>
                <a:gd name="connsiteX7" fmla="*/ 93477 w 104775"/>
                <a:gd name="connsiteY7" fmla="*/ 39291 h 38100"/>
                <a:gd name="connsiteX8" fmla="*/ 104907 w 104775"/>
                <a:gd name="connsiteY8" fmla="*/ 31671 h 38100"/>
                <a:gd name="connsiteX9" fmla="*/ 98239 w 104775"/>
                <a:gd name="connsiteY9" fmla="*/ 23098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38100">
                  <a:moveTo>
                    <a:pt x="98239" y="23098"/>
                  </a:moveTo>
                  <a:lnTo>
                    <a:pt x="52519" y="7858"/>
                  </a:lnTo>
                  <a:cubicBezTo>
                    <a:pt x="48709" y="6906"/>
                    <a:pt x="45852" y="6906"/>
                    <a:pt x="42042" y="7858"/>
                  </a:cubicBezTo>
                  <a:lnTo>
                    <a:pt x="9657" y="15478"/>
                  </a:lnTo>
                  <a:cubicBezTo>
                    <a:pt x="6799" y="17383"/>
                    <a:pt x="5847" y="21193"/>
                    <a:pt x="9657" y="25003"/>
                  </a:cubicBezTo>
                  <a:lnTo>
                    <a:pt x="53472" y="25003"/>
                  </a:lnTo>
                  <a:cubicBezTo>
                    <a:pt x="56329" y="25003"/>
                    <a:pt x="58234" y="25003"/>
                    <a:pt x="60139" y="25956"/>
                  </a:cubicBezTo>
                  <a:lnTo>
                    <a:pt x="93477" y="39291"/>
                  </a:lnTo>
                  <a:cubicBezTo>
                    <a:pt x="99192" y="41196"/>
                    <a:pt x="104907" y="37386"/>
                    <a:pt x="104907" y="31671"/>
                  </a:cubicBezTo>
                  <a:cubicBezTo>
                    <a:pt x="104907" y="27861"/>
                    <a:pt x="102049" y="24051"/>
                    <a:pt x="98239" y="23098"/>
                  </a:cubicBezTo>
                  <a:close/>
                </a:path>
              </a:pathLst>
            </a:custGeom>
            <a:solidFill>
              <a:schemeClr val="accent1"/>
            </a:solidFill>
            <a:ln w="9525" cap="flat">
              <a:noFill/>
              <a:prstDash val="solid"/>
              <a:miter/>
            </a:ln>
          </p:spPr>
          <p:txBody>
            <a:bodyPr rtlCol="0" anchor="ctr"/>
            <a:lstStyle/>
            <a:p>
              <a:endParaRPr lang="en-US" dirty="0"/>
            </a:p>
          </p:txBody>
        </p:sp>
        <p:sp>
          <p:nvSpPr>
            <p:cNvPr id="44" name="Freeform: Shape 558">
              <a:extLst>
                <a:ext uri="{FF2B5EF4-FFF2-40B4-BE49-F238E27FC236}">
                  <a16:creationId xmlns:a16="http://schemas.microsoft.com/office/drawing/2014/main" id="{98E3F846-632D-BD35-9398-8D468EF234B4}"/>
                </a:ext>
              </a:extLst>
            </p:cNvPr>
            <p:cNvSpPr/>
            <p:nvPr/>
          </p:nvSpPr>
          <p:spPr bwMode="auto">
            <a:xfrm>
              <a:off x="780395" y="3719272"/>
              <a:ext cx="1148310" cy="1418351"/>
            </a:xfrm>
            <a:custGeom>
              <a:avLst/>
              <a:gdLst>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530848 w 1148301"/>
                <a:gd name="connsiteY6" fmla="*/ 1441282 h 1442358"/>
                <a:gd name="connsiteX7" fmla="*/ 618980 w 1148301"/>
                <a:gd name="connsiteY7" fmla="*/ 1435407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42358"/>
                <a:gd name="connsiteX1" fmla="*/ 673956 w 1148301"/>
                <a:gd name="connsiteY1" fmla="*/ 1427706 h 1442358"/>
                <a:gd name="connsiteX2" fmla="*/ 528613 w 1148301"/>
                <a:gd name="connsiteY2" fmla="*/ 1442358 h 1442358"/>
                <a:gd name="connsiteX3" fmla="*/ 454877 w 1148301"/>
                <a:gd name="connsiteY3" fmla="*/ 1438635 h 1442358"/>
                <a:gd name="connsiteX4" fmla="*/ 438619 w 1148301"/>
                <a:gd name="connsiteY4" fmla="*/ 1436154 h 1442358"/>
                <a:gd name="connsiteX5" fmla="*/ 456474 w 1148301"/>
                <a:gd name="connsiteY5" fmla="*/ 1438642 h 1442358"/>
                <a:gd name="connsiteX6" fmla="*/ 618980 w 1148301"/>
                <a:gd name="connsiteY6" fmla="*/ 1435407 h 1442358"/>
                <a:gd name="connsiteX7" fmla="*/ 692128 w 1148301"/>
                <a:gd name="connsiteY7" fmla="*/ 1422066 h 1442358"/>
                <a:gd name="connsiteX8" fmla="*/ 528613 w 1148301"/>
                <a:gd name="connsiteY8" fmla="*/ 0 h 1442358"/>
                <a:gd name="connsiteX9" fmla="*/ 673956 w 1148301"/>
                <a:gd name="connsiteY9" fmla="*/ 14652 h 1442358"/>
                <a:gd name="connsiteX10" fmla="*/ 742364 w 1148301"/>
                <a:gd name="connsiteY10" fmla="*/ 35887 h 1442358"/>
                <a:gd name="connsiteX11" fmla="*/ 742364 w 1148301"/>
                <a:gd name="connsiteY11" fmla="*/ 37594 h 1442358"/>
                <a:gd name="connsiteX12" fmla="*/ 720999 w 1148301"/>
                <a:gd name="connsiteY12" fmla="*/ 58959 h 1442358"/>
                <a:gd name="connsiteX13" fmla="*/ 667585 w 1148301"/>
                <a:gd name="connsiteY13" fmla="*/ 58959 h 1442358"/>
                <a:gd name="connsiteX14" fmla="*/ 652630 w 1148301"/>
                <a:gd name="connsiteY14" fmla="*/ 52549 h 1442358"/>
                <a:gd name="connsiteX15" fmla="*/ 631265 w 1148301"/>
                <a:gd name="connsiteY15" fmla="*/ 16229 h 1442358"/>
                <a:gd name="connsiteX16" fmla="*/ 494528 w 1148301"/>
                <a:gd name="connsiteY16" fmla="*/ 73914 h 1442358"/>
                <a:gd name="connsiteX17" fmla="*/ 485982 w 1148301"/>
                <a:gd name="connsiteY17" fmla="*/ 91006 h 1442358"/>
                <a:gd name="connsiteX18" fmla="*/ 485982 w 1148301"/>
                <a:gd name="connsiteY18" fmla="*/ 144420 h 1442358"/>
                <a:gd name="connsiteX19" fmla="*/ 507347 w 1148301"/>
                <a:gd name="connsiteY19" fmla="*/ 165785 h 1442358"/>
                <a:gd name="connsiteX20" fmla="*/ 571443 w 1148301"/>
                <a:gd name="connsiteY20" fmla="*/ 165785 h 1442358"/>
                <a:gd name="connsiteX21" fmla="*/ 592808 w 1148301"/>
                <a:gd name="connsiteY21" fmla="*/ 187150 h 1442358"/>
                <a:gd name="connsiteX22" fmla="*/ 614173 w 1148301"/>
                <a:gd name="connsiteY22" fmla="*/ 187150 h 1442358"/>
                <a:gd name="connsiteX23" fmla="*/ 635538 w 1148301"/>
                <a:gd name="connsiteY23" fmla="*/ 165785 h 1442358"/>
                <a:gd name="connsiteX24" fmla="*/ 635538 w 1148301"/>
                <a:gd name="connsiteY24" fmla="*/ 144420 h 1442358"/>
                <a:gd name="connsiteX25" fmla="*/ 678268 w 1148301"/>
                <a:gd name="connsiteY25" fmla="*/ 101690 h 1442358"/>
                <a:gd name="connsiteX26" fmla="*/ 714588 w 1148301"/>
                <a:gd name="connsiteY26" fmla="*/ 101690 h 1442358"/>
                <a:gd name="connsiteX27" fmla="*/ 725272 w 1148301"/>
                <a:gd name="connsiteY27" fmla="*/ 103825 h 1442358"/>
                <a:gd name="connsiteX28" fmla="*/ 906874 w 1148301"/>
                <a:gd name="connsiteY28" fmla="*/ 212788 h 1442358"/>
                <a:gd name="connsiteX29" fmla="*/ 926104 w 1148301"/>
                <a:gd name="connsiteY29" fmla="*/ 259792 h 1442358"/>
                <a:gd name="connsiteX30" fmla="*/ 913285 w 1148301"/>
                <a:gd name="connsiteY30" fmla="*/ 315341 h 1442358"/>
                <a:gd name="connsiteX31" fmla="*/ 891920 w 1148301"/>
                <a:gd name="connsiteY31" fmla="*/ 315341 h 1442358"/>
                <a:gd name="connsiteX32" fmla="*/ 870554 w 1148301"/>
                <a:gd name="connsiteY32" fmla="*/ 293976 h 1442358"/>
                <a:gd name="connsiteX33" fmla="*/ 849189 w 1148301"/>
                <a:gd name="connsiteY33" fmla="*/ 272611 h 1442358"/>
                <a:gd name="connsiteX34" fmla="*/ 836370 w 1148301"/>
                <a:gd name="connsiteY34" fmla="*/ 272611 h 1442358"/>
                <a:gd name="connsiteX35" fmla="*/ 821414 w 1148301"/>
                <a:gd name="connsiteY35" fmla="*/ 308930 h 1442358"/>
                <a:gd name="connsiteX36" fmla="*/ 827824 w 1148301"/>
                <a:gd name="connsiteY36" fmla="*/ 315341 h 1442358"/>
                <a:gd name="connsiteX37" fmla="*/ 827824 w 1148301"/>
                <a:gd name="connsiteY37" fmla="*/ 336706 h 1442358"/>
                <a:gd name="connsiteX38" fmla="*/ 806459 w 1148301"/>
                <a:gd name="connsiteY38" fmla="*/ 358071 h 1442358"/>
                <a:gd name="connsiteX39" fmla="*/ 750910 w 1148301"/>
                <a:gd name="connsiteY39" fmla="*/ 358071 h 1442358"/>
                <a:gd name="connsiteX40" fmla="*/ 701769 w 1148301"/>
                <a:gd name="connsiteY40" fmla="*/ 381572 h 1442358"/>
                <a:gd name="connsiteX41" fmla="*/ 641947 w 1148301"/>
                <a:gd name="connsiteY41" fmla="*/ 456351 h 1442358"/>
                <a:gd name="connsiteX42" fmla="*/ 633400 w 1148301"/>
                <a:gd name="connsiteY42" fmla="*/ 475578 h 1442358"/>
                <a:gd name="connsiteX43" fmla="*/ 618446 w 1148301"/>
                <a:gd name="connsiteY43" fmla="*/ 554631 h 1442358"/>
                <a:gd name="connsiteX44" fmla="*/ 597081 w 1148301"/>
                <a:gd name="connsiteY44" fmla="*/ 571723 h 1442358"/>
                <a:gd name="connsiteX45" fmla="*/ 588535 w 1148301"/>
                <a:gd name="connsiteY45" fmla="*/ 571723 h 1442358"/>
                <a:gd name="connsiteX46" fmla="*/ 567170 w 1148301"/>
                <a:gd name="connsiteY46" fmla="*/ 554631 h 1442358"/>
                <a:gd name="connsiteX47" fmla="*/ 554351 w 1148301"/>
                <a:gd name="connsiteY47" fmla="*/ 501217 h 1442358"/>
                <a:gd name="connsiteX48" fmla="*/ 532985 w 1148301"/>
                <a:gd name="connsiteY48" fmla="*/ 484124 h 1442358"/>
                <a:gd name="connsiteX49" fmla="*/ 485982 w 1148301"/>
                <a:gd name="connsiteY49" fmla="*/ 484124 h 1442358"/>
                <a:gd name="connsiteX50" fmla="*/ 379157 w 1148301"/>
                <a:gd name="connsiteY50" fmla="*/ 569585 h 1442358"/>
                <a:gd name="connsiteX51" fmla="*/ 400522 w 1148301"/>
                <a:gd name="connsiteY51" fmla="*/ 612315 h 1442358"/>
                <a:gd name="connsiteX52" fmla="*/ 462479 w 1148301"/>
                <a:gd name="connsiteY52" fmla="*/ 629407 h 1442358"/>
                <a:gd name="connsiteX53" fmla="*/ 485982 w 1148301"/>
                <a:gd name="connsiteY53" fmla="*/ 614453 h 1442358"/>
                <a:gd name="connsiteX54" fmla="*/ 507347 w 1148301"/>
                <a:gd name="connsiteY54" fmla="*/ 614453 h 1442358"/>
                <a:gd name="connsiteX55" fmla="*/ 528712 w 1148301"/>
                <a:gd name="connsiteY55" fmla="*/ 635818 h 1442358"/>
                <a:gd name="connsiteX56" fmla="*/ 528712 w 1148301"/>
                <a:gd name="connsiteY56" fmla="*/ 699913 h 1442358"/>
                <a:gd name="connsiteX57" fmla="*/ 571443 w 1148301"/>
                <a:gd name="connsiteY57" fmla="*/ 699913 h 1442358"/>
                <a:gd name="connsiteX58" fmla="*/ 592808 w 1148301"/>
                <a:gd name="connsiteY58" fmla="*/ 721279 h 1442358"/>
                <a:gd name="connsiteX59" fmla="*/ 592808 w 1148301"/>
                <a:gd name="connsiteY59" fmla="*/ 785374 h 1442358"/>
                <a:gd name="connsiteX60" fmla="*/ 635538 w 1148301"/>
                <a:gd name="connsiteY60" fmla="*/ 806739 h 1442358"/>
                <a:gd name="connsiteX61" fmla="*/ 742364 w 1148301"/>
                <a:gd name="connsiteY61" fmla="*/ 764009 h 1442358"/>
                <a:gd name="connsiteX62" fmla="*/ 998745 w 1148301"/>
                <a:gd name="connsiteY62" fmla="*/ 892200 h 1442358"/>
                <a:gd name="connsiteX63" fmla="*/ 1148301 w 1148301"/>
                <a:gd name="connsiteY63" fmla="*/ 999025 h 1442358"/>
                <a:gd name="connsiteX64" fmla="*/ 998745 w 1148301"/>
                <a:gd name="connsiteY64" fmla="*/ 1148581 h 1442358"/>
                <a:gd name="connsiteX65" fmla="*/ 956015 w 1148301"/>
                <a:gd name="connsiteY65" fmla="*/ 1255407 h 1442358"/>
                <a:gd name="connsiteX66" fmla="*/ 842145 w 1148301"/>
                <a:gd name="connsiteY66" fmla="*/ 1359662 h 1442358"/>
                <a:gd name="connsiteX67" fmla="*/ 816769 w 1148301"/>
                <a:gd name="connsiteY67" fmla="*/ 1381646 h 1442358"/>
                <a:gd name="connsiteX68" fmla="*/ 809328 w 1148301"/>
                <a:gd name="connsiteY68" fmla="*/ 1385684 h 1442358"/>
                <a:gd name="connsiteX69" fmla="*/ 704095 w 1148301"/>
                <a:gd name="connsiteY69" fmla="*/ 1418351 h 1442358"/>
                <a:gd name="connsiteX70" fmla="*/ 709614 w 1148301"/>
                <a:gd name="connsiteY70" fmla="*/ 1372347 h 1442358"/>
                <a:gd name="connsiteX71" fmla="*/ 723134 w 1148301"/>
                <a:gd name="connsiteY71" fmla="*/ 1163536 h 1442358"/>
                <a:gd name="connsiteX72" fmla="*/ 594943 w 1148301"/>
                <a:gd name="connsiteY72" fmla="*/ 949884 h 1442358"/>
                <a:gd name="connsiteX73" fmla="*/ 629127 w 1148301"/>
                <a:gd name="connsiteY73" fmla="*/ 866561 h 1442358"/>
                <a:gd name="connsiteX74" fmla="*/ 614173 w 1148301"/>
                <a:gd name="connsiteY74" fmla="*/ 838786 h 1442358"/>
                <a:gd name="connsiteX75" fmla="*/ 569305 w 1148301"/>
                <a:gd name="connsiteY75" fmla="*/ 828104 h 1442358"/>
                <a:gd name="connsiteX76" fmla="*/ 543667 w 1148301"/>
                <a:gd name="connsiteY76" fmla="*/ 811012 h 1442358"/>
                <a:gd name="connsiteX77" fmla="*/ 515893 w 1148301"/>
                <a:gd name="connsiteY77" fmla="*/ 770417 h 1442358"/>
                <a:gd name="connsiteX78" fmla="*/ 498801 w 1148301"/>
                <a:gd name="connsiteY78" fmla="*/ 761871 h 1442358"/>
                <a:gd name="connsiteX79" fmla="*/ 473163 w 1148301"/>
                <a:gd name="connsiteY79" fmla="*/ 761871 h 1442358"/>
                <a:gd name="connsiteX80" fmla="*/ 434706 w 1148301"/>
                <a:gd name="connsiteY80" fmla="*/ 738371 h 1442358"/>
                <a:gd name="connsiteX81" fmla="*/ 428295 w 1148301"/>
                <a:gd name="connsiteY81" fmla="*/ 727687 h 1442358"/>
                <a:gd name="connsiteX82" fmla="*/ 415476 w 1148301"/>
                <a:gd name="connsiteY82" fmla="*/ 717006 h 1442358"/>
                <a:gd name="connsiteX83" fmla="*/ 321470 w 1148301"/>
                <a:gd name="connsiteY83" fmla="*/ 684957 h 1442358"/>
                <a:gd name="connsiteX84" fmla="*/ 285150 w 1148301"/>
                <a:gd name="connsiteY84" fmla="*/ 652910 h 1442358"/>
                <a:gd name="connsiteX85" fmla="*/ 214644 w 1148301"/>
                <a:gd name="connsiteY85" fmla="*/ 514036 h 1442358"/>
                <a:gd name="connsiteX86" fmla="*/ 201825 w 1148301"/>
                <a:gd name="connsiteY86" fmla="*/ 503354 h 1442358"/>
                <a:gd name="connsiteX87" fmla="*/ 176187 w 1148301"/>
                <a:gd name="connsiteY87" fmla="*/ 535401 h 1442358"/>
                <a:gd name="connsiteX88" fmla="*/ 201825 w 1148301"/>
                <a:gd name="connsiteY88" fmla="*/ 578131 h 1442358"/>
                <a:gd name="connsiteX89" fmla="*/ 197552 w 1148301"/>
                <a:gd name="connsiteY89" fmla="*/ 603769 h 1442358"/>
                <a:gd name="connsiteX90" fmla="*/ 186870 w 1148301"/>
                <a:gd name="connsiteY90" fmla="*/ 614453 h 1442358"/>
                <a:gd name="connsiteX91" fmla="*/ 45860 w 1148301"/>
                <a:gd name="connsiteY91" fmla="*/ 432848 h 1442358"/>
                <a:gd name="connsiteX92" fmla="*/ 37314 w 1148301"/>
                <a:gd name="connsiteY92" fmla="*/ 407210 h 1442358"/>
                <a:gd name="connsiteX93" fmla="*/ 37314 w 1148301"/>
                <a:gd name="connsiteY93" fmla="*/ 272611 h 1442358"/>
                <a:gd name="connsiteX94" fmla="*/ 21557 w 1148301"/>
                <a:gd name="connsiteY94" fmla="*/ 249642 h 1442358"/>
                <a:gd name="connsiteX95" fmla="*/ 0 w 1148301"/>
                <a:gd name="connsiteY95" fmla="*/ 233848 h 1442358"/>
                <a:gd name="connsiteX96" fmla="*/ 18663 w 1148301"/>
                <a:gd name="connsiteY96" fmla="*/ 211229 h 1442358"/>
                <a:gd name="connsiteX97" fmla="*/ 528613 w 1148301"/>
                <a:gd name="connsiteY97" fmla="*/ 0 h 1442358"/>
                <a:gd name="connsiteX0" fmla="*/ 692128 w 1148301"/>
                <a:gd name="connsiteY0" fmla="*/ 1422066 h 1438642"/>
                <a:gd name="connsiteX1" fmla="*/ 673956 w 1148301"/>
                <a:gd name="connsiteY1" fmla="*/ 1427706 h 1438642"/>
                <a:gd name="connsiteX2" fmla="*/ 454877 w 1148301"/>
                <a:gd name="connsiteY2" fmla="*/ 1438635 h 1438642"/>
                <a:gd name="connsiteX3" fmla="*/ 438619 w 1148301"/>
                <a:gd name="connsiteY3" fmla="*/ 1436154 h 1438642"/>
                <a:gd name="connsiteX4" fmla="*/ 456474 w 1148301"/>
                <a:gd name="connsiteY4" fmla="*/ 1438642 h 1438642"/>
                <a:gd name="connsiteX5" fmla="*/ 618980 w 1148301"/>
                <a:gd name="connsiteY5" fmla="*/ 1435407 h 1438642"/>
                <a:gd name="connsiteX6" fmla="*/ 692128 w 1148301"/>
                <a:gd name="connsiteY6" fmla="*/ 1422066 h 1438642"/>
                <a:gd name="connsiteX7" fmla="*/ 528613 w 1148301"/>
                <a:gd name="connsiteY7" fmla="*/ 0 h 1438642"/>
                <a:gd name="connsiteX8" fmla="*/ 673956 w 1148301"/>
                <a:gd name="connsiteY8" fmla="*/ 14652 h 1438642"/>
                <a:gd name="connsiteX9" fmla="*/ 742364 w 1148301"/>
                <a:gd name="connsiteY9" fmla="*/ 35887 h 1438642"/>
                <a:gd name="connsiteX10" fmla="*/ 742364 w 1148301"/>
                <a:gd name="connsiteY10" fmla="*/ 37594 h 1438642"/>
                <a:gd name="connsiteX11" fmla="*/ 720999 w 1148301"/>
                <a:gd name="connsiteY11" fmla="*/ 58959 h 1438642"/>
                <a:gd name="connsiteX12" fmla="*/ 667585 w 1148301"/>
                <a:gd name="connsiteY12" fmla="*/ 58959 h 1438642"/>
                <a:gd name="connsiteX13" fmla="*/ 652630 w 1148301"/>
                <a:gd name="connsiteY13" fmla="*/ 52549 h 1438642"/>
                <a:gd name="connsiteX14" fmla="*/ 631265 w 1148301"/>
                <a:gd name="connsiteY14" fmla="*/ 16229 h 1438642"/>
                <a:gd name="connsiteX15" fmla="*/ 494528 w 1148301"/>
                <a:gd name="connsiteY15" fmla="*/ 73914 h 1438642"/>
                <a:gd name="connsiteX16" fmla="*/ 485982 w 1148301"/>
                <a:gd name="connsiteY16" fmla="*/ 91006 h 1438642"/>
                <a:gd name="connsiteX17" fmla="*/ 485982 w 1148301"/>
                <a:gd name="connsiteY17" fmla="*/ 144420 h 1438642"/>
                <a:gd name="connsiteX18" fmla="*/ 507347 w 1148301"/>
                <a:gd name="connsiteY18" fmla="*/ 165785 h 1438642"/>
                <a:gd name="connsiteX19" fmla="*/ 571443 w 1148301"/>
                <a:gd name="connsiteY19" fmla="*/ 165785 h 1438642"/>
                <a:gd name="connsiteX20" fmla="*/ 592808 w 1148301"/>
                <a:gd name="connsiteY20" fmla="*/ 187150 h 1438642"/>
                <a:gd name="connsiteX21" fmla="*/ 614173 w 1148301"/>
                <a:gd name="connsiteY21" fmla="*/ 187150 h 1438642"/>
                <a:gd name="connsiteX22" fmla="*/ 635538 w 1148301"/>
                <a:gd name="connsiteY22" fmla="*/ 165785 h 1438642"/>
                <a:gd name="connsiteX23" fmla="*/ 635538 w 1148301"/>
                <a:gd name="connsiteY23" fmla="*/ 144420 h 1438642"/>
                <a:gd name="connsiteX24" fmla="*/ 678268 w 1148301"/>
                <a:gd name="connsiteY24" fmla="*/ 101690 h 1438642"/>
                <a:gd name="connsiteX25" fmla="*/ 714588 w 1148301"/>
                <a:gd name="connsiteY25" fmla="*/ 101690 h 1438642"/>
                <a:gd name="connsiteX26" fmla="*/ 725272 w 1148301"/>
                <a:gd name="connsiteY26" fmla="*/ 103825 h 1438642"/>
                <a:gd name="connsiteX27" fmla="*/ 906874 w 1148301"/>
                <a:gd name="connsiteY27" fmla="*/ 212788 h 1438642"/>
                <a:gd name="connsiteX28" fmla="*/ 926104 w 1148301"/>
                <a:gd name="connsiteY28" fmla="*/ 259792 h 1438642"/>
                <a:gd name="connsiteX29" fmla="*/ 913285 w 1148301"/>
                <a:gd name="connsiteY29" fmla="*/ 315341 h 1438642"/>
                <a:gd name="connsiteX30" fmla="*/ 891920 w 1148301"/>
                <a:gd name="connsiteY30" fmla="*/ 315341 h 1438642"/>
                <a:gd name="connsiteX31" fmla="*/ 870554 w 1148301"/>
                <a:gd name="connsiteY31" fmla="*/ 293976 h 1438642"/>
                <a:gd name="connsiteX32" fmla="*/ 849189 w 1148301"/>
                <a:gd name="connsiteY32" fmla="*/ 272611 h 1438642"/>
                <a:gd name="connsiteX33" fmla="*/ 836370 w 1148301"/>
                <a:gd name="connsiteY33" fmla="*/ 272611 h 1438642"/>
                <a:gd name="connsiteX34" fmla="*/ 821414 w 1148301"/>
                <a:gd name="connsiteY34" fmla="*/ 308930 h 1438642"/>
                <a:gd name="connsiteX35" fmla="*/ 827824 w 1148301"/>
                <a:gd name="connsiteY35" fmla="*/ 315341 h 1438642"/>
                <a:gd name="connsiteX36" fmla="*/ 827824 w 1148301"/>
                <a:gd name="connsiteY36" fmla="*/ 336706 h 1438642"/>
                <a:gd name="connsiteX37" fmla="*/ 806459 w 1148301"/>
                <a:gd name="connsiteY37" fmla="*/ 358071 h 1438642"/>
                <a:gd name="connsiteX38" fmla="*/ 750910 w 1148301"/>
                <a:gd name="connsiteY38" fmla="*/ 358071 h 1438642"/>
                <a:gd name="connsiteX39" fmla="*/ 701769 w 1148301"/>
                <a:gd name="connsiteY39" fmla="*/ 381572 h 1438642"/>
                <a:gd name="connsiteX40" fmla="*/ 641947 w 1148301"/>
                <a:gd name="connsiteY40" fmla="*/ 456351 h 1438642"/>
                <a:gd name="connsiteX41" fmla="*/ 633400 w 1148301"/>
                <a:gd name="connsiteY41" fmla="*/ 475578 h 1438642"/>
                <a:gd name="connsiteX42" fmla="*/ 618446 w 1148301"/>
                <a:gd name="connsiteY42" fmla="*/ 554631 h 1438642"/>
                <a:gd name="connsiteX43" fmla="*/ 597081 w 1148301"/>
                <a:gd name="connsiteY43" fmla="*/ 571723 h 1438642"/>
                <a:gd name="connsiteX44" fmla="*/ 588535 w 1148301"/>
                <a:gd name="connsiteY44" fmla="*/ 571723 h 1438642"/>
                <a:gd name="connsiteX45" fmla="*/ 567170 w 1148301"/>
                <a:gd name="connsiteY45" fmla="*/ 554631 h 1438642"/>
                <a:gd name="connsiteX46" fmla="*/ 554351 w 1148301"/>
                <a:gd name="connsiteY46" fmla="*/ 501217 h 1438642"/>
                <a:gd name="connsiteX47" fmla="*/ 532985 w 1148301"/>
                <a:gd name="connsiteY47" fmla="*/ 484124 h 1438642"/>
                <a:gd name="connsiteX48" fmla="*/ 485982 w 1148301"/>
                <a:gd name="connsiteY48" fmla="*/ 484124 h 1438642"/>
                <a:gd name="connsiteX49" fmla="*/ 379157 w 1148301"/>
                <a:gd name="connsiteY49" fmla="*/ 569585 h 1438642"/>
                <a:gd name="connsiteX50" fmla="*/ 400522 w 1148301"/>
                <a:gd name="connsiteY50" fmla="*/ 612315 h 1438642"/>
                <a:gd name="connsiteX51" fmla="*/ 462479 w 1148301"/>
                <a:gd name="connsiteY51" fmla="*/ 629407 h 1438642"/>
                <a:gd name="connsiteX52" fmla="*/ 485982 w 1148301"/>
                <a:gd name="connsiteY52" fmla="*/ 614453 h 1438642"/>
                <a:gd name="connsiteX53" fmla="*/ 507347 w 1148301"/>
                <a:gd name="connsiteY53" fmla="*/ 614453 h 1438642"/>
                <a:gd name="connsiteX54" fmla="*/ 528712 w 1148301"/>
                <a:gd name="connsiteY54" fmla="*/ 635818 h 1438642"/>
                <a:gd name="connsiteX55" fmla="*/ 528712 w 1148301"/>
                <a:gd name="connsiteY55" fmla="*/ 699913 h 1438642"/>
                <a:gd name="connsiteX56" fmla="*/ 571443 w 1148301"/>
                <a:gd name="connsiteY56" fmla="*/ 699913 h 1438642"/>
                <a:gd name="connsiteX57" fmla="*/ 592808 w 1148301"/>
                <a:gd name="connsiteY57" fmla="*/ 721279 h 1438642"/>
                <a:gd name="connsiteX58" fmla="*/ 592808 w 1148301"/>
                <a:gd name="connsiteY58" fmla="*/ 785374 h 1438642"/>
                <a:gd name="connsiteX59" fmla="*/ 635538 w 1148301"/>
                <a:gd name="connsiteY59" fmla="*/ 806739 h 1438642"/>
                <a:gd name="connsiteX60" fmla="*/ 742364 w 1148301"/>
                <a:gd name="connsiteY60" fmla="*/ 764009 h 1438642"/>
                <a:gd name="connsiteX61" fmla="*/ 998745 w 1148301"/>
                <a:gd name="connsiteY61" fmla="*/ 892200 h 1438642"/>
                <a:gd name="connsiteX62" fmla="*/ 1148301 w 1148301"/>
                <a:gd name="connsiteY62" fmla="*/ 999025 h 1438642"/>
                <a:gd name="connsiteX63" fmla="*/ 998745 w 1148301"/>
                <a:gd name="connsiteY63" fmla="*/ 1148581 h 1438642"/>
                <a:gd name="connsiteX64" fmla="*/ 956015 w 1148301"/>
                <a:gd name="connsiteY64" fmla="*/ 1255407 h 1438642"/>
                <a:gd name="connsiteX65" fmla="*/ 842145 w 1148301"/>
                <a:gd name="connsiteY65" fmla="*/ 1359662 h 1438642"/>
                <a:gd name="connsiteX66" fmla="*/ 816769 w 1148301"/>
                <a:gd name="connsiteY66" fmla="*/ 1381646 h 1438642"/>
                <a:gd name="connsiteX67" fmla="*/ 809328 w 1148301"/>
                <a:gd name="connsiteY67" fmla="*/ 1385684 h 1438642"/>
                <a:gd name="connsiteX68" fmla="*/ 704095 w 1148301"/>
                <a:gd name="connsiteY68" fmla="*/ 1418351 h 1438642"/>
                <a:gd name="connsiteX69" fmla="*/ 709614 w 1148301"/>
                <a:gd name="connsiteY69" fmla="*/ 1372347 h 1438642"/>
                <a:gd name="connsiteX70" fmla="*/ 723134 w 1148301"/>
                <a:gd name="connsiteY70" fmla="*/ 1163536 h 1438642"/>
                <a:gd name="connsiteX71" fmla="*/ 594943 w 1148301"/>
                <a:gd name="connsiteY71" fmla="*/ 949884 h 1438642"/>
                <a:gd name="connsiteX72" fmla="*/ 629127 w 1148301"/>
                <a:gd name="connsiteY72" fmla="*/ 866561 h 1438642"/>
                <a:gd name="connsiteX73" fmla="*/ 614173 w 1148301"/>
                <a:gd name="connsiteY73" fmla="*/ 838786 h 1438642"/>
                <a:gd name="connsiteX74" fmla="*/ 569305 w 1148301"/>
                <a:gd name="connsiteY74" fmla="*/ 828104 h 1438642"/>
                <a:gd name="connsiteX75" fmla="*/ 543667 w 1148301"/>
                <a:gd name="connsiteY75" fmla="*/ 811012 h 1438642"/>
                <a:gd name="connsiteX76" fmla="*/ 515893 w 1148301"/>
                <a:gd name="connsiteY76" fmla="*/ 770417 h 1438642"/>
                <a:gd name="connsiteX77" fmla="*/ 498801 w 1148301"/>
                <a:gd name="connsiteY77" fmla="*/ 761871 h 1438642"/>
                <a:gd name="connsiteX78" fmla="*/ 473163 w 1148301"/>
                <a:gd name="connsiteY78" fmla="*/ 761871 h 1438642"/>
                <a:gd name="connsiteX79" fmla="*/ 434706 w 1148301"/>
                <a:gd name="connsiteY79" fmla="*/ 738371 h 1438642"/>
                <a:gd name="connsiteX80" fmla="*/ 428295 w 1148301"/>
                <a:gd name="connsiteY80" fmla="*/ 727687 h 1438642"/>
                <a:gd name="connsiteX81" fmla="*/ 415476 w 1148301"/>
                <a:gd name="connsiteY81" fmla="*/ 717006 h 1438642"/>
                <a:gd name="connsiteX82" fmla="*/ 321470 w 1148301"/>
                <a:gd name="connsiteY82" fmla="*/ 684957 h 1438642"/>
                <a:gd name="connsiteX83" fmla="*/ 285150 w 1148301"/>
                <a:gd name="connsiteY83" fmla="*/ 652910 h 1438642"/>
                <a:gd name="connsiteX84" fmla="*/ 214644 w 1148301"/>
                <a:gd name="connsiteY84" fmla="*/ 514036 h 1438642"/>
                <a:gd name="connsiteX85" fmla="*/ 201825 w 1148301"/>
                <a:gd name="connsiteY85" fmla="*/ 503354 h 1438642"/>
                <a:gd name="connsiteX86" fmla="*/ 176187 w 1148301"/>
                <a:gd name="connsiteY86" fmla="*/ 535401 h 1438642"/>
                <a:gd name="connsiteX87" fmla="*/ 201825 w 1148301"/>
                <a:gd name="connsiteY87" fmla="*/ 578131 h 1438642"/>
                <a:gd name="connsiteX88" fmla="*/ 197552 w 1148301"/>
                <a:gd name="connsiteY88" fmla="*/ 603769 h 1438642"/>
                <a:gd name="connsiteX89" fmla="*/ 186870 w 1148301"/>
                <a:gd name="connsiteY89" fmla="*/ 614453 h 1438642"/>
                <a:gd name="connsiteX90" fmla="*/ 45860 w 1148301"/>
                <a:gd name="connsiteY90" fmla="*/ 432848 h 1438642"/>
                <a:gd name="connsiteX91" fmla="*/ 37314 w 1148301"/>
                <a:gd name="connsiteY91" fmla="*/ 407210 h 1438642"/>
                <a:gd name="connsiteX92" fmla="*/ 37314 w 1148301"/>
                <a:gd name="connsiteY92" fmla="*/ 272611 h 1438642"/>
                <a:gd name="connsiteX93" fmla="*/ 21557 w 1148301"/>
                <a:gd name="connsiteY93" fmla="*/ 249642 h 1438642"/>
                <a:gd name="connsiteX94" fmla="*/ 0 w 1148301"/>
                <a:gd name="connsiteY94" fmla="*/ 233848 h 1438642"/>
                <a:gd name="connsiteX95" fmla="*/ 18663 w 1148301"/>
                <a:gd name="connsiteY95" fmla="*/ 211229 h 1438642"/>
                <a:gd name="connsiteX96" fmla="*/ 528613 w 1148301"/>
                <a:gd name="connsiteY96" fmla="*/ 0 h 1438642"/>
                <a:gd name="connsiteX0" fmla="*/ 692128 w 1148301"/>
                <a:gd name="connsiteY0" fmla="*/ 1422066 h 1438635"/>
                <a:gd name="connsiteX1" fmla="*/ 673956 w 1148301"/>
                <a:gd name="connsiteY1" fmla="*/ 1427706 h 1438635"/>
                <a:gd name="connsiteX2" fmla="*/ 454877 w 1148301"/>
                <a:gd name="connsiteY2" fmla="*/ 1438635 h 1438635"/>
                <a:gd name="connsiteX3" fmla="*/ 438619 w 1148301"/>
                <a:gd name="connsiteY3" fmla="*/ 1436154 h 1438635"/>
                <a:gd name="connsiteX4" fmla="*/ 618980 w 1148301"/>
                <a:gd name="connsiteY4" fmla="*/ 1435407 h 1438635"/>
                <a:gd name="connsiteX5" fmla="*/ 692128 w 1148301"/>
                <a:gd name="connsiteY5" fmla="*/ 1422066 h 1438635"/>
                <a:gd name="connsiteX6" fmla="*/ 528613 w 1148301"/>
                <a:gd name="connsiteY6" fmla="*/ 0 h 1438635"/>
                <a:gd name="connsiteX7" fmla="*/ 673956 w 1148301"/>
                <a:gd name="connsiteY7" fmla="*/ 14652 h 1438635"/>
                <a:gd name="connsiteX8" fmla="*/ 742364 w 1148301"/>
                <a:gd name="connsiteY8" fmla="*/ 35887 h 1438635"/>
                <a:gd name="connsiteX9" fmla="*/ 742364 w 1148301"/>
                <a:gd name="connsiteY9" fmla="*/ 37594 h 1438635"/>
                <a:gd name="connsiteX10" fmla="*/ 720999 w 1148301"/>
                <a:gd name="connsiteY10" fmla="*/ 58959 h 1438635"/>
                <a:gd name="connsiteX11" fmla="*/ 667585 w 1148301"/>
                <a:gd name="connsiteY11" fmla="*/ 58959 h 1438635"/>
                <a:gd name="connsiteX12" fmla="*/ 652630 w 1148301"/>
                <a:gd name="connsiteY12" fmla="*/ 52549 h 1438635"/>
                <a:gd name="connsiteX13" fmla="*/ 631265 w 1148301"/>
                <a:gd name="connsiteY13" fmla="*/ 16229 h 1438635"/>
                <a:gd name="connsiteX14" fmla="*/ 494528 w 1148301"/>
                <a:gd name="connsiteY14" fmla="*/ 73914 h 1438635"/>
                <a:gd name="connsiteX15" fmla="*/ 485982 w 1148301"/>
                <a:gd name="connsiteY15" fmla="*/ 91006 h 1438635"/>
                <a:gd name="connsiteX16" fmla="*/ 485982 w 1148301"/>
                <a:gd name="connsiteY16" fmla="*/ 144420 h 1438635"/>
                <a:gd name="connsiteX17" fmla="*/ 507347 w 1148301"/>
                <a:gd name="connsiteY17" fmla="*/ 165785 h 1438635"/>
                <a:gd name="connsiteX18" fmla="*/ 571443 w 1148301"/>
                <a:gd name="connsiteY18" fmla="*/ 165785 h 1438635"/>
                <a:gd name="connsiteX19" fmla="*/ 592808 w 1148301"/>
                <a:gd name="connsiteY19" fmla="*/ 187150 h 1438635"/>
                <a:gd name="connsiteX20" fmla="*/ 614173 w 1148301"/>
                <a:gd name="connsiteY20" fmla="*/ 187150 h 1438635"/>
                <a:gd name="connsiteX21" fmla="*/ 635538 w 1148301"/>
                <a:gd name="connsiteY21" fmla="*/ 165785 h 1438635"/>
                <a:gd name="connsiteX22" fmla="*/ 635538 w 1148301"/>
                <a:gd name="connsiteY22" fmla="*/ 144420 h 1438635"/>
                <a:gd name="connsiteX23" fmla="*/ 678268 w 1148301"/>
                <a:gd name="connsiteY23" fmla="*/ 101690 h 1438635"/>
                <a:gd name="connsiteX24" fmla="*/ 714588 w 1148301"/>
                <a:gd name="connsiteY24" fmla="*/ 101690 h 1438635"/>
                <a:gd name="connsiteX25" fmla="*/ 725272 w 1148301"/>
                <a:gd name="connsiteY25" fmla="*/ 103825 h 1438635"/>
                <a:gd name="connsiteX26" fmla="*/ 906874 w 1148301"/>
                <a:gd name="connsiteY26" fmla="*/ 212788 h 1438635"/>
                <a:gd name="connsiteX27" fmla="*/ 926104 w 1148301"/>
                <a:gd name="connsiteY27" fmla="*/ 259792 h 1438635"/>
                <a:gd name="connsiteX28" fmla="*/ 913285 w 1148301"/>
                <a:gd name="connsiteY28" fmla="*/ 315341 h 1438635"/>
                <a:gd name="connsiteX29" fmla="*/ 891920 w 1148301"/>
                <a:gd name="connsiteY29" fmla="*/ 315341 h 1438635"/>
                <a:gd name="connsiteX30" fmla="*/ 870554 w 1148301"/>
                <a:gd name="connsiteY30" fmla="*/ 293976 h 1438635"/>
                <a:gd name="connsiteX31" fmla="*/ 849189 w 1148301"/>
                <a:gd name="connsiteY31" fmla="*/ 272611 h 1438635"/>
                <a:gd name="connsiteX32" fmla="*/ 836370 w 1148301"/>
                <a:gd name="connsiteY32" fmla="*/ 272611 h 1438635"/>
                <a:gd name="connsiteX33" fmla="*/ 821414 w 1148301"/>
                <a:gd name="connsiteY33" fmla="*/ 308930 h 1438635"/>
                <a:gd name="connsiteX34" fmla="*/ 827824 w 1148301"/>
                <a:gd name="connsiteY34" fmla="*/ 315341 h 1438635"/>
                <a:gd name="connsiteX35" fmla="*/ 827824 w 1148301"/>
                <a:gd name="connsiteY35" fmla="*/ 336706 h 1438635"/>
                <a:gd name="connsiteX36" fmla="*/ 806459 w 1148301"/>
                <a:gd name="connsiteY36" fmla="*/ 358071 h 1438635"/>
                <a:gd name="connsiteX37" fmla="*/ 750910 w 1148301"/>
                <a:gd name="connsiteY37" fmla="*/ 358071 h 1438635"/>
                <a:gd name="connsiteX38" fmla="*/ 701769 w 1148301"/>
                <a:gd name="connsiteY38" fmla="*/ 381572 h 1438635"/>
                <a:gd name="connsiteX39" fmla="*/ 641947 w 1148301"/>
                <a:gd name="connsiteY39" fmla="*/ 456351 h 1438635"/>
                <a:gd name="connsiteX40" fmla="*/ 633400 w 1148301"/>
                <a:gd name="connsiteY40" fmla="*/ 475578 h 1438635"/>
                <a:gd name="connsiteX41" fmla="*/ 618446 w 1148301"/>
                <a:gd name="connsiteY41" fmla="*/ 554631 h 1438635"/>
                <a:gd name="connsiteX42" fmla="*/ 597081 w 1148301"/>
                <a:gd name="connsiteY42" fmla="*/ 571723 h 1438635"/>
                <a:gd name="connsiteX43" fmla="*/ 588535 w 1148301"/>
                <a:gd name="connsiteY43" fmla="*/ 571723 h 1438635"/>
                <a:gd name="connsiteX44" fmla="*/ 567170 w 1148301"/>
                <a:gd name="connsiteY44" fmla="*/ 554631 h 1438635"/>
                <a:gd name="connsiteX45" fmla="*/ 554351 w 1148301"/>
                <a:gd name="connsiteY45" fmla="*/ 501217 h 1438635"/>
                <a:gd name="connsiteX46" fmla="*/ 532985 w 1148301"/>
                <a:gd name="connsiteY46" fmla="*/ 484124 h 1438635"/>
                <a:gd name="connsiteX47" fmla="*/ 485982 w 1148301"/>
                <a:gd name="connsiteY47" fmla="*/ 484124 h 1438635"/>
                <a:gd name="connsiteX48" fmla="*/ 379157 w 1148301"/>
                <a:gd name="connsiteY48" fmla="*/ 569585 h 1438635"/>
                <a:gd name="connsiteX49" fmla="*/ 400522 w 1148301"/>
                <a:gd name="connsiteY49" fmla="*/ 612315 h 1438635"/>
                <a:gd name="connsiteX50" fmla="*/ 462479 w 1148301"/>
                <a:gd name="connsiteY50" fmla="*/ 629407 h 1438635"/>
                <a:gd name="connsiteX51" fmla="*/ 485982 w 1148301"/>
                <a:gd name="connsiteY51" fmla="*/ 614453 h 1438635"/>
                <a:gd name="connsiteX52" fmla="*/ 507347 w 1148301"/>
                <a:gd name="connsiteY52" fmla="*/ 614453 h 1438635"/>
                <a:gd name="connsiteX53" fmla="*/ 528712 w 1148301"/>
                <a:gd name="connsiteY53" fmla="*/ 635818 h 1438635"/>
                <a:gd name="connsiteX54" fmla="*/ 528712 w 1148301"/>
                <a:gd name="connsiteY54" fmla="*/ 699913 h 1438635"/>
                <a:gd name="connsiteX55" fmla="*/ 571443 w 1148301"/>
                <a:gd name="connsiteY55" fmla="*/ 699913 h 1438635"/>
                <a:gd name="connsiteX56" fmla="*/ 592808 w 1148301"/>
                <a:gd name="connsiteY56" fmla="*/ 721279 h 1438635"/>
                <a:gd name="connsiteX57" fmla="*/ 592808 w 1148301"/>
                <a:gd name="connsiteY57" fmla="*/ 785374 h 1438635"/>
                <a:gd name="connsiteX58" fmla="*/ 635538 w 1148301"/>
                <a:gd name="connsiteY58" fmla="*/ 806739 h 1438635"/>
                <a:gd name="connsiteX59" fmla="*/ 742364 w 1148301"/>
                <a:gd name="connsiteY59" fmla="*/ 764009 h 1438635"/>
                <a:gd name="connsiteX60" fmla="*/ 998745 w 1148301"/>
                <a:gd name="connsiteY60" fmla="*/ 892200 h 1438635"/>
                <a:gd name="connsiteX61" fmla="*/ 1148301 w 1148301"/>
                <a:gd name="connsiteY61" fmla="*/ 999025 h 1438635"/>
                <a:gd name="connsiteX62" fmla="*/ 998745 w 1148301"/>
                <a:gd name="connsiteY62" fmla="*/ 1148581 h 1438635"/>
                <a:gd name="connsiteX63" fmla="*/ 956015 w 1148301"/>
                <a:gd name="connsiteY63" fmla="*/ 1255407 h 1438635"/>
                <a:gd name="connsiteX64" fmla="*/ 842145 w 1148301"/>
                <a:gd name="connsiteY64" fmla="*/ 1359662 h 1438635"/>
                <a:gd name="connsiteX65" fmla="*/ 816769 w 1148301"/>
                <a:gd name="connsiteY65" fmla="*/ 1381646 h 1438635"/>
                <a:gd name="connsiteX66" fmla="*/ 809328 w 1148301"/>
                <a:gd name="connsiteY66" fmla="*/ 1385684 h 1438635"/>
                <a:gd name="connsiteX67" fmla="*/ 704095 w 1148301"/>
                <a:gd name="connsiteY67" fmla="*/ 1418351 h 1438635"/>
                <a:gd name="connsiteX68" fmla="*/ 709614 w 1148301"/>
                <a:gd name="connsiteY68" fmla="*/ 1372347 h 1438635"/>
                <a:gd name="connsiteX69" fmla="*/ 723134 w 1148301"/>
                <a:gd name="connsiteY69" fmla="*/ 1163536 h 1438635"/>
                <a:gd name="connsiteX70" fmla="*/ 594943 w 1148301"/>
                <a:gd name="connsiteY70" fmla="*/ 949884 h 1438635"/>
                <a:gd name="connsiteX71" fmla="*/ 629127 w 1148301"/>
                <a:gd name="connsiteY71" fmla="*/ 866561 h 1438635"/>
                <a:gd name="connsiteX72" fmla="*/ 614173 w 1148301"/>
                <a:gd name="connsiteY72" fmla="*/ 838786 h 1438635"/>
                <a:gd name="connsiteX73" fmla="*/ 569305 w 1148301"/>
                <a:gd name="connsiteY73" fmla="*/ 828104 h 1438635"/>
                <a:gd name="connsiteX74" fmla="*/ 543667 w 1148301"/>
                <a:gd name="connsiteY74" fmla="*/ 811012 h 1438635"/>
                <a:gd name="connsiteX75" fmla="*/ 515893 w 1148301"/>
                <a:gd name="connsiteY75" fmla="*/ 770417 h 1438635"/>
                <a:gd name="connsiteX76" fmla="*/ 498801 w 1148301"/>
                <a:gd name="connsiteY76" fmla="*/ 761871 h 1438635"/>
                <a:gd name="connsiteX77" fmla="*/ 473163 w 1148301"/>
                <a:gd name="connsiteY77" fmla="*/ 761871 h 1438635"/>
                <a:gd name="connsiteX78" fmla="*/ 434706 w 1148301"/>
                <a:gd name="connsiteY78" fmla="*/ 738371 h 1438635"/>
                <a:gd name="connsiteX79" fmla="*/ 428295 w 1148301"/>
                <a:gd name="connsiteY79" fmla="*/ 727687 h 1438635"/>
                <a:gd name="connsiteX80" fmla="*/ 415476 w 1148301"/>
                <a:gd name="connsiteY80" fmla="*/ 717006 h 1438635"/>
                <a:gd name="connsiteX81" fmla="*/ 321470 w 1148301"/>
                <a:gd name="connsiteY81" fmla="*/ 684957 h 1438635"/>
                <a:gd name="connsiteX82" fmla="*/ 285150 w 1148301"/>
                <a:gd name="connsiteY82" fmla="*/ 652910 h 1438635"/>
                <a:gd name="connsiteX83" fmla="*/ 214644 w 1148301"/>
                <a:gd name="connsiteY83" fmla="*/ 514036 h 1438635"/>
                <a:gd name="connsiteX84" fmla="*/ 201825 w 1148301"/>
                <a:gd name="connsiteY84" fmla="*/ 503354 h 1438635"/>
                <a:gd name="connsiteX85" fmla="*/ 176187 w 1148301"/>
                <a:gd name="connsiteY85" fmla="*/ 535401 h 1438635"/>
                <a:gd name="connsiteX86" fmla="*/ 201825 w 1148301"/>
                <a:gd name="connsiteY86" fmla="*/ 578131 h 1438635"/>
                <a:gd name="connsiteX87" fmla="*/ 197552 w 1148301"/>
                <a:gd name="connsiteY87" fmla="*/ 603769 h 1438635"/>
                <a:gd name="connsiteX88" fmla="*/ 186870 w 1148301"/>
                <a:gd name="connsiteY88" fmla="*/ 614453 h 1438635"/>
                <a:gd name="connsiteX89" fmla="*/ 45860 w 1148301"/>
                <a:gd name="connsiteY89" fmla="*/ 432848 h 1438635"/>
                <a:gd name="connsiteX90" fmla="*/ 37314 w 1148301"/>
                <a:gd name="connsiteY90" fmla="*/ 407210 h 1438635"/>
                <a:gd name="connsiteX91" fmla="*/ 37314 w 1148301"/>
                <a:gd name="connsiteY91" fmla="*/ 272611 h 1438635"/>
                <a:gd name="connsiteX92" fmla="*/ 21557 w 1148301"/>
                <a:gd name="connsiteY92" fmla="*/ 249642 h 1438635"/>
                <a:gd name="connsiteX93" fmla="*/ 0 w 1148301"/>
                <a:gd name="connsiteY93" fmla="*/ 233848 h 1438635"/>
                <a:gd name="connsiteX94" fmla="*/ 18663 w 1148301"/>
                <a:gd name="connsiteY94" fmla="*/ 211229 h 1438635"/>
                <a:gd name="connsiteX95" fmla="*/ 528613 w 1148301"/>
                <a:gd name="connsiteY95" fmla="*/ 0 h 1438635"/>
                <a:gd name="connsiteX0" fmla="*/ 692128 w 1148301"/>
                <a:gd name="connsiteY0" fmla="*/ 1422066 h 1438635"/>
                <a:gd name="connsiteX1" fmla="*/ 673956 w 1148301"/>
                <a:gd name="connsiteY1" fmla="*/ 1427706 h 1438635"/>
                <a:gd name="connsiteX2" fmla="*/ 454877 w 1148301"/>
                <a:gd name="connsiteY2" fmla="*/ 1438635 h 1438635"/>
                <a:gd name="connsiteX3" fmla="*/ 618980 w 1148301"/>
                <a:gd name="connsiteY3" fmla="*/ 1435407 h 1438635"/>
                <a:gd name="connsiteX4" fmla="*/ 692128 w 1148301"/>
                <a:gd name="connsiteY4" fmla="*/ 1422066 h 1438635"/>
                <a:gd name="connsiteX5" fmla="*/ 528613 w 1148301"/>
                <a:gd name="connsiteY5" fmla="*/ 0 h 1438635"/>
                <a:gd name="connsiteX6" fmla="*/ 673956 w 1148301"/>
                <a:gd name="connsiteY6" fmla="*/ 14652 h 1438635"/>
                <a:gd name="connsiteX7" fmla="*/ 742364 w 1148301"/>
                <a:gd name="connsiteY7" fmla="*/ 35887 h 1438635"/>
                <a:gd name="connsiteX8" fmla="*/ 742364 w 1148301"/>
                <a:gd name="connsiteY8" fmla="*/ 37594 h 1438635"/>
                <a:gd name="connsiteX9" fmla="*/ 720999 w 1148301"/>
                <a:gd name="connsiteY9" fmla="*/ 58959 h 1438635"/>
                <a:gd name="connsiteX10" fmla="*/ 667585 w 1148301"/>
                <a:gd name="connsiteY10" fmla="*/ 58959 h 1438635"/>
                <a:gd name="connsiteX11" fmla="*/ 652630 w 1148301"/>
                <a:gd name="connsiteY11" fmla="*/ 52549 h 1438635"/>
                <a:gd name="connsiteX12" fmla="*/ 631265 w 1148301"/>
                <a:gd name="connsiteY12" fmla="*/ 16229 h 1438635"/>
                <a:gd name="connsiteX13" fmla="*/ 494528 w 1148301"/>
                <a:gd name="connsiteY13" fmla="*/ 73914 h 1438635"/>
                <a:gd name="connsiteX14" fmla="*/ 485982 w 1148301"/>
                <a:gd name="connsiteY14" fmla="*/ 91006 h 1438635"/>
                <a:gd name="connsiteX15" fmla="*/ 485982 w 1148301"/>
                <a:gd name="connsiteY15" fmla="*/ 144420 h 1438635"/>
                <a:gd name="connsiteX16" fmla="*/ 507347 w 1148301"/>
                <a:gd name="connsiteY16" fmla="*/ 165785 h 1438635"/>
                <a:gd name="connsiteX17" fmla="*/ 571443 w 1148301"/>
                <a:gd name="connsiteY17" fmla="*/ 165785 h 1438635"/>
                <a:gd name="connsiteX18" fmla="*/ 592808 w 1148301"/>
                <a:gd name="connsiteY18" fmla="*/ 187150 h 1438635"/>
                <a:gd name="connsiteX19" fmla="*/ 614173 w 1148301"/>
                <a:gd name="connsiteY19" fmla="*/ 187150 h 1438635"/>
                <a:gd name="connsiteX20" fmla="*/ 635538 w 1148301"/>
                <a:gd name="connsiteY20" fmla="*/ 165785 h 1438635"/>
                <a:gd name="connsiteX21" fmla="*/ 635538 w 1148301"/>
                <a:gd name="connsiteY21" fmla="*/ 144420 h 1438635"/>
                <a:gd name="connsiteX22" fmla="*/ 678268 w 1148301"/>
                <a:gd name="connsiteY22" fmla="*/ 101690 h 1438635"/>
                <a:gd name="connsiteX23" fmla="*/ 714588 w 1148301"/>
                <a:gd name="connsiteY23" fmla="*/ 101690 h 1438635"/>
                <a:gd name="connsiteX24" fmla="*/ 725272 w 1148301"/>
                <a:gd name="connsiteY24" fmla="*/ 103825 h 1438635"/>
                <a:gd name="connsiteX25" fmla="*/ 906874 w 1148301"/>
                <a:gd name="connsiteY25" fmla="*/ 212788 h 1438635"/>
                <a:gd name="connsiteX26" fmla="*/ 926104 w 1148301"/>
                <a:gd name="connsiteY26" fmla="*/ 259792 h 1438635"/>
                <a:gd name="connsiteX27" fmla="*/ 913285 w 1148301"/>
                <a:gd name="connsiteY27" fmla="*/ 315341 h 1438635"/>
                <a:gd name="connsiteX28" fmla="*/ 891920 w 1148301"/>
                <a:gd name="connsiteY28" fmla="*/ 315341 h 1438635"/>
                <a:gd name="connsiteX29" fmla="*/ 870554 w 1148301"/>
                <a:gd name="connsiteY29" fmla="*/ 293976 h 1438635"/>
                <a:gd name="connsiteX30" fmla="*/ 849189 w 1148301"/>
                <a:gd name="connsiteY30" fmla="*/ 272611 h 1438635"/>
                <a:gd name="connsiteX31" fmla="*/ 836370 w 1148301"/>
                <a:gd name="connsiteY31" fmla="*/ 272611 h 1438635"/>
                <a:gd name="connsiteX32" fmla="*/ 821414 w 1148301"/>
                <a:gd name="connsiteY32" fmla="*/ 308930 h 1438635"/>
                <a:gd name="connsiteX33" fmla="*/ 827824 w 1148301"/>
                <a:gd name="connsiteY33" fmla="*/ 315341 h 1438635"/>
                <a:gd name="connsiteX34" fmla="*/ 827824 w 1148301"/>
                <a:gd name="connsiteY34" fmla="*/ 336706 h 1438635"/>
                <a:gd name="connsiteX35" fmla="*/ 806459 w 1148301"/>
                <a:gd name="connsiteY35" fmla="*/ 358071 h 1438635"/>
                <a:gd name="connsiteX36" fmla="*/ 750910 w 1148301"/>
                <a:gd name="connsiteY36" fmla="*/ 358071 h 1438635"/>
                <a:gd name="connsiteX37" fmla="*/ 701769 w 1148301"/>
                <a:gd name="connsiteY37" fmla="*/ 381572 h 1438635"/>
                <a:gd name="connsiteX38" fmla="*/ 641947 w 1148301"/>
                <a:gd name="connsiteY38" fmla="*/ 456351 h 1438635"/>
                <a:gd name="connsiteX39" fmla="*/ 633400 w 1148301"/>
                <a:gd name="connsiteY39" fmla="*/ 475578 h 1438635"/>
                <a:gd name="connsiteX40" fmla="*/ 618446 w 1148301"/>
                <a:gd name="connsiteY40" fmla="*/ 554631 h 1438635"/>
                <a:gd name="connsiteX41" fmla="*/ 597081 w 1148301"/>
                <a:gd name="connsiteY41" fmla="*/ 571723 h 1438635"/>
                <a:gd name="connsiteX42" fmla="*/ 588535 w 1148301"/>
                <a:gd name="connsiteY42" fmla="*/ 571723 h 1438635"/>
                <a:gd name="connsiteX43" fmla="*/ 567170 w 1148301"/>
                <a:gd name="connsiteY43" fmla="*/ 554631 h 1438635"/>
                <a:gd name="connsiteX44" fmla="*/ 554351 w 1148301"/>
                <a:gd name="connsiteY44" fmla="*/ 501217 h 1438635"/>
                <a:gd name="connsiteX45" fmla="*/ 532985 w 1148301"/>
                <a:gd name="connsiteY45" fmla="*/ 484124 h 1438635"/>
                <a:gd name="connsiteX46" fmla="*/ 485982 w 1148301"/>
                <a:gd name="connsiteY46" fmla="*/ 484124 h 1438635"/>
                <a:gd name="connsiteX47" fmla="*/ 379157 w 1148301"/>
                <a:gd name="connsiteY47" fmla="*/ 569585 h 1438635"/>
                <a:gd name="connsiteX48" fmla="*/ 400522 w 1148301"/>
                <a:gd name="connsiteY48" fmla="*/ 612315 h 1438635"/>
                <a:gd name="connsiteX49" fmla="*/ 462479 w 1148301"/>
                <a:gd name="connsiteY49" fmla="*/ 629407 h 1438635"/>
                <a:gd name="connsiteX50" fmla="*/ 485982 w 1148301"/>
                <a:gd name="connsiteY50" fmla="*/ 614453 h 1438635"/>
                <a:gd name="connsiteX51" fmla="*/ 507347 w 1148301"/>
                <a:gd name="connsiteY51" fmla="*/ 614453 h 1438635"/>
                <a:gd name="connsiteX52" fmla="*/ 528712 w 1148301"/>
                <a:gd name="connsiteY52" fmla="*/ 635818 h 1438635"/>
                <a:gd name="connsiteX53" fmla="*/ 528712 w 1148301"/>
                <a:gd name="connsiteY53" fmla="*/ 699913 h 1438635"/>
                <a:gd name="connsiteX54" fmla="*/ 571443 w 1148301"/>
                <a:gd name="connsiteY54" fmla="*/ 699913 h 1438635"/>
                <a:gd name="connsiteX55" fmla="*/ 592808 w 1148301"/>
                <a:gd name="connsiteY55" fmla="*/ 721279 h 1438635"/>
                <a:gd name="connsiteX56" fmla="*/ 592808 w 1148301"/>
                <a:gd name="connsiteY56" fmla="*/ 785374 h 1438635"/>
                <a:gd name="connsiteX57" fmla="*/ 635538 w 1148301"/>
                <a:gd name="connsiteY57" fmla="*/ 806739 h 1438635"/>
                <a:gd name="connsiteX58" fmla="*/ 742364 w 1148301"/>
                <a:gd name="connsiteY58" fmla="*/ 764009 h 1438635"/>
                <a:gd name="connsiteX59" fmla="*/ 998745 w 1148301"/>
                <a:gd name="connsiteY59" fmla="*/ 892200 h 1438635"/>
                <a:gd name="connsiteX60" fmla="*/ 1148301 w 1148301"/>
                <a:gd name="connsiteY60" fmla="*/ 999025 h 1438635"/>
                <a:gd name="connsiteX61" fmla="*/ 998745 w 1148301"/>
                <a:gd name="connsiteY61" fmla="*/ 1148581 h 1438635"/>
                <a:gd name="connsiteX62" fmla="*/ 956015 w 1148301"/>
                <a:gd name="connsiteY62" fmla="*/ 1255407 h 1438635"/>
                <a:gd name="connsiteX63" fmla="*/ 842145 w 1148301"/>
                <a:gd name="connsiteY63" fmla="*/ 1359662 h 1438635"/>
                <a:gd name="connsiteX64" fmla="*/ 816769 w 1148301"/>
                <a:gd name="connsiteY64" fmla="*/ 1381646 h 1438635"/>
                <a:gd name="connsiteX65" fmla="*/ 809328 w 1148301"/>
                <a:gd name="connsiteY65" fmla="*/ 1385684 h 1438635"/>
                <a:gd name="connsiteX66" fmla="*/ 704095 w 1148301"/>
                <a:gd name="connsiteY66" fmla="*/ 1418351 h 1438635"/>
                <a:gd name="connsiteX67" fmla="*/ 709614 w 1148301"/>
                <a:gd name="connsiteY67" fmla="*/ 1372347 h 1438635"/>
                <a:gd name="connsiteX68" fmla="*/ 723134 w 1148301"/>
                <a:gd name="connsiteY68" fmla="*/ 1163536 h 1438635"/>
                <a:gd name="connsiteX69" fmla="*/ 594943 w 1148301"/>
                <a:gd name="connsiteY69" fmla="*/ 949884 h 1438635"/>
                <a:gd name="connsiteX70" fmla="*/ 629127 w 1148301"/>
                <a:gd name="connsiteY70" fmla="*/ 866561 h 1438635"/>
                <a:gd name="connsiteX71" fmla="*/ 614173 w 1148301"/>
                <a:gd name="connsiteY71" fmla="*/ 838786 h 1438635"/>
                <a:gd name="connsiteX72" fmla="*/ 569305 w 1148301"/>
                <a:gd name="connsiteY72" fmla="*/ 828104 h 1438635"/>
                <a:gd name="connsiteX73" fmla="*/ 543667 w 1148301"/>
                <a:gd name="connsiteY73" fmla="*/ 811012 h 1438635"/>
                <a:gd name="connsiteX74" fmla="*/ 515893 w 1148301"/>
                <a:gd name="connsiteY74" fmla="*/ 770417 h 1438635"/>
                <a:gd name="connsiteX75" fmla="*/ 498801 w 1148301"/>
                <a:gd name="connsiteY75" fmla="*/ 761871 h 1438635"/>
                <a:gd name="connsiteX76" fmla="*/ 473163 w 1148301"/>
                <a:gd name="connsiteY76" fmla="*/ 761871 h 1438635"/>
                <a:gd name="connsiteX77" fmla="*/ 434706 w 1148301"/>
                <a:gd name="connsiteY77" fmla="*/ 738371 h 1438635"/>
                <a:gd name="connsiteX78" fmla="*/ 428295 w 1148301"/>
                <a:gd name="connsiteY78" fmla="*/ 727687 h 1438635"/>
                <a:gd name="connsiteX79" fmla="*/ 415476 w 1148301"/>
                <a:gd name="connsiteY79" fmla="*/ 717006 h 1438635"/>
                <a:gd name="connsiteX80" fmla="*/ 321470 w 1148301"/>
                <a:gd name="connsiteY80" fmla="*/ 684957 h 1438635"/>
                <a:gd name="connsiteX81" fmla="*/ 285150 w 1148301"/>
                <a:gd name="connsiteY81" fmla="*/ 652910 h 1438635"/>
                <a:gd name="connsiteX82" fmla="*/ 214644 w 1148301"/>
                <a:gd name="connsiteY82" fmla="*/ 514036 h 1438635"/>
                <a:gd name="connsiteX83" fmla="*/ 201825 w 1148301"/>
                <a:gd name="connsiteY83" fmla="*/ 503354 h 1438635"/>
                <a:gd name="connsiteX84" fmla="*/ 176187 w 1148301"/>
                <a:gd name="connsiteY84" fmla="*/ 535401 h 1438635"/>
                <a:gd name="connsiteX85" fmla="*/ 201825 w 1148301"/>
                <a:gd name="connsiteY85" fmla="*/ 578131 h 1438635"/>
                <a:gd name="connsiteX86" fmla="*/ 197552 w 1148301"/>
                <a:gd name="connsiteY86" fmla="*/ 603769 h 1438635"/>
                <a:gd name="connsiteX87" fmla="*/ 186870 w 1148301"/>
                <a:gd name="connsiteY87" fmla="*/ 614453 h 1438635"/>
                <a:gd name="connsiteX88" fmla="*/ 45860 w 1148301"/>
                <a:gd name="connsiteY88" fmla="*/ 432848 h 1438635"/>
                <a:gd name="connsiteX89" fmla="*/ 37314 w 1148301"/>
                <a:gd name="connsiteY89" fmla="*/ 407210 h 1438635"/>
                <a:gd name="connsiteX90" fmla="*/ 37314 w 1148301"/>
                <a:gd name="connsiteY90" fmla="*/ 272611 h 1438635"/>
                <a:gd name="connsiteX91" fmla="*/ 21557 w 1148301"/>
                <a:gd name="connsiteY91" fmla="*/ 249642 h 1438635"/>
                <a:gd name="connsiteX92" fmla="*/ 0 w 1148301"/>
                <a:gd name="connsiteY92" fmla="*/ 233848 h 1438635"/>
                <a:gd name="connsiteX93" fmla="*/ 18663 w 1148301"/>
                <a:gd name="connsiteY93" fmla="*/ 211229 h 1438635"/>
                <a:gd name="connsiteX94" fmla="*/ 528613 w 1148301"/>
                <a:gd name="connsiteY94" fmla="*/ 0 h 1438635"/>
                <a:gd name="connsiteX0" fmla="*/ 692128 w 1148301"/>
                <a:gd name="connsiteY0" fmla="*/ 1422066 h 1435500"/>
                <a:gd name="connsiteX1" fmla="*/ 673956 w 1148301"/>
                <a:gd name="connsiteY1" fmla="*/ 1427706 h 1435500"/>
                <a:gd name="connsiteX2" fmla="*/ 618980 w 1148301"/>
                <a:gd name="connsiteY2" fmla="*/ 1435407 h 1435500"/>
                <a:gd name="connsiteX3" fmla="*/ 692128 w 1148301"/>
                <a:gd name="connsiteY3" fmla="*/ 1422066 h 1435500"/>
                <a:gd name="connsiteX4" fmla="*/ 528613 w 1148301"/>
                <a:gd name="connsiteY4" fmla="*/ 0 h 1435500"/>
                <a:gd name="connsiteX5" fmla="*/ 673956 w 1148301"/>
                <a:gd name="connsiteY5" fmla="*/ 14652 h 1435500"/>
                <a:gd name="connsiteX6" fmla="*/ 742364 w 1148301"/>
                <a:gd name="connsiteY6" fmla="*/ 35887 h 1435500"/>
                <a:gd name="connsiteX7" fmla="*/ 742364 w 1148301"/>
                <a:gd name="connsiteY7" fmla="*/ 37594 h 1435500"/>
                <a:gd name="connsiteX8" fmla="*/ 720999 w 1148301"/>
                <a:gd name="connsiteY8" fmla="*/ 58959 h 1435500"/>
                <a:gd name="connsiteX9" fmla="*/ 667585 w 1148301"/>
                <a:gd name="connsiteY9" fmla="*/ 58959 h 1435500"/>
                <a:gd name="connsiteX10" fmla="*/ 652630 w 1148301"/>
                <a:gd name="connsiteY10" fmla="*/ 52549 h 1435500"/>
                <a:gd name="connsiteX11" fmla="*/ 631265 w 1148301"/>
                <a:gd name="connsiteY11" fmla="*/ 16229 h 1435500"/>
                <a:gd name="connsiteX12" fmla="*/ 494528 w 1148301"/>
                <a:gd name="connsiteY12" fmla="*/ 73914 h 1435500"/>
                <a:gd name="connsiteX13" fmla="*/ 485982 w 1148301"/>
                <a:gd name="connsiteY13" fmla="*/ 91006 h 1435500"/>
                <a:gd name="connsiteX14" fmla="*/ 485982 w 1148301"/>
                <a:gd name="connsiteY14" fmla="*/ 144420 h 1435500"/>
                <a:gd name="connsiteX15" fmla="*/ 507347 w 1148301"/>
                <a:gd name="connsiteY15" fmla="*/ 165785 h 1435500"/>
                <a:gd name="connsiteX16" fmla="*/ 571443 w 1148301"/>
                <a:gd name="connsiteY16" fmla="*/ 165785 h 1435500"/>
                <a:gd name="connsiteX17" fmla="*/ 592808 w 1148301"/>
                <a:gd name="connsiteY17" fmla="*/ 187150 h 1435500"/>
                <a:gd name="connsiteX18" fmla="*/ 614173 w 1148301"/>
                <a:gd name="connsiteY18" fmla="*/ 187150 h 1435500"/>
                <a:gd name="connsiteX19" fmla="*/ 635538 w 1148301"/>
                <a:gd name="connsiteY19" fmla="*/ 165785 h 1435500"/>
                <a:gd name="connsiteX20" fmla="*/ 635538 w 1148301"/>
                <a:gd name="connsiteY20" fmla="*/ 144420 h 1435500"/>
                <a:gd name="connsiteX21" fmla="*/ 678268 w 1148301"/>
                <a:gd name="connsiteY21" fmla="*/ 101690 h 1435500"/>
                <a:gd name="connsiteX22" fmla="*/ 714588 w 1148301"/>
                <a:gd name="connsiteY22" fmla="*/ 101690 h 1435500"/>
                <a:gd name="connsiteX23" fmla="*/ 725272 w 1148301"/>
                <a:gd name="connsiteY23" fmla="*/ 103825 h 1435500"/>
                <a:gd name="connsiteX24" fmla="*/ 906874 w 1148301"/>
                <a:gd name="connsiteY24" fmla="*/ 212788 h 1435500"/>
                <a:gd name="connsiteX25" fmla="*/ 926104 w 1148301"/>
                <a:gd name="connsiteY25" fmla="*/ 259792 h 1435500"/>
                <a:gd name="connsiteX26" fmla="*/ 913285 w 1148301"/>
                <a:gd name="connsiteY26" fmla="*/ 315341 h 1435500"/>
                <a:gd name="connsiteX27" fmla="*/ 891920 w 1148301"/>
                <a:gd name="connsiteY27" fmla="*/ 315341 h 1435500"/>
                <a:gd name="connsiteX28" fmla="*/ 870554 w 1148301"/>
                <a:gd name="connsiteY28" fmla="*/ 293976 h 1435500"/>
                <a:gd name="connsiteX29" fmla="*/ 849189 w 1148301"/>
                <a:gd name="connsiteY29" fmla="*/ 272611 h 1435500"/>
                <a:gd name="connsiteX30" fmla="*/ 836370 w 1148301"/>
                <a:gd name="connsiteY30" fmla="*/ 272611 h 1435500"/>
                <a:gd name="connsiteX31" fmla="*/ 821414 w 1148301"/>
                <a:gd name="connsiteY31" fmla="*/ 308930 h 1435500"/>
                <a:gd name="connsiteX32" fmla="*/ 827824 w 1148301"/>
                <a:gd name="connsiteY32" fmla="*/ 315341 h 1435500"/>
                <a:gd name="connsiteX33" fmla="*/ 827824 w 1148301"/>
                <a:gd name="connsiteY33" fmla="*/ 336706 h 1435500"/>
                <a:gd name="connsiteX34" fmla="*/ 806459 w 1148301"/>
                <a:gd name="connsiteY34" fmla="*/ 358071 h 1435500"/>
                <a:gd name="connsiteX35" fmla="*/ 750910 w 1148301"/>
                <a:gd name="connsiteY35" fmla="*/ 358071 h 1435500"/>
                <a:gd name="connsiteX36" fmla="*/ 701769 w 1148301"/>
                <a:gd name="connsiteY36" fmla="*/ 381572 h 1435500"/>
                <a:gd name="connsiteX37" fmla="*/ 641947 w 1148301"/>
                <a:gd name="connsiteY37" fmla="*/ 456351 h 1435500"/>
                <a:gd name="connsiteX38" fmla="*/ 633400 w 1148301"/>
                <a:gd name="connsiteY38" fmla="*/ 475578 h 1435500"/>
                <a:gd name="connsiteX39" fmla="*/ 618446 w 1148301"/>
                <a:gd name="connsiteY39" fmla="*/ 554631 h 1435500"/>
                <a:gd name="connsiteX40" fmla="*/ 597081 w 1148301"/>
                <a:gd name="connsiteY40" fmla="*/ 571723 h 1435500"/>
                <a:gd name="connsiteX41" fmla="*/ 588535 w 1148301"/>
                <a:gd name="connsiteY41" fmla="*/ 571723 h 1435500"/>
                <a:gd name="connsiteX42" fmla="*/ 567170 w 1148301"/>
                <a:gd name="connsiteY42" fmla="*/ 554631 h 1435500"/>
                <a:gd name="connsiteX43" fmla="*/ 554351 w 1148301"/>
                <a:gd name="connsiteY43" fmla="*/ 501217 h 1435500"/>
                <a:gd name="connsiteX44" fmla="*/ 532985 w 1148301"/>
                <a:gd name="connsiteY44" fmla="*/ 484124 h 1435500"/>
                <a:gd name="connsiteX45" fmla="*/ 485982 w 1148301"/>
                <a:gd name="connsiteY45" fmla="*/ 484124 h 1435500"/>
                <a:gd name="connsiteX46" fmla="*/ 379157 w 1148301"/>
                <a:gd name="connsiteY46" fmla="*/ 569585 h 1435500"/>
                <a:gd name="connsiteX47" fmla="*/ 400522 w 1148301"/>
                <a:gd name="connsiteY47" fmla="*/ 612315 h 1435500"/>
                <a:gd name="connsiteX48" fmla="*/ 462479 w 1148301"/>
                <a:gd name="connsiteY48" fmla="*/ 629407 h 1435500"/>
                <a:gd name="connsiteX49" fmla="*/ 485982 w 1148301"/>
                <a:gd name="connsiteY49" fmla="*/ 614453 h 1435500"/>
                <a:gd name="connsiteX50" fmla="*/ 507347 w 1148301"/>
                <a:gd name="connsiteY50" fmla="*/ 614453 h 1435500"/>
                <a:gd name="connsiteX51" fmla="*/ 528712 w 1148301"/>
                <a:gd name="connsiteY51" fmla="*/ 635818 h 1435500"/>
                <a:gd name="connsiteX52" fmla="*/ 528712 w 1148301"/>
                <a:gd name="connsiteY52" fmla="*/ 699913 h 1435500"/>
                <a:gd name="connsiteX53" fmla="*/ 571443 w 1148301"/>
                <a:gd name="connsiteY53" fmla="*/ 699913 h 1435500"/>
                <a:gd name="connsiteX54" fmla="*/ 592808 w 1148301"/>
                <a:gd name="connsiteY54" fmla="*/ 721279 h 1435500"/>
                <a:gd name="connsiteX55" fmla="*/ 592808 w 1148301"/>
                <a:gd name="connsiteY55" fmla="*/ 785374 h 1435500"/>
                <a:gd name="connsiteX56" fmla="*/ 635538 w 1148301"/>
                <a:gd name="connsiteY56" fmla="*/ 806739 h 1435500"/>
                <a:gd name="connsiteX57" fmla="*/ 742364 w 1148301"/>
                <a:gd name="connsiteY57" fmla="*/ 764009 h 1435500"/>
                <a:gd name="connsiteX58" fmla="*/ 998745 w 1148301"/>
                <a:gd name="connsiteY58" fmla="*/ 892200 h 1435500"/>
                <a:gd name="connsiteX59" fmla="*/ 1148301 w 1148301"/>
                <a:gd name="connsiteY59" fmla="*/ 999025 h 1435500"/>
                <a:gd name="connsiteX60" fmla="*/ 998745 w 1148301"/>
                <a:gd name="connsiteY60" fmla="*/ 1148581 h 1435500"/>
                <a:gd name="connsiteX61" fmla="*/ 956015 w 1148301"/>
                <a:gd name="connsiteY61" fmla="*/ 1255407 h 1435500"/>
                <a:gd name="connsiteX62" fmla="*/ 842145 w 1148301"/>
                <a:gd name="connsiteY62" fmla="*/ 1359662 h 1435500"/>
                <a:gd name="connsiteX63" fmla="*/ 816769 w 1148301"/>
                <a:gd name="connsiteY63" fmla="*/ 1381646 h 1435500"/>
                <a:gd name="connsiteX64" fmla="*/ 809328 w 1148301"/>
                <a:gd name="connsiteY64" fmla="*/ 1385684 h 1435500"/>
                <a:gd name="connsiteX65" fmla="*/ 704095 w 1148301"/>
                <a:gd name="connsiteY65" fmla="*/ 1418351 h 1435500"/>
                <a:gd name="connsiteX66" fmla="*/ 709614 w 1148301"/>
                <a:gd name="connsiteY66" fmla="*/ 1372347 h 1435500"/>
                <a:gd name="connsiteX67" fmla="*/ 723134 w 1148301"/>
                <a:gd name="connsiteY67" fmla="*/ 1163536 h 1435500"/>
                <a:gd name="connsiteX68" fmla="*/ 594943 w 1148301"/>
                <a:gd name="connsiteY68" fmla="*/ 949884 h 1435500"/>
                <a:gd name="connsiteX69" fmla="*/ 629127 w 1148301"/>
                <a:gd name="connsiteY69" fmla="*/ 866561 h 1435500"/>
                <a:gd name="connsiteX70" fmla="*/ 614173 w 1148301"/>
                <a:gd name="connsiteY70" fmla="*/ 838786 h 1435500"/>
                <a:gd name="connsiteX71" fmla="*/ 569305 w 1148301"/>
                <a:gd name="connsiteY71" fmla="*/ 828104 h 1435500"/>
                <a:gd name="connsiteX72" fmla="*/ 543667 w 1148301"/>
                <a:gd name="connsiteY72" fmla="*/ 811012 h 1435500"/>
                <a:gd name="connsiteX73" fmla="*/ 515893 w 1148301"/>
                <a:gd name="connsiteY73" fmla="*/ 770417 h 1435500"/>
                <a:gd name="connsiteX74" fmla="*/ 498801 w 1148301"/>
                <a:gd name="connsiteY74" fmla="*/ 761871 h 1435500"/>
                <a:gd name="connsiteX75" fmla="*/ 473163 w 1148301"/>
                <a:gd name="connsiteY75" fmla="*/ 761871 h 1435500"/>
                <a:gd name="connsiteX76" fmla="*/ 434706 w 1148301"/>
                <a:gd name="connsiteY76" fmla="*/ 738371 h 1435500"/>
                <a:gd name="connsiteX77" fmla="*/ 428295 w 1148301"/>
                <a:gd name="connsiteY77" fmla="*/ 727687 h 1435500"/>
                <a:gd name="connsiteX78" fmla="*/ 415476 w 1148301"/>
                <a:gd name="connsiteY78" fmla="*/ 717006 h 1435500"/>
                <a:gd name="connsiteX79" fmla="*/ 321470 w 1148301"/>
                <a:gd name="connsiteY79" fmla="*/ 684957 h 1435500"/>
                <a:gd name="connsiteX80" fmla="*/ 285150 w 1148301"/>
                <a:gd name="connsiteY80" fmla="*/ 652910 h 1435500"/>
                <a:gd name="connsiteX81" fmla="*/ 214644 w 1148301"/>
                <a:gd name="connsiteY81" fmla="*/ 514036 h 1435500"/>
                <a:gd name="connsiteX82" fmla="*/ 201825 w 1148301"/>
                <a:gd name="connsiteY82" fmla="*/ 503354 h 1435500"/>
                <a:gd name="connsiteX83" fmla="*/ 176187 w 1148301"/>
                <a:gd name="connsiteY83" fmla="*/ 535401 h 1435500"/>
                <a:gd name="connsiteX84" fmla="*/ 201825 w 1148301"/>
                <a:gd name="connsiteY84" fmla="*/ 578131 h 1435500"/>
                <a:gd name="connsiteX85" fmla="*/ 197552 w 1148301"/>
                <a:gd name="connsiteY85" fmla="*/ 603769 h 1435500"/>
                <a:gd name="connsiteX86" fmla="*/ 186870 w 1148301"/>
                <a:gd name="connsiteY86" fmla="*/ 614453 h 1435500"/>
                <a:gd name="connsiteX87" fmla="*/ 45860 w 1148301"/>
                <a:gd name="connsiteY87" fmla="*/ 432848 h 1435500"/>
                <a:gd name="connsiteX88" fmla="*/ 37314 w 1148301"/>
                <a:gd name="connsiteY88" fmla="*/ 407210 h 1435500"/>
                <a:gd name="connsiteX89" fmla="*/ 37314 w 1148301"/>
                <a:gd name="connsiteY89" fmla="*/ 272611 h 1435500"/>
                <a:gd name="connsiteX90" fmla="*/ 21557 w 1148301"/>
                <a:gd name="connsiteY90" fmla="*/ 249642 h 1435500"/>
                <a:gd name="connsiteX91" fmla="*/ 0 w 1148301"/>
                <a:gd name="connsiteY91" fmla="*/ 233848 h 1435500"/>
                <a:gd name="connsiteX92" fmla="*/ 18663 w 1148301"/>
                <a:gd name="connsiteY92" fmla="*/ 211229 h 1435500"/>
                <a:gd name="connsiteX93" fmla="*/ 528613 w 1148301"/>
                <a:gd name="connsiteY93" fmla="*/ 0 h 1435500"/>
                <a:gd name="connsiteX0" fmla="*/ 692128 w 1148301"/>
                <a:gd name="connsiteY0" fmla="*/ 1422066 h 1427706"/>
                <a:gd name="connsiteX1" fmla="*/ 673956 w 1148301"/>
                <a:gd name="connsiteY1" fmla="*/ 1427706 h 1427706"/>
                <a:gd name="connsiteX2" fmla="*/ 692128 w 1148301"/>
                <a:gd name="connsiteY2" fmla="*/ 1422066 h 1427706"/>
                <a:gd name="connsiteX3" fmla="*/ 528613 w 1148301"/>
                <a:gd name="connsiteY3" fmla="*/ 0 h 1427706"/>
                <a:gd name="connsiteX4" fmla="*/ 673956 w 1148301"/>
                <a:gd name="connsiteY4" fmla="*/ 14652 h 1427706"/>
                <a:gd name="connsiteX5" fmla="*/ 742364 w 1148301"/>
                <a:gd name="connsiteY5" fmla="*/ 35887 h 1427706"/>
                <a:gd name="connsiteX6" fmla="*/ 742364 w 1148301"/>
                <a:gd name="connsiteY6" fmla="*/ 37594 h 1427706"/>
                <a:gd name="connsiteX7" fmla="*/ 720999 w 1148301"/>
                <a:gd name="connsiteY7" fmla="*/ 58959 h 1427706"/>
                <a:gd name="connsiteX8" fmla="*/ 667585 w 1148301"/>
                <a:gd name="connsiteY8" fmla="*/ 58959 h 1427706"/>
                <a:gd name="connsiteX9" fmla="*/ 652630 w 1148301"/>
                <a:gd name="connsiteY9" fmla="*/ 52549 h 1427706"/>
                <a:gd name="connsiteX10" fmla="*/ 631265 w 1148301"/>
                <a:gd name="connsiteY10" fmla="*/ 16229 h 1427706"/>
                <a:gd name="connsiteX11" fmla="*/ 494528 w 1148301"/>
                <a:gd name="connsiteY11" fmla="*/ 73914 h 1427706"/>
                <a:gd name="connsiteX12" fmla="*/ 485982 w 1148301"/>
                <a:gd name="connsiteY12" fmla="*/ 91006 h 1427706"/>
                <a:gd name="connsiteX13" fmla="*/ 485982 w 1148301"/>
                <a:gd name="connsiteY13" fmla="*/ 144420 h 1427706"/>
                <a:gd name="connsiteX14" fmla="*/ 507347 w 1148301"/>
                <a:gd name="connsiteY14" fmla="*/ 165785 h 1427706"/>
                <a:gd name="connsiteX15" fmla="*/ 571443 w 1148301"/>
                <a:gd name="connsiteY15" fmla="*/ 165785 h 1427706"/>
                <a:gd name="connsiteX16" fmla="*/ 592808 w 1148301"/>
                <a:gd name="connsiteY16" fmla="*/ 187150 h 1427706"/>
                <a:gd name="connsiteX17" fmla="*/ 614173 w 1148301"/>
                <a:gd name="connsiteY17" fmla="*/ 187150 h 1427706"/>
                <a:gd name="connsiteX18" fmla="*/ 635538 w 1148301"/>
                <a:gd name="connsiteY18" fmla="*/ 165785 h 1427706"/>
                <a:gd name="connsiteX19" fmla="*/ 635538 w 1148301"/>
                <a:gd name="connsiteY19" fmla="*/ 144420 h 1427706"/>
                <a:gd name="connsiteX20" fmla="*/ 678268 w 1148301"/>
                <a:gd name="connsiteY20" fmla="*/ 101690 h 1427706"/>
                <a:gd name="connsiteX21" fmla="*/ 714588 w 1148301"/>
                <a:gd name="connsiteY21" fmla="*/ 101690 h 1427706"/>
                <a:gd name="connsiteX22" fmla="*/ 725272 w 1148301"/>
                <a:gd name="connsiteY22" fmla="*/ 103825 h 1427706"/>
                <a:gd name="connsiteX23" fmla="*/ 906874 w 1148301"/>
                <a:gd name="connsiteY23" fmla="*/ 212788 h 1427706"/>
                <a:gd name="connsiteX24" fmla="*/ 926104 w 1148301"/>
                <a:gd name="connsiteY24" fmla="*/ 259792 h 1427706"/>
                <a:gd name="connsiteX25" fmla="*/ 913285 w 1148301"/>
                <a:gd name="connsiteY25" fmla="*/ 315341 h 1427706"/>
                <a:gd name="connsiteX26" fmla="*/ 891920 w 1148301"/>
                <a:gd name="connsiteY26" fmla="*/ 315341 h 1427706"/>
                <a:gd name="connsiteX27" fmla="*/ 870554 w 1148301"/>
                <a:gd name="connsiteY27" fmla="*/ 293976 h 1427706"/>
                <a:gd name="connsiteX28" fmla="*/ 849189 w 1148301"/>
                <a:gd name="connsiteY28" fmla="*/ 272611 h 1427706"/>
                <a:gd name="connsiteX29" fmla="*/ 836370 w 1148301"/>
                <a:gd name="connsiteY29" fmla="*/ 272611 h 1427706"/>
                <a:gd name="connsiteX30" fmla="*/ 821414 w 1148301"/>
                <a:gd name="connsiteY30" fmla="*/ 308930 h 1427706"/>
                <a:gd name="connsiteX31" fmla="*/ 827824 w 1148301"/>
                <a:gd name="connsiteY31" fmla="*/ 315341 h 1427706"/>
                <a:gd name="connsiteX32" fmla="*/ 827824 w 1148301"/>
                <a:gd name="connsiteY32" fmla="*/ 336706 h 1427706"/>
                <a:gd name="connsiteX33" fmla="*/ 806459 w 1148301"/>
                <a:gd name="connsiteY33" fmla="*/ 358071 h 1427706"/>
                <a:gd name="connsiteX34" fmla="*/ 750910 w 1148301"/>
                <a:gd name="connsiteY34" fmla="*/ 358071 h 1427706"/>
                <a:gd name="connsiteX35" fmla="*/ 701769 w 1148301"/>
                <a:gd name="connsiteY35" fmla="*/ 381572 h 1427706"/>
                <a:gd name="connsiteX36" fmla="*/ 641947 w 1148301"/>
                <a:gd name="connsiteY36" fmla="*/ 456351 h 1427706"/>
                <a:gd name="connsiteX37" fmla="*/ 633400 w 1148301"/>
                <a:gd name="connsiteY37" fmla="*/ 475578 h 1427706"/>
                <a:gd name="connsiteX38" fmla="*/ 618446 w 1148301"/>
                <a:gd name="connsiteY38" fmla="*/ 554631 h 1427706"/>
                <a:gd name="connsiteX39" fmla="*/ 597081 w 1148301"/>
                <a:gd name="connsiteY39" fmla="*/ 571723 h 1427706"/>
                <a:gd name="connsiteX40" fmla="*/ 588535 w 1148301"/>
                <a:gd name="connsiteY40" fmla="*/ 571723 h 1427706"/>
                <a:gd name="connsiteX41" fmla="*/ 567170 w 1148301"/>
                <a:gd name="connsiteY41" fmla="*/ 554631 h 1427706"/>
                <a:gd name="connsiteX42" fmla="*/ 554351 w 1148301"/>
                <a:gd name="connsiteY42" fmla="*/ 501217 h 1427706"/>
                <a:gd name="connsiteX43" fmla="*/ 532985 w 1148301"/>
                <a:gd name="connsiteY43" fmla="*/ 484124 h 1427706"/>
                <a:gd name="connsiteX44" fmla="*/ 485982 w 1148301"/>
                <a:gd name="connsiteY44" fmla="*/ 484124 h 1427706"/>
                <a:gd name="connsiteX45" fmla="*/ 379157 w 1148301"/>
                <a:gd name="connsiteY45" fmla="*/ 569585 h 1427706"/>
                <a:gd name="connsiteX46" fmla="*/ 400522 w 1148301"/>
                <a:gd name="connsiteY46" fmla="*/ 612315 h 1427706"/>
                <a:gd name="connsiteX47" fmla="*/ 462479 w 1148301"/>
                <a:gd name="connsiteY47" fmla="*/ 629407 h 1427706"/>
                <a:gd name="connsiteX48" fmla="*/ 485982 w 1148301"/>
                <a:gd name="connsiteY48" fmla="*/ 614453 h 1427706"/>
                <a:gd name="connsiteX49" fmla="*/ 507347 w 1148301"/>
                <a:gd name="connsiteY49" fmla="*/ 614453 h 1427706"/>
                <a:gd name="connsiteX50" fmla="*/ 528712 w 1148301"/>
                <a:gd name="connsiteY50" fmla="*/ 635818 h 1427706"/>
                <a:gd name="connsiteX51" fmla="*/ 528712 w 1148301"/>
                <a:gd name="connsiteY51" fmla="*/ 699913 h 1427706"/>
                <a:gd name="connsiteX52" fmla="*/ 571443 w 1148301"/>
                <a:gd name="connsiteY52" fmla="*/ 699913 h 1427706"/>
                <a:gd name="connsiteX53" fmla="*/ 592808 w 1148301"/>
                <a:gd name="connsiteY53" fmla="*/ 721279 h 1427706"/>
                <a:gd name="connsiteX54" fmla="*/ 592808 w 1148301"/>
                <a:gd name="connsiteY54" fmla="*/ 785374 h 1427706"/>
                <a:gd name="connsiteX55" fmla="*/ 635538 w 1148301"/>
                <a:gd name="connsiteY55" fmla="*/ 806739 h 1427706"/>
                <a:gd name="connsiteX56" fmla="*/ 742364 w 1148301"/>
                <a:gd name="connsiteY56" fmla="*/ 764009 h 1427706"/>
                <a:gd name="connsiteX57" fmla="*/ 998745 w 1148301"/>
                <a:gd name="connsiteY57" fmla="*/ 892200 h 1427706"/>
                <a:gd name="connsiteX58" fmla="*/ 1148301 w 1148301"/>
                <a:gd name="connsiteY58" fmla="*/ 999025 h 1427706"/>
                <a:gd name="connsiteX59" fmla="*/ 998745 w 1148301"/>
                <a:gd name="connsiteY59" fmla="*/ 1148581 h 1427706"/>
                <a:gd name="connsiteX60" fmla="*/ 956015 w 1148301"/>
                <a:gd name="connsiteY60" fmla="*/ 1255407 h 1427706"/>
                <a:gd name="connsiteX61" fmla="*/ 842145 w 1148301"/>
                <a:gd name="connsiteY61" fmla="*/ 1359662 h 1427706"/>
                <a:gd name="connsiteX62" fmla="*/ 816769 w 1148301"/>
                <a:gd name="connsiteY62" fmla="*/ 1381646 h 1427706"/>
                <a:gd name="connsiteX63" fmla="*/ 809328 w 1148301"/>
                <a:gd name="connsiteY63" fmla="*/ 1385684 h 1427706"/>
                <a:gd name="connsiteX64" fmla="*/ 704095 w 1148301"/>
                <a:gd name="connsiteY64" fmla="*/ 1418351 h 1427706"/>
                <a:gd name="connsiteX65" fmla="*/ 709614 w 1148301"/>
                <a:gd name="connsiteY65" fmla="*/ 1372347 h 1427706"/>
                <a:gd name="connsiteX66" fmla="*/ 723134 w 1148301"/>
                <a:gd name="connsiteY66" fmla="*/ 1163536 h 1427706"/>
                <a:gd name="connsiteX67" fmla="*/ 594943 w 1148301"/>
                <a:gd name="connsiteY67" fmla="*/ 949884 h 1427706"/>
                <a:gd name="connsiteX68" fmla="*/ 629127 w 1148301"/>
                <a:gd name="connsiteY68" fmla="*/ 866561 h 1427706"/>
                <a:gd name="connsiteX69" fmla="*/ 614173 w 1148301"/>
                <a:gd name="connsiteY69" fmla="*/ 838786 h 1427706"/>
                <a:gd name="connsiteX70" fmla="*/ 569305 w 1148301"/>
                <a:gd name="connsiteY70" fmla="*/ 828104 h 1427706"/>
                <a:gd name="connsiteX71" fmla="*/ 543667 w 1148301"/>
                <a:gd name="connsiteY71" fmla="*/ 811012 h 1427706"/>
                <a:gd name="connsiteX72" fmla="*/ 515893 w 1148301"/>
                <a:gd name="connsiteY72" fmla="*/ 770417 h 1427706"/>
                <a:gd name="connsiteX73" fmla="*/ 498801 w 1148301"/>
                <a:gd name="connsiteY73" fmla="*/ 761871 h 1427706"/>
                <a:gd name="connsiteX74" fmla="*/ 473163 w 1148301"/>
                <a:gd name="connsiteY74" fmla="*/ 761871 h 1427706"/>
                <a:gd name="connsiteX75" fmla="*/ 434706 w 1148301"/>
                <a:gd name="connsiteY75" fmla="*/ 738371 h 1427706"/>
                <a:gd name="connsiteX76" fmla="*/ 428295 w 1148301"/>
                <a:gd name="connsiteY76" fmla="*/ 727687 h 1427706"/>
                <a:gd name="connsiteX77" fmla="*/ 415476 w 1148301"/>
                <a:gd name="connsiteY77" fmla="*/ 717006 h 1427706"/>
                <a:gd name="connsiteX78" fmla="*/ 321470 w 1148301"/>
                <a:gd name="connsiteY78" fmla="*/ 684957 h 1427706"/>
                <a:gd name="connsiteX79" fmla="*/ 285150 w 1148301"/>
                <a:gd name="connsiteY79" fmla="*/ 652910 h 1427706"/>
                <a:gd name="connsiteX80" fmla="*/ 214644 w 1148301"/>
                <a:gd name="connsiteY80" fmla="*/ 514036 h 1427706"/>
                <a:gd name="connsiteX81" fmla="*/ 201825 w 1148301"/>
                <a:gd name="connsiteY81" fmla="*/ 503354 h 1427706"/>
                <a:gd name="connsiteX82" fmla="*/ 176187 w 1148301"/>
                <a:gd name="connsiteY82" fmla="*/ 535401 h 1427706"/>
                <a:gd name="connsiteX83" fmla="*/ 201825 w 1148301"/>
                <a:gd name="connsiteY83" fmla="*/ 578131 h 1427706"/>
                <a:gd name="connsiteX84" fmla="*/ 197552 w 1148301"/>
                <a:gd name="connsiteY84" fmla="*/ 603769 h 1427706"/>
                <a:gd name="connsiteX85" fmla="*/ 186870 w 1148301"/>
                <a:gd name="connsiteY85" fmla="*/ 614453 h 1427706"/>
                <a:gd name="connsiteX86" fmla="*/ 45860 w 1148301"/>
                <a:gd name="connsiteY86" fmla="*/ 432848 h 1427706"/>
                <a:gd name="connsiteX87" fmla="*/ 37314 w 1148301"/>
                <a:gd name="connsiteY87" fmla="*/ 407210 h 1427706"/>
                <a:gd name="connsiteX88" fmla="*/ 37314 w 1148301"/>
                <a:gd name="connsiteY88" fmla="*/ 272611 h 1427706"/>
                <a:gd name="connsiteX89" fmla="*/ 21557 w 1148301"/>
                <a:gd name="connsiteY89" fmla="*/ 249642 h 1427706"/>
                <a:gd name="connsiteX90" fmla="*/ 0 w 1148301"/>
                <a:gd name="connsiteY90" fmla="*/ 233848 h 1427706"/>
                <a:gd name="connsiteX91" fmla="*/ 18663 w 1148301"/>
                <a:gd name="connsiteY91" fmla="*/ 211229 h 1427706"/>
                <a:gd name="connsiteX92" fmla="*/ 528613 w 1148301"/>
                <a:gd name="connsiteY92" fmla="*/ 0 h 1427706"/>
                <a:gd name="connsiteX0" fmla="*/ 528613 w 1148301"/>
                <a:gd name="connsiteY0" fmla="*/ 0 h 1418351"/>
                <a:gd name="connsiteX1" fmla="*/ 673956 w 1148301"/>
                <a:gd name="connsiteY1" fmla="*/ 14652 h 1418351"/>
                <a:gd name="connsiteX2" fmla="*/ 742364 w 1148301"/>
                <a:gd name="connsiteY2" fmla="*/ 35887 h 1418351"/>
                <a:gd name="connsiteX3" fmla="*/ 742364 w 1148301"/>
                <a:gd name="connsiteY3" fmla="*/ 37594 h 1418351"/>
                <a:gd name="connsiteX4" fmla="*/ 720999 w 1148301"/>
                <a:gd name="connsiteY4" fmla="*/ 58959 h 1418351"/>
                <a:gd name="connsiteX5" fmla="*/ 667585 w 1148301"/>
                <a:gd name="connsiteY5" fmla="*/ 58959 h 1418351"/>
                <a:gd name="connsiteX6" fmla="*/ 652630 w 1148301"/>
                <a:gd name="connsiteY6" fmla="*/ 52549 h 1418351"/>
                <a:gd name="connsiteX7" fmla="*/ 631265 w 1148301"/>
                <a:gd name="connsiteY7" fmla="*/ 16229 h 1418351"/>
                <a:gd name="connsiteX8" fmla="*/ 494528 w 1148301"/>
                <a:gd name="connsiteY8" fmla="*/ 73914 h 1418351"/>
                <a:gd name="connsiteX9" fmla="*/ 485982 w 1148301"/>
                <a:gd name="connsiteY9" fmla="*/ 91006 h 1418351"/>
                <a:gd name="connsiteX10" fmla="*/ 485982 w 1148301"/>
                <a:gd name="connsiteY10" fmla="*/ 144420 h 1418351"/>
                <a:gd name="connsiteX11" fmla="*/ 507347 w 1148301"/>
                <a:gd name="connsiteY11" fmla="*/ 165785 h 1418351"/>
                <a:gd name="connsiteX12" fmla="*/ 571443 w 1148301"/>
                <a:gd name="connsiteY12" fmla="*/ 165785 h 1418351"/>
                <a:gd name="connsiteX13" fmla="*/ 592808 w 1148301"/>
                <a:gd name="connsiteY13" fmla="*/ 187150 h 1418351"/>
                <a:gd name="connsiteX14" fmla="*/ 614173 w 1148301"/>
                <a:gd name="connsiteY14" fmla="*/ 187150 h 1418351"/>
                <a:gd name="connsiteX15" fmla="*/ 635538 w 1148301"/>
                <a:gd name="connsiteY15" fmla="*/ 165785 h 1418351"/>
                <a:gd name="connsiteX16" fmla="*/ 635538 w 1148301"/>
                <a:gd name="connsiteY16" fmla="*/ 144420 h 1418351"/>
                <a:gd name="connsiteX17" fmla="*/ 678268 w 1148301"/>
                <a:gd name="connsiteY17" fmla="*/ 101690 h 1418351"/>
                <a:gd name="connsiteX18" fmla="*/ 714588 w 1148301"/>
                <a:gd name="connsiteY18" fmla="*/ 101690 h 1418351"/>
                <a:gd name="connsiteX19" fmla="*/ 725272 w 1148301"/>
                <a:gd name="connsiteY19" fmla="*/ 103825 h 1418351"/>
                <a:gd name="connsiteX20" fmla="*/ 906874 w 1148301"/>
                <a:gd name="connsiteY20" fmla="*/ 212788 h 1418351"/>
                <a:gd name="connsiteX21" fmla="*/ 926104 w 1148301"/>
                <a:gd name="connsiteY21" fmla="*/ 259792 h 1418351"/>
                <a:gd name="connsiteX22" fmla="*/ 913285 w 1148301"/>
                <a:gd name="connsiteY22" fmla="*/ 315341 h 1418351"/>
                <a:gd name="connsiteX23" fmla="*/ 891920 w 1148301"/>
                <a:gd name="connsiteY23" fmla="*/ 315341 h 1418351"/>
                <a:gd name="connsiteX24" fmla="*/ 870554 w 1148301"/>
                <a:gd name="connsiteY24" fmla="*/ 293976 h 1418351"/>
                <a:gd name="connsiteX25" fmla="*/ 849189 w 1148301"/>
                <a:gd name="connsiteY25" fmla="*/ 272611 h 1418351"/>
                <a:gd name="connsiteX26" fmla="*/ 836370 w 1148301"/>
                <a:gd name="connsiteY26" fmla="*/ 272611 h 1418351"/>
                <a:gd name="connsiteX27" fmla="*/ 821414 w 1148301"/>
                <a:gd name="connsiteY27" fmla="*/ 308930 h 1418351"/>
                <a:gd name="connsiteX28" fmla="*/ 827824 w 1148301"/>
                <a:gd name="connsiteY28" fmla="*/ 315341 h 1418351"/>
                <a:gd name="connsiteX29" fmla="*/ 827824 w 1148301"/>
                <a:gd name="connsiteY29" fmla="*/ 336706 h 1418351"/>
                <a:gd name="connsiteX30" fmla="*/ 806459 w 1148301"/>
                <a:gd name="connsiteY30" fmla="*/ 358071 h 1418351"/>
                <a:gd name="connsiteX31" fmla="*/ 750910 w 1148301"/>
                <a:gd name="connsiteY31" fmla="*/ 358071 h 1418351"/>
                <a:gd name="connsiteX32" fmla="*/ 701769 w 1148301"/>
                <a:gd name="connsiteY32" fmla="*/ 381572 h 1418351"/>
                <a:gd name="connsiteX33" fmla="*/ 641947 w 1148301"/>
                <a:gd name="connsiteY33" fmla="*/ 456351 h 1418351"/>
                <a:gd name="connsiteX34" fmla="*/ 633400 w 1148301"/>
                <a:gd name="connsiteY34" fmla="*/ 475578 h 1418351"/>
                <a:gd name="connsiteX35" fmla="*/ 618446 w 1148301"/>
                <a:gd name="connsiteY35" fmla="*/ 554631 h 1418351"/>
                <a:gd name="connsiteX36" fmla="*/ 597081 w 1148301"/>
                <a:gd name="connsiteY36" fmla="*/ 571723 h 1418351"/>
                <a:gd name="connsiteX37" fmla="*/ 588535 w 1148301"/>
                <a:gd name="connsiteY37" fmla="*/ 571723 h 1418351"/>
                <a:gd name="connsiteX38" fmla="*/ 567170 w 1148301"/>
                <a:gd name="connsiteY38" fmla="*/ 554631 h 1418351"/>
                <a:gd name="connsiteX39" fmla="*/ 554351 w 1148301"/>
                <a:gd name="connsiteY39" fmla="*/ 501217 h 1418351"/>
                <a:gd name="connsiteX40" fmla="*/ 532985 w 1148301"/>
                <a:gd name="connsiteY40" fmla="*/ 484124 h 1418351"/>
                <a:gd name="connsiteX41" fmla="*/ 485982 w 1148301"/>
                <a:gd name="connsiteY41" fmla="*/ 484124 h 1418351"/>
                <a:gd name="connsiteX42" fmla="*/ 379157 w 1148301"/>
                <a:gd name="connsiteY42" fmla="*/ 569585 h 1418351"/>
                <a:gd name="connsiteX43" fmla="*/ 400522 w 1148301"/>
                <a:gd name="connsiteY43" fmla="*/ 612315 h 1418351"/>
                <a:gd name="connsiteX44" fmla="*/ 462479 w 1148301"/>
                <a:gd name="connsiteY44" fmla="*/ 629407 h 1418351"/>
                <a:gd name="connsiteX45" fmla="*/ 485982 w 1148301"/>
                <a:gd name="connsiteY45" fmla="*/ 614453 h 1418351"/>
                <a:gd name="connsiteX46" fmla="*/ 507347 w 1148301"/>
                <a:gd name="connsiteY46" fmla="*/ 614453 h 1418351"/>
                <a:gd name="connsiteX47" fmla="*/ 528712 w 1148301"/>
                <a:gd name="connsiteY47" fmla="*/ 635818 h 1418351"/>
                <a:gd name="connsiteX48" fmla="*/ 528712 w 1148301"/>
                <a:gd name="connsiteY48" fmla="*/ 699913 h 1418351"/>
                <a:gd name="connsiteX49" fmla="*/ 571443 w 1148301"/>
                <a:gd name="connsiteY49" fmla="*/ 699913 h 1418351"/>
                <a:gd name="connsiteX50" fmla="*/ 592808 w 1148301"/>
                <a:gd name="connsiteY50" fmla="*/ 721279 h 1418351"/>
                <a:gd name="connsiteX51" fmla="*/ 592808 w 1148301"/>
                <a:gd name="connsiteY51" fmla="*/ 785374 h 1418351"/>
                <a:gd name="connsiteX52" fmla="*/ 635538 w 1148301"/>
                <a:gd name="connsiteY52" fmla="*/ 806739 h 1418351"/>
                <a:gd name="connsiteX53" fmla="*/ 742364 w 1148301"/>
                <a:gd name="connsiteY53" fmla="*/ 764009 h 1418351"/>
                <a:gd name="connsiteX54" fmla="*/ 998745 w 1148301"/>
                <a:gd name="connsiteY54" fmla="*/ 892200 h 1418351"/>
                <a:gd name="connsiteX55" fmla="*/ 1148301 w 1148301"/>
                <a:gd name="connsiteY55" fmla="*/ 999025 h 1418351"/>
                <a:gd name="connsiteX56" fmla="*/ 998745 w 1148301"/>
                <a:gd name="connsiteY56" fmla="*/ 1148581 h 1418351"/>
                <a:gd name="connsiteX57" fmla="*/ 956015 w 1148301"/>
                <a:gd name="connsiteY57" fmla="*/ 1255407 h 1418351"/>
                <a:gd name="connsiteX58" fmla="*/ 842145 w 1148301"/>
                <a:gd name="connsiteY58" fmla="*/ 1359662 h 1418351"/>
                <a:gd name="connsiteX59" fmla="*/ 816769 w 1148301"/>
                <a:gd name="connsiteY59" fmla="*/ 1381646 h 1418351"/>
                <a:gd name="connsiteX60" fmla="*/ 809328 w 1148301"/>
                <a:gd name="connsiteY60" fmla="*/ 1385684 h 1418351"/>
                <a:gd name="connsiteX61" fmla="*/ 704095 w 1148301"/>
                <a:gd name="connsiteY61" fmla="*/ 1418351 h 1418351"/>
                <a:gd name="connsiteX62" fmla="*/ 709614 w 1148301"/>
                <a:gd name="connsiteY62" fmla="*/ 1372347 h 1418351"/>
                <a:gd name="connsiteX63" fmla="*/ 723134 w 1148301"/>
                <a:gd name="connsiteY63" fmla="*/ 1163536 h 1418351"/>
                <a:gd name="connsiteX64" fmla="*/ 594943 w 1148301"/>
                <a:gd name="connsiteY64" fmla="*/ 949884 h 1418351"/>
                <a:gd name="connsiteX65" fmla="*/ 629127 w 1148301"/>
                <a:gd name="connsiteY65" fmla="*/ 866561 h 1418351"/>
                <a:gd name="connsiteX66" fmla="*/ 614173 w 1148301"/>
                <a:gd name="connsiteY66" fmla="*/ 838786 h 1418351"/>
                <a:gd name="connsiteX67" fmla="*/ 569305 w 1148301"/>
                <a:gd name="connsiteY67" fmla="*/ 828104 h 1418351"/>
                <a:gd name="connsiteX68" fmla="*/ 543667 w 1148301"/>
                <a:gd name="connsiteY68" fmla="*/ 811012 h 1418351"/>
                <a:gd name="connsiteX69" fmla="*/ 515893 w 1148301"/>
                <a:gd name="connsiteY69" fmla="*/ 770417 h 1418351"/>
                <a:gd name="connsiteX70" fmla="*/ 498801 w 1148301"/>
                <a:gd name="connsiteY70" fmla="*/ 761871 h 1418351"/>
                <a:gd name="connsiteX71" fmla="*/ 473163 w 1148301"/>
                <a:gd name="connsiteY71" fmla="*/ 761871 h 1418351"/>
                <a:gd name="connsiteX72" fmla="*/ 434706 w 1148301"/>
                <a:gd name="connsiteY72" fmla="*/ 738371 h 1418351"/>
                <a:gd name="connsiteX73" fmla="*/ 428295 w 1148301"/>
                <a:gd name="connsiteY73" fmla="*/ 727687 h 1418351"/>
                <a:gd name="connsiteX74" fmla="*/ 415476 w 1148301"/>
                <a:gd name="connsiteY74" fmla="*/ 717006 h 1418351"/>
                <a:gd name="connsiteX75" fmla="*/ 321470 w 1148301"/>
                <a:gd name="connsiteY75" fmla="*/ 684957 h 1418351"/>
                <a:gd name="connsiteX76" fmla="*/ 285150 w 1148301"/>
                <a:gd name="connsiteY76" fmla="*/ 652910 h 1418351"/>
                <a:gd name="connsiteX77" fmla="*/ 214644 w 1148301"/>
                <a:gd name="connsiteY77" fmla="*/ 514036 h 1418351"/>
                <a:gd name="connsiteX78" fmla="*/ 201825 w 1148301"/>
                <a:gd name="connsiteY78" fmla="*/ 503354 h 1418351"/>
                <a:gd name="connsiteX79" fmla="*/ 176187 w 1148301"/>
                <a:gd name="connsiteY79" fmla="*/ 535401 h 1418351"/>
                <a:gd name="connsiteX80" fmla="*/ 201825 w 1148301"/>
                <a:gd name="connsiteY80" fmla="*/ 578131 h 1418351"/>
                <a:gd name="connsiteX81" fmla="*/ 197552 w 1148301"/>
                <a:gd name="connsiteY81" fmla="*/ 603769 h 1418351"/>
                <a:gd name="connsiteX82" fmla="*/ 186870 w 1148301"/>
                <a:gd name="connsiteY82" fmla="*/ 614453 h 1418351"/>
                <a:gd name="connsiteX83" fmla="*/ 45860 w 1148301"/>
                <a:gd name="connsiteY83" fmla="*/ 432848 h 1418351"/>
                <a:gd name="connsiteX84" fmla="*/ 37314 w 1148301"/>
                <a:gd name="connsiteY84" fmla="*/ 407210 h 1418351"/>
                <a:gd name="connsiteX85" fmla="*/ 37314 w 1148301"/>
                <a:gd name="connsiteY85" fmla="*/ 272611 h 1418351"/>
                <a:gd name="connsiteX86" fmla="*/ 21557 w 1148301"/>
                <a:gd name="connsiteY86" fmla="*/ 249642 h 1418351"/>
                <a:gd name="connsiteX87" fmla="*/ 0 w 1148301"/>
                <a:gd name="connsiteY87" fmla="*/ 233848 h 1418351"/>
                <a:gd name="connsiteX88" fmla="*/ 18663 w 1148301"/>
                <a:gd name="connsiteY88" fmla="*/ 211229 h 1418351"/>
                <a:gd name="connsiteX89" fmla="*/ 528613 w 1148301"/>
                <a:gd name="connsiteY89" fmla="*/ 0 h 1418351"/>
                <a:gd name="connsiteX0" fmla="*/ 528613 w 1148310"/>
                <a:gd name="connsiteY0" fmla="*/ 0 h 1418351"/>
                <a:gd name="connsiteX1" fmla="*/ 673956 w 1148310"/>
                <a:gd name="connsiteY1" fmla="*/ 14652 h 1418351"/>
                <a:gd name="connsiteX2" fmla="*/ 742364 w 1148310"/>
                <a:gd name="connsiteY2" fmla="*/ 35887 h 1418351"/>
                <a:gd name="connsiteX3" fmla="*/ 742364 w 1148310"/>
                <a:gd name="connsiteY3" fmla="*/ 37594 h 1418351"/>
                <a:gd name="connsiteX4" fmla="*/ 720999 w 1148310"/>
                <a:gd name="connsiteY4" fmla="*/ 58959 h 1418351"/>
                <a:gd name="connsiteX5" fmla="*/ 667585 w 1148310"/>
                <a:gd name="connsiteY5" fmla="*/ 58959 h 1418351"/>
                <a:gd name="connsiteX6" fmla="*/ 652630 w 1148310"/>
                <a:gd name="connsiteY6" fmla="*/ 52549 h 1418351"/>
                <a:gd name="connsiteX7" fmla="*/ 631265 w 1148310"/>
                <a:gd name="connsiteY7" fmla="*/ 16229 h 1418351"/>
                <a:gd name="connsiteX8" fmla="*/ 494528 w 1148310"/>
                <a:gd name="connsiteY8" fmla="*/ 73914 h 1418351"/>
                <a:gd name="connsiteX9" fmla="*/ 485982 w 1148310"/>
                <a:gd name="connsiteY9" fmla="*/ 91006 h 1418351"/>
                <a:gd name="connsiteX10" fmla="*/ 485982 w 1148310"/>
                <a:gd name="connsiteY10" fmla="*/ 144420 h 1418351"/>
                <a:gd name="connsiteX11" fmla="*/ 507347 w 1148310"/>
                <a:gd name="connsiteY11" fmla="*/ 165785 h 1418351"/>
                <a:gd name="connsiteX12" fmla="*/ 571443 w 1148310"/>
                <a:gd name="connsiteY12" fmla="*/ 165785 h 1418351"/>
                <a:gd name="connsiteX13" fmla="*/ 592808 w 1148310"/>
                <a:gd name="connsiteY13" fmla="*/ 187150 h 1418351"/>
                <a:gd name="connsiteX14" fmla="*/ 614173 w 1148310"/>
                <a:gd name="connsiteY14" fmla="*/ 187150 h 1418351"/>
                <a:gd name="connsiteX15" fmla="*/ 635538 w 1148310"/>
                <a:gd name="connsiteY15" fmla="*/ 165785 h 1418351"/>
                <a:gd name="connsiteX16" fmla="*/ 635538 w 1148310"/>
                <a:gd name="connsiteY16" fmla="*/ 144420 h 1418351"/>
                <a:gd name="connsiteX17" fmla="*/ 678268 w 1148310"/>
                <a:gd name="connsiteY17" fmla="*/ 101690 h 1418351"/>
                <a:gd name="connsiteX18" fmla="*/ 714588 w 1148310"/>
                <a:gd name="connsiteY18" fmla="*/ 101690 h 1418351"/>
                <a:gd name="connsiteX19" fmla="*/ 725272 w 1148310"/>
                <a:gd name="connsiteY19" fmla="*/ 103825 h 1418351"/>
                <a:gd name="connsiteX20" fmla="*/ 906874 w 1148310"/>
                <a:gd name="connsiteY20" fmla="*/ 212788 h 1418351"/>
                <a:gd name="connsiteX21" fmla="*/ 926104 w 1148310"/>
                <a:gd name="connsiteY21" fmla="*/ 259792 h 1418351"/>
                <a:gd name="connsiteX22" fmla="*/ 913285 w 1148310"/>
                <a:gd name="connsiteY22" fmla="*/ 315341 h 1418351"/>
                <a:gd name="connsiteX23" fmla="*/ 891920 w 1148310"/>
                <a:gd name="connsiteY23" fmla="*/ 315341 h 1418351"/>
                <a:gd name="connsiteX24" fmla="*/ 870554 w 1148310"/>
                <a:gd name="connsiteY24" fmla="*/ 293976 h 1418351"/>
                <a:gd name="connsiteX25" fmla="*/ 849189 w 1148310"/>
                <a:gd name="connsiteY25" fmla="*/ 272611 h 1418351"/>
                <a:gd name="connsiteX26" fmla="*/ 836370 w 1148310"/>
                <a:gd name="connsiteY26" fmla="*/ 272611 h 1418351"/>
                <a:gd name="connsiteX27" fmla="*/ 821414 w 1148310"/>
                <a:gd name="connsiteY27" fmla="*/ 308930 h 1418351"/>
                <a:gd name="connsiteX28" fmla="*/ 827824 w 1148310"/>
                <a:gd name="connsiteY28" fmla="*/ 315341 h 1418351"/>
                <a:gd name="connsiteX29" fmla="*/ 827824 w 1148310"/>
                <a:gd name="connsiteY29" fmla="*/ 336706 h 1418351"/>
                <a:gd name="connsiteX30" fmla="*/ 806459 w 1148310"/>
                <a:gd name="connsiteY30" fmla="*/ 358071 h 1418351"/>
                <a:gd name="connsiteX31" fmla="*/ 750910 w 1148310"/>
                <a:gd name="connsiteY31" fmla="*/ 358071 h 1418351"/>
                <a:gd name="connsiteX32" fmla="*/ 701769 w 1148310"/>
                <a:gd name="connsiteY32" fmla="*/ 381572 h 1418351"/>
                <a:gd name="connsiteX33" fmla="*/ 641947 w 1148310"/>
                <a:gd name="connsiteY33" fmla="*/ 456351 h 1418351"/>
                <a:gd name="connsiteX34" fmla="*/ 633400 w 1148310"/>
                <a:gd name="connsiteY34" fmla="*/ 475578 h 1418351"/>
                <a:gd name="connsiteX35" fmla="*/ 618446 w 1148310"/>
                <a:gd name="connsiteY35" fmla="*/ 554631 h 1418351"/>
                <a:gd name="connsiteX36" fmla="*/ 597081 w 1148310"/>
                <a:gd name="connsiteY36" fmla="*/ 571723 h 1418351"/>
                <a:gd name="connsiteX37" fmla="*/ 588535 w 1148310"/>
                <a:gd name="connsiteY37" fmla="*/ 571723 h 1418351"/>
                <a:gd name="connsiteX38" fmla="*/ 567170 w 1148310"/>
                <a:gd name="connsiteY38" fmla="*/ 554631 h 1418351"/>
                <a:gd name="connsiteX39" fmla="*/ 554351 w 1148310"/>
                <a:gd name="connsiteY39" fmla="*/ 501217 h 1418351"/>
                <a:gd name="connsiteX40" fmla="*/ 532985 w 1148310"/>
                <a:gd name="connsiteY40" fmla="*/ 484124 h 1418351"/>
                <a:gd name="connsiteX41" fmla="*/ 485982 w 1148310"/>
                <a:gd name="connsiteY41" fmla="*/ 484124 h 1418351"/>
                <a:gd name="connsiteX42" fmla="*/ 379157 w 1148310"/>
                <a:gd name="connsiteY42" fmla="*/ 569585 h 1418351"/>
                <a:gd name="connsiteX43" fmla="*/ 400522 w 1148310"/>
                <a:gd name="connsiteY43" fmla="*/ 612315 h 1418351"/>
                <a:gd name="connsiteX44" fmla="*/ 462479 w 1148310"/>
                <a:gd name="connsiteY44" fmla="*/ 629407 h 1418351"/>
                <a:gd name="connsiteX45" fmla="*/ 485982 w 1148310"/>
                <a:gd name="connsiteY45" fmla="*/ 614453 h 1418351"/>
                <a:gd name="connsiteX46" fmla="*/ 507347 w 1148310"/>
                <a:gd name="connsiteY46" fmla="*/ 614453 h 1418351"/>
                <a:gd name="connsiteX47" fmla="*/ 528712 w 1148310"/>
                <a:gd name="connsiteY47" fmla="*/ 635818 h 1418351"/>
                <a:gd name="connsiteX48" fmla="*/ 528712 w 1148310"/>
                <a:gd name="connsiteY48" fmla="*/ 699913 h 1418351"/>
                <a:gd name="connsiteX49" fmla="*/ 571443 w 1148310"/>
                <a:gd name="connsiteY49" fmla="*/ 699913 h 1418351"/>
                <a:gd name="connsiteX50" fmla="*/ 592808 w 1148310"/>
                <a:gd name="connsiteY50" fmla="*/ 721279 h 1418351"/>
                <a:gd name="connsiteX51" fmla="*/ 592808 w 1148310"/>
                <a:gd name="connsiteY51" fmla="*/ 785374 h 1418351"/>
                <a:gd name="connsiteX52" fmla="*/ 635538 w 1148310"/>
                <a:gd name="connsiteY52" fmla="*/ 806739 h 1418351"/>
                <a:gd name="connsiteX53" fmla="*/ 742364 w 1148310"/>
                <a:gd name="connsiteY53" fmla="*/ 764009 h 1418351"/>
                <a:gd name="connsiteX54" fmla="*/ 998745 w 1148310"/>
                <a:gd name="connsiteY54" fmla="*/ 892200 h 1418351"/>
                <a:gd name="connsiteX55" fmla="*/ 1148301 w 1148310"/>
                <a:gd name="connsiteY55" fmla="*/ 999025 h 1418351"/>
                <a:gd name="connsiteX56" fmla="*/ 998745 w 1148310"/>
                <a:gd name="connsiteY56" fmla="*/ 1148581 h 1418351"/>
                <a:gd name="connsiteX57" fmla="*/ 956015 w 1148310"/>
                <a:gd name="connsiteY57" fmla="*/ 1255407 h 1418351"/>
                <a:gd name="connsiteX58" fmla="*/ 842145 w 1148310"/>
                <a:gd name="connsiteY58" fmla="*/ 1359662 h 1418351"/>
                <a:gd name="connsiteX59" fmla="*/ 816769 w 1148310"/>
                <a:gd name="connsiteY59" fmla="*/ 1381646 h 1418351"/>
                <a:gd name="connsiteX60" fmla="*/ 809328 w 1148310"/>
                <a:gd name="connsiteY60" fmla="*/ 1385684 h 1418351"/>
                <a:gd name="connsiteX61" fmla="*/ 704095 w 1148310"/>
                <a:gd name="connsiteY61" fmla="*/ 1418351 h 1418351"/>
                <a:gd name="connsiteX62" fmla="*/ 709614 w 1148310"/>
                <a:gd name="connsiteY62" fmla="*/ 1372347 h 1418351"/>
                <a:gd name="connsiteX63" fmla="*/ 723134 w 1148310"/>
                <a:gd name="connsiteY63" fmla="*/ 1163536 h 1418351"/>
                <a:gd name="connsiteX64" fmla="*/ 594943 w 1148310"/>
                <a:gd name="connsiteY64" fmla="*/ 949884 h 1418351"/>
                <a:gd name="connsiteX65" fmla="*/ 629127 w 1148310"/>
                <a:gd name="connsiteY65" fmla="*/ 866561 h 1418351"/>
                <a:gd name="connsiteX66" fmla="*/ 614173 w 1148310"/>
                <a:gd name="connsiteY66" fmla="*/ 838786 h 1418351"/>
                <a:gd name="connsiteX67" fmla="*/ 569305 w 1148310"/>
                <a:gd name="connsiteY67" fmla="*/ 828104 h 1418351"/>
                <a:gd name="connsiteX68" fmla="*/ 543667 w 1148310"/>
                <a:gd name="connsiteY68" fmla="*/ 811012 h 1418351"/>
                <a:gd name="connsiteX69" fmla="*/ 515893 w 1148310"/>
                <a:gd name="connsiteY69" fmla="*/ 770417 h 1418351"/>
                <a:gd name="connsiteX70" fmla="*/ 498801 w 1148310"/>
                <a:gd name="connsiteY70" fmla="*/ 761871 h 1418351"/>
                <a:gd name="connsiteX71" fmla="*/ 473163 w 1148310"/>
                <a:gd name="connsiteY71" fmla="*/ 761871 h 1418351"/>
                <a:gd name="connsiteX72" fmla="*/ 434706 w 1148310"/>
                <a:gd name="connsiteY72" fmla="*/ 738371 h 1418351"/>
                <a:gd name="connsiteX73" fmla="*/ 428295 w 1148310"/>
                <a:gd name="connsiteY73" fmla="*/ 727687 h 1418351"/>
                <a:gd name="connsiteX74" fmla="*/ 415476 w 1148310"/>
                <a:gd name="connsiteY74" fmla="*/ 717006 h 1418351"/>
                <a:gd name="connsiteX75" fmla="*/ 321470 w 1148310"/>
                <a:gd name="connsiteY75" fmla="*/ 684957 h 1418351"/>
                <a:gd name="connsiteX76" fmla="*/ 285150 w 1148310"/>
                <a:gd name="connsiteY76" fmla="*/ 652910 h 1418351"/>
                <a:gd name="connsiteX77" fmla="*/ 214644 w 1148310"/>
                <a:gd name="connsiteY77" fmla="*/ 514036 h 1418351"/>
                <a:gd name="connsiteX78" fmla="*/ 201825 w 1148310"/>
                <a:gd name="connsiteY78" fmla="*/ 503354 h 1418351"/>
                <a:gd name="connsiteX79" fmla="*/ 176187 w 1148310"/>
                <a:gd name="connsiteY79" fmla="*/ 535401 h 1418351"/>
                <a:gd name="connsiteX80" fmla="*/ 201825 w 1148310"/>
                <a:gd name="connsiteY80" fmla="*/ 578131 h 1418351"/>
                <a:gd name="connsiteX81" fmla="*/ 197552 w 1148310"/>
                <a:gd name="connsiteY81" fmla="*/ 603769 h 1418351"/>
                <a:gd name="connsiteX82" fmla="*/ 186870 w 1148310"/>
                <a:gd name="connsiteY82" fmla="*/ 614453 h 1418351"/>
                <a:gd name="connsiteX83" fmla="*/ 45860 w 1148310"/>
                <a:gd name="connsiteY83" fmla="*/ 432848 h 1418351"/>
                <a:gd name="connsiteX84" fmla="*/ 37314 w 1148310"/>
                <a:gd name="connsiteY84" fmla="*/ 407210 h 1418351"/>
                <a:gd name="connsiteX85" fmla="*/ 37314 w 1148310"/>
                <a:gd name="connsiteY85" fmla="*/ 272611 h 1418351"/>
                <a:gd name="connsiteX86" fmla="*/ 21557 w 1148310"/>
                <a:gd name="connsiteY86" fmla="*/ 249642 h 1418351"/>
                <a:gd name="connsiteX87" fmla="*/ 0 w 1148310"/>
                <a:gd name="connsiteY87" fmla="*/ 233848 h 1418351"/>
                <a:gd name="connsiteX88" fmla="*/ 18663 w 1148310"/>
                <a:gd name="connsiteY88" fmla="*/ 211229 h 1418351"/>
                <a:gd name="connsiteX89" fmla="*/ 528613 w 1148310"/>
                <a:gd name="connsiteY89" fmla="*/ 0 h 1418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148310" h="1418351">
                  <a:moveTo>
                    <a:pt x="528613" y="0"/>
                  </a:moveTo>
                  <a:cubicBezTo>
                    <a:pt x="578400" y="0"/>
                    <a:pt x="627009" y="5045"/>
                    <a:pt x="673956" y="14652"/>
                  </a:cubicBezTo>
                  <a:lnTo>
                    <a:pt x="742364" y="35887"/>
                  </a:lnTo>
                  <a:lnTo>
                    <a:pt x="742364" y="37594"/>
                  </a:lnTo>
                  <a:cubicBezTo>
                    <a:pt x="742364" y="50413"/>
                    <a:pt x="733818" y="58959"/>
                    <a:pt x="720999" y="58959"/>
                  </a:cubicBezTo>
                  <a:lnTo>
                    <a:pt x="667585" y="58959"/>
                  </a:lnTo>
                  <a:cubicBezTo>
                    <a:pt x="661176" y="58959"/>
                    <a:pt x="656903" y="56822"/>
                    <a:pt x="652630" y="52549"/>
                  </a:cubicBezTo>
                  <a:lnTo>
                    <a:pt x="631265" y="16229"/>
                  </a:lnTo>
                  <a:lnTo>
                    <a:pt x="494528" y="73914"/>
                  </a:lnTo>
                  <a:cubicBezTo>
                    <a:pt x="488118" y="78187"/>
                    <a:pt x="485982" y="84598"/>
                    <a:pt x="485982" y="91006"/>
                  </a:cubicBezTo>
                  <a:lnTo>
                    <a:pt x="485982" y="144420"/>
                  </a:lnTo>
                  <a:cubicBezTo>
                    <a:pt x="485982" y="157239"/>
                    <a:pt x="494528" y="165785"/>
                    <a:pt x="507347" y="165785"/>
                  </a:cubicBezTo>
                  <a:lnTo>
                    <a:pt x="571443" y="165785"/>
                  </a:lnTo>
                  <a:lnTo>
                    <a:pt x="592808" y="187150"/>
                  </a:lnTo>
                  <a:lnTo>
                    <a:pt x="614173" y="187150"/>
                  </a:lnTo>
                  <a:cubicBezTo>
                    <a:pt x="626992" y="187150"/>
                    <a:pt x="635538" y="178604"/>
                    <a:pt x="635538" y="165785"/>
                  </a:cubicBezTo>
                  <a:lnTo>
                    <a:pt x="635538" y="144420"/>
                  </a:lnTo>
                  <a:cubicBezTo>
                    <a:pt x="635538" y="120917"/>
                    <a:pt x="654766" y="101690"/>
                    <a:pt x="678268" y="101690"/>
                  </a:cubicBezTo>
                  <a:lnTo>
                    <a:pt x="714588" y="101690"/>
                  </a:lnTo>
                  <a:cubicBezTo>
                    <a:pt x="718861" y="101690"/>
                    <a:pt x="723134" y="101690"/>
                    <a:pt x="725272" y="103825"/>
                  </a:cubicBezTo>
                  <a:lnTo>
                    <a:pt x="906874" y="212788"/>
                  </a:lnTo>
                  <a:cubicBezTo>
                    <a:pt x="921831" y="223470"/>
                    <a:pt x="930377" y="240562"/>
                    <a:pt x="926104" y="259792"/>
                  </a:cubicBezTo>
                  <a:lnTo>
                    <a:pt x="913285" y="315341"/>
                  </a:lnTo>
                  <a:lnTo>
                    <a:pt x="891920" y="315341"/>
                  </a:lnTo>
                  <a:cubicBezTo>
                    <a:pt x="879101" y="315341"/>
                    <a:pt x="870554" y="306795"/>
                    <a:pt x="870554" y="293976"/>
                  </a:cubicBezTo>
                  <a:cubicBezTo>
                    <a:pt x="870554" y="281157"/>
                    <a:pt x="862008" y="272611"/>
                    <a:pt x="849189" y="272611"/>
                  </a:cubicBezTo>
                  <a:lnTo>
                    <a:pt x="836370" y="272611"/>
                  </a:lnTo>
                  <a:cubicBezTo>
                    <a:pt x="817141" y="272611"/>
                    <a:pt x="808594" y="296111"/>
                    <a:pt x="821414" y="308930"/>
                  </a:cubicBezTo>
                  <a:lnTo>
                    <a:pt x="827824" y="315341"/>
                  </a:lnTo>
                  <a:lnTo>
                    <a:pt x="827824" y="336706"/>
                  </a:lnTo>
                  <a:cubicBezTo>
                    <a:pt x="827824" y="349525"/>
                    <a:pt x="819278" y="358071"/>
                    <a:pt x="806459" y="358071"/>
                  </a:cubicBezTo>
                  <a:lnTo>
                    <a:pt x="750910" y="358071"/>
                  </a:lnTo>
                  <a:cubicBezTo>
                    <a:pt x="731680" y="358071"/>
                    <a:pt x="714588" y="366617"/>
                    <a:pt x="701769" y="381572"/>
                  </a:cubicBezTo>
                  <a:lnTo>
                    <a:pt x="641947" y="456351"/>
                  </a:lnTo>
                  <a:cubicBezTo>
                    <a:pt x="637673" y="462759"/>
                    <a:pt x="635538" y="469170"/>
                    <a:pt x="633400" y="475578"/>
                  </a:cubicBezTo>
                  <a:lnTo>
                    <a:pt x="618446" y="554631"/>
                  </a:lnTo>
                  <a:cubicBezTo>
                    <a:pt x="616308" y="565312"/>
                    <a:pt x="607762" y="571723"/>
                    <a:pt x="597081" y="571723"/>
                  </a:cubicBezTo>
                  <a:lnTo>
                    <a:pt x="588535" y="571723"/>
                  </a:lnTo>
                  <a:cubicBezTo>
                    <a:pt x="577851" y="571723"/>
                    <a:pt x="569305" y="563177"/>
                    <a:pt x="567170" y="554631"/>
                  </a:cubicBezTo>
                  <a:lnTo>
                    <a:pt x="554351" y="501217"/>
                  </a:lnTo>
                  <a:cubicBezTo>
                    <a:pt x="552213" y="490535"/>
                    <a:pt x="543667" y="484124"/>
                    <a:pt x="532985" y="484124"/>
                  </a:cubicBezTo>
                  <a:lnTo>
                    <a:pt x="485982" y="484124"/>
                  </a:lnTo>
                  <a:cubicBezTo>
                    <a:pt x="485982" y="484124"/>
                    <a:pt x="379157" y="477716"/>
                    <a:pt x="379157" y="569585"/>
                  </a:cubicBezTo>
                  <a:cubicBezTo>
                    <a:pt x="379157" y="582404"/>
                    <a:pt x="400522" y="612315"/>
                    <a:pt x="400522" y="612315"/>
                  </a:cubicBezTo>
                  <a:cubicBezTo>
                    <a:pt x="411203" y="635818"/>
                    <a:pt x="441114" y="644364"/>
                    <a:pt x="462479" y="629407"/>
                  </a:cubicBezTo>
                  <a:lnTo>
                    <a:pt x="485982" y="614453"/>
                  </a:lnTo>
                  <a:lnTo>
                    <a:pt x="507347" y="614453"/>
                  </a:lnTo>
                  <a:cubicBezTo>
                    <a:pt x="520166" y="614453"/>
                    <a:pt x="528712" y="622999"/>
                    <a:pt x="528712" y="635818"/>
                  </a:cubicBezTo>
                  <a:lnTo>
                    <a:pt x="528712" y="699913"/>
                  </a:lnTo>
                  <a:lnTo>
                    <a:pt x="571443" y="699913"/>
                  </a:lnTo>
                  <a:cubicBezTo>
                    <a:pt x="584262" y="699913"/>
                    <a:pt x="592808" y="708459"/>
                    <a:pt x="592808" y="721279"/>
                  </a:cubicBezTo>
                  <a:lnTo>
                    <a:pt x="592808" y="785374"/>
                  </a:lnTo>
                  <a:lnTo>
                    <a:pt x="635538" y="806739"/>
                  </a:lnTo>
                  <a:cubicBezTo>
                    <a:pt x="635538" y="806739"/>
                    <a:pt x="718861" y="764009"/>
                    <a:pt x="742364" y="764009"/>
                  </a:cubicBezTo>
                  <a:cubicBezTo>
                    <a:pt x="847052" y="764009"/>
                    <a:pt x="973107" y="808874"/>
                    <a:pt x="998745" y="892200"/>
                  </a:cubicBezTo>
                  <a:cubicBezTo>
                    <a:pt x="998745" y="892200"/>
                    <a:pt x="1149662" y="926967"/>
                    <a:pt x="1148301" y="999025"/>
                  </a:cubicBezTo>
                  <a:cubicBezTo>
                    <a:pt x="1146970" y="1069514"/>
                    <a:pt x="1048597" y="1098729"/>
                    <a:pt x="998745" y="1148581"/>
                  </a:cubicBezTo>
                  <a:cubicBezTo>
                    <a:pt x="998745" y="1148581"/>
                    <a:pt x="992335" y="1214812"/>
                    <a:pt x="956015" y="1255407"/>
                  </a:cubicBezTo>
                  <a:cubicBezTo>
                    <a:pt x="935183" y="1277840"/>
                    <a:pt x="885510" y="1321906"/>
                    <a:pt x="842145" y="1359662"/>
                  </a:cubicBezTo>
                  <a:lnTo>
                    <a:pt x="816769" y="1381646"/>
                  </a:lnTo>
                  <a:lnTo>
                    <a:pt x="809328" y="1385684"/>
                  </a:lnTo>
                  <a:lnTo>
                    <a:pt x="704095" y="1418351"/>
                  </a:lnTo>
                  <a:lnTo>
                    <a:pt x="709614" y="1372347"/>
                  </a:lnTo>
                  <a:cubicBezTo>
                    <a:pt x="715923" y="1314160"/>
                    <a:pt x="723134" y="1229234"/>
                    <a:pt x="723134" y="1163536"/>
                  </a:cubicBezTo>
                  <a:cubicBezTo>
                    <a:pt x="723134" y="1131489"/>
                    <a:pt x="594943" y="1090894"/>
                    <a:pt x="594943" y="949884"/>
                  </a:cubicBezTo>
                  <a:cubicBezTo>
                    <a:pt x="594943" y="900746"/>
                    <a:pt x="629127" y="866561"/>
                    <a:pt x="629127" y="866561"/>
                  </a:cubicBezTo>
                  <a:cubicBezTo>
                    <a:pt x="633400" y="855878"/>
                    <a:pt x="626992" y="840923"/>
                    <a:pt x="614173" y="838786"/>
                  </a:cubicBezTo>
                  <a:lnTo>
                    <a:pt x="569305" y="828104"/>
                  </a:lnTo>
                  <a:cubicBezTo>
                    <a:pt x="558624" y="825967"/>
                    <a:pt x="550078" y="819558"/>
                    <a:pt x="543667" y="811012"/>
                  </a:cubicBezTo>
                  <a:lnTo>
                    <a:pt x="515893" y="770417"/>
                  </a:lnTo>
                  <a:cubicBezTo>
                    <a:pt x="511620" y="766144"/>
                    <a:pt x="505210" y="761871"/>
                    <a:pt x="498801" y="761871"/>
                  </a:cubicBezTo>
                  <a:lnTo>
                    <a:pt x="473163" y="761871"/>
                  </a:lnTo>
                  <a:cubicBezTo>
                    <a:pt x="456071" y="761871"/>
                    <a:pt x="441114" y="753325"/>
                    <a:pt x="434706" y="738371"/>
                  </a:cubicBezTo>
                  <a:lnTo>
                    <a:pt x="428295" y="727687"/>
                  </a:lnTo>
                  <a:cubicBezTo>
                    <a:pt x="426160" y="723414"/>
                    <a:pt x="421887" y="719141"/>
                    <a:pt x="415476" y="717006"/>
                  </a:cubicBezTo>
                  <a:lnTo>
                    <a:pt x="321470" y="684957"/>
                  </a:lnTo>
                  <a:cubicBezTo>
                    <a:pt x="306515" y="680684"/>
                    <a:pt x="293696" y="667865"/>
                    <a:pt x="285150" y="652910"/>
                  </a:cubicBezTo>
                  <a:lnTo>
                    <a:pt x="214644" y="514036"/>
                  </a:lnTo>
                  <a:cubicBezTo>
                    <a:pt x="212508" y="509763"/>
                    <a:pt x="208235" y="505490"/>
                    <a:pt x="201825" y="503354"/>
                  </a:cubicBezTo>
                  <a:cubicBezTo>
                    <a:pt x="182597" y="496944"/>
                    <a:pt x="165505" y="518309"/>
                    <a:pt x="176187" y="535401"/>
                  </a:cubicBezTo>
                  <a:lnTo>
                    <a:pt x="201825" y="578131"/>
                  </a:lnTo>
                  <a:cubicBezTo>
                    <a:pt x="206098" y="586677"/>
                    <a:pt x="203962" y="597361"/>
                    <a:pt x="197552" y="603769"/>
                  </a:cubicBezTo>
                  <a:lnTo>
                    <a:pt x="186870" y="614453"/>
                  </a:lnTo>
                  <a:lnTo>
                    <a:pt x="45860" y="432848"/>
                  </a:lnTo>
                  <a:cubicBezTo>
                    <a:pt x="39450" y="426440"/>
                    <a:pt x="37314" y="415756"/>
                    <a:pt x="37314" y="407210"/>
                  </a:cubicBezTo>
                  <a:lnTo>
                    <a:pt x="37314" y="272611"/>
                  </a:lnTo>
                  <a:cubicBezTo>
                    <a:pt x="35178" y="265132"/>
                    <a:pt x="29302" y="257120"/>
                    <a:pt x="21557" y="249642"/>
                  </a:cubicBezTo>
                  <a:lnTo>
                    <a:pt x="0" y="233848"/>
                  </a:lnTo>
                  <a:lnTo>
                    <a:pt x="18663" y="211229"/>
                  </a:lnTo>
                  <a:cubicBezTo>
                    <a:pt x="149170" y="80721"/>
                    <a:pt x="329465" y="0"/>
                    <a:pt x="528613"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l" defTabSz="914400" rtl="0" eaLnBrk="1" fontAlgn="auto" latinLnBrk="0" hangingPunct="1">
                <a:lnSpc>
                  <a:spcPct val="100000"/>
                </a:lnSpc>
                <a:spcBef>
                  <a:spcPts val="0"/>
                </a:spcBef>
                <a:spcAft>
                  <a:spcPts val="0"/>
                </a:spcAft>
                <a:buClrTx/>
                <a:buSzTx/>
                <a:buFontTx/>
                <a:buNone/>
                <a:tabLst/>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45" name="TextBox 44">
            <a:extLst>
              <a:ext uri="{FF2B5EF4-FFF2-40B4-BE49-F238E27FC236}">
                <a16:creationId xmlns:a16="http://schemas.microsoft.com/office/drawing/2014/main" id="{ED778BA1-3262-F707-DE74-7D6DB15469A5}"/>
              </a:ext>
            </a:extLst>
          </p:cNvPr>
          <p:cNvSpPr txBox="1"/>
          <p:nvPr/>
        </p:nvSpPr>
        <p:spPr>
          <a:xfrm>
            <a:off x="801621" y="3926194"/>
            <a:ext cx="2243115" cy="738664"/>
          </a:xfrm>
          <a:prstGeom prst="rect">
            <a:avLst/>
          </a:prstGeom>
          <a:noFill/>
        </p:spPr>
        <p:txBody>
          <a:bodyPr wrap="none" lIns="0" tIns="0" rIns="0" bIns="0" rtlCol="0">
            <a:spAutoFit/>
          </a:bodyPr>
          <a:lstStyle/>
          <a:p>
            <a:pPr algn="ctr"/>
            <a:r>
              <a:rPr lang="en-US" sz="1600" dirty="0"/>
              <a:t>Virtual network</a:t>
            </a:r>
          </a:p>
          <a:p>
            <a:pPr algn="ctr"/>
            <a:r>
              <a:rPr lang="en-US" sz="1600" dirty="0"/>
              <a:t>Public endpoint (firewall)</a:t>
            </a:r>
          </a:p>
          <a:p>
            <a:pPr algn="ctr"/>
            <a:r>
              <a:rPr lang="en-US" sz="1600" dirty="0"/>
              <a:t>Private Link</a:t>
            </a:r>
          </a:p>
        </p:txBody>
      </p:sp>
      <p:cxnSp>
        <p:nvCxnSpPr>
          <p:cNvPr id="47" name="Straight Arrow Connector 46">
            <a:extLst>
              <a:ext uri="{FF2B5EF4-FFF2-40B4-BE49-F238E27FC236}">
                <a16:creationId xmlns:a16="http://schemas.microsoft.com/office/drawing/2014/main" id="{5F61D6E5-1B30-6C77-5013-8FD0F6A32C46}"/>
              </a:ext>
            </a:extLst>
          </p:cNvPr>
          <p:cNvCxnSpPr>
            <a:cxnSpLocks/>
            <a:stCxn id="12" idx="3"/>
            <a:endCxn id="13" idx="1"/>
          </p:cNvCxnSpPr>
          <p:nvPr/>
        </p:nvCxnSpPr>
        <p:spPr>
          <a:xfrm>
            <a:off x="4082505" y="3443061"/>
            <a:ext cx="1327699"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31FC5BAE-2698-DB73-21F5-C6251AE73196}"/>
              </a:ext>
            </a:extLst>
          </p:cNvPr>
          <p:cNvSpPr/>
          <p:nvPr/>
        </p:nvSpPr>
        <p:spPr bwMode="auto">
          <a:xfrm>
            <a:off x="5699556" y="1601701"/>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9F2BFDD-9A3C-7994-ECA5-5D7651E6459D}"/>
              </a:ext>
            </a:extLst>
          </p:cNvPr>
          <p:cNvSpPr/>
          <p:nvPr/>
        </p:nvSpPr>
        <p:spPr bwMode="auto">
          <a:xfrm>
            <a:off x="7559953" y="1610353"/>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77F34559-FD33-5C74-F51B-D7B5F413567D}"/>
              </a:ext>
            </a:extLst>
          </p:cNvPr>
          <p:cNvSpPr/>
          <p:nvPr/>
        </p:nvSpPr>
        <p:spPr bwMode="auto">
          <a:xfrm>
            <a:off x="5722610" y="3917779"/>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FD5BEFB8-1A21-1131-BA35-36209B23335C}"/>
              </a:ext>
            </a:extLst>
          </p:cNvPr>
          <p:cNvSpPr/>
          <p:nvPr/>
        </p:nvSpPr>
        <p:spPr bwMode="auto">
          <a:xfrm>
            <a:off x="7499053" y="3904556"/>
            <a:ext cx="1316334" cy="133643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7871CD47-373E-6C38-929E-54E9415DE8BB}"/>
              </a:ext>
            </a:extLst>
          </p:cNvPr>
          <p:cNvSpPr txBox="1"/>
          <p:nvPr/>
        </p:nvSpPr>
        <p:spPr>
          <a:xfrm>
            <a:off x="5726939" y="1613451"/>
            <a:ext cx="580287" cy="184666"/>
          </a:xfrm>
          <a:prstGeom prst="rect">
            <a:avLst/>
          </a:prstGeom>
          <a:noFill/>
        </p:spPr>
        <p:txBody>
          <a:bodyPr wrap="none" lIns="0" tIns="0" rIns="0" bIns="0" rtlCol="0">
            <a:spAutoFit/>
          </a:bodyPr>
          <a:lstStyle/>
          <a:p>
            <a:pPr algn="l"/>
            <a:r>
              <a:rPr lang="en-US" sz="1200" dirty="0">
                <a:solidFill>
                  <a:schemeClr val="accent1"/>
                </a:solidFill>
                <a:latin typeface="+mj-lt"/>
              </a:rPr>
              <a:t>Instance</a:t>
            </a:r>
          </a:p>
        </p:txBody>
      </p:sp>
      <p:sp>
        <p:nvSpPr>
          <p:cNvPr id="54" name="TextBox 53">
            <a:extLst>
              <a:ext uri="{FF2B5EF4-FFF2-40B4-BE49-F238E27FC236}">
                <a16:creationId xmlns:a16="http://schemas.microsoft.com/office/drawing/2014/main" id="{E5AE750C-D777-411B-5B86-E8C1ABE49D09}"/>
              </a:ext>
            </a:extLst>
          </p:cNvPr>
          <p:cNvSpPr txBox="1"/>
          <p:nvPr/>
        </p:nvSpPr>
        <p:spPr>
          <a:xfrm>
            <a:off x="5899074" y="2716014"/>
            <a:ext cx="963405" cy="153888"/>
          </a:xfrm>
          <a:prstGeom prst="rect">
            <a:avLst/>
          </a:prstGeom>
          <a:noFill/>
        </p:spPr>
        <p:txBody>
          <a:bodyPr wrap="none" lIns="0" tIns="0" rIns="0" bIns="0" rtlCol="0">
            <a:spAutoFit/>
          </a:bodyPr>
          <a:lstStyle/>
          <a:p>
            <a:pPr algn="l"/>
            <a:r>
              <a:rPr lang="en-US" sz="1000" dirty="0">
                <a:solidFill>
                  <a:schemeClr val="accent1"/>
                </a:solidFill>
                <a:latin typeface="+mj-lt"/>
              </a:rPr>
              <a:t>General Purpose</a:t>
            </a:r>
          </a:p>
        </p:txBody>
      </p:sp>
      <p:sp>
        <p:nvSpPr>
          <p:cNvPr id="55" name="TextBox 54">
            <a:extLst>
              <a:ext uri="{FF2B5EF4-FFF2-40B4-BE49-F238E27FC236}">
                <a16:creationId xmlns:a16="http://schemas.microsoft.com/office/drawing/2014/main" id="{F4303FD2-A3F9-9830-7D54-09AFF379DE8D}"/>
              </a:ext>
            </a:extLst>
          </p:cNvPr>
          <p:cNvSpPr txBox="1"/>
          <p:nvPr/>
        </p:nvSpPr>
        <p:spPr>
          <a:xfrm>
            <a:off x="7751646" y="2702078"/>
            <a:ext cx="932948" cy="153888"/>
          </a:xfrm>
          <a:prstGeom prst="rect">
            <a:avLst/>
          </a:prstGeom>
          <a:noFill/>
        </p:spPr>
        <p:txBody>
          <a:bodyPr wrap="none" lIns="0" tIns="0" rIns="0" bIns="0" rtlCol="0">
            <a:spAutoFit/>
          </a:bodyPr>
          <a:lstStyle/>
          <a:p>
            <a:pPr algn="l"/>
            <a:r>
              <a:rPr lang="en-US" sz="1000" dirty="0">
                <a:solidFill>
                  <a:schemeClr val="accent1"/>
                </a:solidFill>
                <a:latin typeface="+mj-lt"/>
              </a:rPr>
              <a:t>Business Critical</a:t>
            </a:r>
          </a:p>
        </p:txBody>
      </p:sp>
      <p:sp>
        <p:nvSpPr>
          <p:cNvPr id="56" name="TextBox 55">
            <a:extLst>
              <a:ext uri="{FF2B5EF4-FFF2-40B4-BE49-F238E27FC236}">
                <a16:creationId xmlns:a16="http://schemas.microsoft.com/office/drawing/2014/main" id="{202421D8-560F-E674-30F6-5460E1ADF60D}"/>
              </a:ext>
            </a:extLst>
          </p:cNvPr>
          <p:cNvSpPr txBox="1"/>
          <p:nvPr/>
        </p:nvSpPr>
        <p:spPr>
          <a:xfrm>
            <a:off x="6065173" y="5041746"/>
            <a:ext cx="639599" cy="153888"/>
          </a:xfrm>
          <a:prstGeom prst="rect">
            <a:avLst/>
          </a:prstGeom>
          <a:noFill/>
        </p:spPr>
        <p:txBody>
          <a:bodyPr wrap="none" lIns="0" tIns="0" rIns="0" bIns="0" rtlCol="0">
            <a:spAutoFit/>
          </a:bodyPr>
          <a:lstStyle/>
          <a:p>
            <a:pPr algn="l"/>
            <a:r>
              <a:rPr lang="en-US" sz="1000" dirty="0">
                <a:solidFill>
                  <a:schemeClr val="accent1"/>
                </a:solidFill>
                <a:latin typeface="+mj-lt"/>
              </a:rPr>
              <a:t>Hyperscale</a:t>
            </a:r>
          </a:p>
        </p:txBody>
      </p:sp>
      <p:sp>
        <p:nvSpPr>
          <p:cNvPr id="57" name="TextBox 56">
            <a:extLst>
              <a:ext uri="{FF2B5EF4-FFF2-40B4-BE49-F238E27FC236}">
                <a16:creationId xmlns:a16="http://schemas.microsoft.com/office/drawing/2014/main" id="{C03CE76E-34E8-212D-213C-18B3F79D40E1}"/>
              </a:ext>
            </a:extLst>
          </p:cNvPr>
          <p:cNvSpPr txBox="1"/>
          <p:nvPr/>
        </p:nvSpPr>
        <p:spPr>
          <a:xfrm>
            <a:off x="7907793" y="5019245"/>
            <a:ext cx="581891" cy="153888"/>
          </a:xfrm>
          <a:prstGeom prst="rect">
            <a:avLst/>
          </a:prstGeom>
          <a:noFill/>
        </p:spPr>
        <p:txBody>
          <a:bodyPr wrap="none" lIns="0" tIns="0" rIns="0" bIns="0" rtlCol="0">
            <a:spAutoFit/>
          </a:bodyPr>
          <a:lstStyle/>
          <a:p>
            <a:pPr algn="l"/>
            <a:r>
              <a:rPr lang="en-US" sz="1000" dirty="0">
                <a:solidFill>
                  <a:schemeClr val="accent1"/>
                </a:solidFill>
                <a:latin typeface="+mj-lt"/>
              </a:rPr>
              <a:t>Serverless</a:t>
            </a:r>
          </a:p>
        </p:txBody>
      </p:sp>
      <p:pic>
        <p:nvPicPr>
          <p:cNvPr id="58" name="Graphic 57">
            <a:extLst>
              <a:ext uri="{FF2B5EF4-FFF2-40B4-BE49-F238E27FC236}">
                <a16:creationId xmlns:a16="http://schemas.microsoft.com/office/drawing/2014/main" id="{C3A96401-39F5-09B8-D532-547410A1EC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57004" y="4052444"/>
            <a:ext cx="820129" cy="820129"/>
          </a:xfrm>
          <a:prstGeom prst="rect">
            <a:avLst/>
          </a:prstGeom>
        </p:spPr>
      </p:pic>
      <p:pic>
        <p:nvPicPr>
          <p:cNvPr id="59" name="Graphic 58">
            <a:extLst>
              <a:ext uri="{FF2B5EF4-FFF2-40B4-BE49-F238E27FC236}">
                <a16:creationId xmlns:a16="http://schemas.microsoft.com/office/drawing/2014/main" id="{D97753AE-4999-33C1-4028-6CB193F3C0B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7119" y="1784443"/>
            <a:ext cx="820129" cy="820129"/>
          </a:xfrm>
          <a:prstGeom prst="rect">
            <a:avLst/>
          </a:prstGeom>
        </p:spPr>
      </p:pic>
      <p:pic>
        <p:nvPicPr>
          <p:cNvPr id="60" name="Graphic 59">
            <a:extLst>
              <a:ext uri="{FF2B5EF4-FFF2-40B4-BE49-F238E27FC236}">
                <a16:creationId xmlns:a16="http://schemas.microsoft.com/office/drawing/2014/main" id="{898FEF3E-BD19-2493-8C86-8782A26E367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73877" y="4063409"/>
            <a:ext cx="820129" cy="820129"/>
          </a:xfrm>
          <a:prstGeom prst="rect">
            <a:avLst/>
          </a:prstGeom>
        </p:spPr>
      </p:pic>
      <p:sp>
        <p:nvSpPr>
          <p:cNvPr id="61" name="Rectangle 60">
            <a:extLst>
              <a:ext uri="{FF2B5EF4-FFF2-40B4-BE49-F238E27FC236}">
                <a16:creationId xmlns:a16="http://schemas.microsoft.com/office/drawing/2014/main" id="{542D7292-7C5D-3F45-0B56-F07C9F821D4D}"/>
              </a:ext>
            </a:extLst>
          </p:cNvPr>
          <p:cNvSpPr/>
          <p:nvPr/>
        </p:nvSpPr>
        <p:spPr bwMode="auto">
          <a:xfrm>
            <a:off x="5506740" y="1324623"/>
            <a:ext cx="3449935" cy="188878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3" name="TextBox 62">
            <a:extLst>
              <a:ext uri="{FF2B5EF4-FFF2-40B4-BE49-F238E27FC236}">
                <a16:creationId xmlns:a16="http://schemas.microsoft.com/office/drawing/2014/main" id="{07629953-D7D1-C115-C7F5-8F2A3DF2988B}"/>
              </a:ext>
            </a:extLst>
          </p:cNvPr>
          <p:cNvSpPr txBox="1"/>
          <p:nvPr/>
        </p:nvSpPr>
        <p:spPr>
          <a:xfrm>
            <a:off x="5753422" y="1341244"/>
            <a:ext cx="407163" cy="215444"/>
          </a:xfrm>
          <a:prstGeom prst="rect">
            <a:avLst/>
          </a:prstGeom>
          <a:noFill/>
        </p:spPr>
        <p:txBody>
          <a:bodyPr wrap="none" lIns="0" tIns="0" rIns="0" bIns="0" rtlCol="0">
            <a:spAutoFit/>
          </a:bodyPr>
          <a:lstStyle/>
          <a:p>
            <a:pPr algn="l"/>
            <a:r>
              <a:rPr lang="en-US" sz="1400" dirty="0"/>
              <a:t>node</a:t>
            </a:r>
          </a:p>
        </p:txBody>
      </p:sp>
      <p:sp>
        <p:nvSpPr>
          <p:cNvPr id="64" name="Rectangle 63">
            <a:extLst>
              <a:ext uri="{FF2B5EF4-FFF2-40B4-BE49-F238E27FC236}">
                <a16:creationId xmlns:a16="http://schemas.microsoft.com/office/drawing/2014/main" id="{34474063-B137-22AA-6CE1-D1FA278D4600}"/>
              </a:ext>
            </a:extLst>
          </p:cNvPr>
          <p:cNvSpPr/>
          <p:nvPr/>
        </p:nvSpPr>
        <p:spPr bwMode="auto">
          <a:xfrm>
            <a:off x="5529108" y="3511718"/>
            <a:ext cx="1679978"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B99D3C38-F0EB-0E69-3D9D-6293FA8D54F3}"/>
              </a:ext>
            </a:extLst>
          </p:cNvPr>
          <p:cNvSpPr/>
          <p:nvPr/>
        </p:nvSpPr>
        <p:spPr bwMode="auto">
          <a:xfrm>
            <a:off x="7343953" y="3511718"/>
            <a:ext cx="1612722" cy="1959175"/>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062FB136-AC34-0EDD-5648-B70397EF8552}"/>
              </a:ext>
            </a:extLst>
          </p:cNvPr>
          <p:cNvSpPr txBox="1"/>
          <p:nvPr/>
        </p:nvSpPr>
        <p:spPr>
          <a:xfrm>
            <a:off x="9349977" y="2619592"/>
            <a:ext cx="2533514" cy="2708434"/>
          </a:xfrm>
          <a:prstGeom prst="rect">
            <a:avLst/>
          </a:prstGeom>
          <a:noFill/>
        </p:spPr>
        <p:txBody>
          <a:bodyPr wrap="none" lIns="0" tIns="0" rIns="0" bIns="0" rtlCol="0">
            <a:spAutoFit/>
          </a:bodyPr>
          <a:lstStyle/>
          <a:p>
            <a:pPr algn="l"/>
            <a:r>
              <a:rPr lang="en-US" sz="1600" i="1" dirty="0">
                <a:solidFill>
                  <a:schemeClr val="accent1"/>
                </a:solidFill>
                <a:latin typeface="+mj-lt"/>
              </a:rPr>
              <a:t>Logical</a:t>
            </a:r>
            <a:r>
              <a:rPr lang="en-US" sz="1600" dirty="0">
                <a:solidFill>
                  <a:schemeClr val="accent1"/>
                </a:solidFill>
                <a:latin typeface="+mj-lt"/>
              </a:rPr>
              <a:t> master</a:t>
            </a:r>
          </a:p>
          <a:p>
            <a:pPr algn="l"/>
            <a:r>
              <a:rPr lang="en-US" sz="1600" dirty="0">
                <a:solidFill>
                  <a:schemeClr val="accent1"/>
                </a:solidFill>
                <a:latin typeface="+mj-lt"/>
              </a:rPr>
              <a:t>Resource Group and region</a:t>
            </a:r>
          </a:p>
          <a:p>
            <a:pPr algn="l"/>
            <a:r>
              <a:rPr lang="en-US" sz="1600" dirty="0">
                <a:solidFill>
                  <a:schemeClr val="accent1"/>
                </a:solidFill>
                <a:latin typeface="+mj-lt"/>
              </a:rPr>
              <a:t>Database metadata</a:t>
            </a:r>
          </a:p>
          <a:p>
            <a:pPr algn="l"/>
            <a:r>
              <a:rPr lang="en-US" sz="1600" dirty="0">
                <a:solidFill>
                  <a:schemeClr val="accent1"/>
                </a:solidFill>
                <a:latin typeface="+mj-lt"/>
              </a:rPr>
              <a:t>Logins</a:t>
            </a:r>
          </a:p>
          <a:p>
            <a:pPr algn="l"/>
            <a:r>
              <a:rPr lang="en-US" sz="1600" dirty="0">
                <a:solidFill>
                  <a:schemeClr val="accent1"/>
                </a:solidFill>
                <a:latin typeface="+mj-lt"/>
              </a:rPr>
              <a:t>Endpoint</a:t>
            </a:r>
          </a:p>
          <a:p>
            <a:pPr algn="l"/>
            <a:r>
              <a:rPr lang="en-US" sz="1600" dirty="0">
                <a:solidFill>
                  <a:schemeClr val="accent1"/>
                </a:solidFill>
                <a:latin typeface="+mj-lt"/>
              </a:rPr>
              <a:t>Firewall rules</a:t>
            </a:r>
          </a:p>
          <a:p>
            <a:pPr algn="l"/>
            <a:r>
              <a:rPr lang="en-US" sz="1600" dirty="0">
                <a:solidFill>
                  <a:schemeClr val="accent1"/>
                </a:solidFill>
                <a:latin typeface="+mj-lt"/>
              </a:rPr>
              <a:t>Diagnostics</a:t>
            </a:r>
          </a:p>
          <a:p>
            <a:pPr algn="l"/>
            <a:r>
              <a:rPr lang="en-US" sz="1600" dirty="0">
                <a:solidFill>
                  <a:schemeClr val="accent1"/>
                </a:solidFill>
                <a:latin typeface="+mj-lt"/>
              </a:rPr>
              <a:t>Managed virtual clusters</a:t>
            </a:r>
          </a:p>
          <a:p>
            <a:pPr algn="l"/>
            <a:r>
              <a:rPr lang="en-US" sz="1600" dirty="0">
                <a:solidFill>
                  <a:schemeClr val="accent1"/>
                </a:solidFill>
                <a:latin typeface="+mj-lt"/>
              </a:rPr>
              <a:t>Managed nodes</a:t>
            </a:r>
          </a:p>
          <a:p>
            <a:pPr algn="l"/>
            <a:r>
              <a:rPr lang="en-US" sz="1600" dirty="0">
                <a:solidFill>
                  <a:schemeClr val="accent1"/>
                </a:solidFill>
                <a:latin typeface="+mj-lt"/>
              </a:rPr>
              <a:t>Database instance isolation</a:t>
            </a:r>
          </a:p>
          <a:p>
            <a:pPr algn="l"/>
            <a:endParaRPr lang="en-US" sz="1600" dirty="0">
              <a:solidFill>
                <a:schemeClr val="accent1"/>
              </a:solidFill>
              <a:latin typeface="+mj-lt"/>
            </a:endParaRPr>
          </a:p>
        </p:txBody>
      </p:sp>
      <p:sp>
        <p:nvSpPr>
          <p:cNvPr id="76" name="TextBox 75">
            <a:extLst>
              <a:ext uri="{FF2B5EF4-FFF2-40B4-BE49-F238E27FC236}">
                <a16:creationId xmlns:a16="http://schemas.microsoft.com/office/drawing/2014/main" id="{EA106CCB-8965-5AA3-C68C-D71C023E57FE}"/>
              </a:ext>
            </a:extLst>
          </p:cNvPr>
          <p:cNvSpPr txBox="1"/>
          <p:nvPr/>
        </p:nvSpPr>
        <p:spPr>
          <a:xfrm>
            <a:off x="2027612" y="2706943"/>
            <a:ext cx="2844856" cy="307777"/>
          </a:xfrm>
          <a:prstGeom prst="rect">
            <a:avLst/>
          </a:prstGeom>
          <a:noFill/>
        </p:spPr>
        <p:txBody>
          <a:bodyPr wrap="square">
            <a:spAutoFit/>
          </a:bodyPr>
          <a:lstStyle/>
          <a:p>
            <a:pPr algn="l"/>
            <a:r>
              <a:rPr lang="en-US" sz="1400" dirty="0">
                <a:solidFill>
                  <a:schemeClr val="accent1"/>
                </a:solidFill>
                <a:latin typeface="+mj-lt"/>
              </a:rPr>
              <a:t>&lt;Server&gt;.database.windows.net</a:t>
            </a:r>
          </a:p>
        </p:txBody>
      </p:sp>
      <p:cxnSp>
        <p:nvCxnSpPr>
          <p:cNvPr id="77" name="Straight Arrow Connector 76">
            <a:extLst>
              <a:ext uri="{FF2B5EF4-FFF2-40B4-BE49-F238E27FC236}">
                <a16:creationId xmlns:a16="http://schemas.microsoft.com/office/drawing/2014/main" id="{17A0217D-E919-2A0D-A858-3027484A24A2}"/>
              </a:ext>
            </a:extLst>
          </p:cNvPr>
          <p:cNvCxnSpPr>
            <a:cxnSpLocks/>
            <a:stCxn id="13" idx="1"/>
          </p:cNvCxnSpPr>
          <p:nvPr/>
        </p:nvCxnSpPr>
        <p:spPr>
          <a:xfrm flipV="1">
            <a:off x="5410204" y="2317145"/>
            <a:ext cx="666953" cy="1125916"/>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1FAC3F4-8EF3-A45D-E086-2A822F32F2B6}"/>
              </a:ext>
            </a:extLst>
          </p:cNvPr>
          <p:cNvSpPr txBox="1"/>
          <p:nvPr/>
        </p:nvSpPr>
        <p:spPr>
          <a:xfrm>
            <a:off x="4379999" y="3529971"/>
            <a:ext cx="602794" cy="430887"/>
          </a:xfrm>
          <a:prstGeom prst="rect">
            <a:avLst/>
          </a:prstGeom>
          <a:noFill/>
        </p:spPr>
        <p:txBody>
          <a:bodyPr wrap="none" lIns="0" tIns="0" rIns="0" bIns="0" rtlCol="0">
            <a:spAutoFit/>
          </a:bodyPr>
          <a:lstStyle/>
          <a:p>
            <a:pPr algn="l"/>
            <a:r>
              <a:rPr lang="en-US" sz="1400" dirty="0"/>
              <a:t>Proxy</a:t>
            </a:r>
          </a:p>
          <a:p>
            <a:pPr algn="l"/>
            <a:r>
              <a:rPr lang="en-US" sz="1400" dirty="0"/>
              <a:t>redirect</a:t>
            </a:r>
          </a:p>
        </p:txBody>
      </p:sp>
      <p:sp>
        <p:nvSpPr>
          <p:cNvPr id="84" name="TextBox 83">
            <a:extLst>
              <a:ext uri="{FF2B5EF4-FFF2-40B4-BE49-F238E27FC236}">
                <a16:creationId xmlns:a16="http://schemas.microsoft.com/office/drawing/2014/main" id="{CEC0B8F2-BE92-881F-4B93-94CDC4A9EA8B}"/>
              </a:ext>
            </a:extLst>
          </p:cNvPr>
          <p:cNvSpPr txBox="1"/>
          <p:nvPr/>
        </p:nvSpPr>
        <p:spPr>
          <a:xfrm>
            <a:off x="4681396" y="5826884"/>
            <a:ext cx="5334794" cy="984885"/>
          </a:xfrm>
          <a:prstGeom prst="rect">
            <a:avLst/>
          </a:prstGeom>
          <a:noFill/>
        </p:spPr>
        <p:txBody>
          <a:bodyPr wrap="none" lIns="0" tIns="0" rIns="0" bIns="0" rtlCol="0">
            <a:spAutoFit/>
          </a:bodyPr>
          <a:lstStyle/>
          <a:p>
            <a:pPr algn="ctr"/>
            <a:r>
              <a:rPr lang="en-US" sz="1600" dirty="0">
                <a:solidFill>
                  <a:schemeClr val="accent1"/>
                </a:solidFill>
                <a:latin typeface="+mj-lt"/>
              </a:rPr>
              <a:t>All databases must be in same resource group and region</a:t>
            </a:r>
          </a:p>
          <a:p>
            <a:pPr algn="ctr"/>
            <a:r>
              <a:rPr lang="en-US" sz="1600" dirty="0">
                <a:solidFill>
                  <a:schemeClr val="accent1"/>
                </a:solidFill>
                <a:latin typeface="+mj-lt"/>
              </a:rPr>
              <a:t>5000 databases per server</a:t>
            </a:r>
          </a:p>
          <a:p>
            <a:pPr algn="ctr"/>
            <a:r>
              <a:rPr lang="en-US" sz="1600" dirty="0">
                <a:solidFill>
                  <a:schemeClr val="accent1"/>
                </a:solidFill>
                <a:latin typeface="+mj-lt"/>
              </a:rPr>
              <a:t>250 max servers per subscription per region</a:t>
            </a:r>
          </a:p>
          <a:p>
            <a:pPr algn="ctr"/>
            <a:r>
              <a:rPr lang="en-US" sz="1600" dirty="0">
                <a:solidFill>
                  <a:schemeClr val="accent1"/>
                </a:solidFill>
                <a:latin typeface="+mj-lt"/>
              </a:rPr>
              <a:t>540 vCores max per server</a:t>
            </a:r>
          </a:p>
        </p:txBody>
      </p:sp>
    </p:spTree>
    <p:extLst>
      <p:ext uri="{BB962C8B-B14F-4D97-AF65-F5344CB8AC3E}">
        <p14:creationId xmlns:p14="http://schemas.microsoft.com/office/powerpoint/2010/main" val="141835942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a:xfrm>
            <a:off x="586740" y="261917"/>
            <a:ext cx="11018520" cy="553998"/>
          </a:xfrm>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463852" y="1184506"/>
            <a:ext cx="6759614" cy="4154984"/>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Logical Server</a:t>
            </a:r>
          </a:p>
          <a:p>
            <a:pPr marL="914383" lvl="1" indent="-457200" fontAlgn="ctr">
              <a:buFont typeface="Wingdings" panose="05000000000000000000" pitchFamily="2" charset="2"/>
              <a:buChar char="ü"/>
            </a:pPr>
            <a:r>
              <a:rPr lang="en-US" sz="2400" dirty="0">
                <a:solidFill>
                  <a:schemeClr val="accent1"/>
                </a:solidFill>
                <a:latin typeface="+mj-lt"/>
              </a:rPr>
              <a:t>Region</a:t>
            </a:r>
          </a:p>
          <a:p>
            <a:pPr marL="914383" lvl="1" indent="-457200" fontAlgn="ctr">
              <a:buFont typeface="Wingdings" panose="05000000000000000000" pitchFamily="2" charset="2"/>
              <a:buChar char="ü"/>
            </a:pPr>
            <a:r>
              <a:rPr lang="en-US" sz="2400" dirty="0">
                <a:solidFill>
                  <a:schemeClr val="accent1"/>
                </a:solidFill>
                <a:latin typeface="+mj-lt"/>
              </a:rPr>
              <a:t>Authentication</a:t>
            </a:r>
          </a:p>
          <a:p>
            <a:pPr marL="914383" lvl="1" indent="-457200" fontAlgn="ctr">
              <a:buFont typeface="Wingdings" panose="05000000000000000000" pitchFamily="2" charset="2"/>
              <a:buChar char="ü"/>
            </a:pPr>
            <a:r>
              <a:rPr lang="en-US" sz="2400" dirty="0">
                <a:solidFill>
                  <a:schemeClr val="accent1"/>
                </a:solidFill>
                <a:latin typeface="+mj-lt"/>
              </a:rPr>
              <a:t>Networking</a:t>
            </a:r>
          </a:p>
          <a:p>
            <a:pPr marL="914383" lvl="1" indent="-457200" fontAlgn="ctr">
              <a:buFont typeface="Wingdings" panose="05000000000000000000" pitchFamily="2" charset="2"/>
              <a:buChar char="ü"/>
            </a:pPr>
            <a:r>
              <a:rPr lang="en-US" sz="2400" dirty="0">
                <a:solidFill>
                  <a:schemeClr val="accent1"/>
                </a:solidFill>
                <a:latin typeface="+mj-lt"/>
              </a:rPr>
              <a:t>Connection Settings</a:t>
            </a:r>
          </a:p>
          <a:p>
            <a:pPr marL="457200" indent="-457200" fontAlgn="ctr">
              <a:buFont typeface="Wingdings" panose="05000000000000000000" pitchFamily="2" charset="2"/>
              <a:buChar char="ü"/>
            </a:pPr>
            <a:r>
              <a:rPr lang="en-US" sz="2400" dirty="0">
                <a:solidFill>
                  <a:schemeClr val="accent1"/>
                </a:solidFill>
                <a:latin typeface="+mj-lt"/>
              </a:rPr>
              <a:t>Elastic Pools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Purchasing Model and Service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Compute Tier</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Hardware Configuration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vCores and Storage</a:t>
            </a:r>
          </a:p>
        </p:txBody>
      </p:sp>
      <p:sp>
        <p:nvSpPr>
          <p:cNvPr id="9" name="TextBox 8">
            <a:extLst>
              <a:ext uri="{FF2B5EF4-FFF2-40B4-BE49-F238E27FC236}">
                <a16:creationId xmlns:a16="http://schemas.microsoft.com/office/drawing/2014/main" id="{F752AC3B-234E-9ECA-FC45-9D8BAB66F1BE}"/>
              </a:ext>
            </a:extLst>
          </p:cNvPr>
          <p:cNvSpPr txBox="1"/>
          <p:nvPr/>
        </p:nvSpPr>
        <p:spPr>
          <a:xfrm>
            <a:off x="7223466" y="1189813"/>
            <a:ext cx="4504682"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Backup Redundancy</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Data source</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4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2302000673"/>
              </p:ext>
            </p:extLst>
          </p:nvPr>
        </p:nvGraphicFramePr>
        <p:xfrm>
          <a:off x="1859395" y="5690417"/>
          <a:ext cx="8473210" cy="112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A0C77D6-AC0E-E44A-8223-D6B12DA21352}"/>
              </a:ext>
            </a:extLst>
          </p:cNvPr>
          <p:cNvSpPr txBox="1"/>
          <p:nvPr/>
        </p:nvSpPr>
        <p:spPr>
          <a:xfrm>
            <a:off x="4329808" y="2829038"/>
            <a:ext cx="2289216" cy="307777"/>
          </a:xfrm>
          <a:prstGeom prst="rect">
            <a:avLst/>
          </a:prstGeom>
          <a:noFill/>
        </p:spPr>
        <p:txBody>
          <a:bodyPr wrap="none" lIns="0" tIns="0" rIns="0" bIns="0" rtlCol="0">
            <a:spAutoFit/>
          </a:bodyPr>
          <a:lstStyle/>
          <a:p>
            <a:pPr algn="l"/>
            <a:r>
              <a:rPr lang="en-US" sz="2000" dirty="0"/>
              <a:t>Some set at db level</a:t>
            </a:r>
          </a:p>
        </p:txBody>
      </p:sp>
      <p:sp>
        <p:nvSpPr>
          <p:cNvPr id="13" name="TextBox 12">
            <a:extLst>
              <a:ext uri="{FF2B5EF4-FFF2-40B4-BE49-F238E27FC236}">
                <a16:creationId xmlns:a16="http://schemas.microsoft.com/office/drawing/2014/main" id="{19011D2D-011C-1C05-6DB1-2753C32B4B0C}"/>
              </a:ext>
            </a:extLst>
          </p:cNvPr>
          <p:cNvSpPr txBox="1"/>
          <p:nvPr/>
        </p:nvSpPr>
        <p:spPr>
          <a:xfrm>
            <a:off x="7269417" y="4796228"/>
            <a:ext cx="4922583" cy="363946"/>
          </a:xfrm>
          <a:prstGeom prst="rect">
            <a:avLst/>
          </a:prstGeom>
          <a:noFill/>
        </p:spPr>
        <p:txBody>
          <a:bodyPr wrap="square">
            <a:spAutoFit/>
          </a:bodyPr>
          <a:lstStyle/>
          <a:p>
            <a:r>
              <a:rPr lang="en-US" b="0" i="0" dirty="0">
                <a:effectLst/>
                <a:latin typeface="+mj-lt"/>
              </a:rPr>
              <a:t>Use </a:t>
            </a:r>
            <a:r>
              <a:rPr lang="en-US" b="0" i="0" dirty="0">
                <a:solidFill>
                  <a:schemeClr val="accent1"/>
                </a:solidFill>
                <a:effectLst/>
                <a:latin typeface="+mj-lt"/>
              </a:rPr>
              <a:t>az sql db create </a:t>
            </a:r>
            <a:r>
              <a:rPr lang="en-US" b="0" i="0" dirty="0">
                <a:effectLst/>
                <a:latin typeface="+mj-lt"/>
              </a:rPr>
              <a:t>to get started quickly</a:t>
            </a:r>
            <a:endParaRPr lang="en-US" dirty="0">
              <a:latin typeface="+mj-lt"/>
            </a:endParaRPr>
          </a:p>
        </p:txBody>
      </p:sp>
      <p:pic>
        <p:nvPicPr>
          <p:cNvPr id="14" name="Picture 2" descr="Tips Icon Transparent Background | PNG Play">
            <a:extLst>
              <a:ext uri="{FF2B5EF4-FFF2-40B4-BE49-F238E27FC236}">
                <a16:creationId xmlns:a16="http://schemas.microsoft.com/office/drawing/2014/main" id="{45F4C07C-5B48-0FC9-24FD-BDA58E1616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78437" y="4633489"/>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7572D2-D449-2F44-F76F-D60557AC51DE}"/>
              </a:ext>
            </a:extLst>
          </p:cNvPr>
          <p:cNvSpPr txBox="1"/>
          <p:nvPr/>
        </p:nvSpPr>
        <p:spPr>
          <a:xfrm>
            <a:off x="10332605" y="1184506"/>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
        <p:nvSpPr>
          <p:cNvPr id="5" name="TextBox 4">
            <a:extLst>
              <a:ext uri="{FF2B5EF4-FFF2-40B4-BE49-F238E27FC236}">
                <a16:creationId xmlns:a16="http://schemas.microsoft.com/office/drawing/2014/main" id="{298D4F7A-E646-4DFE-0A34-C34C402C6610}"/>
              </a:ext>
            </a:extLst>
          </p:cNvPr>
          <p:cNvSpPr txBox="1"/>
          <p:nvPr/>
        </p:nvSpPr>
        <p:spPr>
          <a:xfrm>
            <a:off x="10662151" y="1932132"/>
            <a:ext cx="1065997" cy="369332"/>
          </a:xfrm>
          <a:prstGeom prst="rect">
            <a:avLst/>
          </a:prstGeom>
          <a:noFill/>
        </p:spPr>
        <p:txBody>
          <a:bodyPr wrap="none" lIns="0" tIns="0" rIns="0" bIns="0" rtlCol="0">
            <a:spAutoFit/>
          </a:bodyPr>
          <a:lstStyle/>
          <a:p>
            <a:pPr algn="l"/>
            <a:r>
              <a:rPr lang="en-US" sz="1200" dirty="0"/>
              <a:t>Cannot change </a:t>
            </a:r>
          </a:p>
          <a:p>
            <a:pPr algn="l"/>
            <a:r>
              <a:rPr lang="en-US" sz="1200" dirty="0"/>
              <a:t>for Hyperscale</a:t>
            </a:r>
          </a:p>
        </p:txBody>
      </p:sp>
    </p:spTree>
    <p:extLst>
      <p:ext uri="{BB962C8B-B14F-4D97-AF65-F5344CB8AC3E}">
        <p14:creationId xmlns:p14="http://schemas.microsoft.com/office/powerpoint/2010/main" val="2922165517"/>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9261083-CF6E-D248-A3B5-7D140296FA56}"/>
              </a:ext>
            </a:extLst>
          </p:cNvPr>
          <p:cNvSpPr/>
          <p:nvPr/>
        </p:nvSpPr>
        <p:spPr bwMode="auto">
          <a:xfrm>
            <a:off x="8345864"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Local/remote storage up</a:t>
            </a:r>
            <a:r>
              <a:rPr kumimoji="0" lang="en-US" sz="14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100TB</a:t>
            </a:r>
            <a:endPar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a:xfrm>
            <a:off x="577821" y="300414"/>
            <a:ext cx="11018520" cy="553998"/>
          </a:xfrm>
        </p:spPr>
        <p:txBody>
          <a:bodyPr/>
          <a:lstStyle/>
          <a:p>
            <a:r>
              <a:rPr lang="en-US" dirty="0"/>
              <a:t>Service tiers</a:t>
            </a:r>
          </a:p>
        </p:txBody>
      </p:sp>
      <p:sp>
        <p:nvSpPr>
          <p:cNvPr id="21" name="Freeform 182">
            <a:extLst>
              <a:ext uri="{FF2B5EF4-FFF2-40B4-BE49-F238E27FC236}">
                <a16:creationId xmlns:a16="http://schemas.microsoft.com/office/drawing/2014/main" id="{F6B3C2EE-F32F-42CE-BF0A-F6F3498F9278}"/>
              </a:ext>
            </a:extLst>
          </p:cNvPr>
          <p:cNvSpPr/>
          <p:nvPr/>
        </p:nvSpPr>
        <p:spPr bwMode="auto">
          <a:xfrm>
            <a:off x="895512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22" name="Freeform 182">
            <a:extLst>
              <a:ext uri="{FF2B5EF4-FFF2-40B4-BE49-F238E27FC236}">
                <a16:creationId xmlns:a16="http://schemas.microsoft.com/office/drawing/2014/main" id="{F61950ED-BE68-46AE-825E-29CE17008F97}"/>
              </a:ext>
            </a:extLst>
          </p:cNvPr>
          <p:cNvSpPr/>
          <p:nvPr/>
        </p:nvSpPr>
        <p:spPr bwMode="auto">
          <a:xfrm>
            <a:off x="9466268"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3" name="Freeform 182">
            <a:extLst>
              <a:ext uri="{FF2B5EF4-FFF2-40B4-BE49-F238E27FC236}">
                <a16:creationId xmlns:a16="http://schemas.microsoft.com/office/drawing/2014/main" id="{9C82DF1F-B669-48A2-A1F7-DAB4CCA88887}"/>
              </a:ext>
            </a:extLst>
          </p:cNvPr>
          <p:cNvSpPr/>
          <p:nvPr/>
        </p:nvSpPr>
        <p:spPr bwMode="auto">
          <a:xfrm>
            <a:off x="9884497"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4" name="Freeform 182">
            <a:extLst>
              <a:ext uri="{FF2B5EF4-FFF2-40B4-BE49-F238E27FC236}">
                <a16:creationId xmlns:a16="http://schemas.microsoft.com/office/drawing/2014/main" id="{88201A31-F735-4DF0-8E61-4D590AF2C376}"/>
              </a:ext>
            </a:extLst>
          </p:cNvPr>
          <p:cNvSpPr/>
          <p:nvPr/>
        </p:nvSpPr>
        <p:spPr bwMode="auto">
          <a:xfrm>
            <a:off x="1030272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25" name="Freeform 182">
            <a:extLst>
              <a:ext uri="{FF2B5EF4-FFF2-40B4-BE49-F238E27FC236}">
                <a16:creationId xmlns:a16="http://schemas.microsoft.com/office/drawing/2014/main" id="{16EAE4FA-5B77-4E1C-ACF5-5A6EF3FE8FD4}"/>
              </a:ext>
            </a:extLst>
          </p:cNvPr>
          <p:cNvSpPr/>
          <p:nvPr/>
        </p:nvSpPr>
        <p:spPr bwMode="auto">
          <a:xfrm>
            <a:off x="10720955"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35" name="Rectangle: Rounded Corners 34">
            <a:extLst>
              <a:ext uri="{FF2B5EF4-FFF2-40B4-BE49-F238E27FC236}">
                <a16:creationId xmlns:a16="http://schemas.microsoft.com/office/drawing/2014/main" id="{8B0E9518-CE6C-449F-8B62-A3438B84F7AC}"/>
              </a:ext>
            </a:extLst>
          </p:cNvPr>
          <p:cNvSpPr/>
          <p:nvPr/>
        </p:nvSpPr>
        <p:spPr bwMode="auto">
          <a:xfrm>
            <a:off x="9350066" y="4624207"/>
            <a:ext cx="1786103" cy="528858"/>
          </a:xfrm>
          <a:prstGeom prst="roundRect">
            <a:avLst/>
          </a:prstGeom>
          <a:noFill/>
          <a:ln w="12700">
            <a:solidFill>
              <a:schemeClr val="accent1"/>
            </a:solidFill>
            <a:prstDash val="dash"/>
            <a:headEnd type="none" w="med" len="med"/>
            <a:tailEnd type="none" w="med" len="med"/>
            <a:extLst>
              <a:ext uri="{C807C97D-BFC1-408E-A445-0C87EB9F89A2}">
                <ask:lineSketchStyleProps xmlns:ask="http://schemas.microsoft.com/office/drawing/2018/sketchyshapes" sd="2214188587">
                  <a:custGeom>
                    <a:avLst/>
                    <a:gdLst>
                      <a:gd name="connsiteX0" fmla="*/ 0 w 1611339"/>
                      <a:gd name="connsiteY0" fmla="*/ 139126 h 834737"/>
                      <a:gd name="connsiteX1" fmla="*/ 139126 w 1611339"/>
                      <a:gd name="connsiteY1" fmla="*/ 0 h 834737"/>
                      <a:gd name="connsiteX2" fmla="*/ 556827 w 1611339"/>
                      <a:gd name="connsiteY2" fmla="*/ 0 h 834737"/>
                      <a:gd name="connsiteX3" fmla="*/ 987858 w 1611339"/>
                      <a:gd name="connsiteY3" fmla="*/ 0 h 834737"/>
                      <a:gd name="connsiteX4" fmla="*/ 1472213 w 1611339"/>
                      <a:gd name="connsiteY4" fmla="*/ 0 h 834737"/>
                      <a:gd name="connsiteX5" fmla="*/ 1611339 w 1611339"/>
                      <a:gd name="connsiteY5" fmla="*/ 139126 h 834737"/>
                      <a:gd name="connsiteX6" fmla="*/ 1611339 w 1611339"/>
                      <a:gd name="connsiteY6" fmla="*/ 695611 h 834737"/>
                      <a:gd name="connsiteX7" fmla="*/ 1472213 w 1611339"/>
                      <a:gd name="connsiteY7" fmla="*/ 834737 h 834737"/>
                      <a:gd name="connsiteX8" fmla="*/ 1014520 w 1611339"/>
                      <a:gd name="connsiteY8" fmla="*/ 834737 h 834737"/>
                      <a:gd name="connsiteX9" fmla="*/ 583488 w 1611339"/>
                      <a:gd name="connsiteY9" fmla="*/ 834737 h 834737"/>
                      <a:gd name="connsiteX10" fmla="*/ 139126 w 1611339"/>
                      <a:gd name="connsiteY10" fmla="*/ 834737 h 834737"/>
                      <a:gd name="connsiteX11" fmla="*/ 0 w 1611339"/>
                      <a:gd name="connsiteY11" fmla="*/ 695611 h 834737"/>
                      <a:gd name="connsiteX12" fmla="*/ 0 w 1611339"/>
                      <a:gd name="connsiteY12" fmla="*/ 139126 h 83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1339" h="834737" extrusionOk="0">
                        <a:moveTo>
                          <a:pt x="0" y="139126"/>
                        </a:moveTo>
                        <a:cubicBezTo>
                          <a:pt x="10286" y="63510"/>
                          <a:pt x="58356" y="-5292"/>
                          <a:pt x="139126" y="0"/>
                        </a:cubicBezTo>
                        <a:cubicBezTo>
                          <a:pt x="329221" y="-5857"/>
                          <a:pt x="458453" y="1912"/>
                          <a:pt x="556827" y="0"/>
                        </a:cubicBezTo>
                        <a:cubicBezTo>
                          <a:pt x="655201" y="-1912"/>
                          <a:pt x="785305" y="15165"/>
                          <a:pt x="987858" y="0"/>
                        </a:cubicBezTo>
                        <a:cubicBezTo>
                          <a:pt x="1190411" y="-15165"/>
                          <a:pt x="1252671" y="17387"/>
                          <a:pt x="1472213" y="0"/>
                        </a:cubicBezTo>
                        <a:cubicBezTo>
                          <a:pt x="1551193" y="6519"/>
                          <a:pt x="1611809" y="76221"/>
                          <a:pt x="1611339" y="139126"/>
                        </a:cubicBezTo>
                        <a:cubicBezTo>
                          <a:pt x="1667114" y="383782"/>
                          <a:pt x="1550987" y="576932"/>
                          <a:pt x="1611339" y="695611"/>
                        </a:cubicBezTo>
                        <a:cubicBezTo>
                          <a:pt x="1618027" y="778720"/>
                          <a:pt x="1546140" y="831771"/>
                          <a:pt x="1472213" y="834737"/>
                        </a:cubicBezTo>
                        <a:cubicBezTo>
                          <a:pt x="1378195" y="887283"/>
                          <a:pt x="1151021" y="780791"/>
                          <a:pt x="1014520" y="834737"/>
                        </a:cubicBezTo>
                        <a:cubicBezTo>
                          <a:pt x="878019" y="888683"/>
                          <a:pt x="744519" y="812515"/>
                          <a:pt x="583488" y="834737"/>
                        </a:cubicBezTo>
                        <a:cubicBezTo>
                          <a:pt x="422457" y="856959"/>
                          <a:pt x="245157" y="828512"/>
                          <a:pt x="139126" y="834737"/>
                        </a:cubicBezTo>
                        <a:cubicBezTo>
                          <a:pt x="66575" y="855664"/>
                          <a:pt x="6077" y="779594"/>
                          <a:pt x="0" y="695611"/>
                        </a:cubicBezTo>
                        <a:cubicBezTo>
                          <a:pt x="-30867" y="448101"/>
                          <a:pt x="8004" y="320430"/>
                          <a:pt x="0" y="139126"/>
                        </a:cubicBezTo>
                        <a:close/>
                      </a:path>
                    </a:pathLst>
                  </a:custGeom>
                  <ask:type>
                    <ask:lineSketchNone/>
                  </ask:type>
                </ask:lineSketchStyleProps>
              </a:ext>
            </a:extLst>
          </a:ln>
        </p:spPr>
        <p:style>
          <a:lnRef idx="2">
            <a:schemeClr val="accent1"/>
          </a:lnRef>
          <a:fillRef idx="1">
            <a:schemeClr val="lt1"/>
          </a:fillRef>
          <a:effectRef idx="0">
            <a:schemeClr val="accent1"/>
          </a:effectRef>
          <a:fontRef idx="minor">
            <a:schemeClr val="dk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62350"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 up</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to 4TB</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78836" y="3389055"/>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 up to 8TB</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27664"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62666"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57543"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45791"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34039" y="4674719"/>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78836"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62350" y="1285700"/>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78836"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62350" y="2148277"/>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45803" y="3776216"/>
            <a:ext cx="2865747"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2917">
                      <a:prstClr val="black"/>
                    </a:gs>
                    <a:gs pos="30000">
                      <a:prstClr val="black"/>
                    </a:gs>
                  </a:gsLst>
                  <a:lin ang="5400000" scaled="0"/>
                </a:gradFill>
                <a:latin typeface="Segoe UI"/>
              </a:rPr>
              <a:t>Includes Columnstore</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Serverless</a:t>
            </a:r>
          </a:p>
        </p:txBody>
      </p:sp>
      <p:sp>
        <p:nvSpPr>
          <p:cNvPr id="56" name="TextBox 55">
            <a:extLst>
              <a:ext uri="{FF2B5EF4-FFF2-40B4-BE49-F238E27FC236}">
                <a16:creationId xmlns:a16="http://schemas.microsoft.com/office/drawing/2014/main" id="{DA9A98DA-B6E2-124F-8C27-08CEC8AE3D88}"/>
              </a:ext>
            </a:extLst>
          </p:cNvPr>
          <p:cNvSpPr txBox="1"/>
          <p:nvPr/>
        </p:nvSpPr>
        <p:spPr>
          <a:xfrm>
            <a:off x="4656234" y="3776216"/>
            <a:ext cx="286169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 OLTP</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21248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6008303" y="1839698"/>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41005948-FB43-4046-BF17-46BB629144C4}"/>
              </a:ext>
            </a:extLst>
          </p:cNvPr>
          <p:cNvSpPr txBox="1"/>
          <p:nvPr/>
        </p:nvSpPr>
        <p:spPr>
          <a:xfrm>
            <a:off x="8566671" y="3776216"/>
            <a:ext cx="2806684"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Scale</a:t>
            </a:r>
            <a:r>
              <a:rPr kumimoji="0" lang="en-US" sz="1600" b="0" i="0" u="none" strike="noStrike" kern="1200" cap="none" spc="0" normalizeH="0" noProof="0" dirty="0">
                <a:ln>
                  <a:noFill/>
                </a:ln>
                <a:gradFill>
                  <a:gsLst>
                    <a:gs pos="2917">
                      <a:prstClr val="black"/>
                    </a:gs>
                    <a:gs pos="30000">
                      <a:prstClr val="black"/>
                    </a:gs>
                  </a:gsLst>
                  <a:lin ang="5400000" scaled="0"/>
                </a:gradFill>
                <a:effectLst/>
                <a:uLnTx/>
                <a:uFillTx/>
                <a:latin typeface="Segoe UI"/>
                <a:ea typeface="+mn-ea"/>
                <a:cs typeface="+mn-cs"/>
              </a:rPr>
              <a:t> up and out</a:t>
            </a: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b="1" dirty="0">
                <a:gradFill>
                  <a:gsLst>
                    <a:gs pos="2917">
                      <a:prstClr val="black"/>
                    </a:gs>
                    <a:gs pos="30000">
                      <a:prstClr val="black"/>
                    </a:gs>
                  </a:gsLst>
                  <a:lin ang="5400000" scaled="0"/>
                </a:gradFill>
                <a:latin typeface="Segoe UI"/>
              </a:rPr>
              <a:t>Serverless</a:t>
            </a:r>
            <a:endPar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ndParaRPr>
          </a:p>
        </p:txBody>
      </p:sp>
      <p:sp>
        <p:nvSpPr>
          <p:cNvPr id="72" name="Rectangle 71">
            <a:extLst>
              <a:ext uri="{FF2B5EF4-FFF2-40B4-BE49-F238E27FC236}">
                <a16:creationId xmlns:a16="http://schemas.microsoft.com/office/drawing/2014/main" id="{7949C246-AC20-2A47-AA00-0692DFFEF9A6}"/>
              </a:ext>
            </a:extLst>
          </p:cNvPr>
          <p:cNvSpPr/>
          <p:nvPr/>
        </p:nvSpPr>
        <p:spPr bwMode="auto">
          <a:xfrm>
            <a:off x="8345865" y="1285700"/>
            <a:ext cx="3281102"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Hyperscale</a:t>
            </a:r>
          </a:p>
        </p:txBody>
      </p:sp>
      <p:sp>
        <p:nvSpPr>
          <p:cNvPr id="73" name="Rectangle 72">
            <a:extLst>
              <a:ext uri="{FF2B5EF4-FFF2-40B4-BE49-F238E27FC236}">
                <a16:creationId xmlns:a16="http://schemas.microsoft.com/office/drawing/2014/main" id="{9E9E14D2-FEBC-5943-A236-ED74B546A6D5}"/>
              </a:ext>
            </a:extLst>
          </p:cNvPr>
          <p:cNvSpPr/>
          <p:nvPr/>
        </p:nvSpPr>
        <p:spPr bwMode="auto">
          <a:xfrm>
            <a:off x="8345865" y="2148277"/>
            <a:ext cx="3281102"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 with highly scalable storage and read-scale requirements</a:t>
            </a:r>
          </a:p>
        </p:txBody>
      </p:sp>
      <p:cxnSp>
        <p:nvCxnSpPr>
          <p:cNvPr id="74" name="Straight Arrow Connector 73">
            <a:extLst>
              <a:ext uri="{FF2B5EF4-FFF2-40B4-BE49-F238E27FC236}">
                <a16:creationId xmlns:a16="http://schemas.microsoft.com/office/drawing/2014/main" id="{66FFADFB-F4F1-E746-B83A-7502B5127D3B}"/>
              </a:ext>
            </a:extLst>
          </p:cNvPr>
          <p:cNvCxnSpPr/>
          <p:nvPr/>
        </p:nvCxnSpPr>
        <p:spPr>
          <a:xfrm>
            <a:off x="9986416" y="1839697"/>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BDB7ABF-3837-4446-97E2-3F767A0C3370}"/>
              </a:ext>
            </a:extLst>
          </p:cNvPr>
          <p:cNvSpPr/>
          <p:nvPr/>
        </p:nvSpPr>
        <p:spPr>
          <a:xfrm>
            <a:off x="8476925" y="5288137"/>
            <a:ext cx="3117169"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a:t>
            </a:r>
            <a:r>
              <a:rPr kumimoji="0" lang="en-US" sz="1400" b="0" i="0" u="none" strike="noStrike" kern="0" cap="none" spc="0" normalizeH="0" noProof="0" dirty="0">
                <a:ln>
                  <a:noFill/>
                </a:ln>
                <a:solidFill>
                  <a:srgbClr val="0078D7"/>
                </a:solidFill>
                <a:effectLst/>
                <a:uLnTx/>
                <a:uFillTx/>
                <a:latin typeface="Segoe UI Semibold"/>
                <a:ea typeface="+mn-ea"/>
                <a:cs typeface="Segoe UI Semibold" panose="020B0502040204020203" pitchFamily="34" charset="0"/>
              </a:rPr>
              <a:t> or without replicas</a:t>
            </a:r>
            <a:endPar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Up to 30 named replicas</a:t>
            </a:r>
          </a:p>
        </p:txBody>
      </p:sp>
      <p:cxnSp>
        <p:nvCxnSpPr>
          <p:cNvPr id="27" name="Straight Connector 26">
            <a:extLst>
              <a:ext uri="{FF2B5EF4-FFF2-40B4-BE49-F238E27FC236}">
                <a16:creationId xmlns:a16="http://schemas.microsoft.com/office/drawing/2014/main" id="{6ECACD49-BB81-25D3-48B6-6807EDAB8FE0}"/>
              </a:ext>
            </a:extLst>
          </p:cNvPr>
          <p:cNvCxnSpPr>
            <a:cxnSpLocks/>
            <a:stCxn id="49" idx="3"/>
            <a:endCxn id="50" idx="1"/>
          </p:cNvCxnSpPr>
          <p:nvPr/>
        </p:nvCxnSpPr>
        <p:spPr>
          <a:xfrm>
            <a:off x="3846130" y="1562699"/>
            <a:ext cx="616220"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934B2BE-A96B-4691-4E8B-B2722F7BD905}"/>
              </a:ext>
            </a:extLst>
          </p:cNvPr>
          <p:cNvCxnSpPr>
            <a:cxnSpLocks/>
          </p:cNvCxnSpPr>
          <p:nvPr/>
        </p:nvCxnSpPr>
        <p:spPr>
          <a:xfrm>
            <a:off x="7729644" y="1562699"/>
            <a:ext cx="616220" cy="0"/>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46DCCA3-4E2F-485A-1A1C-2F6E81F440C7}"/>
              </a:ext>
            </a:extLst>
          </p:cNvPr>
          <p:cNvCxnSpPr>
            <a:stCxn id="49" idx="0"/>
          </p:cNvCxnSpPr>
          <p:nvPr/>
        </p:nvCxnSpPr>
        <p:spPr>
          <a:xfrm flipV="1">
            <a:off x="2212483" y="1126273"/>
            <a:ext cx="0" cy="159427"/>
          </a:xfrm>
          <a:prstGeom prst="straightConnector1">
            <a:avLst/>
          </a:prstGeom>
          <a:ln w="127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8C9CDDB-23DB-BF3A-C2DA-59076B460A74}"/>
              </a:ext>
            </a:extLst>
          </p:cNvPr>
          <p:cNvCxnSpPr>
            <a:cxnSpLocks/>
          </p:cNvCxnSpPr>
          <p:nvPr/>
        </p:nvCxnSpPr>
        <p:spPr>
          <a:xfrm>
            <a:off x="2212483" y="1126273"/>
            <a:ext cx="7767031"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7D90A18-3726-E2A1-351C-34899A9CD599}"/>
              </a:ext>
            </a:extLst>
          </p:cNvPr>
          <p:cNvCxnSpPr>
            <a:stCxn id="72" idx="0"/>
          </p:cNvCxnSpPr>
          <p:nvPr/>
        </p:nvCxnSpPr>
        <p:spPr>
          <a:xfrm flipV="1">
            <a:off x="9986416" y="1126273"/>
            <a:ext cx="0" cy="159427"/>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1E0825C0-4780-F262-D859-772BCB511769}"/>
              </a:ext>
            </a:extLst>
          </p:cNvPr>
          <p:cNvSpPr/>
          <p:nvPr/>
        </p:nvSpPr>
        <p:spPr>
          <a:xfrm>
            <a:off x="8956459" y="261706"/>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Moving be size of data operations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09" name="Rectangle 108">
            <a:extLst>
              <a:ext uri="{FF2B5EF4-FFF2-40B4-BE49-F238E27FC236}">
                <a16:creationId xmlns:a16="http://schemas.microsoft.com/office/drawing/2014/main" id="{309D1E59-1594-6905-3A60-B99D5133AEC2}"/>
              </a:ext>
            </a:extLst>
          </p:cNvPr>
          <p:cNvSpPr/>
          <p:nvPr/>
        </p:nvSpPr>
        <p:spPr>
          <a:xfrm>
            <a:off x="832409"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like an FCI</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0" name="Rectangle 109">
            <a:extLst>
              <a:ext uri="{FF2B5EF4-FFF2-40B4-BE49-F238E27FC236}">
                <a16:creationId xmlns:a16="http://schemas.microsoft.com/office/drawing/2014/main" id="{722E2D46-56F0-3606-9522-B204CEF4A26F}"/>
              </a:ext>
            </a:extLst>
          </p:cNvPr>
          <p:cNvSpPr/>
          <p:nvPr/>
        </p:nvSpPr>
        <p:spPr>
          <a:xfrm>
            <a:off x="4756615" y="531896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Built-in HA with replicas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sp>
        <p:nvSpPr>
          <p:cNvPr id="111" name="Rectangle 110">
            <a:extLst>
              <a:ext uri="{FF2B5EF4-FFF2-40B4-BE49-F238E27FC236}">
                <a16:creationId xmlns:a16="http://schemas.microsoft.com/office/drawing/2014/main" id="{8169A3DA-23E3-AE22-5D7D-4A61382C79EF}"/>
              </a:ext>
            </a:extLst>
          </p:cNvPr>
          <p:cNvSpPr/>
          <p:nvPr/>
        </p:nvSpPr>
        <p:spPr>
          <a:xfrm>
            <a:off x="4562289" y="3066297"/>
            <a:ext cx="2692534"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2 to 128 vCores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cxnSp>
        <p:nvCxnSpPr>
          <p:cNvPr id="113" name="Straight Arrow Connector 112">
            <a:extLst>
              <a:ext uri="{FF2B5EF4-FFF2-40B4-BE49-F238E27FC236}">
                <a16:creationId xmlns:a16="http://schemas.microsoft.com/office/drawing/2014/main" id="{8C12C33D-7DE0-B6AA-E051-F4AE44C7A31E}"/>
              </a:ext>
            </a:extLst>
          </p:cNvPr>
          <p:cNvCxnSpPr/>
          <p:nvPr/>
        </p:nvCxnSpPr>
        <p:spPr>
          <a:xfrm flipH="1">
            <a:off x="745803" y="3214799"/>
            <a:ext cx="435030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B6899B6-D99D-38A8-D925-4B6139549343}"/>
              </a:ext>
            </a:extLst>
          </p:cNvPr>
          <p:cNvCxnSpPr>
            <a:cxnSpLocks/>
          </p:cNvCxnSpPr>
          <p:nvPr/>
        </p:nvCxnSpPr>
        <p:spPr>
          <a:xfrm>
            <a:off x="6685052" y="3214799"/>
            <a:ext cx="490904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29" name="Group 328">
            <a:extLst>
              <a:ext uri="{FF2B5EF4-FFF2-40B4-BE49-F238E27FC236}">
                <a16:creationId xmlns:a16="http://schemas.microsoft.com/office/drawing/2014/main" id="{14B468A4-F442-26A7-E3CB-C99A4B29A8CF}"/>
              </a:ext>
            </a:extLst>
          </p:cNvPr>
          <p:cNvGrpSpPr/>
          <p:nvPr/>
        </p:nvGrpSpPr>
        <p:grpSpPr>
          <a:xfrm>
            <a:off x="8532328" y="5856069"/>
            <a:ext cx="623979" cy="559998"/>
            <a:chOff x="6578130" y="4068627"/>
            <a:chExt cx="623979" cy="559998"/>
          </a:xfrm>
        </p:grpSpPr>
        <p:grpSp>
          <p:nvGrpSpPr>
            <p:cNvPr id="330" name="Group 329">
              <a:extLst>
                <a:ext uri="{FF2B5EF4-FFF2-40B4-BE49-F238E27FC236}">
                  <a16:creationId xmlns:a16="http://schemas.microsoft.com/office/drawing/2014/main" id="{2F6CEC6B-F657-A10A-1BA4-BB2484F44C0A}"/>
                </a:ext>
              </a:extLst>
            </p:cNvPr>
            <p:cNvGrpSpPr/>
            <p:nvPr/>
          </p:nvGrpSpPr>
          <p:grpSpPr>
            <a:xfrm>
              <a:off x="6608959" y="4068627"/>
              <a:ext cx="562320" cy="559998"/>
              <a:chOff x="7643146" y="2995601"/>
              <a:chExt cx="270958" cy="269839"/>
            </a:xfrm>
          </p:grpSpPr>
          <p:sp>
            <p:nvSpPr>
              <p:cNvPr id="332" name="Freeform 78">
                <a:extLst>
                  <a:ext uri="{FF2B5EF4-FFF2-40B4-BE49-F238E27FC236}">
                    <a16:creationId xmlns:a16="http://schemas.microsoft.com/office/drawing/2014/main" id="{D4AB44DB-7B8D-63EC-9820-E290E6FA3BC2}"/>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3" name="Line 79">
                <a:extLst>
                  <a:ext uri="{FF2B5EF4-FFF2-40B4-BE49-F238E27FC236}">
                    <a16:creationId xmlns:a16="http://schemas.microsoft.com/office/drawing/2014/main" id="{B0AFFD7A-B10E-A019-0315-B3F22C48D516}"/>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4" name="Line 80">
                <a:extLst>
                  <a:ext uri="{FF2B5EF4-FFF2-40B4-BE49-F238E27FC236}">
                    <a16:creationId xmlns:a16="http://schemas.microsoft.com/office/drawing/2014/main" id="{9619311E-3984-5E64-2F45-CF80CE527B98}"/>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5" name="Line 81">
                <a:extLst>
                  <a:ext uri="{FF2B5EF4-FFF2-40B4-BE49-F238E27FC236}">
                    <a16:creationId xmlns:a16="http://schemas.microsoft.com/office/drawing/2014/main" id="{DCED44F7-4D4C-9C6F-20D2-53865FADE937}"/>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6" name="Line 82">
                <a:extLst>
                  <a:ext uri="{FF2B5EF4-FFF2-40B4-BE49-F238E27FC236}">
                    <a16:creationId xmlns:a16="http://schemas.microsoft.com/office/drawing/2014/main" id="{7B4D16FB-7A31-A2F4-B7FD-886ECB3E4A37}"/>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7" name="Line 83">
                <a:extLst>
                  <a:ext uri="{FF2B5EF4-FFF2-40B4-BE49-F238E27FC236}">
                    <a16:creationId xmlns:a16="http://schemas.microsoft.com/office/drawing/2014/main" id="{B59BB971-30B6-5169-0300-C84ACA703E7C}"/>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8" name="Line 84">
                <a:extLst>
                  <a:ext uri="{FF2B5EF4-FFF2-40B4-BE49-F238E27FC236}">
                    <a16:creationId xmlns:a16="http://schemas.microsoft.com/office/drawing/2014/main" id="{6237E9F8-AC76-6B68-BADC-9814AC137236}"/>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9" name="Line 85">
                <a:extLst>
                  <a:ext uri="{FF2B5EF4-FFF2-40B4-BE49-F238E27FC236}">
                    <a16:creationId xmlns:a16="http://schemas.microsoft.com/office/drawing/2014/main" id="{05A71C7F-7491-7E46-008E-B64861176924}"/>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0" name="Line 86">
                <a:extLst>
                  <a:ext uri="{FF2B5EF4-FFF2-40B4-BE49-F238E27FC236}">
                    <a16:creationId xmlns:a16="http://schemas.microsoft.com/office/drawing/2014/main" id="{A8A7A1B8-FEC7-5396-FAAD-8F1CAC4AAA58}"/>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1" name="Line 87">
                <a:extLst>
                  <a:ext uri="{FF2B5EF4-FFF2-40B4-BE49-F238E27FC236}">
                    <a16:creationId xmlns:a16="http://schemas.microsoft.com/office/drawing/2014/main" id="{447C85F7-9B92-14D6-6D9B-51B012D283A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2" name="Line 88">
                <a:extLst>
                  <a:ext uri="{FF2B5EF4-FFF2-40B4-BE49-F238E27FC236}">
                    <a16:creationId xmlns:a16="http://schemas.microsoft.com/office/drawing/2014/main" id="{1BC66596-33E7-7D83-CCB8-B4B2349118AF}"/>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3" name="Line 89">
                <a:extLst>
                  <a:ext uri="{FF2B5EF4-FFF2-40B4-BE49-F238E27FC236}">
                    <a16:creationId xmlns:a16="http://schemas.microsoft.com/office/drawing/2014/main" id="{21162643-262F-5E79-BB42-EF570A7178F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4" name="Line 90">
                <a:extLst>
                  <a:ext uri="{FF2B5EF4-FFF2-40B4-BE49-F238E27FC236}">
                    <a16:creationId xmlns:a16="http://schemas.microsoft.com/office/drawing/2014/main" id="{7E0DCB5A-EE60-B18A-10D6-56C713E68FBF}"/>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5" name="Line 91">
                <a:extLst>
                  <a:ext uri="{FF2B5EF4-FFF2-40B4-BE49-F238E27FC236}">
                    <a16:creationId xmlns:a16="http://schemas.microsoft.com/office/drawing/2014/main" id="{4E08ADC0-4E88-91D7-D91D-E3B8A9EFBFB0}"/>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6" name="Line 92">
                <a:extLst>
                  <a:ext uri="{FF2B5EF4-FFF2-40B4-BE49-F238E27FC236}">
                    <a16:creationId xmlns:a16="http://schemas.microsoft.com/office/drawing/2014/main" id="{6ADFB6B4-C2C5-C4C8-C629-83B522DCF73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7" name="Line 93">
                <a:extLst>
                  <a:ext uri="{FF2B5EF4-FFF2-40B4-BE49-F238E27FC236}">
                    <a16:creationId xmlns:a16="http://schemas.microsoft.com/office/drawing/2014/main" id="{D7A3DE7E-542D-4451-AD30-0F2D3AD01F0A}"/>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8" name="Line 94">
                <a:extLst>
                  <a:ext uri="{FF2B5EF4-FFF2-40B4-BE49-F238E27FC236}">
                    <a16:creationId xmlns:a16="http://schemas.microsoft.com/office/drawing/2014/main" id="{D63A3EEC-80E7-317F-D6A4-A086614833E3}"/>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9" name="Line 95">
                <a:extLst>
                  <a:ext uri="{FF2B5EF4-FFF2-40B4-BE49-F238E27FC236}">
                    <a16:creationId xmlns:a16="http://schemas.microsoft.com/office/drawing/2014/main" id="{BAEB8CC9-D723-3DDE-ED95-84E17B2BD5A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0" name="Line 96">
                <a:extLst>
                  <a:ext uri="{FF2B5EF4-FFF2-40B4-BE49-F238E27FC236}">
                    <a16:creationId xmlns:a16="http://schemas.microsoft.com/office/drawing/2014/main" id="{E3B213DF-61CB-2EFD-F85B-075C4BA44B1A}"/>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1" name="Line 97">
                <a:extLst>
                  <a:ext uri="{FF2B5EF4-FFF2-40B4-BE49-F238E27FC236}">
                    <a16:creationId xmlns:a16="http://schemas.microsoft.com/office/drawing/2014/main" id="{5039CD60-1ADC-3F3E-75AF-E2B3EBBB1918}"/>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2" name="Line 98">
                <a:extLst>
                  <a:ext uri="{FF2B5EF4-FFF2-40B4-BE49-F238E27FC236}">
                    <a16:creationId xmlns:a16="http://schemas.microsoft.com/office/drawing/2014/main" id="{2C508A75-601C-E2F1-B960-F9435D6129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31" name="Rectangle 330">
              <a:extLst>
                <a:ext uri="{FF2B5EF4-FFF2-40B4-BE49-F238E27FC236}">
                  <a16:creationId xmlns:a16="http://schemas.microsoft.com/office/drawing/2014/main" id="{6037DE36-DEE4-AB75-61D5-C71450B04329}"/>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353" name="Group 352">
            <a:extLst>
              <a:ext uri="{FF2B5EF4-FFF2-40B4-BE49-F238E27FC236}">
                <a16:creationId xmlns:a16="http://schemas.microsoft.com/office/drawing/2014/main" id="{AFC07474-624D-B152-38E0-C39E62F325AA}"/>
              </a:ext>
            </a:extLst>
          </p:cNvPr>
          <p:cNvGrpSpPr/>
          <p:nvPr/>
        </p:nvGrpSpPr>
        <p:grpSpPr>
          <a:xfrm>
            <a:off x="1792959" y="5856069"/>
            <a:ext cx="623979" cy="559998"/>
            <a:chOff x="7873530" y="4150787"/>
            <a:chExt cx="623979" cy="559998"/>
          </a:xfrm>
        </p:grpSpPr>
        <p:grpSp>
          <p:nvGrpSpPr>
            <p:cNvPr id="354" name="Group 353">
              <a:extLst>
                <a:ext uri="{FF2B5EF4-FFF2-40B4-BE49-F238E27FC236}">
                  <a16:creationId xmlns:a16="http://schemas.microsoft.com/office/drawing/2014/main" id="{B4959AF4-A8AA-3E79-91BF-C150DDDA7F79}"/>
                </a:ext>
              </a:extLst>
            </p:cNvPr>
            <p:cNvGrpSpPr/>
            <p:nvPr/>
          </p:nvGrpSpPr>
          <p:grpSpPr>
            <a:xfrm>
              <a:off x="7904359" y="4150787"/>
              <a:ext cx="562320" cy="559998"/>
              <a:chOff x="7643146" y="2995601"/>
              <a:chExt cx="270958" cy="269839"/>
            </a:xfrm>
          </p:grpSpPr>
          <p:sp>
            <p:nvSpPr>
              <p:cNvPr id="356" name="Freeform 78">
                <a:extLst>
                  <a:ext uri="{FF2B5EF4-FFF2-40B4-BE49-F238E27FC236}">
                    <a16:creationId xmlns:a16="http://schemas.microsoft.com/office/drawing/2014/main" id="{7506D8D8-8435-34C7-0498-8FE33FA7B04D}"/>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7" name="Line 79">
                <a:extLst>
                  <a:ext uri="{FF2B5EF4-FFF2-40B4-BE49-F238E27FC236}">
                    <a16:creationId xmlns:a16="http://schemas.microsoft.com/office/drawing/2014/main" id="{9C4E1C3B-69BE-02CA-DD77-AD10A7D6A574}"/>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8" name="Line 80">
                <a:extLst>
                  <a:ext uri="{FF2B5EF4-FFF2-40B4-BE49-F238E27FC236}">
                    <a16:creationId xmlns:a16="http://schemas.microsoft.com/office/drawing/2014/main" id="{8596DBC0-CE85-4041-0152-43E1D2E89773}"/>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9" name="Line 81">
                <a:extLst>
                  <a:ext uri="{FF2B5EF4-FFF2-40B4-BE49-F238E27FC236}">
                    <a16:creationId xmlns:a16="http://schemas.microsoft.com/office/drawing/2014/main" id="{5CE1F498-C090-1CE2-E2BA-F5D3585AC4A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0" name="Line 82">
                <a:extLst>
                  <a:ext uri="{FF2B5EF4-FFF2-40B4-BE49-F238E27FC236}">
                    <a16:creationId xmlns:a16="http://schemas.microsoft.com/office/drawing/2014/main" id="{5DBE90D7-98D5-5CE0-80FC-BF9DE9EF562C}"/>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1" name="Line 83">
                <a:extLst>
                  <a:ext uri="{FF2B5EF4-FFF2-40B4-BE49-F238E27FC236}">
                    <a16:creationId xmlns:a16="http://schemas.microsoft.com/office/drawing/2014/main" id="{0752AEC2-1ACF-4A5B-93DE-74932609CE14}"/>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2" name="Line 84">
                <a:extLst>
                  <a:ext uri="{FF2B5EF4-FFF2-40B4-BE49-F238E27FC236}">
                    <a16:creationId xmlns:a16="http://schemas.microsoft.com/office/drawing/2014/main" id="{AD617035-1917-A4F9-4BCA-34660450E907}"/>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3" name="Line 85">
                <a:extLst>
                  <a:ext uri="{FF2B5EF4-FFF2-40B4-BE49-F238E27FC236}">
                    <a16:creationId xmlns:a16="http://schemas.microsoft.com/office/drawing/2014/main" id="{B4C55C98-5A28-B393-000B-D1AE7A95763A}"/>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4" name="Line 86">
                <a:extLst>
                  <a:ext uri="{FF2B5EF4-FFF2-40B4-BE49-F238E27FC236}">
                    <a16:creationId xmlns:a16="http://schemas.microsoft.com/office/drawing/2014/main" id="{665234F3-F946-AD4E-A8D1-BE23EB74AF7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5" name="Line 87">
                <a:extLst>
                  <a:ext uri="{FF2B5EF4-FFF2-40B4-BE49-F238E27FC236}">
                    <a16:creationId xmlns:a16="http://schemas.microsoft.com/office/drawing/2014/main" id="{8AFAB72C-4152-1978-78E0-6B182A66E99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6" name="Line 88">
                <a:extLst>
                  <a:ext uri="{FF2B5EF4-FFF2-40B4-BE49-F238E27FC236}">
                    <a16:creationId xmlns:a16="http://schemas.microsoft.com/office/drawing/2014/main" id="{74DFC25F-A4ED-5D8C-806D-81C253E370EA}"/>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7" name="Line 89">
                <a:extLst>
                  <a:ext uri="{FF2B5EF4-FFF2-40B4-BE49-F238E27FC236}">
                    <a16:creationId xmlns:a16="http://schemas.microsoft.com/office/drawing/2014/main" id="{C4A55C57-254A-6E4D-DAB6-FD7A3EE76AB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8" name="Line 90">
                <a:extLst>
                  <a:ext uri="{FF2B5EF4-FFF2-40B4-BE49-F238E27FC236}">
                    <a16:creationId xmlns:a16="http://schemas.microsoft.com/office/drawing/2014/main" id="{1D3B2435-C1D1-31D7-12DB-ED4AEF78EE51}"/>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9" name="Line 91">
                <a:extLst>
                  <a:ext uri="{FF2B5EF4-FFF2-40B4-BE49-F238E27FC236}">
                    <a16:creationId xmlns:a16="http://schemas.microsoft.com/office/drawing/2014/main" id="{A1D529A1-F627-29FB-C1CE-2ED845D56A5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0" name="Line 92">
                <a:extLst>
                  <a:ext uri="{FF2B5EF4-FFF2-40B4-BE49-F238E27FC236}">
                    <a16:creationId xmlns:a16="http://schemas.microsoft.com/office/drawing/2014/main" id="{5989635D-61AA-5AF3-850C-CDAF589D4B91}"/>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1" name="Line 93">
                <a:extLst>
                  <a:ext uri="{FF2B5EF4-FFF2-40B4-BE49-F238E27FC236}">
                    <a16:creationId xmlns:a16="http://schemas.microsoft.com/office/drawing/2014/main" id="{7B393F1A-6750-2C5B-E70B-06E27C3BE549}"/>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2" name="Line 94">
                <a:extLst>
                  <a:ext uri="{FF2B5EF4-FFF2-40B4-BE49-F238E27FC236}">
                    <a16:creationId xmlns:a16="http://schemas.microsoft.com/office/drawing/2014/main" id="{6411270C-664D-FFD5-01FB-E4E6F7049CA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3" name="Line 95">
                <a:extLst>
                  <a:ext uri="{FF2B5EF4-FFF2-40B4-BE49-F238E27FC236}">
                    <a16:creationId xmlns:a16="http://schemas.microsoft.com/office/drawing/2014/main" id="{C6323E6F-B171-A3D3-7F3B-90654F333A94}"/>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4" name="Line 96">
                <a:extLst>
                  <a:ext uri="{FF2B5EF4-FFF2-40B4-BE49-F238E27FC236}">
                    <a16:creationId xmlns:a16="http://schemas.microsoft.com/office/drawing/2014/main" id="{70C51536-2238-9BB5-0001-F4A8F44DF78E}"/>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5" name="Line 97">
                <a:extLst>
                  <a:ext uri="{FF2B5EF4-FFF2-40B4-BE49-F238E27FC236}">
                    <a16:creationId xmlns:a16="http://schemas.microsoft.com/office/drawing/2014/main" id="{77BAA717-8747-FD33-51FF-479EC7476260}"/>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6" name="Line 98">
                <a:extLst>
                  <a:ext uri="{FF2B5EF4-FFF2-40B4-BE49-F238E27FC236}">
                    <a16:creationId xmlns:a16="http://schemas.microsoft.com/office/drawing/2014/main" id="{19102FF4-0918-8677-4527-3559DEC85398}"/>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55" name="Rectangle 354">
              <a:extLst>
                <a:ext uri="{FF2B5EF4-FFF2-40B4-BE49-F238E27FC236}">
                  <a16:creationId xmlns:a16="http://schemas.microsoft.com/office/drawing/2014/main" id="{06211BB1-4226-EB22-4062-F6198AD568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FSv2</a:t>
              </a:r>
            </a:p>
          </p:txBody>
        </p:sp>
      </p:grpSp>
      <p:grpSp>
        <p:nvGrpSpPr>
          <p:cNvPr id="401" name="Group 400">
            <a:extLst>
              <a:ext uri="{FF2B5EF4-FFF2-40B4-BE49-F238E27FC236}">
                <a16:creationId xmlns:a16="http://schemas.microsoft.com/office/drawing/2014/main" id="{39097E69-3B39-DF82-70DE-0514DAD2F000}"/>
              </a:ext>
            </a:extLst>
          </p:cNvPr>
          <p:cNvGrpSpPr/>
          <p:nvPr/>
        </p:nvGrpSpPr>
        <p:grpSpPr>
          <a:xfrm>
            <a:off x="3368366" y="5871536"/>
            <a:ext cx="623979" cy="559998"/>
            <a:chOff x="7873530" y="4150787"/>
            <a:chExt cx="623979" cy="559998"/>
          </a:xfrm>
        </p:grpSpPr>
        <p:grpSp>
          <p:nvGrpSpPr>
            <p:cNvPr id="402" name="Group 401">
              <a:extLst>
                <a:ext uri="{FF2B5EF4-FFF2-40B4-BE49-F238E27FC236}">
                  <a16:creationId xmlns:a16="http://schemas.microsoft.com/office/drawing/2014/main" id="{7B8A4703-95CC-38C6-1315-878B47264483}"/>
                </a:ext>
              </a:extLst>
            </p:cNvPr>
            <p:cNvGrpSpPr/>
            <p:nvPr/>
          </p:nvGrpSpPr>
          <p:grpSpPr>
            <a:xfrm>
              <a:off x="7904359" y="4150787"/>
              <a:ext cx="562320" cy="559998"/>
              <a:chOff x="7643146" y="2995601"/>
              <a:chExt cx="270958" cy="269839"/>
            </a:xfrm>
          </p:grpSpPr>
          <p:sp>
            <p:nvSpPr>
              <p:cNvPr id="404" name="Freeform 78">
                <a:extLst>
                  <a:ext uri="{FF2B5EF4-FFF2-40B4-BE49-F238E27FC236}">
                    <a16:creationId xmlns:a16="http://schemas.microsoft.com/office/drawing/2014/main" id="{DCC26CFF-8C8C-46AF-0EA3-07680B7EFDDE}"/>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5" name="Line 79">
                <a:extLst>
                  <a:ext uri="{FF2B5EF4-FFF2-40B4-BE49-F238E27FC236}">
                    <a16:creationId xmlns:a16="http://schemas.microsoft.com/office/drawing/2014/main" id="{63F82FDB-33F1-D5B1-E357-B9C721174E3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6" name="Line 80">
                <a:extLst>
                  <a:ext uri="{FF2B5EF4-FFF2-40B4-BE49-F238E27FC236}">
                    <a16:creationId xmlns:a16="http://schemas.microsoft.com/office/drawing/2014/main" id="{97B54676-917D-60A4-CB3B-F2E0071C5AA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7" name="Line 81">
                <a:extLst>
                  <a:ext uri="{FF2B5EF4-FFF2-40B4-BE49-F238E27FC236}">
                    <a16:creationId xmlns:a16="http://schemas.microsoft.com/office/drawing/2014/main" id="{23F5ECCF-D944-CB8B-4050-2D2D7A076C51}"/>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8" name="Line 82">
                <a:extLst>
                  <a:ext uri="{FF2B5EF4-FFF2-40B4-BE49-F238E27FC236}">
                    <a16:creationId xmlns:a16="http://schemas.microsoft.com/office/drawing/2014/main" id="{05E27A87-E817-2A4B-1C87-3BFB6232DE5E}"/>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09" name="Line 83">
                <a:extLst>
                  <a:ext uri="{FF2B5EF4-FFF2-40B4-BE49-F238E27FC236}">
                    <a16:creationId xmlns:a16="http://schemas.microsoft.com/office/drawing/2014/main" id="{43CF5BC7-8C8C-F023-8B7A-ED368F7440E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0" name="Line 84">
                <a:extLst>
                  <a:ext uri="{FF2B5EF4-FFF2-40B4-BE49-F238E27FC236}">
                    <a16:creationId xmlns:a16="http://schemas.microsoft.com/office/drawing/2014/main" id="{2732377F-F692-182A-F7B9-42DF4A17DC5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1" name="Line 85">
                <a:extLst>
                  <a:ext uri="{FF2B5EF4-FFF2-40B4-BE49-F238E27FC236}">
                    <a16:creationId xmlns:a16="http://schemas.microsoft.com/office/drawing/2014/main" id="{E64BA222-A3BD-CDCC-2658-73F10CC76F2B}"/>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2" name="Line 86">
                <a:extLst>
                  <a:ext uri="{FF2B5EF4-FFF2-40B4-BE49-F238E27FC236}">
                    <a16:creationId xmlns:a16="http://schemas.microsoft.com/office/drawing/2014/main" id="{CE74E7CA-833A-B1B1-D401-A09AAF3E7F6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3" name="Line 87">
                <a:extLst>
                  <a:ext uri="{FF2B5EF4-FFF2-40B4-BE49-F238E27FC236}">
                    <a16:creationId xmlns:a16="http://schemas.microsoft.com/office/drawing/2014/main" id="{F2204694-1695-0E39-80C9-B01A2EC3043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4" name="Line 88">
                <a:extLst>
                  <a:ext uri="{FF2B5EF4-FFF2-40B4-BE49-F238E27FC236}">
                    <a16:creationId xmlns:a16="http://schemas.microsoft.com/office/drawing/2014/main" id="{C4F717D7-9D7E-9BF1-21F1-22A45D50672E}"/>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5" name="Line 89">
                <a:extLst>
                  <a:ext uri="{FF2B5EF4-FFF2-40B4-BE49-F238E27FC236}">
                    <a16:creationId xmlns:a16="http://schemas.microsoft.com/office/drawing/2014/main" id="{3ECEC41C-F2F1-C0FB-3ACE-9823655DCB69}"/>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6" name="Line 90">
                <a:extLst>
                  <a:ext uri="{FF2B5EF4-FFF2-40B4-BE49-F238E27FC236}">
                    <a16:creationId xmlns:a16="http://schemas.microsoft.com/office/drawing/2014/main" id="{3A88194B-B5C5-CA12-F9C7-1AEE4A69E630}"/>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7" name="Line 91">
                <a:extLst>
                  <a:ext uri="{FF2B5EF4-FFF2-40B4-BE49-F238E27FC236}">
                    <a16:creationId xmlns:a16="http://schemas.microsoft.com/office/drawing/2014/main" id="{42437BA6-2099-A1F4-920E-D6E8D1AA89D3}"/>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8" name="Line 92">
                <a:extLst>
                  <a:ext uri="{FF2B5EF4-FFF2-40B4-BE49-F238E27FC236}">
                    <a16:creationId xmlns:a16="http://schemas.microsoft.com/office/drawing/2014/main" id="{896E1A86-76BC-9DF4-2AA7-C43FEB338658}"/>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19" name="Line 93">
                <a:extLst>
                  <a:ext uri="{FF2B5EF4-FFF2-40B4-BE49-F238E27FC236}">
                    <a16:creationId xmlns:a16="http://schemas.microsoft.com/office/drawing/2014/main" id="{345557FF-83EF-056B-F12A-C5F5668A1F24}"/>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0" name="Line 94">
                <a:extLst>
                  <a:ext uri="{FF2B5EF4-FFF2-40B4-BE49-F238E27FC236}">
                    <a16:creationId xmlns:a16="http://schemas.microsoft.com/office/drawing/2014/main" id="{B486D135-4B62-9050-5931-7462F8747EF8}"/>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1" name="Line 95">
                <a:extLst>
                  <a:ext uri="{FF2B5EF4-FFF2-40B4-BE49-F238E27FC236}">
                    <a16:creationId xmlns:a16="http://schemas.microsoft.com/office/drawing/2014/main" id="{FF7C8A4F-55F0-0273-54D6-877F968AD2A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2" name="Line 96">
                <a:extLst>
                  <a:ext uri="{FF2B5EF4-FFF2-40B4-BE49-F238E27FC236}">
                    <a16:creationId xmlns:a16="http://schemas.microsoft.com/office/drawing/2014/main" id="{9420D122-26EA-BB7F-130B-90F93E545C5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3" name="Line 97">
                <a:extLst>
                  <a:ext uri="{FF2B5EF4-FFF2-40B4-BE49-F238E27FC236}">
                    <a16:creationId xmlns:a16="http://schemas.microsoft.com/office/drawing/2014/main" id="{7BEA35E4-A500-3E89-1D3C-4F4C140F7D7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4" name="Line 98">
                <a:extLst>
                  <a:ext uri="{FF2B5EF4-FFF2-40B4-BE49-F238E27FC236}">
                    <a16:creationId xmlns:a16="http://schemas.microsoft.com/office/drawing/2014/main" id="{879EFCCE-B5EE-0128-ED56-A4653C7F31F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03" name="Rectangle 402">
              <a:extLst>
                <a:ext uri="{FF2B5EF4-FFF2-40B4-BE49-F238E27FC236}">
                  <a16:creationId xmlns:a16="http://schemas.microsoft.com/office/drawing/2014/main" id="{A528F96B-18FC-B142-3ADC-7C54BADE4C73}"/>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grpSp>
        <p:nvGrpSpPr>
          <p:cNvPr id="425" name="Group 424">
            <a:extLst>
              <a:ext uri="{FF2B5EF4-FFF2-40B4-BE49-F238E27FC236}">
                <a16:creationId xmlns:a16="http://schemas.microsoft.com/office/drawing/2014/main" id="{8987224C-DB35-7B3A-AB7E-524D56537D24}"/>
              </a:ext>
            </a:extLst>
          </p:cNvPr>
          <p:cNvGrpSpPr/>
          <p:nvPr/>
        </p:nvGrpSpPr>
        <p:grpSpPr>
          <a:xfrm>
            <a:off x="10077092" y="5856069"/>
            <a:ext cx="623979" cy="559998"/>
            <a:chOff x="6578130" y="4068627"/>
            <a:chExt cx="623979" cy="559998"/>
          </a:xfrm>
        </p:grpSpPr>
        <p:grpSp>
          <p:nvGrpSpPr>
            <p:cNvPr id="426" name="Group 425">
              <a:extLst>
                <a:ext uri="{FF2B5EF4-FFF2-40B4-BE49-F238E27FC236}">
                  <a16:creationId xmlns:a16="http://schemas.microsoft.com/office/drawing/2014/main" id="{E83F69B6-1DD2-75E3-DB9E-923FF7EEFED5}"/>
                </a:ext>
              </a:extLst>
            </p:cNvPr>
            <p:cNvGrpSpPr/>
            <p:nvPr/>
          </p:nvGrpSpPr>
          <p:grpSpPr>
            <a:xfrm>
              <a:off x="6608959" y="4068627"/>
              <a:ext cx="562320" cy="559998"/>
              <a:chOff x="7643146" y="2995601"/>
              <a:chExt cx="270958" cy="269839"/>
            </a:xfrm>
          </p:grpSpPr>
          <p:sp>
            <p:nvSpPr>
              <p:cNvPr id="428" name="Freeform 78">
                <a:extLst>
                  <a:ext uri="{FF2B5EF4-FFF2-40B4-BE49-F238E27FC236}">
                    <a16:creationId xmlns:a16="http://schemas.microsoft.com/office/drawing/2014/main" id="{D7C8381C-71B4-58B9-245E-3196F74E93C5}"/>
                  </a:ext>
                </a:extLst>
              </p:cNvPr>
              <p:cNvSpPr>
                <a:spLocks/>
              </p:cNvSpPr>
              <p:nvPr/>
            </p:nvSpPr>
            <p:spPr bwMode="auto">
              <a:xfrm>
                <a:off x="7676731"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29" name="Line 79">
                <a:extLst>
                  <a:ext uri="{FF2B5EF4-FFF2-40B4-BE49-F238E27FC236}">
                    <a16:creationId xmlns:a16="http://schemas.microsoft.com/office/drawing/2014/main" id="{2399C9ED-8E40-6F7F-5DB4-2B32448C917A}"/>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0" name="Line 80">
                <a:extLst>
                  <a:ext uri="{FF2B5EF4-FFF2-40B4-BE49-F238E27FC236}">
                    <a16:creationId xmlns:a16="http://schemas.microsoft.com/office/drawing/2014/main" id="{F69A3447-343D-4F13-6E6E-812949BC054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1" name="Line 81">
                <a:extLst>
                  <a:ext uri="{FF2B5EF4-FFF2-40B4-BE49-F238E27FC236}">
                    <a16:creationId xmlns:a16="http://schemas.microsoft.com/office/drawing/2014/main" id="{223B7D2D-A025-EB5C-F984-CE2C2C7A09B9}"/>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2" name="Line 82">
                <a:extLst>
                  <a:ext uri="{FF2B5EF4-FFF2-40B4-BE49-F238E27FC236}">
                    <a16:creationId xmlns:a16="http://schemas.microsoft.com/office/drawing/2014/main" id="{34F1F00A-A4F7-8DAB-6070-707A40A7F33D}"/>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3" name="Line 83">
                <a:extLst>
                  <a:ext uri="{FF2B5EF4-FFF2-40B4-BE49-F238E27FC236}">
                    <a16:creationId xmlns:a16="http://schemas.microsoft.com/office/drawing/2014/main" id="{74CB430E-89ED-DD0D-E731-13BC09FCC91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4" name="Line 84">
                <a:extLst>
                  <a:ext uri="{FF2B5EF4-FFF2-40B4-BE49-F238E27FC236}">
                    <a16:creationId xmlns:a16="http://schemas.microsoft.com/office/drawing/2014/main" id="{05750F75-26D0-74B5-E243-8314D44D1DCE}"/>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5" name="Line 85">
                <a:extLst>
                  <a:ext uri="{FF2B5EF4-FFF2-40B4-BE49-F238E27FC236}">
                    <a16:creationId xmlns:a16="http://schemas.microsoft.com/office/drawing/2014/main" id="{460E9462-7269-1CD0-B147-287E9DBD72A1}"/>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6" name="Line 86">
                <a:extLst>
                  <a:ext uri="{FF2B5EF4-FFF2-40B4-BE49-F238E27FC236}">
                    <a16:creationId xmlns:a16="http://schemas.microsoft.com/office/drawing/2014/main" id="{F73CC430-CF99-D74C-FDCD-53CE976A029A}"/>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7" name="Line 87">
                <a:extLst>
                  <a:ext uri="{FF2B5EF4-FFF2-40B4-BE49-F238E27FC236}">
                    <a16:creationId xmlns:a16="http://schemas.microsoft.com/office/drawing/2014/main" id="{A16983E7-C2E4-F373-9F2D-504D543AD43D}"/>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8" name="Line 88">
                <a:extLst>
                  <a:ext uri="{FF2B5EF4-FFF2-40B4-BE49-F238E27FC236}">
                    <a16:creationId xmlns:a16="http://schemas.microsoft.com/office/drawing/2014/main" id="{3B201452-3630-A722-60D8-8C951D9F1734}"/>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39" name="Line 89">
                <a:extLst>
                  <a:ext uri="{FF2B5EF4-FFF2-40B4-BE49-F238E27FC236}">
                    <a16:creationId xmlns:a16="http://schemas.microsoft.com/office/drawing/2014/main" id="{98B86D96-229C-58A7-1205-8BB32A11F65F}"/>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0" name="Line 90">
                <a:extLst>
                  <a:ext uri="{FF2B5EF4-FFF2-40B4-BE49-F238E27FC236}">
                    <a16:creationId xmlns:a16="http://schemas.microsoft.com/office/drawing/2014/main" id="{BC230BDF-695F-DBD6-87B2-EE3EC09B2203}"/>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1" name="Line 91">
                <a:extLst>
                  <a:ext uri="{FF2B5EF4-FFF2-40B4-BE49-F238E27FC236}">
                    <a16:creationId xmlns:a16="http://schemas.microsoft.com/office/drawing/2014/main" id="{957BE51B-B978-19BE-9F16-B2158FE080A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2" name="Line 92">
                <a:extLst>
                  <a:ext uri="{FF2B5EF4-FFF2-40B4-BE49-F238E27FC236}">
                    <a16:creationId xmlns:a16="http://schemas.microsoft.com/office/drawing/2014/main" id="{5CCFD639-9052-EB8B-2CA3-BFFC5B5F10E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3" name="Line 93">
                <a:extLst>
                  <a:ext uri="{FF2B5EF4-FFF2-40B4-BE49-F238E27FC236}">
                    <a16:creationId xmlns:a16="http://schemas.microsoft.com/office/drawing/2014/main" id="{A23FC9CB-11B4-7C48-3115-F46B2608748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4" name="Line 94">
                <a:extLst>
                  <a:ext uri="{FF2B5EF4-FFF2-40B4-BE49-F238E27FC236}">
                    <a16:creationId xmlns:a16="http://schemas.microsoft.com/office/drawing/2014/main" id="{D75DB0D9-9F09-FA4D-929F-8A7B49203F0E}"/>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5" name="Line 95">
                <a:extLst>
                  <a:ext uri="{FF2B5EF4-FFF2-40B4-BE49-F238E27FC236}">
                    <a16:creationId xmlns:a16="http://schemas.microsoft.com/office/drawing/2014/main" id="{C5CBCF94-B529-1C46-2D71-066426E58FB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6" name="Line 96">
                <a:extLst>
                  <a:ext uri="{FF2B5EF4-FFF2-40B4-BE49-F238E27FC236}">
                    <a16:creationId xmlns:a16="http://schemas.microsoft.com/office/drawing/2014/main" id="{7A104D03-4149-469A-E793-24E39BC75592}"/>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7" name="Line 97">
                <a:extLst>
                  <a:ext uri="{FF2B5EF4-FFF2-40B4-BE49-F238E27FC236}">
                    <a16:creationId xmlns:a16="http://schemas.microsoft.com/office/drawing/2014/main" id="{70683949-18FA-3D4A-9032-D2AB5C28922E}"/>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48" name="Line 98">
                <a:extLst>
                  <a:ext uri="{FF2B5EF4-FFF2-40B4-BE49-F238E27FC236}">
                    <a16:creationId xmlns:a16="http://schemas.microsoft.com/office/drawing/2014/main" id="{7A883D6E-6D8A-95E9-975A-AB578DCE9526}"/>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27" name="Rectangle 426">
              <a:extLst>
                <a:ext uri="{FF2B5EF4-FFF2-40B4-BE49-F238E27FC236}">
                  <a16:creationId xmlns:a16="http://schemas.microsoft.com/office/drawing/2014/main" id="{08EA73C6-270A-DBF6-8242-35C5A9239B43}"/>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grpSp>
        <p:nvGrpSpPr>
          <p:cNvPr id="449" name="Group 448">
            <a:extLst>
              <a:ext uri="{FF2B5EF4-FFF2-40B4-BE49-F238E27FC236}">
                <a16:creationId xmlns:a16="http://schemas.microsoft.com/office/drawing/2014/main" id="{7C5B90C0-CE45-68FC-43DB-5E6D88CA94E5}"/>
              </a:ext>
            </a:extLst>
          </p:cNvPr>
          <p:cNvGrpSpPr/>
          <p:nvPr/>
        </p:nvGrpSpPr>
        <p:grpSpPr>
          <a:xfrm>
            <a:off x="10894392" y="5856069"/>
            <a:ext cx="623979" cy="559998"/>
            <a:chOff x="6578130" y="4068627"/>
            <a:chExt cx="623979" cy="559998"/>
          </a:xfrm>
        </p:grpSpPr>
        <p:grpSp>
          <p:nvGrpSpPr>
            <p:cNvPr id="450" name="Group 449">
              <a:extLst>
                <a:ext uri="{FF2B5EF4-FFF2-40B4-BE49-F238E27FC236}">
                  <a16:creationId xmlns:a16="http://schemas.microsoft.com/office/drawing/2014/main" id="{EE91A3BC-756A-0A3C-E9DC-0E441E943321}"/>
                </a:ext>
              </a:extLst>
            </p:cNvPr>
            <p:cNvGrpSpPr/>
            <p:nvPr/>
          </p:nvGrpSpPr>
          <p:grpSpPr>
            <a:xfrm>
              <a:off x="6608959" y="4068627"/>
              <a:ext cx="562320" cy="559998"/>
              <a:chOff x="7643146" y="2995601"/>
              <a:chExt cx="270958" cy="269839"/>
            </a:xfrm>
          </p:grpSpPr>
          <p:sp>
            <p:nvSpPr>
              <p:cNvPr id="452" name="Freeform 78">
                <a:extLst>
                  <a:ext uri="{FF2B5EF4-FFF2-40B4-BE49-F238E27FC236}">
                    <a16:creationId xmlns:a16="http://schemas.microsoft.com/office/drawing/2014/main" id="{0EFDB365-3774-0AB7-36CA-CBD261D41F6C}"/>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3" name="Line 79">
                <a:extLst>
                  <a:ext uri="{FF2B5EF4-FFF2-40B4-BE49-F238E27FC236}">
                    <a16:creationId xmlns:a16="http://schemas.microsoft.com/office/drawing/2014/main" id="{79133D0D-2F83-FC8B-9EFC-59B606EFF345}"/>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4" name="Line 80">
                <a:extLst>
                  <a:ext uri="{FF2B5EF4-FFF2-40B4-BE49-F238E27FC236}">
                    <a16:creationId xmlns:a16="http://schemas.microsoft.com/office/drawing/2014/main" id="{F87DB8EC-F4E9-4FAE-1115-5A3BECC7409A}"/>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5" name="Line 81">
                <a:extLst>
                  <a:ext uri="{FF2B5EF4-FFF2-40B4-BE49-F238E27FC236}">
                    <a16:creationId xmlns:a16="http://schemas.microsoft.com/office/drawing/2014/main" id="{651577B9-F9C9-A15E-A102-6BF5FAF7613F}"/>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6" name="Line 82">
                <a:extLst>
                  <a:ext uri="{FF2B5EF4-FFF2-40B4-BE49-F238E27FC236}">
                    <a16:creationId xmlns:a16="http://schemas.microsoft.com/office/drawing/2014/main" id="{02ED089A-65E6-D9AE-ECC3-1D408F1FC00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7" name="Line 83">
                <a:extLst>
                  <a:ext uri="{FF2B5EF4-FFF2-40B4-BE49-F238E27FC236}">
                    <a16:creationId xmlns:a16="http://schemas.microsoft.com/office/drawing/2014/main" id="{FBD3FB30-937B-305E-B9CD-D2ED35258E41}"/>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8" name="Line 84">
                <a:extLst>
                  <a:ext uri="{FF2B5EF4-FFF2-40B4-BE49-F238E27FC236}">
                    <a16:creationId xmlns:a16="http://schemas.microsoft.com/office/drawing/2014/main" id="{80C96841-5F0F-613E-9FF6-696FBB55FBC2}"/>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59" name="Line 85">
                <a:extLst>
                  <a:ext uri="{FF2B5EF4-FFF2-40B4-BE49-F238E27FC236}">
                    <a16:creationId xmlns:a16="http://schemas.microsoft.com/office/drawing/2014/main" id="{2D4EAC67-2EB1-3FBB-A80A-668692F606F0}"/>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0" name="Line 86">
                <a:extLst>
                  <a:ext uri="{FF2B5EF4-FFF2-40B4-BE49-F238E27FC236}">
                    <a16:creationId xmlns:a16="http://schemas.microsoft.com/office/drawing/2014/main" id="{9B6F8ADB-054B-6AA3-7116-EC779558A6D4}"/>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1" name="Line 87">
                <a:extLst>
                  <a:ext uri="{FF2B5EF4-FFF2-40B4-BE49-F238E27FC236}">
                    <a16:creationId xmlns:a16="http://schemas.microsoft.com/office/drawing/2014/main" id="{7236C9C1-E905-F84F-E9FB-870DF9BAE7B7}"/>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2" name="Line 88">
                <a:extLst>
                  <a:ext uri="{FF2B5EF4-FFF2-40B4-BE49-F238E27FC236}">
                    <a16:creationId xmlns:a16="http://schemas.microsoft.com/office/drawing/2014/main" id="{78E4E778-894F-C2AF-CC5F-B61F7576703C}"/>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3" name="Line 89">
                <a:extLst>
                  <a:ext uri="{FF2B5EF4-FFF2-40B4-BE49-F238E27FC236}">
                    <a16:creationId xmlns:a16="http://schemas.microsoft.com/office/drawing/2014/main" id="{99B7F1B8-7EB2-BEBD-3829-4696B6CDF815}"/>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4" name="Line 90">
                <a:extLst>
                  <a:ext uri="{FF2B5EF4-FFF2-40B4-BE49-F238E27FC236}">
                    <a16:creationId xmlns:a16="http://schemas.microsoft.com/office/drawing/2014/main" id="{544A9EB9-BC26-04FC-1CDA-136F1D2BF74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5" name="Line 91">
                <a:extLst>
                  <a:ext uri="{FF2B5EF4-FFF2-40B4-BE49-F238E27FC236}">
                    <a16:creationId xmlns:a16="http://schemas.microsoft.com/office/drawing/2014/main" id="{DFDBC435-D5C0-0572-28EE-51E137D40226}"/>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6" name="Line 92">
                <a:extLst>
                  <a:ext uri="{FF2B5EF4-FFF2-40B4-BE49-F238E27FC236}">
                    <a16:creationId xmlns:a16="http://schemas.microsoft.com/office/drawing/2014/main" id="{F1D6196C-24DD-FDF0-070D-46D6DCBB5096}"/>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7" name="Line 93">
                <a:extLst>
                  <a:ext uri="{FF2B5EF4-FFF2-40B4-BE49-F238E27FC236}">
                    <a16:creationId xmlns:a16="http://schemas.microsoft.com/office/drawing/2014/main" id="{F8C25B2C-D126-7982-1910-7859E0C1C8D5}"/>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8" name="Line 94">
                <a:extLst>
                  <a:ext uri="{FF2B5EF4-FFF2-40B4-BE49-F238E27FC236}">
                    <a16:creationId xmlns:a16="http://schemas.microsoft.com/office/drawing/2014/main" id="{406BEFED-9492-0226-CE9E-9D2BC02F3322}"/>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69" name="Line 95">
                <a:extLst>
                  <a:ext uri="{FF2B5EF4-FFF2-40B4-BE49-F238E27FC236}">
                    <a16:creationId xmlns:a16="http://schemas.microsoft.com/office/drawing/2014/main" id="{E0CD0878-1F30-CF11-EC09-6149A89D7696}"/>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0" name="Line 96">
                <a:extLst>
                  <a:ext uri="{FF2B5EF4-FFF2-40B4-BE49-F238E27FC236}">
                    <a16:creationId xmlns:a16="http://schemas.microsoft.com/office/drawing/2014/main" id="{13D92FE1-3615-C45A-8034-52FD5A95EFC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1" name="Line 97">
                <a:extLst>
                  <a:ext uri="{FF2B5EF4-FFF2-40B4-BE49-F238E27FC236}">
                    <a16:creationId xmlns:a16="http://schemas.microsoft.com/office/drawing/2014/main" id="{C181EC67-2B47-D114-72C2-534A1299094A}"/>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2" name="Line 98">
                <a:extLst>
                  <a:ext uri="{FF2B5EF4-FFF2-40B4-BE49-F238E27FC236}">
                    <a16:creationId xmlns:a16="http://schemas.microsoft.com/office/drawing/2014/main" id="{F79951C0-5EA1-62B2-21D5-810878282B39}"/>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51" name="Rectangle 450">
              <a:extLst>
                <a:ext uri="{FF2B5EF4-FFF2-40B4-BE49-F238E27FC236}">
                  <a16:creationId xmlns:a16="http://schemas.microsoft.com/office/drawing/2014/main" id="{7B5FF1B0-554C-4677-8856-62202B65F6CE}"/>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Premium</a:t>
              </a:r>
            </a:p>
          </p:txBody>
        </p:sp>
      </p:grpSp>
      <p:sp>
        <p:nvSpPr>
          <p:cNvPr id="473" name="Rectangle 472">
            <a:extLst>
              <a:ext uri="{FF2B5EF4-FFF2-40B4-BE49-F238E27FC236}">
                <a16:creationId xmlns:a16="http://schemas.microsoft.com/office/drawing/2014/main" id="{FCC59D49-E022-18C3-0C6A-86565ED12465}"/>
              </a:ext>
            </a:extLst>
          </p:cNvPr>
          <p:cNvSpPr/>
          <p:nvPr/>
        </p:nvSpPr>
        <p:spPr>
          <a:xfrm>
            <a:off x="9878089" y="6475123"/>
            <a:ext cx="2692534" cy="26776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Memory optimized</a:t>
            </a:r>
          </a:p>
        </p:txBody>
      </p:sp>
      <p:sp>
        <p:nvSpPr>
          <p:cNvPr id="475" name="Rectangle 474">
            <a:extLst>
              <a:ext uri="{FF2B5EF4-FFF2-40B4-BE49-F238E27FC236}">
                <a16:creationId xmlns:a16="http://schemas.microsoft.com/office/drawing/2014/main" id="{C7BC6862-78FF-31C3-B515-471C95DCC5A6}"/>
              </a:ext>
            </a:extLst>
          </p:cNvPr>
          <p:cNvSpPr/>
          <p:nvPr/>
        </p:nvSpPr>
        <p:spPr>
          <a:xfrm>
            <a:off x="-564765" y="590522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Hardware </a:t>
            </a:r>
          </a:p>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configuration</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grpSp>
        <p:nvGrpSpPr>
          <p:cNvPr id="476" name="Group 475">
            <a:extLst>
              <a:ext uri="{FF2B5EF4-FFF2-40B4-BE49-F238E27FC236}">
                <a16:creationId xmlns:a16="http://schemas.microsoft.com/office/drawing/2014/main" id="{42C03033-3FE5-C3E9-43E2-CEA5C5565B90}"/>
              </a:ext>
            </a:extLst>
          </p:cNvPr>
          <p:cNvGrpSpPr/>
          <p:nvPr/>
        </p:nvGrpSpPr>
        <p:grpSpPr>
          <a:xfrm>
            <a:off x="4199752" y="5871536"/>
            <a:ext cx="623979" cy="559998"/>
            <a:chOff x="6578130" y="4068627"/>
            <a:chExt cx="623979" cy="559998"/>
          </a:xfrm>
        </p:grpSpPr>
        <p:grpSp>
          <p:nvGrpSpPr>
            <p:cNvPr id="477" name="Group 476">
              <a:extLst>
                <a:ext uri="{FF2B5EF4-FFF2-40B4-BE49-F238E27FC236}">
                  <a16:creationId xmlns:a16="http://schemas.microsoft.com/office/drawing/2014/main" id="{4580DA76-5907-1DFF-E632-C555A924C5ED}"/>
                </a:ext>
              </a:extLst>
            </p:cNvPr>
            <p:cNvGrpSpPr/>
            <p:nvPr/>
          </p:nvGrpSpPr>
          <p:grpSpPr>
            <a:xfrm>
              <a:off x="6608959" y="4068627"/>
              <a:ext cx="562320" cy="559998"/>
              <a:chOff x="7643146" y="2995601"/>
              <a:chExt cx="270958" cy="269839"/>
            </a:xfrm>
          </p:grpSpPr>
          <p:sp>
            <p:nvSpPr>
              <p:cNvPr id="479" name="Freeform 78">
                <a:extLst>
                  <a:ext uri="{FF2B5EF4-FFF2-40B4-BE49-F238E27FC236}">
                    <a16:creationId xmlns:a16="http://schemas.microsoft.com/office/drawing/2014/main" id="{4EC5F6C1-10DC-BC92-4E25-9057A924EFF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0" name="Line 79">
                <a:extLst>
                  <a:ext uri="{FF2B5EF4-FFF2-40B4-BE49-F238E27FC236}">
                    <a16:creationId xmlns:a16="http://schemas.microsoft.com/office/drawing/2014/main" id="{55F85FAD-33EB-0DA1-7D7B-E17311EC05B2}"/>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1" name="Line 80">
                <a:extLst>
                  <a:ext uri="{FF2B5EF4-FFF2-40B4-BE49-F238E27FC236}">
                    <a16:creationId xmlns:a16="http://schemas.microsoft.com/office/drawing/2014/main" id="{2C5E5263-B6C4-6CA2-DED4-2CF4BA9E4A7F}"/>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2" name="Line 81">
                <a:extLst>
                  <a:ext uri="{FF2B5EF4-FFF2-40B4-BE49-F238E27FC236}">
                    <a16:creationId xmlns:a16="http://schemas.microsoft.com/office/drawing/2014/main" id="{52427A71-361A-0642-12FA-C72448D96E2B}"/>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3" name="Line 82">
                <a:extLst>
                  <a:ext uri="{FF2B5EF4-FFF2-40B4-BE49-F238E27FC236}">
                    <a16:creationId xmlns:a16="http://schemas.microsoft.com/office/drawing/2014/main" id="{6557270E-5E90-DF80-2FF2-8685BE2F4023}"/>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4" name="Line 83">
                <a:extLst>
                  <a:ext uri="{FF2B5EF4-FFF2-40B4-BE49-F238E27FC236}">
                    <a16:creationId xmlns:a16="http://schemas.microsoft.com/office/drawing/2014/main" id="{40A62677-90DB-8CBA-0D2A-ECB297A0517E}"/>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5" name="Line 84">
                <a:extLst>
                  <a:ext uri="{FF2B5EF4-FFF2-40B4-BE49-F238E27FC236}">
                    <a16:creationId xmlns:a16="http://schemas.microsoft.com/office/drawing/2014/main" id="{1A2E43AC-AEF2-CDD1-0EAC-F66F1A106D34}"/>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6" name="Line 85">
                <a:extLst>
                  <a:ext uri="{FF2B5EF4-FFF2-40B4-BE49-F238E27FC236}">
                    <a16:creationId xmlns:a16="http://schemas.microsoft.com/office/drawing/2014/main" id="{9A5D6B4E-518E-7CB6-E86A-7E6DDBB679F3}"/>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7" name="Line 86">
                <a:extLst>
                  <a:ext uri="{FF2B5EF4-FFF2-40B4-BE49-F238E27FC236}">
                    <a16:creationId xmlns:a16="http://schemas.microsoft.com/office/drawing/2014/main" id="{0DE035E7-ADF5-3C29-8D30-C42930A8E31E}"/>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8" name="Line 87">
                <a:extLst>
                  <a:ext uri="{FF2B5EF4-FFF2-40B4-BE49-F238E27FC236}">
                    <a16:creationId xmlns:a16="http://schemas.microsoft.com/office/drawing/2014/main" id="{29EA1EEB-4EFB-540D-36CF-DC16D3E2728C}"/>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9" name="Line 88">
                <a:extLst>
                  <a:ext uri="{FF2B5EF4-FFF2-40B4-BE49-F238E27FC236}">
                    <a16:creationId xmlns:a16="http://schemas.microsoft.com/office/drawing/2014/main" id="{73A189D4-1624-1396-1C09-079ADE99E52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0" name="Line 89">
                <a:extLst>
                  <a:ext uri="{FF2B5EF4-FFF2-40B4-BE49-F238E27FC236}">
                    <a16:creationId xmlns:a16="http://schemas.microsoft.com/office/drawing/2014/main" id="{B4ABEAF3-036E-D8CE-EFB8-D851A727E89A}"/>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1" name="Line 90">
                <a:extLst>
                  <a:ext uri="{FF2B5EF4-FFF2-40B4-BE49-F238E27FC236}">
                    <a16:creationId xmlns:a16="http://schemas.microsoft.com/office/drawing/2014/main" id="{AC3EAB24-89B3-03CD-9A80-79F9061DC427}"/>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2" name="Line 91">
                <a:extLst>
                  <a:ext uri="{FF2B5EF4-FFF2-40B4-BE49-F238E27FC236}">
                    <a16:creationId xmlns:a16="http://schemas.microsoft.com/office/drawing/2014/main" id="{9145066A-EB2D-7881-A9EF-0939098B66B4}"/>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3" name="Line 92">
                <a:extLst>
                  <a:ext uri="{FF2B5EF4-FFF2-40B4-BE49-F238E27FC236}">
                    <a16:creationId xmlns:a16="http://schemas.microsoft.com/office/drawing/2014/main" id="{FF269307-6100-5879-1C8E-9BA4F3E5AF75}"/>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4" name="Line 93">
                <a:extLst>
                  <a:ext uri="{FF2B5EF4-FFF2-40B4-BE49-F238E27FC236}">
                    <a16:creationId xmlns:a16="http://schemas.microsoft.com/office/drawing/2014/main" id="{85BD141D-770D-274D-81EC-974F003FD990}"/>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5" name="Line 94">
                <a:extLst>
                  <a:ext uri="{FF2B5EF4-FFF2-40B4-BE49-F238E27FC236}">
                    <a16:creationId xmlns:a16="http://schemas.microsoft.com/office/drawing/2014/main" id="{2FBB94F4-CB32-38EC-5667-FF0DCFB784C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6" name="Line 95">
                <a:extLst>
                  <a:ext uri="{FF2B5EF4-FFF2-40B4-BE49-F238E27FC236}">
                    <a16:creationId xmlns:a16="http://schemas.microsoft.com/office/drawing/2014/main" id="{C3FAB171-D74C-4C56-E03B-E26DA86DBE6E}"/>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7" name="Line 96">
                <a:extLst>
                  <a:ext uri="{FF2B5EF4-FFF2-40B4-BE49-F238E27FC236}">
                    <a16:creationId xmlns:a16="http://schemas.microsoft.com/office/drawing/2014/main" id="{81EA26BD-CCC1-F936-FBD5-F203E264F966}"/>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8" name="Line 97">
                <a:extLst>
                  <a:ext uri="{FF2B5EF4-FFF2-40B4-BE49-F238E27FC236}">
                    <a16:creationId xmlns:a16="http://schemas.microsoft.com/office/drawing/2014/main" id="{362AB632-A091-5303-7061-BC82C5509F9D}"/>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99" name="Line 98">
                <a:extLst>
                  <a:ext uri="{FF2B5EF4-FFF2-40B4-BE49-F238E27FC236}">
                    <a16:creationId xmlns:a16="http://schemas.microsoft.com/office/drawing/2014/main" id="{16B84A53-1B1A-F428-25E7-CE52BE2A2DCA}"/>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478" name="Rectangle 477">
              <a:extLst>
                <a:ext uri="{FF2B5EF4-FFF2-40B4-BE49-F238E27FC236}">
                  <a16:creationId xmlns:a16="http://schemas.microsoft.com/office/drawing/2014/main" id="{349BE8FD-804D-3B51-5976-83BCF7EBAF76}"/>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GEN 5</a:t>
              </a:r>
            </a:p>
          </p:txBody>
        </p:sp>
      </p:grpSp>
      <p:grpSp>
        <p:nvGrpSpPr>
          <p:cNvPr id="500" name="Group 499">
            <a:extLst>
              <a:ext uri="{FF2B5EF4-FFF2-40B4-BE49-F238E27FC236}">
                <a16:creationId xmlns:a16="http://schemas.microsoft.com/office/drawing/2014/main" id="{CEBDA680-DB55-4441-AFA9-CEA49B75C67D}"/>
              </a:ext>
            </a:extLst>
          </p:cNvPr>
          <p:cNvGrpSpPr/>
          <p:nvPr/>
        </p:nvGrpSpPr>
        <p:grpSpPr>
          <a:xfrm>
            <a:off x="9307034" y="5856069"/>
            <a:ext cx="623979" cy="559998"/>
            <a:chOff x="7873530" y="4150787"/>
            <a:chExt cx="623979" cy="559998"/>
          </a:xfrm>
        </p:grpSpPr>
        <p:grpSp>
          <p:nvGrpSpPr>
            <p:cNvPr id="501" name="Group 500">
              <a:extLst>
                <a:ext uri="{FF2B5EF4-FFF2-40B4-BE49-F238E27FC236}">
                  <a16:creationId xmlns:a16="http://schemas.microsoft.com/office/drawing/2014/main" id="{3C1B946A-30F6-A804-AC6B-1AA7C992D9DB}"/>
                </a:ext>
              </a:extLst>
            </p:cNvPr>
            <p:cNvGrpSpPr/>
            <p:nvPr/>
          </p:nvGrpSpPr>
          <p:grpSpPr>
            <a:xfrm>
              <a:off x="7904359" y="4150787"/>
              <a:ext cx="562320" cy="559998"/>
              <a:chOff x="7643146" y="2995601"/>
              <a:chExt cx="270958" cy="269839"/>
            </a:xfrm>
          </p:grpSpPr>
          <p:sp>
            <p:nvSpPr>
              <p:cNvPr id="503" name="Freeform 78">
                <a:extLst>
                  <a:ext uri="{FF2B5EF4-FFF2-40B4-BE49-F238E27FC236}">
                    <a16:creationId xmlns:a16="http://schemas.microsoft.com/office/drawing/2014/main" id="{3DABB1D1-6BF8-DC84-1E32-69D158F38F8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4" name="Line 79">
                <a:extLst>
                  <a:ext uri="{FF2B5EF4-FFF2-40B4-BE49-F238E27FC236}">
                    <a16:creationId xmlns:a16="http://schemas.microsoft.com/office/drawing/2014/main" id="{FA2A296C-2508-9D12-F86A-6E0A7AD9555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5" name="Line 80">
                <a:extLst>
                  <a:ext uri="{FF2B5EF4-FFF2-40B4-BE49-F238E27FC236}">
                    <a16:creationId xmlns:a16="http://schemas.microsoft.com/office/drawing/2014/main" id="{54B4C7DB-CEF4-4CBB-8464-70A6403E182C}"/>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6" name="Line 81">
                <a:extLst>
                  <a:ext uri="{FF2B5EF4-FFF2-40B4-BE49-F238E27FC236}">
                    <a16:creationId xmlns:a16="http://schemas.microsoft.com/office/drawing/2014/main" id="{483150EF-85C2-C8D8-6D61-B6E8C2B3F98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7" name="Line 82">
                <a:extLst>
                  <a:ext uri="{FF2B5EF4-FFF2-40B4-BE49-F238E27FC236}">
                    <a16:creationId xmlns:a16="http://schemas.microsoft.com/office/drawing/2014/main" id="{14AD611C-E871-6F9C-FBB6-F9FE7BB0E839}"/>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8" name="Line 83">
                <a:extLst>
                  <a:ext uri="{FF2B5EF4-FFF2-40B4-BE49-F238E27FC236}">
                    <a16:creationId xmlns:a16="http://schemas.microsoft.com/office/drawing/2014/main" id="{327AD22E-BFB5-EC37-FE52-AAEDAB9E2143}"/>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9" name="Line 84">
                <a:extLst>
                  <a:ext uri="{FF2B5EF4-FFF2-40B4-BE49-F238E27FC236}">
                    <a16:creationId xmlns:a16="http://schemas.microsoft.com/office/drawing/2014/main" id="{60715159-98DB-B470-24AF-2A7DB296D899}"/>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0" name="Line 85">
                <a:extLst>
                  <a:ext uri="{FF2B5EF4-FFF2-40B4-BE49-F238E27FC236}">
                    <a16:creationId xmlns:a16="http://schemas.microsoft.com/office/drawing/2014/main" id="{D313F186-C819-388F-DDE7-F21BE123605D}"/>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1" name="Line 86">
                <a:extLst>
                  <a:ext uri="{FF2B5EF4-FFF2-40B4-BE49-F238E27FC236}">
                    <a16:creationId xmlns:a16="http://schemas.microsoft.com/office/drawing/2014/main" id="{E8D047DB-CC0D-76F2-8FC3-EF2F332A0859}"/>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2" name="Line 87">
                <a:extLst>
                  <a:ext uri="{FF2B5EF4-FFF2-40B4-BE49-F238E27FC236}">
                    <a16:creationId xmlns:a16="http://schemas.microsoft.com/office/drawing/2014/main" id="{719F2D21-74F4-35E6-F68E-67D681586DCE}"/>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3" name="Line 88">
                <a:extLst>
                  <a:ext uri="{FF2B5EF4-FFF2-40B4-BE49-F238E27FC236}">
                    <a16:creationId xmlns:a16="http://schemas.microsoft.com/office/drawing/2014/main" id="{0377A0FA-570E-E02B-864D-08BE6238DD93}"/>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4" name="Line 89">
                <a:extLst>
                  <a:ext uri="{FF2B5EF4-FFF2-40B4-BE49-F238E27FC236}">
                    <a16:creationId xmlns:a16="http://schemas.microsoft.com/office/drawing/2014/main" id="{84253AEE-20AA-C834-E840-27B7FD94CA6C}"/>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5" name="Line 90">
                <a:extLst>
                  <a:ext uri="{FF2B5EF4-FFF2-40B4-BE49-F238E27FC236}">
                    <a16:creationId xmlns:a16="http://schemas.microsoft.com/office/drawing/2014/main" id="{959E643C-AB90-DDA9-C748-7E8B32F7850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6" name="Line 91">
                <a:extLst>
                  <a:ext uri="{FF2B5EF4-FFF2-40B4-BE49-F238E27FC236}">
                    <a16:creationId xmlns:a16="http://schemas.microsoft.com/office/drawing/2014/main" id="{7A20F572-BA82-39C5-4E1E-2AD41110E5AE}"/>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7" name="Line 92">
                <a:extLst>
                  <a:ext uri="{FF2B5EF4-FFF2-40B4-BE49-F238E27FC236}">
                    <a16:creationId xmlns:a16="http://schemas.microsoft.com/office/drawing/2014/main" id="{2C6D59A5-EDB8-7D38-FD73-5EA0B5EF8E4F}"/>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8" name="Line 93">
                <a:extLst>
                  <a:ext uri="{FF2B5EF4-FFF2-40B4-BE49-F238E27FC236}">
                    <a16:creationId xmlns:a16="http://schemas.microsoft.com/office/drawing/2014/main" id="{E4C34C85-BCC6-EC55-7F5B-A85C279E3441}"/>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9" name="Line 94">
                <a:extLst>
                  <a:ext uri="{FF2B5EF4-FFF2-40B4-BE49-F238E27FC236}">
                    <a16:creationId xmlns:a16="http://schemas.microsoft.com/office/drawing/2014/main" id="{A1768135-E7FC-EE29-DF76-9D80AA886979}"/>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0" name="Line 95">
                <a:extLst>
                  <a:ext uri="{FF2B5EF4-FFF2-40B4-BE49-F238E27FC236}">
                    <a16:creationId xmlns:a16="http://schemas.microsoft.com/office/drawing/2014/main" id="{EAECC151-097D-B0B6-6453-A4B15352EE51}"/>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1" name="Line 96">
                <a:extLst>
                  <a:ext uri="{FF2B5EF4-FFF2-40B4-BE49-F238E27FC236}">
                    <a16:creationId xmlns:a16="http://schemas.microsoft.com/office/drawing/2014/main" id="{2DDA5C36-2F34-4E29-2D53-A299DE36BBF3}"/>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2" name="Line 97">
                <a:extLst>
                  <a:ext uri="{FF2B5EF4-FFF2-40B4-BE49-F238E27FC236}">
                    <a16:creationId xmlns:a16="http://schemas.microsoft.com/office/drawing/2014/main" id="{6AFF488F-5761-5D00-578C-C30FBBCBBE5B}"/>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3" name="Line 98">
                <a:extLst>
                  <a:ext uri="{FF2B5EF4-FFF2-40B4-BE49-F238E27FC236}">
                    <a16:creationId xmlns:a16="http://schemas.microsoft.com/office/drawing/2014/main" id="{8DAB215D-B97E-6AC8-68A1-DF864E13CA32}"/>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502" name="Rectangle 501">
              <a:extLst>
                <a:ext uri="{FF2B5EF4-FFF2-40B4-BE49-F238E27FC236}">
                  <a16:creationId xmlns:a16="http://schemas.microsoft.com/office/drawing/2014/main" id="{ABFFB128-32C2-C2E5-520D-08A8665D0AB4}"/>
                </a:ext>
              </a:extLst>
            </p:cNvPr>
            <p:cNvSpPr/>
            <p:nvPr/>
          </p:nvSpPr>
          <p:spPr bwMode="auto">
            <a:xfrm>
              <a:off x="7873530" y="434452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00" dirty="0">
                  <a:solidFill>
                    <a:schemeClr val="bg1"/>
                  </a:solidFill>
                  <a:ea typeface="Segoe UI" pitchFamily="34" charset="0"/>
                  <a:cs typeface="Segoe UI" pitchFamily="34" charset="0"/>
                </a:rPr>
                <a:t>DC</a:t>
              </a:r>
            </a:p>
          </p:txBody>
        </p:sp>
      </p:grpSp>
    </p:spTree>
    <p:extLst>
      <p:ext uri="{BB962C8B-B14F-4D97-AF65-F5344CB8AC3E}">
        <p14:creationId xmlns:p14="http://schemas.microsoft.com/office/powerpoint/2010/main" val="1104414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1"/>
                                        </p:tgtEl>
                                        <p:attrNameLst>
                                          <p:attrName>style.visibility</p:attrName>
                                        </p:attrNameLst>
                                      </p:cBhvr>
                                      <p:to>
                                        <p:strVal val="visible"/>
                                      </p:to>
                                    </p:set>
                                    <p:animEffect transition="in" filter="fade">
                                      <p:cBhvr>
                                        <p:cTn id="10" dur="500"/>
                                        <p:tgtEl>
                                          <p:spTgt spid="91"/>
                                        </p:tgtEl>
                                      </p:cBhvr>
                                    </p:animEffect>
                                  </p:childTnLst>
                                </p:cTn>
                              </p:par>
                              <p:par>
                                <p:cTn id="11" presetID="10" presetClass="entr" presetSubtype="0" fill="hold" nodeType="withEffect">
                                  <p:stCondLst>
                                    <p:cond delay="0"/>
                                  </p:stCondLst>
                                  <p:childTnLst>
                                    <p:set>
                                      <p:cBhvr>
                                        <p:cTn id="12" dur="1" fill="hold">
                                          <p:stCondLst>
                                            <p:cond delay="0"/>
                                          </p:stCondLst>
                                        </p:cTn>
                                        <p:tgtEl>
                                          <p:spTgt spid="103"/>
                                        </p:tgtEl>
                                        <p:attrNameLst>
                                          <p:attrName>style.visibility</p:attrName>
                                        </p:attrNameLst>
                                      </p:cBhvr>
                                      <p:to>
                                        <p:strVal val="visible"/>
                                      </p:to>
                                    </p:set>
                                    <p:animEffect transition="in" filter="fade">
                                      <p:cBhvr>
                                        <p:cTn id="13" dur="500"/>
                                        <p:tgtEl>
                                          <p:spTgt spid="103"/>
                                        </p:tgtEl>
                                      </p:cBhvr>
                                    </p:animEffect>
                                  </p:childTnLst>
                                </p:cTn>
                              </p:par>
                              <p:par>
                                <p:cTn id="14" presetID="10" presetClass="entr" presetSubtype="0" fill="hold"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25"/>
                                        </p:tgtEl>
                                        <p:attrNameLst>
                                          <p:attrName>style.visibility</p:attrName>
                                        </p:attrNameLst>
                                      </p:cBhvr>
                                      <p:to>
                                        <p:strVal val="visible"/>
                                      </p:to>
                                    </p:set>
                                    <p:animEffect transition="in" filter="fade">
                                      <p:cBhvr>
                                        <p:cTn id="24" dur="500"/>
                                        <p:tgtEl>
                                          <p:spTgt spid="425"/>
                                        </p:tgtEl>
                                      </p:cBhvr>
                                    </p:animEffect>
                                  </p:childTnLst>
                                </p:cTn>
                              </p:par>
                              <p:par>
                                <p:cTn id="25" presetID="10" presetClass="entr" presetSubtype="0" fill="hold" nodeType="withEffect">
                                  <p:stCondLst>
                                    <p:cond delay="0"/>
                                  </p:stCondLst>
                                  <p:childTnLst>
                                    <p:set>
                                      <p:cBhvr>
                                        <p:cTn id="26" dur="1" fill="hold">
                                          <p:stCondLst>
                                            <p:cond delay="0"/>
                                          </p:stCondLst>
                                        </p:cTn>
                                        <p:tgtEl>
                                          <p:spTgt spid="449"/>
                                        </p:tgtEl>
                                        <p:attrNameLst>
                                          <p:attrName>style.visibility</p:attrName>
                                        </p:attrNameLst>
                                      </p:cBhvr>
                                      <p:to>
                                        <p:strVal val="visible"/>
                                      </p:to>
                                    </p:set>
                                    <p:animEffect transition="in" filter="fade">
                                      <p:cBhvr>
                                        <p:cTn id="27" dur="500"/>
                                        <p:tgtEl>
                                          <p:spTgt spid="4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5"/>
                                        </p:tgtEl>
                                        <p:attrNameLst>
                                          <p:attrName>style.visibility</p:attrName>
                                        </p:attrNameLst>
                                      </p:cBhvr>
                                      <p:to>
                                        <p:strVal val="visible"/>
                                      </p:to>
                                    </p:set>
                                    <p:animEffect transition="in" filter="fade">
                                      <p:cBhvr>
                                        <p:cTn id="30" dur="500"/>
                                        <p:tgtEl>
                                          <p:spTgt spid="475"/>
                                        </p:tgtEl>
                                      </p:cBhvr>
                                    </p:animEffect>
                                  </p:childTnLst>
                                </p:cTn>
                              </p:par>
                              <p:par>
                                <p:cTn id="31" presetID="10" presetClass="entr" presetSubtype="0" fill="hold" nodeType="withEffect">
                                  <p:stCondLst>
                                    <p:cond delay="0"/>
                                  </p:stCondLst>
                                  <p:childTnLst>
                                    <p:set>
                                      <p:cBhvr>
                                        <p:cTn id="32" dur="1" fill="hold">
                                          <p:stCondLst>
                                            <p:cond delay="0"/>
                                          </p:stCondLst>
                                        </p:cTn>
                                        <p:tgtEl>
                                          <p:spTgt spid="353"/>
                                        </p:tgtEl>
                                        <p:attrNameLst>
                                          <p:attrName>style.visibility</p:attrName>
                                        </p:attrNameLst>
                                      </p:cBhvr>
                                      <p:to>
                                        <p:strVal val="visible"/>
                                      </p:to>
                                    </p:set>
                                    <p:animEffect transition="in" filter="fade">
                                      <p:cBhvr>
                                        <p:cTn id="33" dur="500"/>
                                        <p:tgtEl>
                                          <p:spTgt spid="353"/>
                                        </p:tgtEl>
                                      </p:cBhvr>
                                    </p:animEffect>
                                  </p:childTnLst>
                                </p:cTn>
                              </p:par>
                              <p:par>
                                <p:cTn id="34" presetID="10" presetClass="entr" presetSubtype="0" fill="hold" nodeType="withEffect">
                                  <p:stCondLst>
                                    <p:cond delay="0"/>
                                  </p:stCondLst>
                                  <p:childTnLst>
                                    <p:set>
                                      <p:cBhvr>
                                        <p:cTn id="35" dur="1" fill="hold">
                                          <p:stCondLst>
                                            <p:cond delay="0"/>
                                          </p:stCondLst>
                                        </p:cTn>
                                        <p:tgtEl>
                                          <p:spTgt spid="401"/>
                                        </p:tgtEl>
                                        <p:attrNameLst>
                                          <p:attrName>style.visibility</p:attrName>
                                        </p:attrNameLst>
                                      </p:cBhvr>
                                      <p:to>
                                        <p:strVal val="visible"/>
                                      </p:to>
                                    </p:set>
                                    <p:animEffect transition="in" filter="fade">
                                      <p:cBhvr>
                                        <p:cTn id="36" dur="500"/>
                                        <p:tgtEl>
                                          <p:spTgt spid="401"/>
                                        </p:tgtEl>
                                      </p:cBhvr>
                                    </p:animEffect>
                                  </p:childTnLst>
                                </p:cTn>
                              </p:par>
                              <p:par>
                                <p:cTn id="37" presetID="10" presetClass="entr" presetSubtype="0" fill="hold" nodeType="withEffect">
                                  <p:stCondLst>
                                    <p:cond delay="0"/>
                                  </p:stCondLst>
                                  <p:childTnLst>
                                    <p:set>
                                      <p:cBhvr>
                                        <p:cTn id="38" dur="1" fill="hold">
                                          <p:stCondLst>
                                            <p:cond delay="0"/>
                                          </p:stCondLst>
                                        </p:cTn>
                                        <p:tgtEl>
                                          <p:spTgt spid="476"/>
                                        </p:tgtEl>
                                        <p:attrNameLst>
                                          <p:attrName>style.visibility</p:attrName>
                                        </p:attrNameLst>
                                      </p:cBhvr>
                                      <p:to>
                                        <p:strVal val="visible"/>
                                      </p:to>
                                    </p:set>
                                    <p:animEffect transition="in" filter="fade">
                                      <p:cBhvr>
                                        <p:cTn id="39" dur="500"/>
                                        <p:tgtEl>
                                          <p:spTgt spid="476"/>
                                        </p:tgtEl>
                                      </p:cBhvr>
                                    </p:animEffect>
                                  </p:childTnLst>
                                </p:cTn>
                              </p:par>
                              <p:par>
                                <p:cTn id="40" presetID="10" presetClass="entr" presetSubtype="0" fill="hold" nodeType="withEffect">
                                  <p:stCondLst>
                                    <p:cond delay="0"/>
                                  </p:stCondLst>
                                  <p:childTnLst>
                                    <p:set>
                                      <p:cBhvr>
                                        <p:cTn id="41" dur="1" fill="hold">
                                          <p:stCondLst>
                                            <p:cond delay="0"/>
                                          </p:stCondLst>
                                        </p:cTn>
                                        <p:tgtEl>
                                          <p:spTgt spid="329"/>
                                        </p:tgtEl>
                                        <p:attrNameLst>
                                          <p:attrName>style.visibility</p:attrName>
                                        </p:attrNameLst>
                                      </p:cBhvr>
                                      <p:to>
                                        <p:strVal val="visible"/>
                                      </p:to>
                                    </p:set>
                                    <p:animEffect transition="in" filter="fade">
                                      <p:cBhvr>
                                        <p:cTn id="42" dur="500"/>
                                        <p:tgtEl>
                                          <p:spTgt spid="32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73"/>
                                        </p:tgtEl>
                                        <p:attrNameLst>
                                          <p:attrName>style.visibility</p:attrName>
                                        </p:attrNameLst>
                                      </p:cBhvr>
                                      <p:to>
                                        <p:strVal val="visible"/>
                                      </p:to>
                                    </p:set>
                                    <p:animEffect transition="in" filter="fade">
                                      <p:cBhvr>
                                        <p:cTn id="45" dur="500"/>
                                        <p:tgtEl>
                                          <p:spTgt spid="473"/>
                                        </p:tgtEl>
                                      </p:cBhvr>
                                    </p:animEffect>
                                  </p:childTnLst>
                                </p:cTn>
                              </p:par>
                              <p:par>
                                <p:cTn id="46" presetID="10" presetClass="entr" presetSubtype="0" fill="hold" nodeType="withEffect">
                                  <p:stCondLst>
                                    <p:cond delay="0"/>
                                  </p:stCondLst>
                                  <p:childTnLst>
                                    <p:set>
                                      <p:cBhvr>
                                        <p:cTn id="47" dur="1" fill="hold">
                                          <p:stCondLst>
                                            <p:cond delay="0"/>
                                          </p:stCondLst>
                                        </p:cTn>
                                        <p:tgtEl>
                                          <p:spTgt spid="500"/>
                                        </p:tgtEl>
                                        <p:attrNameLst>
                                          <p:attrName>style.visibility</p:attrName>
                                        </p:attrNameLst>
                                      </p:cBhvr>
                                      <p:to>
                                        <p:strVal val="visible"/>
                                      </p:to>
                                    </p:set>
                                    <p:animEffect transition="in" filter="fade">
                                      <p:cBhvr>
                                        <p:cTn id="48" dur="500"/>
                                        <p:tgtEl>
                                          <p:spTgt spid="5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 grpId="0"/>
      <p:bldP spid="47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4762" y="254759"/>
            <a:ext cx="11018520" cy="553998"/>
          </a:xfrm>
        </p:spPr>
        <p:txBody>
          <a:bodyPr/>
          <a:lstStyle/>
          <a:p>
            <a:r>
              <a:rPr lang="en-US" dirty="0"/>
              <a:t>Azure Billing and Pricing Simplified</a:t>
            </a:r>
          </a:p>
        </p:txBody>
      </p:sp>
      <p:pic>
        <p:nvPicPr>
          <p:cNvPr id="3" name="Graphic 2">
            <a:extLst>
              <a:ext uri="{FF2B5EF4-FFF2-40B4-BE49-F238E27FC236}">
                <a16:creationId xmlns:a16="http://schemas.microsoft.com/office/drawing/2014/main" id="{198C9AF5-97DB-4381-E104-DA72487752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78030" y="3288260"/>
            <a:ext cx="739550" cy="739550"/>
          </a:xfrm>
          <a:prstGeom prst="rect">
            <a:avLst/>
          </a:prstGeom>
        </p:spPr>
      </p:pic>
      <p:pic>
        <p:nvPicPr>
          <p:cNvPr id="5" name="Graphic 4">
            <a:extLst>
              <a:ext uri="{FF2B5EF4-FFF2-40B4-BE49-F238E27FC236}">
                <a16:creationId xmlns:a16="http://schemas.microsoft.com/office/drawing/2014/main" id="{279472B4-B0CF-5FC9-2215-849F0E3A937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47505" y="3358335"/>
            <a:ext cx="621176" cy="621176"/>
          </a:xfrm>
          <a:prstGeom prst="rect">
            <a:avLst/>
          </a:prstGeom>
        </p:spPr>
      </p:pic>
      <p:sp>
        <p:nvSpPr>
          <p:cNvPr id="6" name="TextBox 5">
            <a:extLst>
              <a:ext uri="{FF2B5EF4-FFF2-40B4-BE49-F238E27FC236}">
                <a16:creationId xmlns:a16="http://schemas.microsoft.com/office/drawing/2014/main" id="{7BD39478-23EE-73A2-F357-CF8832F47569}"/>
              </a:ext>
            </a:extLst>
          </p:cNvPr>
          <p:cNvSpPr txBox="1"/>
          <p:nvPr/>
        </p:nvSpPr>
        <p:spPr>
          <a:xfrm>
            <a:off x="1279613" y="4146697"/>
            <a:ext cx="1675933" cy="461665"/>
          </a:xfrm>
          <a:prstGeom prst="rect">
            <a:avLst/>
          </a:prstGeom>
          <a:noFill/>
        </p:spPr>
        <p:txBody>
          <a:bodyPr wrap="square">
            <a:spAutoFit/>
          </a:bodyPr>
          <a:lstStyle/>
          <a:p>
            <a:r>
              <a:rPr lang="en-US" sz="2400" dirty="0">
                <a:solidFill>
                  <a:schemeClr val="accent1"/>
                </a:solidFill>
                <a:latin typeface="+mj-lt"/>
              </a:rPr>
              <a:t>Start Free</a:t>
            </a:r>
          </a:p>
        </p:txBody>
      </p:sp>
      <p:pic>
        <p:nvPicPr>
          <p:cNvPr id="7" name="Graphic 6">
            <a:extLst>
              <a:ext uri="{FF2B5EF4-FFF2-40B4-BE49-F238E27FC236}">
                <a16:creationId xmlns:a16="http://schemas.microsoft.com/office/drawing/2014/main" id="{6B437114-CB01-38DD-B385-703D80742E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00461" y="1171752"/>
            <a:ext cx="755070" cy="755070"/>
          </a:xfrm>
          <a:prstGeom prst="rect">
            <a:avLst/>
          </a:prstGeom>
        </p:spPr>
      </p:pic>
      <p:pic>
        <p:nvPicPr>
          <p:cNvPr id="9" name="Graphic 8">
            <a:extLst>
              <a:ext uri="{FF2B5EF4-FFF2-40B4-BE49-F238E27FC236}">
                <a16:creationId xmlns:a16="http://schemas.microsoft.com/office/drawing/2014/main" id="{B5668F08-EC69-63D2-0BD3-623F2AD2DC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78327" y="2612955"/>
            <a:ext cx="621175" cy="621175"/>
          </a:xfrm>
          <a:prstGeom prst="rect">
            <a:avLst/>
          </a:prstGeom>
        </p:spPr>
      </p:pic>
      <p:grpSp>
        <p:nvGrpSpPr>
          <p:cNvPr id="11" name="Group 10">
            <a:extLst>
              <a:ext uri="{FF2B5EF4-FFF2-40B4-BE49-F238E27FC236}">
                <a16:creationId xmlns:a16="http://schemas.microsoft.com/office/drawing/2014/main" id="{AB599256-4F2F-9408-2E96-42C2AC0EB866}"/>
              </a:ext>
            </a:extLst>
          </p:cNvPr>
          <p:cNvGrpSpPr/>
          <p:nvPr/>
        </p:nvGrpSpPr>
        <p:grpSpPr>
          <a:xfrm>
            <a:off x="6867646" y="2067570"/>
            <a:ext cx="442535" cy="412512"/>
            <a:chOff x="7643146" y="2995601"/>
            <a:chExt cx="270958" cy="269839"/>
          </a:xfrm>
          <a:solidFill>
            <a:schemeClr val="accent1"/>
          </a:solidFill>
        </p:grpSpPr>
        <p:sp>
          <p:nvSpPr>
            <p:cNvPr id="13" name="Freeform 78">
              <a:extLst>
                <a:ext uri="{FF2B5EF4-FFF2-40B4-BE49-F238E27FC236}">
                  <a16:creationId xmlns:a16="http://schemas.microsoft.com/office/drawing/2014/main" id="{7D3714B5-BFF9-B42C-0BC8-FE4FB50CBB31}"/>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4" name="Line 79">
              <a:extLst>
                <a:ext uri="{FF2B5EF4-FFF2-40B4-BE49-F238E27FC236}">
                  <a16:creationId xmlns:a16="http://schemas.microsoft.com/office/drawing/2014/main" id="{8ADC661D-4098-264E-A569-B31A8BDFBEA4}"/>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5" name="Line 80">
              <a:extLst>
                <a:ext uri="{FF2B5EF4-FFF2-40B4-BE49-F238E27FC236}">
                  <a16:creationId xmlns:a16="http://schemas.microsoft.com/office/drawing/2014/main" id="{892F0A40-D46E-B00A-2594-95CDD8E411D6}"/>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6" name="Line 81">
              <a:extLst>
                <a:ext uri="{FF2B5EF4-FFF2-40B4-BE49-F238E27FC236}">
                  <a16:creationId xmlns:a16="http://schemas.microsoft.com/office/drawing/2014/main" id="{6029FC24-AB0E-6A5D-8550-0AFEED48697A}"/>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7" name="Line 82">
              <a:extLst>
                <a:ext uri="{FF2B5EF4-FFF2-40B4-BE49-F238E27FC236}">
                  <a16:creationId xmlns:a16="http://schemas.microsoft.com/office/drawing/2014/main" id="{84148BDB-2C2F-6752-B280-8C190786AE83}"/>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8" name="Line 83">
              <a:extLst>
                <a:ext uri="{FF2B5EF4-FFF2-40B4-BE49-F238E27FC236}">
                  <a16:creationId xmlns:a16="http://schemas.microsoft.com/office/drawing/2014/main" id="{80DE74AB-E63F-4ED9-54B5-F922E59021FA}"/>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19" name="Line 84">
              <a:extLst>
                <a:ext uri="{FF2B5EF4-FFF2-40B4-BE49-F238E27FC236}">
                  <a16:creationId xmlns:a16="http://schemas.microsoft.com/office/drawing/2014/main" id="{8BA21379-9BCB-203C-1446-F68FE0BCD278}"/>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0" name="Line 85">
              <a:extLst>
                <a:ext uri="{FF2B5EF4-FFF2-40B4-BE49-F238E27FC236}">
                  <a16:creationId xmlns:a16="http://schemas.microsoft.com/office/drawing/2014/main" id="{B06A5ED7-329B-5FFD-FF9C-30EB19B4B2A2}"/>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1" name="Line 86">
              <a:extLst>
                <a:ext uri="{FF2B5EF4-FFF2-40B4-BE49-F238E27FC236}">
                  <a16:creationId xmlns:a16="http://schemas.microsoft.com/office/drawing/2014/main" id="{692E85F0-9A43-BE71-013D-4AB9C375742C}"/>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2" name="Line 87">
              <a:extLst>
                <a:ext uri="{FF2B5EF4-FFF2-40B4-BE49-F238E27FC236}">
                  <a16:creationId xmlns:a16="http://schemas.microsoft.com/office/drawing/2014/main" id="{587B05EC-D142-2A33-71BB-B6FCAAAE1916}"/>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3" name="Line 88">
              <a:extLst>
                <a:ext uri="{FF2B5EF4-FFF2-40B4-BE49-F238E27FC236}">
                  <a16:creationId xmlns:a16="http://schemas.microsoft.com/office/drawing/2014/main" id="{BD12CE23-9E76-6A9F-48AD-058CA150BBE9}"/>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4" name="Line 89">
              <a:extLst>
                <a:ext uri="{FF2B5EF4-FFF2-40B4-BE49-F238E27FC236}">
                  <a16:creationId xmlns:a16="http://schemas.microsoft.com/office/drawing/2014/main" id="{91F6348E-0627-F3E5-F68D-571A4B778FD1}"/>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5" name="Line 90">
              <a:extLst>
                <a:ext uri="{FF2B5EF4-FFF2-40B4-BE49-F238E27FC236}">
                  <a16:creationId xmlns:a16="http://schemas.microsoft.com/office/drawing/2014/main" id="{6CE2EDD3-BC05-E61E-239E-E1E1601CD341}"/>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6" name="Line 91">
              <a:extLst>
                <a:ext uri="{FF2B5EF4-FFF2-40B4-BE49-F238E27FC236}">
                  <a16:creationId xmlns:a16="http://schemas.microsoft.com/office/drawing/2014/main" id="{7E621AC7-2E0F-84A5-9866-75C4E42F0FFE}"/>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92">
              <a:extLst>
                <a:ext uri="{FF2B5EF4-FFF2-40B4-BE49-F238E27FC236}">
                  <a16:creationId xmlns:a16="http://schemas.microsoft.com/office/drawing/2014/main" id="{A593DFC6-5218-04A9-1071-1F4B7783C839}"/>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93">
              <a:extLst>
                <a:ext uri="{FF2B5EF4-FFF2-40B4-BE49-F238E27FC236}">
                  <a16:creationId xmlns:a16="http://schemas.microsoft.com/office/drawing/2014/main" id="{87BB1936-6BA4-C53B-297C-1A8A3A6655C9}"/>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94">
              <a:extLst>
                <a:ext uri="{FF2B5EF4-FFF2-40B4-BE49-F238E27FC236}">
                  <a16:creationId xmlns:a16="http://schemas.microsoft.com/office/drawing/2014/main" id="{C8342CE3-0DA7-8D3E-A351-9FDA5516314D}"/>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95">
              <a:extLst>
                <a:ext uri="{FF2B5EF4-FFF2-40B4-BE49-F238E27FC236}">
                  <a16:creationId xmlns:a16="http://schemas.microsoft.com/office/drawing/2014/main" id="{96D932F1-3860-BC0E-CEA9-5738DDE35D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96">
              <a:extLst>
                <a:ext uri="{FF2B5EF4-FFF2-40B4-BE49-F238E27FC236}">
                  <a16:creationId xmlns:a16="http://schemas.microsoft.com/office/drawing/2014/main" id="{DDD80323-FA22-5790-95AC-19AC0F0FE43E}"/>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97">
              <a:extLst>
                <a:ext uri="{FF2B5EF4-FFF2-40B4-BE49-F238E27FC236}">
                  <a16:creationId xmlns:a16="http://schemas.microsoft.com/office/drawing/2014/main" id="{A6D5DD4B-7E4C-DAB9-6951-7B0167173C3C}"/>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98">
              <a:extLst>
                <a:ext uri="{FF2B5EF4-FFF2-40B4-BE49-F238E27FC236}">
                  <a16:creationId xmlns:a16="http://schemas.microsoft.com/office/drawing/2014/main" id="{54856B8A-A272-F506-D2E8-99E2C782ED1C}"/>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37" name="TextBox 36">
            <a:extLst>
              <a:ext uri="{FF2B5EF4-FFF2-40B4-BE49-F238E27FC236}">
                <a16:creationId xmlns:a16="http://schemas.microsoft.com/office/drawing/2014/main" id="{E08A948B-0AD8-6F11-6AEA-D4309F6D8FB4}"/>
              </a:ext>
            </a:extLst>
          </p:cNvPr>
          <p:cNvSpPr txBox="1"/>
          <p:nvPr/>
        </p:nvSpPr>
        <p:spPr>
          <a:xfrm>
            <a:off x="5057210" y="2161721"/>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38" name="TextBox 37">
            <a:extLst>
              <a:ext uri="{FF2B5EF4-FFF2-40B4-BE49-F238E27FC236}">
                <a16:creationId xmlns:a16="http://schemas.microsoft.com/office/drawing/2014/main" id="{1BA0CE62-2B44-73F5-7F7D-4835D66706A4}"/>
              </a:ext>
            </a:extLst>
          </p:cNvPr>
          <p:cNvSpPr txBox="1"/>
          <p:nvPr/>
        </p:nvSpPr>
        <p:spPr>
          <a:xfrm>
            <a:off x="5030655" y="2787752"/>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pic>
        <p:nvPicPr>
          <p:cNvPr id="39" name="Graphic 38">
            <a:extLst>
              <a:ext uri="{FF2B5EF4-FFF2-40B4-BE49-F238E27FC236}">
                <a16:creationId xmlns:a16="http://schemas.microsoft.com/office/drawing/2014/main" id="{21EA7299-F84E-EB5E-CB02-3A3BD18FCD1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07048" y="4254375"/>
            <a:ext cx="707974" cy="707974"/>
          </a:xfrm>
          <a:prstGeom prst="rect">
            <a:avLst/>
          </a:prstGeom>
        </p:spPr>
      </p:pic>
      <p:pic>
        <p:nvPicPr>
          <p:cNvPr id="40" name="Graphic 39">
            <a:extLst>
              <a:ext uri="{FF2B5EF4-FFF2-40B4-BE49-F238E27FC236}">
                <a16:creationId xmlns:a16="http://schemas.microsoft.com/office/drawing/2014/main" id="{622E88D2-0A4B-2D32-E802-51391DA4CC5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2348" y="4246982"/>
            <a:ext cx="707974" cy="707974"/>
          </a:xfrm>
          <a:prstGeom prst="rect">
            <a:avLst/>
          </a:prstGeom>
        </p:spPr>
      </p:pic>
      <p:pic>
        <p:nvPicPr>
          <p:cNvPr id="41" name="Graphic 40">
            <a:extLst>
              <a:ext uri="{FF2B5EF4-FFF2-40B4-BE49-F238E27FC236}">
                <a16:creationId xmlns:a16="http://schemas.microsoft.com/office/drawing/2014/main" id="{7A47F0DE-82DF-4F78-95D6-39271058270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855652" y="3346179"/>
            <a:ext cx="481026" cy="481026"/>
          </a:xfrm>
          <a:prstGeom prst="rect">
            <a:avLst/>
          </a:prstGeom>
        </p:spPr>
      </p:pic>
      <p:sp>
        <p:nvSpPr>
          <p:cNvPr id="43" name="TextBox 42">
            <a:extLst>
              <a:ext uri="{FF2B5EF4-FFF2-40B4-BE49-F238E27FC236}">
                <a16:creationId xmlns:a16="http://schemas.microsoft.com/office/drawing/2014/main" id="{4AE8649E-BE4E-4E1C-C88B-EF5B7F19FDCF}"/>
              </a:ext>
            </a:extLst>
          </p:cNvPr>
          <p:cNvSpPr txBox="1"/>
          <p:nvPr/>
        </p:nvSpPr>
        <p:spPr>
          <a:xfrm>
            <a:off x="5017224" y="3477436"/>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44" name="TextBox 43">
            <a:extLst>
              <a:ext uri="{FF2B5EF4-FFF2-40B4-BE49-F238E27FC236}">
                <a16:creationId xmlns:a16="http://schemas.microsoft.com/office/drawing/2014/main" id="{5D40683F-104D-3126-0D5F-C420E0359773}"/>
              </a:ext>
            </a:extLst>
          </p:cNvPr>
          <p:cNvSpPr txBox="1"/>
          <p:nvPr/>
        </p:nvSpPr>
        <p:spPr>
          <a:xfrm>
            <a:off x="7380604" y="1959154"/>
            <a:ext cx="5337051" cy="635559"/>
          </a:xfrm>
          <a:prstGeom prst="rect">
            <a:avLst/>
          </a:prstGeom>
          <a:noFill/>
        </p:spPr>
        <p:txBody>
          <a:bodyPr wrap="square">
            <a:spAutoFit/>
          </a:bodyPr>
          <a:lstStyle/>
          <a:p>
            <a:r>
              <a:rPr lang="en-US" dirty="0">
                <a:latin typeface="+mj-lt"/>
              </a:rPr>
              <a:t>Licenses, vCores, OS disk, memory, </a:t>
            </a:r>
          </a:p>
          <a:p>
            <a:r>
              <a:rPr lang="en-US" dirty="0">
                <a:latin typeface="+mj-lt"/>
              </a:rPr>
              <a:t>temp storage</a:t>
            </a:r>
          </a:p>
        </p:txBody>
      </p:sp>
      <p:sp>
        <p:nvSpPr>
          <p:cNvPr id="45" name="TextBox 44">
            <a:extLst>
              <a:ext uri="{FF2B5EF4-FFF2-40B4-BE49-F238E27FC236}">
                <a16:creationId xmlns:a16="http://schemas.microsoft.com/office/drawing/2014/main" id="{EB0CA42C-2512-C98C-2DA2-B33F52EB70A0}"/>
              </a:ext>
            </a:extLst>
          </p:cNvPr>
          <p:cNvSpPr txBox="1"/>
          <p:nvPr/>
        </p:nvSpPr>
        <p:spPr>
          <a:xfrm>
            <a:off x="7399502" y="2741569"/>
            <a:ext cx="4870783" cy="363946"/>
          </a:xfrm>
          <a:prstGeom prst="rect">
            <a:avLst/>
          </a:prstGeom>
          <a:noFill/>
        </p:spPr>
        <p:txBody>
          <a:bodyPr wrap="square">
            <a:spAutoFit/>
          </a:bodyPr>
          <a:lstStyle/>
          <a:p>
            <a:r>
              <a:rPr lang="en-US" dirty="0">
                <a:latin typeface="+mj-lt"/>
              </a:rPr>
              <a:t>Data disks</a:t>
            </a:r>
          </a:p>
        </p:txBody>
      </p:sp>
      <p:sp>
        <p:nvSpPr>
          <p:cNvPr id="46" name="TextBox 45">
            <a:extLst>
              <a:ext uri="{FF2B5EF4-FFF2-40B4-BE49-F238E27FC236}">
                <a16:creationId xmlns:a16="http://schemas.microsoft.com/office/drawing/2014/main" id="{85FC1DA4-4865-1128-7BC2-EF5BFDD80FDF}"/>
              </a:ext>
            </a:extLst>
          </p:cNvPr>
          <p:cNvSpPr txBox="1"/>
          <p:nvPr/>
        </p:nvSpPr>
        <p:spPr>
          <a:xfrm>
            <a:off x="7380604" y="3392140"/>
            <a:ext cx="4870783" cy="363946"/>
          </a:xfrm>
          <a:prstGeom prst="rect">
            <a:avLst/>
          </a:prstGeom>
          <a:noFill/>
        </p:spPr>
        <p:txBody>
          <a:bodyPr wrap="square">
            <a:spAutoFit/>
          </a:bodyPr>
          <a:lstStyle/>
          <a:p>
            <a:r>
              <a:rPr lang="en-US" dirty="0">
                <a:latin typeface="+mj-lt"/>
              </a:rPr>
              <a:t>Backups</a:t>
            </a:r>
          </a:p>
        </p:txBody>
      </p:sp>
      <p:pic>
        <p:nvPicPr>
          <p:cNvPr id="47" name="Graphic 46">
            <a:extLst>
              <a:ext uri="{FF2B5EF4-FFF2-40B4-BE49-F238E27FC236}">
                <a16:creationId xmlns:a16="http://schemas.microsoft.com/office/drawing/2014/main" id="{91046D8A-E692-F283-A7DF-8272EC18288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24132" y="5820103"/>
            <a:ext cx="621175" cy="621175"/>
          </a:xfrm>
          <a:prstGeom prst="rect">
            <a:avLst/>
          </a:prstGeom>
        </p:spPr>
      </p:pic>
      <p:grpSp>
        <p:nvGrpSpPr>
          <p:cNvPr id="48" name="Group 47">
            <a:extLst>
              <a:ext uri="{FF2B5EF4-FFF2-40B4-BE49-F238E27FC236}">
                <a16:creationId xmlns:a16="http://schemas.microsoft.com/office/drawing/2014/main" id="{6C897884-C622-A63F-0D60-4C8BDA4D470F}"/>
              </a:ext>
            </a:extLst>
          </p:cNvPr>
          <p:cNvGrpSpPr/>
          <p:nvPr/>
        </p:nvGrpSpPr>
        <p:grpSpPr>
          <a:xfrm>
            <a:off x="7013451" y="5274718"/>
            <a:ext cx="442535" cy="412512"/>
            <a:chOff x="7643146" y="2995601"/>
            <a:chExt cx="270958" cy="269839"/>
          </a:xfrm>
          <a:solidFill>
            <a:schemeClr val="accent1"/>
          </a:solidFill>
        </p:grpSpPr>
        <p:sp>
          <p:nvSpPr>
            <p:cNvPr id="49" name="Freeform 78">
              <a:extLst>
                <a:ext uri="{FF2B5EF4-FFF2-40B4-BE49-F238E27FC236}">
                  <a16:creationId xmlns:a16="http://schemas.microsoft.com/office/drawing/2014/main" id="{461A73B1-4AA3-6D89-DF08-47A07638A336}"/>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0" name="Line 79">
              <a:extLst>
                <a:ext uri="{FF2B5EF4-FFF2-40B4-BE49-F238E27FC236}">
                  <a16:creationId xmlns:a16="http://schemas.microsoft.com/office/drawing/2014/main" id="{8A44A806-EEE8-EC8B-635F-294E67A3C162}"/>
                </a:ext>
              </a:extLst>
            </p:cNvPr>
            <p:cNvSpPr>
              <a:spLocks noChangeShapeType="1"/>
            </p:cNvSpPr>
            <p:nvPr/>
          </p:nvSpPr>
          <p:spPr bwMode="auto">
            <a:xfrm>
              <a:off x="770920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1" name="Line 80">
              <a:extLst>
                <a:ext uri="{FF2B5EF4-FFF2-40B4-BE49-F238E27FC236}">
                  <a16:creationId xmlns:a16="http://schemas.microsoft.com/office/drawing/2014/main" id="{647AC466-7BF3-3480-51EF-5FC9F4233DBE}"/>
                </a:ext>
              </a:extLst>
            </p:cNvPr>
            <p:cNvSpPr>
              <a:spLocks noChangeShapeType="1"/>
            </p:cNvSpPr>
            <p:nvPr/>
          </p:nvSpPr>
          <p:spPr bwMode="auto">
            <a:xfrm>
              <a:off x="7742796"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2" name="Line 81">
              <a:extLst>
                <a:ext uri="{FF2B5EF4-FFF2-40B4-BE49-F238E27FC236}">
                  <a16:creationId xmlns:a16="http://schemas.microsoft.com/office/drawing/2014/main" id="{02833546-7663-D230-1DED-1B124D934B18}"/>
                </a:ext>
              </a:extLst>
            </p:cNvPr>
            <p:cNvSpPr>
              <a:spLocks noChangeShapeType="1"/>
            </p:cNvSpPr>
            <p:nvPr/>
          </p:nvSpPr>
          <p:spPr bwMode="auto">
            <a:xfrm>
              <a:off x="777862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82">
              <a:extLst>
                <a:ext uri="{FF2B5EF4-FFF2-40B4-BE49-F238E27FC236}">
                  <a16:creationId xmlns:a16="http://schemas.microsoft.com/office/drawing/2014/main" id="{8E09B1AF-5DAA-102A-1D19-59437E097B85}"/>
                </a:ext>
              </a:extLst>
            </p:cNvPr>
            <p:cNvSpPr>
              <a:spLocks noChangeShapeType="1"/>
            </p:cNvSpPr>
            <p:nvPr/>
          </p:nvSpPr>
          <p:spPr bwMode="auto">
            <a:xfrm>
              <a:off x="7812215"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83">
              <a:extLst>
                <a:ext uri="{FF2B5EF4-FFF2-40B4-BE49-F238E27FC236}">
                  <a16:creationId xmlns:a16="http://schemas.microsoft.com/office/drawing/2014/main" id="{3D9F0179-1588-55B6-C67B-48B0D7D813A6}"/>
                </a:ext>
              </a:extLst>
            </p:cNvPr>
            <p:cNvSpPr>
              <a:spLocks noChangeShapeType="1"/>
            </p:cNvSpPr>
            <p:nvPr/>
          </p:nvSpPr>
          <p:spPr bwMode="auto">
            <a:xfrm>
              <a:off x="7846924" y="2995601"/>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5" name="Line 84">
              <a:extLst>
                <a:ext uri="{FF2B5EF4-FFF2-40B4-BE49-F238E27FC236}">
                  <a16:creationId xmlns:a16="http://schemas.microsoft.com/office/drawing/2014/main" id="{4E038042-3D79-C063-A8A8-2D0E76ACEFA3}"/>
                </a:ext>
              </a:extLst>
            </p:cNvPr>
            <p:cNvSpPr>
              <a:spLocks noChangeShapeType="1"/>
            </p:cNvSpPr>
            <p:nvPr/>
          </p:nvSpPr>
          <p:spPr bwMode="auto">
            <a:xfrm flipH="1">
              <a:off x="7882753"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6" name="Line 85">
              <a:extLst>
                <a:ext uri="{FF2B5EF4-FFF2-40B4-BE49-F238E27FC236}">
                  <a16:creationId xmlns:a16="http://schemas.microsoft.com/office/drawing/2014/main" id="{F7F5D12D-B7DE-13D5-DE88-61C904F0CD87}"/>
                </a:ext>
              </a:extLst>
            </p:cNvPr>
            <p:cNvSpPr>
              <a:spLocks noChangeShapeType="1"/>
            </p:cNvSpPr>
            <p:nvPr/>
          </p:nvSpPr>
          <p:spPr bwMode="auto">
            <a:xfrm flipH="1">
              <a:off x="7882753"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7" name="Line 86">
              <a:extLst>
                <a:ext uri="{FF2B5EF4-FFF2-40B4-BE49-F238E27FC236}">
                  <a16:creationId xmlns:a16="http://schemas.microsoft.com/office/drawing/2014/main" id="{E699DC54-BF43-16BD-C86E-83B384304981}"/>
                </a:ext>
              </a:extLst>
            </p:cNvPr>
            <p:cNvSpPr>
              <a:spLocks noChangeShapeType="1"/>
            </p:cNvSpPr>
            <p:nvPr/>
          </p:nvSpPr>
          <p:spPr bwMode="auto">
            <a:xfrm flipH="1">
              <a:off x="7882753"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8" name="Line 87">
              <a:extLst>
                <a:ext uri="{FF2B5EF4-FFF2-40B4-BE49-F238E27FC236}">
                  <a16:creationId xmlns:a16="http://schemas.microsoft.com/office/drawing/2014/main" id="{CEB9DCBE-4AE8-A706-9760-F293EABAB7FB}"/>
                </a:ext>
              </a:extLst>
            </p:cNvPr>
            <p:cNvSpPr>
              <a:spLocks noChangeShapeType="1"/>
            </p:cNvSpPr>
            <p:nvPr/>
          </p:nvSpPr>
          <p:spPr bwMode="auto">
            <a:xfrm flipH="1">
              <a:off x="7882753"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88">
              <a:extLst>
                <a:ext uri="{FF2B5EF4-FFF2-40B4-BE49-F238E27FC236}">
                  <a16:creationId xmlns:a16="http://schemas.microsoft.com/office/drawing/2014/main" id="{15FE0F43-4B8C-DBB8-28FE-7BD557C4CE68}"/>
                </a:ext>
              </a:extLst>
            </p:cNvPr>
            <p:cNvSpPr>
              <a:spLocks noChangeShapeType="1"/>
            </p:cNvSpPr>
            <p:nvPr/>
          </p:nvSpPr>
          <p:spPr bwMode="auto">
            <a:xfrm flipH="1">
              <a:off x="7882753"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89">
              <a:extLst>
                <a:ext uri="{FF2B5EF4-FFF2-40B4-BE49-F238E27FC236}">
                  <a16:creationId xmlns:a16="http://schemas.microsoft.com/office/drawing/2014/main" id="{76EFDB07-CECF-1903-643C-2D72C71C788B}"/>
                </a:ext>
              </a:extLst>
            </p:cNvPr>
            <p:cNvSpPr>
              <a:spLocks noChangeShapeType="1"/>
            </p:cNvSpPr>
            <p:nvPr/>
          </p:nvSpPr>
          <p:spPr bwMode="auto">
            <a:xfrm flipH="1">
              <a:off x="7643146" y="3060542"/>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0">
              <a:extLst>
                <a:ext uri="{FF2B5EF4-FFF2-40B4-BE49-F238E27FC236}">
                  <a16:creationId xmlns:a16="http://schemas.microsoft.com/office/drawing/2014/main" id="{E520244D-86A5-0310-37BE-BB1A661C91CC}"/>
                </a:ext>
              </a:extLst>
            </p:cNvPr>
            <p:cNvSpPr>
              <a:spLocks noChangeShapeType="1"/>
            </p:cNvSpPr>
            <p:nvPr/>
          </p:nvSpPr>
          <p:spPr bwMode="auto">
            <a:xfrm flipH="1">
              <a:off x="7643146" y="309637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2" name="Line 91">
              <a:extLst>
                <a:ext uri="{FF2B5EF4-FFF2-40B4-BE49-F238E27FC236}">
                  <a16:creationId xmlns:a16="http://schemas.microsoft.com/office/drawing/2014/main" id="{B1F1A121-5E52-5085-9956-6B31C7510D28}"/>
                </a:ext>
              </a:extLst>
            </p:cNvPr>
            <p:cNvSpPr>
              <a:spLocks noChangeShapeType="1"/>
            </p:cNvSpPr>
            <p:nvPr/>
          </p:nvSpPr>
          <p:spPr bwMode="auto">
            <a:xfrm flipH="1">
              <a:off x="7643146" y="3129961"/>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3" name="Line 92">
              <a:extLst>
                <a:ext uri="{FF2B5EF4-FFF2-40B4-BE49-F238E27FC236}">
                  <a16:creationId xmlns:a16="http://schemas.microsoft.com/office/drawing/2014/main" id="{BC916D82-B59D-7A99-52E6-123A80D4DC53}"/>
                </a:ext>
              </a:extLst>
            </p:cNvPr>
            <p:cNvSpPr>
              <a:spLocks noChangeShapeType="1"/>
            </p:cNvSpPr>
            <p:nvPr/>
          </p:nvSpPr>
          <p:spPr bwMode="auto">
            <a:xfrm flipH="1">
              <a:off x="7643146" y="316467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4" name="Line 93">
              <a:extLst>
                <a:ext uri="{FF2B5EF4-FFF2-40B4-BE49-F238E27FC236}">
                  <a16:creationId xmlns:a16="http://schemas.microsoft.com/office/drawing/2014/main" id="{F6942340-0E60-B3C0-1494-129E804A4685}"/>
                </a:ext>
              </a:extLst>
            </p:cNvPr>
            <p:cNvSpPr>
              <a:spLocks noChangeShapeType="1"/>
            </p:cNvSpPr>
            <p:nvPr/>
          </p:nvSpPr>
          <p:spPr bwMode="auto">
            <a:xfrm flipH="1">
              <a:off x="7643146" y="3200500"/>
              <a:ext cx="31351" cy="0"/>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5" name="Line 94">
              <a:extLst>
                <a:ext uri="{FF2B5EF4-FFF2-40B4-BE49-F238E27FC236}">
                  <a16:creationId xmlns:a16="http://schemas.microsoft.com/office/drawing/2014/main" id="{7E35FC17-EDEF-0958-FBBC-09BAEF3F6158}"/>
                </a:ext>
              </a:extLst>
            </p:cNvPr>
            <p:cNvSpPr>
              <a:spLocks noChangeShapeType="1"/>
            </p:cNvSpPr>
            <p:nvPr/>
          </p:nvSpPr>
          <p:spPr bwMode="auto">
            <a:xfrm>
              <a:off x="770920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6" name="Line 95">
              <a:extLst>
                <a:ext uri="{FF2B5EF4-FFF2-40B4-BE49-F238E27FC236}">
                  <a16:creationId xmlns:a16="http://schemas.microsoft.com/office/drawing/2014/main" id="{F4550FE9-93FE-CB78-0826-9457853A5830}"/>
                </a:ext>
              </a:extLst>
            </p:cNvPr>
            <p:cNvSpPr>
              <a:spLocks noChangeShapeType="1"/>
            </p:cNvSpPr>
            <p:nvPr/>
          </p:nvSpPr>
          <p:spPr bwMode="auto">
            <a:xfrm>
              <a:off x="7742796"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96">
              <a:extLst>
                <a:ext uri="{FF2B5EF4-FFF2-40B4-BE49-F238E27FC236}">
                  <a16:creationId xmlns:a16="http://schemas.microsoft.com/office/drawing/2014/main" id="{0BD4EE91-F469-C55A-F6B6-E97BBDCABA36}"/>
                </a:ext>
              </a:extLst>
            </p:cNvPr>
            <p:cNvSpPr>
              <a:spLocks noChangeShapeType="1"/>
            </p:cNvSpPr>
            <p:nvPr/>
          </p:nvSpPr>
          <p:spPr bwMode="auto">
            <a:xfrm>
              <a:off x="777862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97">
              <a:extLst>
                <a:ext uri="{FF2B5EF4-FFF2-40B4-BE49-F238E27FC236}">
                  <a16:creationId xmlns:a16="http://schemas.microsoft.com/office/drawing/2014/main" id="{FDEE034E-7C73-D0DC-7E31-05647ACA0CB1}"/>
                </a:ext>
              </a:extLst>
            </p:cNvPr>
            <p:cNvSpPr>
              <a:spLocks noChangeShapeType="1"/>
            </p:cNvSpPr>
            <p:nvPr/>
          </p:nvSpPr>
          <p:spPr bwMode="auto">
            <a:xfrm>
              <a:off x="7812215"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98">
              <a:extLst>
                <a:ext uri="{FF2B5EF4-FFF2-40B4-BE49-F238E27FC236}">
                  <a16:creationId xmlns:a16="http://schemas.microsoft.com/office/drawing/2014/main" id="{EC0FA8DC-7479-1DB0-C049-F42DB0F952F9}"/>
                </a:ext>
              </a:extLst>
            </p:cNvPr>
            <p:cNvSpPr>
              <a:spLocks noChangeShapeType="1"/>
            </p:cNvSpPr>
            <p:nvPr/>
          </p:nvSpPr>
          <p:spPr bwMode="auto">
            <a:xfrm>
              <a:off x="7846924" y="3234089"/>
              <a:ext cx="0" cy="31351"/>
            </a:xfrm>
            <a:prstGeom prst="line">
              <a:avLst/>
            </a:prstGeom>
            <a:grp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70" name="TextBox 69">
            <a:extLst>
              <a:ext uri="{FF2B5EF4-FFF2-40B4-BE49-F238E27FC236}">
                <a16:creationId xmlns:a16="http://schemas.microsoft.com/office/drawing/2014/main" id="{ED1680E3-7924-9A55-D94C-4F587BAFFFF4}"/>
              </a:ext>
            </a:extLst>
          </p:cNvPr>
          <p:cNvSpPr txBox="1"/>
          <p:nvPr/>
        </p:nvSpPr>
        <p:spPr>
          <a:xfrm>
            <a:off x="5176460" y="5355489"/>
            <a:ext cx="1835124" cy="307777"/>
          </a:xfrm>
          <a:prstGeom prst="rect">
            <a:avLst/>
          </a:prstGeom>
          <a:noFill/>
        </p:spPr>
        <p:txBody>
          <a:bodyPr wrap="square">
            <a:spAutoFit/>
          </a:bodyPr>
          <a:lstStyle/>
          <a:p>
            <a:r>
              <a:rPr lang="en-US" sz="1400" dirty="0">
                <a:solidFill>
                  <a:schemeClr val="accent1"/>
                </a:solidFill>
                <a:latin typeface="+mj-lt"/>
              </a:rPr>
              <a:t>Compute per hour</a:t>
            </a:r>
          </a:p>
        </p:txBody>
      </p:sp>
      <p:sp>
        <p:nvSpPr>
          <p:cNvPr id="71" name="TextBox 70">
            <a:extLst>
              <a:ext uri="{FF2B5EF4-FFF2-40B4-BE49-F238E27FC236}">
                <a16:creationId xmlns:a16="http://schemas.microsoft.com/office/drawing/2014/main" id="{009D0927-6E2A-A01D-0143-DAFCA6349E9D}"/>
              </a:ext>
            </a:extLst>
          </p:cNvPr>
          <p:cNvSpPr txBox="1"/>
          <p:nvPr/>
        </p:nvSpPr>
        <p:spPr>
          <a:xfrm>
            <a:off x="5176460" y="5994900"/>
            <a:ext cx="1835124" cy="307777"/>
          </a:xfrm>
          <a:prstGeom prst="rect">
            <a:avLst/>
          </a:prstGeom>
          <a:noFill/>
        </p:spPr>
        <p:txBody>
          <a:bodyPr wrap="square">
            <a:spAutoFit/>
          </a:bodyPr>
          <a:lstStyle/>
          <a:p>
            <a:r>
              <a:rPr lang="en-US" sz="1400" dirty="0">
                <a:solidFill>
                  <a:schemeClr val="accent1"/>
                </a:solidFill>
                <a:latin typeface="+mj-lt"/>
              </a:rPr>
              <a:t>Storage per month</a:t>
            </a:r>
          </a:p>
        </p:txBody>
      </p:sp>
      <p:sp>
        <p:nvSpPr>
          <p:cNvPr id="72" name="TextBox 71">
            <a:extLst>
              <a:ext uri="{FF2B5EF4-FFF2-40B4-BE49-F238E27FC236}">
                <a16:creationId xmlns:a16="http://schemas.microsoft.com/office/drawing/2014/main" id="{E59FC453-B1C4-F41F-27E7-F9935707E931}"/>
              </a:ext>
            </a:extLst>
          </p:cNvPr>
          <p:cNvSpPr txBox="1"/>
          <p:nvPr/>
        </p:nvSpPr>
        <p:spPr>
          <a:xfrm>
            <a:off x="7526408" y="5305068"/>
            <a:ext cx="4870783" cy="363946"/>
          </a:xfrm>
          <a:prstGeom prst="rect">
            <a:avLst/>
          </a:prstGeom>
          <a:noFill/>
        </p:spPr>
        <p:txBody>
          <a:bodyPr wrap="square">
            <a:spAutoFit/>
          </a:bodyPr>
          <a:lstStyle/>
          <a:p>
            <a:r>
              <a:rPr lang="en-US" dirty="0">
                <a:latin typeface="+mj-lt"/>
              </a:rPr>
              <a:t>License, vCores, memory</a:t>
            </a:r>
          </a:p>
        </p:txBody>
      </p:sp>
      <p:sp>
        <p:nvSpPr>
          <p:cNvPr id="73" name="TextBox 72">
            <a:extLst>
              <a:ext uri="{FF2B5EF4-FFF2-40B4-BE49-F238E27FC236}">
                <a16:creationId xmlns:a16="http://schemas.microsoft.com/office/drawing/2014/main" id="{A1E7497A-C184-0359-8D7E-15B5A8830D37}"/>
              </a:ext>
            </a:extLst>
          </p:cNvPr>
          <p:cNvSpPr txBox="1"/>
          <p:nvPr/>
        </p:nvSpPr>
        <p:spPr>
          <a:xfrm>
            <a:off x="7545307" y="5948717"/>
            <a:ext cx="4870783" cy="363946"/>
          </a:xfrm>
          <a:prstGeom prst="rect">
            <a:avLst/>
          </a:prstGeom>
          <a:noFill/>
        </p:spPr>
        <p:txBody>
          <a:bodyPr wrap="square">
            <a:spAutoFit/>
          </a:bodyPr>
          <a:lstStyle/>
          <a:p>
            <a:r>
              <a:rPr lang="en-US" dirty="0">
                <a:latin typeface="+mj-lt"/>
              </a:rPr>
              <a:t>Data and Backups</a:t>
            </a:r>
          </a:p>
        </p:txBody>
      </p:sp>
      <p:sp>
        <p:nvSpPr>
          <p:cNvPr id="74" name="Rectangle 73">
            <a:extLst>
              <a:ext uri="{FF2B5EF4-FFF2-40B4-BE49-F238E27FC236}">
                <a16:creationId xmlns:a16="http://schemas.microsoft.com/office/drawing/2014/main" id="{13D6C687-B101-99CE-C410-EF1C3CB8EB8A}"/>
              </a:ext>
            </a:extLst>
          </p:cNvPr>
          <p:cNvSpPr/>
          <p:nvPr/>
        </p:nvSpPr>
        <p:spPr bwMode="auto">
          <a:xfrm>
            <a:off x="275157" y="5563862"/>
            <a:ext cx="3983692" cy="11375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in = free</a:t>
            </a:r>
          </a:p>
          <a:p>
            <a:pPr algn="l" defTabSz="932472" fontAlgn="base">
              <a:spcBef>
                <a:spcPct val="0"/>
              </a:spcBef>
              <a:spcAft>
                <a:spcPct val="0"/>
              </a:spcAft>
            </a:pPr>
            <a:r>
              <a:rPr lang="en-US" sz="2000" dirty="0">
                <a:solidFill>
                  <a:srgbClr val="FFFFFF"/>
                </a:solidFill>
                <a:latin typeface="+mj-lt"/>
                <a:ea typeface="Segoe UI" pitchFamily="34" charset="0"/>
                <a:cs typeface="Segoe UI" pitchFamily="34" charset="0"/>
              </a:rPr>
              <a:t>Data out per month per GB </a:t>
            </a:r>
            <a:r>
              <a:rPr lang="en-US" sz="1200" dirty="0">
                <a:solidFill>
                  <a:srgbClr val="FFFFFF"/>
                </a:solidFill>
                <a:latin typeface="+mj-lt"/>
                <a:ea typeface="Segoe UI" pitchFamily="34" charset="0"/>
                <a:cs typeface="Segoe UI" pitchFamily="34" charset="0"/>
              </a:rPr>
              <a:t>(outside region)</a:t>
            </a:r>
          </a:p>
        </p:txBody>
      </p:sp>
      <p:sp>
        <p:nvSpPr>
          <p:cNvPr id="4" name="TextBox 3">
            <a:extLst>
              <a:ext uri="{FF2B5EF4-FFF2-40B4-BE49-F238E27FC236}">
                <a16:creationId xmlns:a16="http://schemas.microsoft.com/office/drawing/2014/main" id="{1D43E222-F657-D79F-F040-02B4BDCEE167}"/>
              </a:ext>
            </a:extLst>
          </p:cNvPr>
          <p:cNvSpPr txBox="1"/>
          <p:nvPr/>
        </p:nvSpPr>
        <p:spPr>
          <a:xfrm>
            <a:off x="64332" y="1325207"/>
            <a:ext cx="4472448" cy="1231106"/>
          </a:xfrm>
          <a:prstGeom prst="rect">
            <a:avLst/>
          </a:prstGeom>
          <a:noFill/>
        </p:spPr>
        <p:txBody>
          <a:bodyPr wrap="square" lIns="0" tIns="0" rIns="0" bIns="0" rtlCol="0">
            <a:spAutoFit/>
          </a:bodyPr>
          <a:lstStyle/>
          <a:p>
            <a:pPr algn="ctr"/>
            <a:r>
              <a:rPr lang="en-US" sz="2000" dirty="0">
                <a:solidFill>
                  <a:schemeClr val="accent1"/>
                </a:solidFill>
              </a:rPr>
              <a:t>Free trials</a:t>
            </a:r>
          </a:p>
          <a:p>
            <a:pPr algn="ctr"/>
            <a:r>
              <a:rPr lang="en-US" sz="2000" dirty="0">
                <a:solidFill>
                  <a:schemeClr val="accent1"/>
                </a:solidFill>
              </a:rPr>
              <a:t>Azure Dev/Test</a:t>
            </a:r>
          </a:p>
          <a:p>
            <a:pPr algn="ctr"/>
            <a:r>
              <a:rPr lang="en-US" sz="2000" dirty="0">
                <a:solidFill>
                  <a:schemeClr val="accent1"/>
                </a:solidFill>
              </a:rPr>
              <a:t>Reservations</a:t>
            </a:r>
          </a:p>
          <a:p>
            <a:pPr algn="ctr"/>
            <a:r>
              <a:rPr lang="en-US" sz="2000" dirty="0">
                <a:solidFill>
                  <a:schemeClr val="accent1"/>
                </a:solidFill>
              </a:rPr>
              <a:t>Azure Hybrid Benefit</a:t>
            </a:r>
          </a:p>
        </p:txBody>
      </p:sp>
      <p:pic>
        <p:nvPicPr>
          <p:cNvPr id="8" name="Picture 2" descr="Tips Icon Transparent Background | PNG Play">
            <a:extLst>
              <a:ext uri="{FF2B5EF4-FFF2-40B4-BE49-F238E27FC236}">
                <a16:creationId xmlns:a16="http://schemas.microsoft.com/office/drawing/2014/main" id="{6DA106A0-EA2C-0051-E645-15758D02C44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0809" y="1663062"/>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1197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10"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fade">
                                      <p:cBhvr>
                                        <p:cTn id="45" dur="500"/>
                                        <p:tgtEl>
                                          <p:spTgt spid="47"/>
                                        </p:tgtEl>
                                      </p:cBhvr>
                                    </p:animEffect>
                                  </p:childTnLst>
                                </p:cTn>
                              </p:par>
                              <p:par>
                                <p:cTn id="46" presetID="10" presetClass="entr" presetSubtype="0" fill="hold" nodeType="with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fade">
                                      <p:cBhvr>
                                        <p:cTn id="48" dur="500"/>
                                        <p:tgtEl>
                                          <p:spTgt spid="4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1"/>
                                        </p:tgtEl>
                                        <p:attrNameLst>
                                          <p:attrName>style.visibility</p:attrName>
                                        </p:attrNameLst>
                                      </p:cBhvr>
                                      <p:to>
                                        <p:strVal val="visible"/>
                                      </p:to>
                                    </p:set>
                                    <p:animEffect transition="in" filter="fade">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fade">
                                      <p:cBhvr>
                                        <p:cTn id="57" dur="500"/>
                                        <p:tgtEl>
                                          <p:spTgt spid="7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3"/>
                                        </p:tgtEl>
                                        <p:attrNameLst>
                                          <p:attrName>style.visibility</p:attrName>
                                        </p:attrNameLst>
                                      </p:cBhvr>
                                      <p:to>
                                        <p:strVal val="visible"/>
                                      </p:to>
                                    </p:set>
                                    <p:animEffect transition="in" filter="fade">
                                      <p:cBhvr>
                                        <p:cTn id="60" dur="500"/>
                                        <p:tgtEl>
                                          <p:spTgt spid="73"/>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4"/>
                                        </p:tgtEl>
                                        <p:attrNameLst>
                                          <p:attrName>style.visibility</p:attrName>
                                        </p:attrNameLst>
                                      </p:cBhvr>
                                      <p:to>
                                        <p:strVal val="visible"/>
                                      </p:to>
                                    </p:set>
                                    <p:animEffect transition="in" filter="fade">
                                      <p:cBhvr>
                                        <p:cTn id="65" dur="500"/>
                                        <p:tgtEl>
                                          <p:spTgt spid="7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par>
                                <p:cTn id="71" presetID="10" presetClass="entr" presetSubtype="0" fill="hold" nodeType="with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fade">
                                      <p:cBhvr>
                                        <p:cTn id="7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43" grpId="0"/>
      <p:bldP spid="44" grpId="0"/>
      <p:bldP spid="45" grpId="0"/>
      <p:bldP spid="46" grpId="0"/>
      <p:bldP spid="70" grpId="0"/>
      <p:bldP spid="71" grpId="0"/>
      <p:bldP spid="72" grpId="0"/>
      <p:bldP spid="73" grpId="0"/>
      <p:bldP spid="74" grpId="0" animBg="1"/>
      <p:bldP spid="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562A5-8C9F-8ABE-1573-03CD60A3D1C4}"/>
              </a:ext>
            </a:extLst>
          </p:cNvPr>
          <p:cNvSpPr>
            <a:spLocks noGrp="1"/>
          </p:cNvSpPr>
          <p:nvPr>
            <p:ph type="title"/>
          </p:nvPr>
        </p:nvSpPr>
        <p:spPr>
          <a:xfrm>
            <a:off x="586740" y="161866"/>
            <a:ext cx="11018520" cy="553998"/>
          </a:xfrm>
        </p:spPr>
        <p:txBody>
          <a:bodyPr/>
          <a:lstStyle/>
          <a:p>
            <a:r>
              <a:rPr lang="en-US" dirty="0"/>
              <a:t>Serverless</a:t>
            </a:r>
          </a:p>
        </p:txBody>
      </p:sp>
      <p:pic>
        <p:nvPicPr>
          <p:cNvPr id="4" name="Graphic 3" descr="Robot">
            <a:extLst>
              <a:ext uri="{FF2B5EF4-FFF2-40B4-BE49-F238E27FC236}">
                <a16:creationId xmlns:a16="http://schemas.microsoft.com/office/drawing/2014/main" id="{4CA1B290-6211-11F1-5814-5837FDAD69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2566" y="4954865"/>
            <a:ext cx="914400" cy="914400"/>
          </a:xfrm>
          <a:prstGeom prst="rect">
            <a:avLst/>
          </a:prstGeom>
        </p:spPr>
      </p:pic>
      <p:pic>
        <p:nvPicPr>
          <p:cNvPr id="5" name="Graphic 4" descr="Gauge">
            <a:extLst>
              <a:ext uri="{FF2B5EF4-FFF2-40B4-BE49-F238E27FC236}">
                <a16:creationId xmlns:a16="http://schemas.microsoft.com/office/drawing/2014/main" id="{BE1AD36E-7288-9938-91D9-6C9D92C55E4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6510" y="1015003"/>
            <a:ext cx="914400" cy="914400"/>
          </a:xfrm>
          <a:prstGeom prst="rect">
            <a:avLst/>
          </a:prstGeom>
        </p:spPr>
      </p:pic>
      <p:pic>
        <p:nvPicPr>
          <p:cNvPr id="6" name="Graphic 5" descr="Coins">
            <a:extLst>
              <a:ext uri="{FF2B5EF4-FFF2-40B4-BE49-F238E27FC236}">
                <a16:creationId xmlns:a16="http://schemas.microsoft.com/office/drawing/2014/main" id="{1D54140D-43E8-1EE7-080A-648B0026211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3363" y="2373510"/>
            <a:ext cx="914400" cy="914400"/>
          </a:xfrm>
          <a:prstGeom prst="rect">
            <a:avLst/>
          </a:prstGeom>
        </p:spPr>
      </p:pic>
      <p:sp>
        <p:nvSpPr>
          <p:cNvPr id="7" name="TextBox 6">
            <a:extLst>
              <a:ext uri="{FF2B5EF4-FFF2-40B4-BE49-F238E27FC236}">
                <a16:creationId xmlns:a16="http://schemas.microsoft.com/office/drawing/2014/main" id="{CFA9D984-A607-BF19-6E47-27E651CB1F3E}"/>
              </a:ext>
            </a:extLst>
          </p:cNvPr>
          <p:cNvSpPr txBox="1"/>
          <p:nvPr/>
        </p:nvSpPr>
        <p:spPr>
          <a:xfrm>
            <a:off x="2075948" y="4910128"/>
            <a:ext cx="204414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Management</a:t>
            </a:r>
          </a:p>
        </p:txBody>
      </p:sp>
      <p:sp>
        <p:nvSpPr>
          <p:cNvPr id="8" name="TextBox 7">
            <a:extLst>
              <a:ext uri="{FF2B5EF4-FFF2-40B4-BE49-F238E27FC236}">
                <a16:creationId xmlns:a16="http://schemas.microsoft.com/office/drawing/2014/main" id="{1D94EF82-559D-1C78-E395-F144620DB405}"/>
              </a:ext>
            </a:extLst>
          </p:cNvPr>
          <p:cNvSpPr txBox="1"/>
          <p:nvPr/>
        </p:nvSpPr>
        <p:spPr>
          <a:xfrm>
            <a:off x="2075949" y="5334713"/>
            <a:ext cx="4318066"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Fully managed PaaS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HA, backups, automatic updates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Built-in: AI for added perf opt. &amp; security</a:t>
            </a:r>
          </a:p>
        </p:txBody>
      </p:sp>
      <p:sp>
        <p:nvSpPr>
          <p:cNvPr id="9" name="TextBox 8">
            <a:extLst>
              <a:ext uri="{FF2B5EF4-FFF2-40B4-BE49-F238E27FC236}">
                <a16:creationId xmlns:a16="http://schemas.microsoft.com/office/drawing/2014/main" id="{EBD93A7D-8DC9-5409-CBEA-80DA2681A76D}"/>
              </a:ext>
            </a:extLst>
          </p:cNvPr>
          <p:cNvSpPr txBox="1"/>
          <p:nvPr/>
        </p:nvSpPr>
        <p:spPr>
          <a:xfrm>
            <a:off x="2106745" y="1059508"/>
            <a:ext cx="118333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Scaling</a:t>
            </a:r>
          </a:p>
        </p:txBody>
      </p:sp>
      <p:sp>
        <p:nvSpPr>
          <p:cNvPr id="10" name="TextBox 9">
            <a:extLst>
              <a:ext uri="{FF2B5EF4-FFF2-40B4-BE49-F238E27FC236}">
                <a16:creationId xmlns:a16="http://schemas.microsoft.com/office/drawing/2014/main" id="{22BE777A-BCAA-C9DC-9056-76234233761E}"/>
              </a:ext>
            </a:extLst>
          </p:cNvPr>
          <p:cNvSpPr txBox="1"/>
          <p:nvPr/>
        </p:nvSpPr>
        <p:spPr>
          <a:xfrm>
            <a:off x="2106744" y="1467888"/>
            <a:ext cx="4238865"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ea typeface="+mn-ea"/>
                <a:cs typeface="+mn-cs"/>
              </a:rPr>
              <a:t>Auto-scale &amp; auto-pause/resume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Min-max vcores (and memory)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ea typeface="+mn-ea"/>
                <a:cs typeface="+mn-cs"/>
              </a:rPr>
              <a:t>Auto-pause delay (inactive period)</a:t>
            </a:r>
          </a:p>
        </p:txBody>
      </p:sp>
      <p:sp>
        <p:nvSpPr>
          <p:cNvPr id="11" name="TextBox 10">
            <a:extLst>
              <a:ext uri="{FF2B5EF4-FFF2-40B4-BE49-F238E27FC236}">
                <a16:creationId xmlns:a16="http://schemas.microsoft.com/office/drawing/2014/main" id="{45A47E87-2BD8-D568-8D17-09328FCE4CA4}"/>
              </a:ext>
            </a:extLst>
          </p:cNvPr>
          <p:cNvSpPr txBox="1"/>
          <p:nvPr/>
        </p:nvSpPr>
        <p:spPr>
          <a:xfrm>
            <a:off x="2106745" y="2298464"/>
            <a:ext cx="105670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Billing</a:t>
            </a:r>
          </a:p>
        </p:txBody>
      </p:sp>
      <p:sp>
        <p:nvSpPr>
          <p:cNvPr id="12" name="TextBox 11">
            <a:extLst>
              <a:ext uri="{FF2B5EF4-FFF2-40B4-BE49-F238E27FC236}">
                <a16:creationId xmlns:a16="http://schemas.microsoft.com/office/drawing/2014/main" id="{1B28FD6F-5B23-CB11-AD43-BE60DE1AE38C}"/>
              </a:ext>
            </a:extLst>
          </p:cNvPr>
          <p:cNvSpPr txBox="1"/>
          <p:nvPr/>
        </p:nvSpPr>
        <p:spPr>
          <a:xfrm>
            <a:off x="2106745" y="2693864"/>
            <a:ext cx="4438273"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Pay for compute used per second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Billing based on CPU and memory used</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Only storage billed when paused</a:t>
            </a:r>
          </a:p>
        </p:txBody>
      </p:sp>
      <p:pic>
        <p:nvPicPr>
          <p:cNvPr id="18" name="Picture 17">
            <a:extLst>
              <a:ext uri="{FF2B5EF4-FFF2-40B4-BE49-F238E27FC236}">
                <a16:creationId xmlns:a16="http://schemas.microsoft.com/office/drawing/2014/main" id="{9483B151-D6AC-85EC-0761-308D7840F07D}"/>
              </a:ext>
            </a:extLst>
          </p:cNvPr>
          <p:cNvPicPr>
            <a:picLocks noChangeAspect="1"/>
          </p:cNvPicPr>
          <p:nvPr/>
        </p:nvPicPr>
        <p:blipFill>
          <a:blip r:embed="rId8"/>
          <a:stretch>
            <a:fillRect/>
          </a:stretch>
        </p:blipFill>
        <p:spPr>
          <a:xfrm>
            <a:off x="6992290" y="490796"/>
            <a:ext cx="4419983" cy="2682472"/>
          </a:xfrm>
          <a:prstGeom prst="rect">
            <a:avLst/>
          </a:prstGeom>
        </p:spPr>
      </p:pic>
      <p:pic>
        <p:nvPicPr>
          <p:cNvPr id="19" name="Picture 18">
            <a:extLst>
              <a:ext uri="{FF2B5EF4-FFF2-40B4-BE49-F238E27FC236}">
                <a16:creationId xmlns:a16="http://schemas.microsoft.com/office/drawing/2014/main" id="{DCA2C289-ACCE-0A02-9989-3B78E4A165B6}"/>
              </a:ext>
            </a:extLst>
          </p:cNvPr>
          <p:cNvPicPr>
            <a:picLocks noChangeAspect="1"/>
          </p:cNvPicPr>
          <p:nvPr/>
        </p:nvPicPr>
        <p:blipFill>
          <a:blip r:embed="rId9"/>
          <a:stretch>
            <a:fillRect/>
          </a:stretch>
        </p:blipFill>
        <p:spPr>
          <a:xfrm>
            <a:off x="6974000" y="490796"/>
            <a:ext cx="4438273" cy="2694666"/>
          </a:xfrm>
          <a:prstGeom prst="rect">
            <a:avLst/>
          </a:prstGeom>
        </p:spPr>
      </p:pic>
      <p:pic>
        <p:nvPicPr>
          <p:cNvPr id="20" name="Graphic 19" descr="Heartbeat">
            <a:extLst>
              <a:ext uri="{FF2B5EF4-FFF2-40B4-BE49-F238E27FC236}">
                <a16:creationId xmlns:a16="http://schemas.microsoft.com/office/drawing/2014/main" id="{DE3B3B8C-4A5F-9483-4732-3AC75FBE081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7083" y="3560872"/>
            <a:ext cx="914400" cy="914400"/>
          </a:xfrm>
          <a:prstGeom prst="rect">
            <a:avLst/>
          </a:prstGeom>
        </p:spPr>
      </p:pic>
      <p:sp>
        <p:nvSpPr>
          <p:cNvPr id="21" name="TextBox 20">
            <a:extLst>
              <a:ext uri="{FF2B5EF4-FFF2-40B4-BE49-F238E27FC236}">
                <a16:creationId xmlns:a16="http://schemas.microsoft.com/office/drawing/2014/main" id="{3FD60A5F-2592-7656-B290-B2263CC38E79}"/>
              </a:ext>
            </a:extLst>
          </p:cNvPr>
          <p:cNvSpPr txBox="1"/>
          <p:nvPr/>
        </p:nvSpPr>
        <p:spPr>
          <a:xfrm>
            <a:off x="2075948" y="3571530"/>
            <a:ext cx="214776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chemeClr val="accent1"/>
                </a:solidFill>
                <a:effectLst/>
                <a:uLnTx/>
                <a:uFillTx/>
                <a:latin typeface="+mj-lt"/>
                <a:ea typeface="+mn-ea"/>
                <a:cs typeface="+mn-cs"/>
              </a:rPr>
              <a:t>Usage pattern</a:t>
            </a:r>
          </a:p>
        </p:txBody>
      </p:sp>
      <p:sp>
        <p:nvSpPr>
          <p:cNvPr id="22" name="TextBox 21">
            <a:extLst>
              <a:ext uri="{FF2B5EF4-FFF2-40B4-BE49-F238E27FC236}">
                <a16:creationId xmlns:a16="http://schemas.microsoft.com/office/drawing/2014/main" id="{F240A712-3F7B-A0B3-89B8-D3A957436448}"/>
              </a:ext>
            </a:extLst>
          </p:cNvPr>
          <p:cNvSpPr txBox="1"/>
          <p:nvPr/>
        </p:nvSpPr>
        <p:spPr>
          <a:xfrm>
            <a:off x="2075948" y="4061995"/>
            <a:ext cx="4005504" cy="830997"/>
          </a:xfrm>
          <a:prstGeom prst="rect">
            <a:avLst/>
          </a:prstGeom>
          <a:noFill/>
        </p:spPr>
        <p:txBody>
          <a:bodyPr wrap="squar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Intermittent, unpredictable usage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New databases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Lower avg compute utilization over time</a:t>
            </a:r>
          </a:p>
        </p:txBody>
      </p:sp>
      <p:sp>
        <p:nvSpPr>
          <p:cNvPr id="24" name="TextBox 23">
            <a:extLst>
              <a:ext uri="{FF2B5EF4-FFF2-40B4-BE49-F238E27FC236}">
                <a16:creationId xmlns:a16="http://schemas.microsoft.com/office/drawing/2014/main" id="{878375D5-ABB3-FB4A-A68F-7BDD4B43AA32}"/>
              </a:ext>
            </a:extLst>
          </p:cNvPr>
          <p:cNvSpPr txBox="1"/>
          <p:nvPr/>
        </p:nvSpPr>
        <p:spPr>
          <a:xfrm>
            <a:off x="6639204" y="4426772"/>
            <a:ext cx="5552796" cy="1815882"/>
          </a:xfrm>
          <a:prstGeom prst="rect">
            <a:avLst/>
          </a:prstGeom>
          <a:noFill/>
        </p:spPr>
        <p:txBody>
          <a:bodyPr wrap="square">
            <a:spAutoFit/>
          </a:bodyPr>
          <a:lstStyle/>
          <a:p>
            <a:pPr rtl="0" fontAlgn="ctr">
              <a:spcBef>
                <a:spcPts val="0"/>
              </a:spcBef>
              <a:spcAft>
                <a:spcPts val="0"/>
              </a:spcAft>
            </a:pPr>
            <a:r>
              <a:rPr lang="en-US" sz="1600" dirty="0">
                <a:solidFill>
                  <a:schemeClr val="accent1"/>
                </a:solidFill>
                <a:latin typeface="+mj-lt"/>
              </a:rPr>
              <a:t>Auto scale (0.5 – 80 vCores)</a:t>
            </a:r>
          </a:p>
          <a:p>
            <a:pPr rtl="0" fontAlgn="ctr">
              <a:spcBef>
                <a:spcPts val="0"/>
              </a:spcBef>
              <a:spcAft>
                <a:spcPts val="0"/>
              </a:spcAft>
            </a:pPr>
            <a:r>
              <a:rPr lang="en-US" sz="1600" dirty="0">
                <a:solidFill>
                  <a:schemeClr val="accent1"/>
                </a:solidFill>
                <a:latin typeface="+mj-lt"/>
              </a:rPr>
              <a:t>Independent Auto Scale for HS named replicas</a:t>
            </a:r>
          </a:p>
          <a:p>
            <a:pPr rtl="0" fontAlgn="ctr">
              <a:spcBef>
                <a:spcPts val="0"/>
              </a:spcBef>
              <a:spcAft>
                <a:spcPts val="0"/>
              </a:spcAft>
            </a:pPr>
            <a:r>
              <a:rPr lang="en-US" sz="1600" dirty="0">
                <a:solidFill>
                  <a:schemeClr val="accent1"/>
                </a:solidFill>
                <a:latin typeface="+mj-lt"/>
              </a:rPr>
              <a:t>Auto pause (1 hour – 7 days) and resume only in GP tier</a:t>
            </a:r>
          </a:p>
          <a:p>
            <a:pPr rtl="0" fontAlgn="ctr">
              <a:spcBef>
                <a:spcPts val="0"/>
              </a:spcBef>
              <a:spcAft>
                <a:spcPts val="0"/>
              </a:spcAft>
            </a:pPr>
            <a:r>
              <a:rPr lang="en-US" sz="1600" dirty="0">
                <a:solidFill>
                  <a:schemeClr val="accent1"/>
                </a:solidFill>
                <a:latin typeface="+mj-lt"/>
              </a:rPr>
              <a:t>Many operations can cause resume</a:t>
            </a:r>
          </a:p>
          <a:p>
            <a:pPr rtl="0" fontAlgn="ctr">
              <a:spcBef>
                <a:spcPts val="0"/>
              </a:spcBef>
              <a:spcAft>
                <a:spcPts val="0"/>
              </a:spcAft>
            </a:pPr>
            <a:r>
              <a:rPr lang="en-US" sz="1600" dirty="0">
                <a:solidFill>
                  <a:schemeClr val="accent1"/>
                </a:solidFill>
                <a:latin typeface="+mj-lt"/>
              </a:rPr>
              <a:t>Cache reclamation</a:t>
            </a:r>
          </a:p>
          <a:p>
            <a:pPr rtl="0" fontAlgn="ctr">
              <a:spcBef>
                <a:spcPts val="0"/>
              </a:spcBef>
              <a:spcAft>
                <a:spcPts val="0"/>
              </a:spcAft>
            </a:pPr>
            <a:r>
              <a:rPr lang="en-US" sz="1600" dirty="0">
                <a:solidFill>
                  <a:schemeClr val="accent1"/>
                </a:solidFill>
                <a:latin typeface="+mj-lt"/>
              </a:rPr>
              <a:t>May not be the least expensive for consistent usage</a:t>
            </a:r>
          </a:p>
          <a:p>
            <a:pPr rtl="0" fontAlgn="ctr">
              <a:spcBef>
                <a:spcPts val="0"/>
              </a:spcBef>
              <a:spcAft>
                <a:spcPts val="0"/>
              </a:spcAft>
            </a:pPr>
            <a:r>
              <a:rPr lang="en-US" sz="1600" dirty="0">
                <a:solidFill>
                  <a:schemeClr val="accent1"/>
                </a:solidFill>
                <a:latin typeface="+mj-lt"/>
              </a:rPr>
              <a:t>Serverless limits on memory may be less</a:t>
            </a:r>
          </a:p>
        </p:txBody>
      </p:sp>
    </p:spTree>
    <p:extLst>
      <p:ext uri="{BB962C8B-B14F-4D97-AF65-F5344CB8AC3E}">
        <p14:creationId xmlns:p14="http://schemas.microsoft.com/office/powerpoint/2010/main" val="858009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562BA-03BD-6288-6967-F6DEBEC283CC}"/>
              </a:ext>
            </a:extLst>
          </p:cNvPr>
          <p:cNvSpPr>
            <a:spLocks noGrp="1"/>
          </p:cNvSpPr>
          <p:nvPr>
            <p:ph type="title"/>
          </p:nvPr>
        </p:nvSpPr>
        <p:spPr>
          <a:xfrm>
            <a:off x="590550" y="365125"/>
            <a:ext cx="11028363" cy="900113"/>
          </a:xfrm>
        </p:spPr>
        <p:txBody>
          <a:bodyPr>
            <a:noAutofit/>
          </a:bodyPr>
          <a:lstStyle/>
          <a:p>
            <a:r>
              <a:rPr lang="en-US" sz="3200" dirty="0"/>
              <a:t>Elastic Pools</a:t>
            </a:r>
            <a:br>
              <a:rPr lang="en-US" sz="3200" dirty="0"/>
            </a:br>
            <a:endParaRPr lang="en-US" sz="3200" dirty="0"/>
          </a:p>
        </p:txBody>
      </p:sp>
      <p:grpSp>
        <p:nvGrpSpPr>
          <p:cNvPr id="4" name="Group 3">
            <a:extLst>
              <a:ext uri="{FF2B5EF4-FFF2-40B4-BE49-F238E27FC236}">
                <a16:creationId xmlns:a16="http://schemas.microsoft.com/office/drawing/2014/main" id="{3DBBEFFD-BEF2-9446-F2E5-AD2EDD4F961C}"/>
              </a:ext>
            </a:extLst>
          </p:cNvPr>
          <p:cNvGrpSpPr/>
          <p:nvPr/>
        </p:nvGrpSpPr>
        <p:grpSpPr>
          <a:xfrm>
            <a:off x="7787094" y="2334533"/>
            <a:ext cx="2464363" cy="1470956"/>
            <a:chOff x="5954833" y="1267707"/>
            <a:chExt cx="1812428" cy="1081822"/>
          </a:xfrm>
        </p:grpSpPr>
        <p:sp>
          <p:nvSpPr>
            <p:cNvPr id="5" name="Can 18">
              <a:extLst>
                <a:ext uri="{FF2B5EF4-FFF2-40B4-BE49-F238E27FC236}">
                  <a16:creationId xmlns:a16="http://schemas.microsoft.com/office/drawing/2014/main" id="{E43FB954-31DA-2C09-CAB6-C693966706FE}"/>
                </a:ext>
              </a:extLst>
            </p:cNvPr>
            <p:cNvSpPr/>
            <p:nvPr/>
          </p:nvSpPr>
          <p:spPr>
            <a:xfrm>
              <a:off x="5954833"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6" name="Can 18">
              <a:extLst>
                <a:ext uri="{FF2B5EF4-FFF2-40B4-BE49-F238E27FC236}">
                  <a16:creationId xmlns:a16="http://schemas.microsoft.com/office/drawing/2014/main" id="{FD0E7775-D8AB-1A37-C9CC-69C812489BF9}"/>
                </a:ext>
              </a:extLst>
            </p:cNvPr>
            <p:cNvSpPr/>
            <p:nvPr/>
          </p:nvSpPr>
          <p:spPr>
            <a:xfrm>
              <a:off x="6419667"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7" name="Can 18">
              <a:extLst>
                <a:ext uri="{FF2B5EF4-FFF2-40B4-BE49-F238E27FC236}">
                  <a16:creationId xmlns:a16="http://schemas.microsoft.com/office/drawing/2014/main" id="{3A515836-1BA7-04CB-2D36-3C81F9FF07C8}"/>
                </a:ext>
              </a:extLst>
            </p:cNvPr>
            <p:cNvSpPr/>
            <p:nvPr/>
          </p:nvSpPr>
          <p:spPr>
            <a:xfrm>
              <a:off x="6887391"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8" name="Can 18">
              <a:extLst>
                <a:ext uri="{FF2B5EF4-FFF2-40B4-BE49-F238E27FC236}">
                  <a16:creationId xmlns:a16="http://schemas.microsoft.com/office/drawing/2014/main" id="{DF18B4BB-BEB4-2E40-9621-6FC32394D2EE}"/>
                </a:ext>
              </a:extLst>
            </p:cNvPr>
            <p:cNvSpPr/>
            <p:nvPr/>
          </p:nvSpPr>
          <p:spPr>
            <a:xfrm>
              <a:off x="7344660" y="1267707"/>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9" name="Can 18">
              <a:extLst>
                <a:ext uri="{FF2B5EF4-FFF2-40B4-BE49-F238E27FC236}">
                  <a16:creationId xmlns:a16="http://schemas.microsoft.com/office/drawing/2014/main" id="{19962512-9A5A-F6E0-C63E-696841C506CD}"/>
                </a:ext>
              </a:extLst>
            </p:cNvPr>
            <p:cNvSpPr/>
            <p:nvPr/>
          </p:nvSpPr>
          <p:spPr>
            <a:xfrm>
              <a:off x="5954833"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0" name="Can 18">
              <a:extLst>
                <a:ext uri="{FF2B5EF4-FFF2-40B4-BE49-F238E27FC236}">
                  <a16:creationId xmlns:a16="http://schemas.microsoft.com/office/drawing/2014/main" id="{6198391E-E384-0924-783B-7F243A5D12ED}"/>
                </a:ext>
              </a:extLst>
            </p:cNvPr>
            <p:cNvSpPr/>
            <p:nvPr/>
          </p:nvSpPr>
          <p:spPr>
            <a:xfrm>
              <a:off x="6419667"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1" name="Can 18">
              <a:extLst>
                <a:ext uri="{FF2B5EF4-FFF2-40B4-BE49-F238E27FC236}">
                  <a16:creationId xmlns:a16="http://schemas.microsoft.com/office/drawing/2014/main" id="{BEFCE217-99D8-4C26-2D74-22E1E21C05DA}"/>
                </a:ext>
              </a:extLst>
            </p:cNvPr>
            <p:cNvSpPr/>
            <p:nvPr/>
          </p:nvSpPr>
          <p:spPr>
            <a:xfrm>
              <a:off x="6887391"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sp>
          <p:nvSpPr>
            <p:cNvPr id="12" name="Can 18">
              <a:extLst>
                <a:ext uri="{FF2B5EF4-FFF2-40B4-BE49-F238E27FC236}">
                  <a16:creationId xmlns:a16="http://schemas.microsoft.com/office/drawing/2014/main" id="{87E3CB86-4384-B4C7-F463-4D18F1DD076C}"/>
                </a:ext>
              </a:extLst>
            </p:cNvPr>
            <p:cNvSpPr/>
            <p:nvPr/>
          </p:nvSpPr>
          <p:spPr>
            <a:xfrm>
              <a:off x="7344660" y="1829235"/>
              <a:ext cx="422601" cy="520294"/>
            </a:xfrm>
            <a:prstGeom prst="can">
              <a:avLst>
                <a:gd name="adj" fmla="val 31762"/>
              </a:avLst>
            </a:prstGeom>
            <a:solidFill>
              <a:srgbClr val="EDAC0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32454" rtl="0" eaLnBrk="1" fontAlgn="auto" latinLnBrk="0" hangingPunct="1">
                <a:lnSpc>
                  <a:spcPct val="100000"/>
                </a:lnSpc>
                <a:spcBef>
                  <a:spcPts val="0"/>
                </a:spcBef>
                <a:spcAft>
                  <a:spcPts val="0"/>
                </a:spcAft>
                <a:buClrTx/>
                <a:buSzTx/>
                <a:buFontTx/>
                <a:buNone/>
                <a:tabLst/>
                <a:defRPr/>
              </a:pPr>
              <a:endParaRPr kumimoji="0" lang="en-US" sz="1088" b="0" i="0" u="none" strike="noStrike" kern="1200" cap="none" spc="0" normalizeH="0" baseline="0" noProof="0" dirty="0">
                <a:ln>
                  <a:noFill/>
                </a:ln>
                <a:solidFill>
                  <a:srgbClr val="D83B01">
                    <a:lumMod val="50000"/>
                  </a:srgbClr>
                </a:solidFill>
                <a:effectLst/>
                <a:uLnTx/>
                <a:uFillTx/>
                <a:latin typeface="Segoe UI"/>
                <a:ea typeface="+mn-ea"/>
                <a:cs typeface="+mn-cs"/>
              </a:endParaRPr>
            </a:p>
          </p:txBody>
        </p:sp>
      </p:grpSp>
      <p:sp>
        <p:nvSpPr>
          <p:cNvPr id="13" name="Can 25">
            <a:extLst>
              <a:ext uri="{FF2B5EF4-FFF2-40B4-BE49-F238E27FC236}">
                <a16:creationId xmlns:a16="http://schemas.microsoft.com/office/drawing/2014/main" id="{D7187905-21E0-E2CE-6058-AE9F382E11EA}"/>
              </a:ext>
            </a:extLst>
          </p:cNvPr>
          <p:cNvSpPr/>
          <p:nvPr/>
        </p:nvSpPr>
        <p:spPr bwMode="auto">
          <a:xfrm>
            <a:off x="7433489" y="2125856"/>
            <a:ext cx="3136010" cy="1986671"/>
          </a:xfrm>
          <a:prstGeom prst="cube">
            <a:avLst/>
          </a:prstGeom>
          <a:solidFill>
            <a:srgbClr val="B1D4FF">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Rectangle 13">
            <a:extLst>
              <a:ext uri="{FF2B5EF4-FFF2-40B4-BE49-F238E27FC236}">
                <a16:creationId xmlns:a16="http://schemas.microsoft.com/office/drawing/2014/main" id="{2C2BBE22-E3DB-5D0B-13EE-8E26D1C07091}"/>
              </a:ext>
            </a:extLst>
          </p:cNvPr>
          <p:cNvSpPr/>
          <p:nvPr/>
        </p:nvSpPr>
        <p:spPr bwMode="auto">
          <a:xfrm>
            <a:off x="1136779" y="4889168"/>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Individually unpredictable workloads</a:t>
            </a:r>
          </a:p>
        </p:txBody>
      </p:sp>
      <p:grpSp>
        <p:nvGrpSpPr>
          <p:cNvPr id="15" name="Group 14">
            <a:extLst>
              <a:ext uri="{FF2B5EF4-FFF2-40B4-BE49-F238E27FC236}">
                <a16:creationId xmlns:a16="http://schemas.microsoft.com/office/drawing/2014/main" id="{F0B9C4AC-7542-B6C1-A2F2-EDB7E777A21B}"/>
              </a:ext>
            </a:extLst>
          </p:cNvPr>
          <p:cNvGrpSpPr/>
          <p:nvPr/>
        </p:nvGrpSpPr>
        <p:grpSpPr>
          <a:xfrm>
            <a:off x="1411483" y="2152917"/>
            <a:ext cx="874970" cy="1131417"/>
            <a:chOff x="8280704" y="2082786"/>
            <a:chExt cx="2475485" cy="1987208"/>
          </a:xfrm>
        </p:grpSpPr>
        <p:sp>
          <p:nvSpPr>
            <p:cNvPr id="16" name="Can 25">
              <a:extLst>
                <a:ext uri="{FF2B5EF4-FFF2-40B4-BE49-F238E27FC236}">
                  <a16:creationId xmlns:a16="http://schemas.microsoft.com/office/drawing/2014/main" id="{7BFD07CB-D83D-E69F-77EE-FD76FDDA6D8A}"/>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Shape 16">
              <a:extLst>
                <a:ext uri="{FF2B5EF4-FFF2-40B4-BE49-F238E27FC236}">
                  <a16:creationId xmlns:a16="http://schemas.microsoft.com/office/drawing/2014/main" id="{11C28865-F91E-BAD4-CA1B-B45CE7876699}"/>
                </a:ext>
              </a:extLst>
            </p:cNvPr>
            <p:cNvSpPr/>
            <p:nvPr/>
          </p:nvSpPr>
          <p:spPr bwMode="auto">
            <a:xfrm>
              <a:off x="8347210" y="2711384"/>
              <a:ext cx="237081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18" name="Group 17">
            <a:extLst>
              <a:ext uri="{FF2B5EF4-FFF2-40B4-BE49-F238E27FC236}">
                <a16:creationId xmlns:a16="http://schemas.microsoft.com/office/drawing/2014/main" id="{1C2335BC-4DDB-EF81-F5A9-3FF1505168FF}"/>
              </a:ext>
            </a:extLst>
          </p:cNvPr>
          <p:cNvGrpSpPr/>
          <p:nvPr/>
        </p:nvGrpSpPr>
        <p:grpSpPr>
          <a:xfrm>
            <a:off x="3348633" y="3319978"/>
            <a:ext cx="874970" cy="1131417"/>
            <a:chOff x="3403373" y="1920245"/>
            <a:chExt cx="875206" cy="1131722"/>
          </a:xfrm>
        </p:grpSpPr>
        <p:sp>
          <p:nvSpPr>
            <p:cNvPr id="19" name="Can 25">
              <a:extLst>
                <a:ext uri="{FF2B5EF4-FFF2-40B4-BE49-F238E27FC236}">
                  <a16:creationId xmlns:a16="http://schemas.microsoft.com/office/drawing/2014/main" id="{E7116EB1-03EA-E885-2ABB-5AC18A6A3B98}"/>
                </a:ext>
              </a:extLst>
            </p:cNvPr>
            <p:cNvSpPr/>
            <p:nvPr/>
          </p:nvSpPr>
          <p:spPr bwMode="auto">
            <a:xfrm>
              <a:off x="3403373"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2">
              <a:extLst>
                <a:ext uri="{FF2B5EF4-FFF2-40B4-BE49-F238E27FC236}">
                  <a16:creationId xmlns:a16="http://schemas.microsoft.com/office/drawing/2014/main" id="{2CFE9433-A227-7B4E-98B1-8B7B3ABAB4C0}"/>
                </a:ext>
              </a:extLst>
            </p:cNvPr>
            <p:cNvSpPr/>
            <p:nvPr/>
          </p:nvSpPr>
          <p:spPr bwMode="auto">
            <a:xfrm>
              <a:off x="3437653" y="2248329"/>
              <a:ext cx="801637"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1" name="Group 20">
            <a:extLst>
              <a:ext uri="{FF2B5EF4-FFF2-40B4-BE49-F238E27FC236}">
                <a16:creationId xmlns:a16="http://schemas.microsoft.com/office/drawing/2014/main" id="{FB459CAF-60A0-8096-E1EE-9640E8CA9F52}"/>
              </a:ext>
            </a:extLst>
          </p:cNvPr>
          <p:cNvGrpSpPr/>
          <p:nvPr/>
        </p:nvGrpSpPr>
        <p:grpSpPr>
          <a:xfrm>
            <a:off x="3348633" y="2152917"/>
            <a:ext cx="874970" cy="1131417"/>
            <a:chOff x="4482699" y="1920245"/>
            <a:chExt cx="875206" cy="1131722"/>
          </a:xfrm>
        </p:grpSpPr>
        <p:grpSp>
          <p:nvGrpSpPr>
            <p:cNvPr id="22" name="Group 21">
              <a:extLst>
                <a:ext uri="{FF2B5EF4-FFF2-40B4-BE49-F238E27FC236}">
                  <a16:creationId xmlns:a16="http://schemas.microsoft.com/office/drawing/2014/main" id="{1C218D11-78A0-22AD-04B4-13A2281B4404}"/>
                </a:ext>
              </a:extLst>
            </p:cNvPr>
            <p:cNvGrpSpPr/>
            <p:nvPr/>
          </p:nvGrpSpPr>
          <p:grpSpPr>
            <a:xfrm>
              <a:off x="4482699" y="1920245"/>
              <a:ext cx="875206" cy="1131722"/>
              <a:chOff x="8280704" y="2082786"/>
              <a:chExt cx="2475485" cy="1987208"/>
            </a:xfrm>
          </p:grpSpPr>
          <p:sp>
            <p:nvSpPr>
              <p:cNvPr id="24" name="Can 25">
                <a:extLst>
                  <a:ext uri="{FF2B5EF4-FFF2-40B4-BE49-F238E27FC236}">
                    <a16:creationId xmlns:a16="http://schemas.microsoft.com/office/drawing/2014/main" id="{E773BB07-9698-E912-DF2B-14AD9EFEDEC8}"/>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Freeform: Shape 23">
                <a:extLst>
                  <a:ext uri="{FF2B5EF4-FFF2-40B4-BE49-F238E27FC236}">
                    <a16:creationId xmlns:a16="http://schemas.microsoft.com/office/drawing/2014/main" id="{29FF924C-48B4-9648-EB49-E17F337697A5}"/>
                  </a:ext>
                </a:extLst>
              </p:cNvPr>
              <p:cNvSpPr/>
              <p:nvPr/>
            </p:nvSpPr>
            <p:spPr bwMode="auto">
              <a:xfrm>
                <a:off x="8320424" y="3215067"/>
                <a:ext cx="1375370"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23" name="Freeform 58">
              <a:extLst>
                <a:ext uri="{FF2B5EF4-FFF2-40B4-BE49-F238E27FC236}">
                  <a16:creationId xmlns:a16="http://schemas.microsoft.com/office/drawing/2014/main" id="{5B8D6785-F374-4125-39A6-CAAF0122D69B}"/>
                </a:ext>
              </a:extLst>
            </p:cNvPr>
            <p:cNvSpPr/>
            <p:nvPr/>
          </p:nvSpPr>
          <p:spPr bwMode="auto">
            <a:xfrm>
              <a:off x="4971098" y="2278234"/>
              <a:ext cx="338483"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5828F93F-FD79-6085-B0AC-686264B3D82A}"/>
              </a:ext>
            </a:extLst>
          </p:cNvPr>
          <p:cNvGrpSpPr/>
          <p:nvPr/>
        </p:nvGrpSpPr>
        <p:grpSpPr>
          <a:xfrm>
            <a:off x="4313401" y="2152917"/>
            <a:ext cx="874970" cy="1131417"/>
            <a:chOff x="5562025" y="1920245"/>
            <a:chExt cx="875206" cy="1131722"/>
          </a:xfrm>
        </p:grpSpPr>
        <p:sp>
          <p:nvSpPr>
            <p:cNvPr id="27" name="Can 25">
              <a:extLst>
                <a:ext uri="{FF2B5EF4-FFF2-40B4-BE49-F238E27FC236}">
                  <a16:creationId xmlns:a16="http://schemas.microsoft.com/office/drawing/2014/main" id="{44F40D95-E1CD-0184-FE67-F8F30E86A02D}"/>
                </a:ext>
              </a:extLst>
            </p:cNvPr>
            <p:cNvSpPr/>
            <p:nvPr/>
          </p:nvSpPr>
          <p:spPr bwMode="auto">
            <a:xfrm>
              <a:off x="5562025" y="1920245"/>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Freeform 57">
              <a:extLst>
                <a:ext uri="{FF2B5EF4-FFF2-40B4-BE49-F238E27FC236}">
                  <a16:creationId xmlns:a16="http://schemas.microsoft.com/office/drawing/2014/main" id="{B1BA8242-FDC4-80B1-7823-46AFDE6144DF}"/>
                </a:ext>
              </a:extLst>
            </p:cNvPr>
            <p:cNvSpPr/>
            <p:nvPr/>
          </p:nvSpPr>
          <p:spPr bwMode="auto">
            <a:xfrm>
              <a:off x="5567651" y="2415064"/>
              <a:ext cx="38690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29" name="Freeform: Shape 23">
              <a:extLst>
                <a:ext uri="{FF2B5EF4-FFF2-40B4-BE49-F238E27FC236}">
                  <a16:creationId xmlns:a16="http://schemas.microsoft.com/office/drawing/2014/main" id="{E2FB4E4A-E6C7-FCBE-3EFE-3B369A252E0B}"/>
                </a:ext>
              </a:extLst>
            </p:cNvPr>
            <p:cNvSpPr/>
            <p:nvPr/>
          </p:nvSpPr>
          <p:spPr bwMode="auto">
            <a:xfrm>
              <a:off x="5956597" y="2188845"/>
              <a:ext cx="467664"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0" name="Group 29">
            <a:extLst>
              <a:ext uri="{FF2B5EF4-FFF2-40B4-BE49-F238E27FC236}">
                <a16:creationId xmlns:a16="http://schemas.microsoft.com/office/drawing/2014/main" id="{667C8FD3-3592-3C1C-52BA-B8901F98F491}"/>
              </a:ext>
            </a:extLst>
          </p:cNvPr>
          <p:cNvGrpSpPr/>
          <p:nvPr/>
        </p:nvGrpSpPr>
        <p:grpSpPr>
          <a:xfrm flipH="1">
            <a:off x="4322433" y="3319978"/>
            <a:ext cx="874970" cy="1131417"/>
            <a:chOff x="8280704" y="2082786"/>
            <a:chExt cx="2475485" cy="1987208"/>
          </a:xfrm>
        </p:grpSpPr>
        <p:sp>
          <p:nvSpPr>
            <p:cNvPr id="31" name="Can 25">
              <a:extLst>
                <a:ext uri="{FF2B5EF4-FFF2-40B4-BE49-F238E27FC236}">
                  <a16:creationId xmlns:a16="http://schemas.microsoft.com/office/drawing/2014/main" id="{82D5AA0C-CF4E-7DDB-005B-F27BC30D0C17}"/>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2" name="Freeform: Shape 23">
              <a:extLst>
                <a:ext uri="{FF2B5EF4-FFF2-40B4-BE49-F238E27FC236}">
                  <a16:creationId xmlns:a16="http://schemas.microsoft.com/office/drawing/2014/main" id="{F969493B-9A9A-1704-7101-F9165BF7B751}"/>
                </a:ext>
              </a:extLst>
            </p:cNvPr>
            <p:cNvSpPr/>
            <p:nvPr/>
          </p:nvSpPr>
          <p:spPr bwMode="auto">
            <a:xfrm>
              <a:off x="8364503" y="2711384"/>
              <a:ext cx="2389225" cy="1027500"/>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grpSp>
        <p:nvGrpSpPr>
          <p:cNvPr id="33" name="Group 32">
            <a:extLst>
              <a:ext uri="{FF2B5EF4-FFF2-40B4-BE49-F238E27FC236}">
                <a16:creationId xmlns:a16="http://schemas.microsoft.com/office/drawing/2014/main" id="{97A1A2D6-8729-0873-0DF3-6D0FDEEDC76F}"/>
              </a:ext>
            </a:extLst>
          </p:cNvPr>
          <p:cNvGrpSpPr/>
          <p:nvPr/>
        </p:nvGrpSpPr>
        <p:grpSpPr>
          <a:xfrm flipH="1">
            <a:off x="2389612" y="2165492"/>
            <a:ext cx="874970" cy="1131417"/>
            <a:chOff x="8211593" y="1980971"/>
            <a:chExt cx="875206" cy="1131722"/>
          </a:xfrm>
        </p:grpSpPr>
        <p:sp>
          <p:nvSpPr>
            <p:cNvPr id="34" name="Can 25">
              <a:extLst>
                <a:ext uri="{FF2B5EF4-FFF2-40B4-BE49-F238E27FC236}">
                  <a16:creationId xmlns:a16="http://schemas.microsoft.com/office/drawing/2014/main" id="{8D80AB56-D549-8C33-F5BE-884A59D8241E}"/>
                </a:ext>
              </a:extLst>
            </p:cNvPr>
            <p:cNvSpPr/>
            <p:nvPr/>
          </p:nvSpPr>
          <p:spPr bwMode="auto">
            <a:xfrm>
              <a:off x="8211593"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Freeform 64">
              <a:extLst>
                <a:ext uri="{FF2B5EF4-FFF2-40B4-BE49-F238E27FC236}">
                  <a16:creationId xmlns:a16="http://schemas.microsoft.com/office/drawing/2014/main" id="{C4CD6FD5-BC34-906D-BEE0-D37B5ABC598D}"/>
                </a:ext>
              </a:extLst>
            </p:cNvPr>
            <p:cNvSpPr/>
            <p:nvPr/>
          </p:nvSpPr>
          <p:spPr bwMode="auto">
            <a:xfrm>
              <a:off x="8251620" y="2309055"/>
              <a:ext cx="800222"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FEDDCCA4-522C-EB6E-0E61-F2B319F385EA}"/>
              </a:ext>
            </a:extLst>
          </p:cNvPr>
          <p:cNvGrpSpPr/>
          <p:nvPr/>
        </p:nvGrpSpPr>
        <p:grpSpPr>
          <a:xfrm flipH="1">
            <a:off x="2383869" y="3323436"/>
            <a:ext cx="874970" cy="1131417"/>
            <a:chOff x="9290919" y="1980971"/>
            <a:chExt cx="875206" cy="1131722"/>
          </a:xfrm>
        </p:grpSpPr>
        <p:grpSp>
          <p:nvGrpSpPr>
            <p:cNvPr id="37" name="Group 36">
              <a:extLst>
                <a:ext uri="{FF2B5EF4-FFF2-40B4-BE49-F238E27FC236}">
                  <a16:creationId xmlns:a16="http://schemas.microsoft.com/office/drawing/2014/main" id="{4A9F8591-E615-98E8-D6F6-13FCE1ACB27C}"/>
                </a:ext>
              </a:extLst>
            </p:cNvPr>
            <p:cNvGrpSpPr/>
            <p:nvPr/>
          </p:nvGrpSpPr>
          <p:grpSpPr>
            <a:xfrm>
              <a:off x="9290919" y="1980971"/>
              <a:ext cx="875206" cy="1131722"/>
              <a:chOff x="8280704" y="2082786"/>
              <a:chExt cx="2475485" cy="1987208"/>
            </a:xfrm>
          </p:grpSpPr>
          <p:sp>
            <p:nvSpPr>
              <p:cNvPr id="39" name="Can 25">
                <a:extLst>
                  <a:ext uri="{FF2B5EF4-FFF2-40B4-BE49-F238E27FC236}">
                    <a16:creationId xmlns:a16="http://schemas.microsoft.com/office/drawing/2014/main" id="{0F10D676-8BA7-C809-43BE-A22748350AD0}"/>
                  </a:ext>
                </a:extLst>
              </p:cNvPr>
              <p:cNvSpPr/>
              <p:nvPr/>
            </p:nvSpPr>
            <p:spPr bwMode="auto">
              <a:xfrm>
                <a:off x="8280704" y="2082786"/>
                <a:ext cx="2475485" cy="1987208"/>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Freeform: Shape 23">
                <a:extLst>
                  <a:ext uri="{FF2B5EF4-FFF2-40B4-BE49-F238E27FC236}">
                    <a16:creationId xmlns:a16="http://schemas.microsoft.com/office/drawing/2014/main" id="{D17F27C7-66EA-8DE5-0FCD-14F3F43DDF41}"/>
                  </a:ext>
                </a:extLst>
              </p:cNvPr>
              <p:cNvSpPr/>
              <p:nvPr/>
            </p:nvSpPr>
            <p:spPr bwMode="auto">
              <a:xfrm>
                <a:off x="8418959" y="3215067"/>
                <a:ext cx="1276837" cy="523818"/>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38" name="Freeform 70">
              <a:extLst>
                <a:ext uri="{FF2B5EF4-FFF2-40B4-BE49-F238E27FC236}">
                  <a16:creationId xmlns:a16="http://schemas.microsoft.com/office/drawing/2014/main" id="{C1DBD3FC-B3B5-DFEA-28CB-07B7E6755D8E}"/>
                </a:ext>
              </a:extLst>
            </p:cNvPr>
            <p:cNvSpPr/>
            <p:nvPr/>
          </p:nvSpPr>
          <p:spPr bwMode="auto">
            <a:xfrm>
              <a:off x="9779318" y="2338960"/>
              <a:ext cx="364331" cy="656635"/>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C173A9E1-4DE5-0A74-3BD5-44E30131A208}"/>
              </a:ext>
            </a:extLst>
          </p:cNvPr>
          <p:cNvGrpSpPr/>
          <p:nvPr/>
        </p:nvGrpSpPr>
        <p:grpSpPr>
          <a:xfrm flipH="1">
            <a:off x="1411060" y="3319978"/>
            <a:ext cx="880596" cy="1131417"/>
            <a:chOff x="10370245" y="1980971"/>
            <a:chExt cx="880832" cy="1131722"/>
          </a:xfrm>
        </p:grpSpPr>
        <p:sp>
          <p:nvSpPr>
            <p:cNvPr id="42" name="Can 25">
              <a:extLst>
                <a:ext uri="{FF2B5EF4-FFF2-40B4-BE49-F238E27FC236}">
                  <a16:creationId xmlns:a16="http://schemas.microsoft.com/office/drawing/2014/main" id="{B7E99C89-B5F5-CF88-6515-816C662EB829}"/>
                </a:ext>
              </a:extLst>
            </p:cNvPr>
            <p:cNvSpPr/>
            <p:nvPr/>
          </p:nvSpPr>
          <p:spPr bwMode="auto">
            <a:xfrm>
              <a:off x="10370245" y="1980971"/>
              <a:ext cx="875206" cy="1131722"/>
            </a:xfrm>
            <a:prstGeom prst="can">
              <a:avLst/>
            </a:prstGeom>
            <a:solidFill>
              <a:srgbClr val="EDAC0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Freeform 69">
              <a:extLst>
                <a:ext uri="{FF2B5EF4-FFF2-40B4-BE49-F238E27FC236}">
                  <a16:creationId xmlns:a16="http://schemas.microsoft.com/office/drawing/2014/main" id="{33E185CA-66F2-1CEC-BF9C-B26706DB5327}"/>
                </a:ext>
              </a:extLst>
            </p:cNvPr>
            <p:cNvSpPr/>
            <p:nvPr/>
          </p:nvSpPr>
          <p:spPr bwMode="auto">
            <a:xfrm>
              <a:off x="10388941" y="2475790"/>
              <a:ext cx="373834" cy="489900"/>
            </a:xfrm>
            <a:custGeom>
              <a:avLst/>
              <a:gdLst>
                <a:gd name="connsiteX0" fmla="*/ 0 w 864393"/>
                <a:gd name="connsiteY0" fmla="*/ 554879 h 656635"/>
                <a:gd name="connsiteX1" fmla="*/ 76200 w 864393"/>
                <a:gd name="connsiteY1" fmla="*/ 559641 h 656635"/>
                <a:gd name="connsiteX2" fmla="*/ 107156 w 864393"/>
                <a:gd name="connsiteY2" fmla="*/ 519160 h 656635"/>
                <a:gd name="connsiteX3" fmla="*/ 157162 w 864393"/>
                <a:gd name="connsiteY3" fmla="*/ 569166 h 656635"/>
                <a:gd name="connsiteX4" fmla="*/ 223837 w 864393"/>
                <a:gd name="connsiteY4" fmla="*/ 557260 h 656635"/>
                <a:gd name="connsiteX5" fmla="*/ 271462 w 864393"/>
                <a:gd name="connsiteY5" fmla="*/ 185785 h 656635"/>
                <a:gd name="connsiteX6" fmla="*/ 276225 w 864393"/>
                <a:gd name="connsiteY6" fmla="*/ 578691 h 656635"/>
                <a:gd name="connsiteX7" fmla="*/ 311943 w 864393"/>
                <a:gd name="connsiteY7" fmla="*/ 576310 h 656635"/>
                <a:gd name="connsiteX8" fmla="*/ 361950 w 864393"/>
                <a:gd name="connsiteY8" fmla="*/ 47 h 656635"/>
                <a:gd name="connsiteX9" fmla="*/ 378618 w 864393"/>
                <a:gd name="connsiteY9" fmla="*/ 609647 h 656635"/>
                <a:gd name="connsiteX10" fmla="*/ 459581 w 864393"/>
                <a:gd name="connsiteY10" fmla="*/ 602504 h 656635"/>
                <a:gd name="connsiteX11" fmla="*/ 478631 w 864393"/>
                <a:gd name="connsiteY11" fmla="*/ 497729 h 656635"/>
                <a:gd name="connsiteX12" fmla="*/ 552450 w 864393"/>
                <a:gd name="connsiteY12" fmla="*/ 600122 h 656635"/>
                <a:gd name="connsiteX13" fmla="*/ 619125 w 864393"/>
                <a:gd name="connsiteY13" fmla="*/ 614410 h 656635"/>
                <a:gd name="connsiteX14" fmla="*/ 678656 w 864393"/>
                <a:gd name="connsiteY14" fmla="*/ 526304 h 656635"/>
                <a:gd name="connsiteX15" fmla="*/ 719137 w 864393"/>
                <a:gd name="connsiteY15" fmla="*/ 602504 h 656635"/>
                <a:gd name="connsiteX16" fmla="*/ 783431 w 864393"/>
                <a:gd name="connsiteY16" fmla="*/ 595360 h 656635"/>
                <a:gd name="connsiteX17" fmla="*/ 826293 w 864393"/>
                <a:gd name="connsiteY17" fmla="*/ 59579 h 656635"/>
                <a:gd name="connsiteX18" fmla="*/ 864393 w 864393"/>
                <a:gd name="connsiteY18" fmla="*/ 607266 h 656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64393" h="656635">
                  <a:moveTo>
                    <a:pt x="0" y="554879"/>
                  </a:moveTo>
                  <a:cubicBezTo>
                    <a:pt x="29170" y="560236"/>
                    <a:pt x="58341" y="565594"/>
                    <a:pt x="76200" y="559641"/>
                  </a:cubicBezTo>
                  <a:cubicBezTo>
                    <a:pt x="94059" y="553688"/>
                    <a:pt x="93662" y="517573"/>
                    <a:pt x="107156" y="519160"/>
                  </a:cubicBezTo>
                  <a:cubicBezTo>
                    <a:pt x="120650" y="520747"/>
                    <a:pt x="137715" y="562816"/>
                    <a:pt x="157162" y="569166"/>
                  </a:cubicBezTo>
                  <a:cubicBezTo>
                    <a:pt x="176609" y="575516"/>
                    <a:pt x="204787" y="621157"/>
                    <a:pt x="223837" y="557260"/>
                  </a:cubicBezTo>
                  <a:cubicBezTo>
                    <a:pt x="242887" y="493363"/>
                    <a:pt x="262731" y="182213"/>
                    <a:pt x="271462" y="185785"/>
                  </a:cubicBezTo>
                  <a:cubicBezTo>
                    <a:pt x="280193" y="189357"/>
                    <a:pt x="269478" y="513604"/>
                    <a:pt x="276225" y="578691"/>
                  </a:cubicBezTo>
                  <a:cubicBezTo>
                    <a:pt x="282972" y="643778"/>
                    <a:pt x="297656" y="672751"/>
                    <a:pt x="311943" y="576310"/>
                  </a:cubicBezTo>
                  <a:cubicBezTo>
                    <a:pt x="326230" y="479869"/>
                    <a:pt x="350838" y="-5509"/>
                    <a:pt x="361950" y="47"/>
                  </a:cubicBezTo>
                  <a:cubicBezTo>
                    <a:pt x="373063" y="5603"/>
                    <a:pt x="362346" y="509237"/>
                    <a:pt x="378618" y="609647"/>
                  </a:cubicBezTo>
                  <a:cubicBezTo>
                    <a:pt x="394890" y="710057"/>
                    <a:pt x="442912" y="621157"/>
                    <a:pt x="459581" y="602504"/>
                  </a:cubicBezTo>
                  <a:cubicBezTo>
                    <a:pt x="476250" y="583851"/>
                    <a:pt x="463153" y="498126"/>
                    <a:pt x="478631" y="497729"/>
                  </a:cubicBezTo>
                  <a:cubicBezTo>
                    <a:pt x="494109" y="497332"/>
                    <a:pt x="529034" y="580675"/>
                    <a:pt x="552450" y="600122"/>
                  </a:cubicBezTo>
                  <a:cubicBezTo>
                    <a:pt x="575866" y="619569"/>
                    <a:pt x="598091" y="626713"/>
                    <a:pt x="619125" y="614410"/>
                  </a:cubicBezTo>
                  <a:cubicBezTo>
                    <a:pt x="640159" y="602107"/>
                    <a:pt x="661987" y="528288"/>
                    <a:pt x="678656" y="526304"/>
                  </a:cubicBezTo>
                  <a:cubicBezTo>
                    <a:pt x="695325" y="524320"/>
                    <a:pt x="701675" y="590995"/>
                    <a:pt x="719137" y="602504"/>
                  </a:cubicBezTo>
                  <a:cubicBezTo>
                    <a:pt x="736599" y="614013"/>
                    <a:pt x="765572" y="685848"/>
                    <a:pt x="783431" y="595360"/>
                  </a:cubicBezTo>
                  <a:cubicBezTo>
                    <a:pt x="801290" y="504872"/>
                    <a:pt x="812799" y="57595"/>
                    <a:pt x="826293" y="59579"/>
                  </a:cubicBezTo>
                  <a:cubicBezTo>
                    <a:pt x="839787" y="61563"/>
                    <a:pt x="852090" y="334414"/>
                    <a:pt x="864393" y="607266"/>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w="0"/>
                <a:solidFill>
                  <a:srgbClr val="353535"/>
                </a:solidFill>
                <a:effectLst>
                  <a:outerShdw blurRad="38100" dist="19050" dir="2700000" algn="tl" rotWithShape="0">
                    <a:srgbClr val="353535">
                      <a:alpha val="40000"/>
                    </a:srgbClr>
                  </a:outerShdw>
                </a:effectLst>
                <a:uLnTx/>
                <a:uFillTx/>
                <a:latin typeface="Segoe UI Semilight"/>
                <a:ea typeface="+mn-ea"/>
                <a:cs typeface="+mn-cs"/>
              </a:endParaRPr>
            </a:p>
          </p:txBody>
        </p:sp>
        <p:sp>
          <p:nvSpPr>
            <p:cNvPr id="44" name="Freeform: Shape 23">
              <a:extLst>
                <a:ext uri="{FF2B5EF4-FFF2-40B4-BE49-F238E27FC236}">
                  <a16:creationId xmlns:a16="http://schemas.microsoft.com/office/drawing/2014/main" id="{5198C4EC-CC95-E788-5668-00EC811611FC}"/>
                </a:ext>
              </a:extLst>
            </p:cNvPr>
            <p:cNvSpPr/>
            <p:nvPr/>
          </p:nvSpPr>
          <p:spPr bwMode="auto">
            <a:xfrm>
              <a:off x="10764816" y="2249571"/>
              <a:ext cx="486261" cy="677285"/>
            </a:xfrm>
            <a:custGeom>
              <a:avLst/>
              <a:gdLst>
                <a:gd name="connsiteX0" fmla="*/ 0 w 2466975"/>
                <a:gd name="connsiteY0" fmla="*/ 923991 h 1027501"/>
                <a:gd name="connsiteX1" fmla="*/ 73025 w 2466975"/>
                <a:gd name="connsiteY1" fmla="*/ 784291 h 1027501"/>
                <a:gd name="connsiteX2" fmla="*/ 101600 w 2466975"/>
                <a:gd name="connsiteY2" fmla="*/ 914466 h 1027501"/>
                <a:gd name="connsiteX3" fmla="*/ 282575 w 2466975"/>
                <a:gd name="connsiteY3" fmla="*/ 923991 h 1027501"/>
                <a:gd name="connsiteX4" fmla="*/ 327025 w 2466975"/>
                <a:gd name="connsiteY4" fmla="*/ 631891 h 1027501"/>
                <a:gd name="connsiteX5" fmla="*/ 374650 w 2466975"/>
                <a:gd name="connsiteY5" fmla="*/ 933516 h 1027501"/>
                <a:gd name="connsiteX6" fmla="*/ 450850 w 2466975"/>
                <a:gd name="connsiteY6" fmla="*/ 108016 h 1027501"/>
                <a:gd name="connsiteX7" fmla="*/ 479425 w 2466975"/>
                <a:gd name="connsiteY7" fmla="*/ 943041 h 1027501"/>
                <a:gd name="connsiteX8" fmla="*/ 603250 w 2466975"/>
                <a:gd name="connsiteY8" fmla="*/ 936691 h 1027501"/>
                <a:gd name="connsiteX9" fmla="*/ 720725 w 2466975"/>
                <a:gd name="connsiteY9" fmla="*/ 930341 h 1027501"/>
                <a:gd name="connsiteX10" fmla="*/ 835025 w 2466975"/>
                <a:gd name="connsiteY10" fmla="*/ 889066 h 1027501"/>
                <a:gd name="connsiteX11" fmla="*/ 1000125 w 2466975"/>
                <a:gd name="connsiteY11" fmla="*/ 930341 h 1027501"/>
                <a:gd name="connsiteX12" fmla="*/ 1228725 w 2466975"/>
                <a:gd name="connsiteY12" fmla="*/ 943041 h 1027501"/>
                <a:gd name="connsiteX13" fmla="*/ 1289050 w 2466975"/>
                <a:gd name="connsiteY13" fmla="*/ 431866 h 1027501"/>
                <a:gd name="connsiteX14" fmla="*/ 1333500 w 2466975"/>
                <a:gd name="connsiteY14" fmla="*/ 949391 h 1027501"/>
                <a:gd name="connsiteX15" fmla="*/ 1460500 w 2466975"/>
                <a:gd name="connsiteY15" fmla="*/ 965266 h 1027501"/>
                <a:gd name="connsiteX16" fmla="*/ 1584325 w 2466975"/>
                <a:gd name="connsiteY16" fmla="*/ 939866 h 1027501"/>
                <a:gd name="connsiteX17" fmla="*/ 1644650 w 2466975"/>
                <a:gd name="connsiteY17" fmla="*/ 806516 h 1027501"/>
                <a:gd name="connsiteX18" fmla="*/ 1717675 w 2466975"/>
                <a:gd name="connsiteY18" fmla="*/ 981141 h 1027501"/>
                <a:gd name="connsiteX19" fmla="*/ 1851025 w 2466975"/>
                <a:gd name="connsiteY19" fmla="*/ 968441 h 1027501"/>
                <a:gd name="connsiteX20" fmla="*/ 1946275 w 2466975"/>
                <a:gd name="connsiteY20" fmla="*/ 952566 h 1027501"/>
                <a:gd name="connsiteX21" fmla="*/ 1952625 w 2466975"/>
                <a:gd name="connsiteY21" fmla="*/ 66 h 1027501"/>
                <a:gd name="connsiteX22" fmla="*/ 2022475 w 2466975"/>
                <a:gd name="connsiteY22" fmla="*/ 1003366 h 1027501"/>
                <a:gd name="connsiteX23" fmla="*/ 2054225 w 2466975"/>
                <a:gd name="connsiteY23" fmla="*/ 708091 h 1027501"/>
                <a:gd name="connsiteX24" fmla="*/ 2092325 w 2466975"/>
                <a:gd name="connsiteY24" fmla="*/ 984316 h 1027501"/>
                <a:gd name="connsiteX25" fmla="*/ 2301875 w 2466975"/>
                <a:gd name="connsiteY25" fmla="*/ 920816 h 1027501"/>
                <a:gd name="connsiteX26" fmla="*/ 2466975 w 2466975"/>
                <a:gd name="connsiteY26" fmla="*/ 923991 h 102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466975" h="1027501">
                  <a:moveTo>
                    <a:pt x="0" y="923991"/>
                  </a:moveTo>
                  <a:cubicBezTo>
                    <a:pt x="28046" y="854934"/>
                    <a:pt x="56092" y="785878"/>
                    <a:pt x="73025" y="784291"/>
                  </a:cubicBezTo>
                  <a:cubicBezTo>
                    <a:pt x="89958" y="782703"/>
                    <a:pt x="66675" y="891183"/>
                    <a:pt x="101600" y="914466"/>
                  </a:cubicBezTo>
                  <a:cubicBezTo>
                    <a:pt x="136525" y="937749"/>
                    <a:pt x="245004" y="971087"/>
                    <a:pt x="282575" y="923991"/>
                  </a:cubicBezTo>
                  <a:cubicBezTo>
                    <a:pt x="320146" y="876895"/>
                    <a:pt x="311679" y="630303"/>
                    <a:pt x="327025" y="631891"/>
                  </a:cubicBezTo>
                  <a:cubicBezTo>
                    <a:pt x="342371" y="633478"/>
                    <a:pt x="354012" y="1020829"/>
                    <a:pt x="374650" y="933516"/>
                  </a:cubicBezTo>
                  <a:cubicBezTo>
                    <a:pt x="395288" y="846203"/>
                    <a:pt x="433388" y="106429"/>
                    <a:pt x="450850" y="108016"/>
                  </a:cubicBezTo>
                  <a:cubicBezTo>
                    <a:pt x="468312" y="109603"/>
                    <a:pt x="454025" y="804928"/>
                    <a:pt x="479425" y="943041"/>
                  </a:cubicBezTo>
                  <a:cubicBezTo>
                    <a:pt x="504825" y="1081154"/>
                    <a:pt x="603250" y="936691"/>
                    <a:pt x="603250" y="936691"/>
                  </a:cubicBezTo>
                  <a:cubicBezTo>
                    <a:pt x="643467" y="934574"/>
                    <a:pt x="682096" y="938279"/>
                    <a:pt x="720725" y="930341"/>
                  </a:cubicBezTo>
                  <a:cubicBezTo>
                    <a:pt x="759354" y="922403"/>
                    <a:pt x="788458" y="889066"/>
                    <a:pt x="835025" y="889066"/>
                  </a:cubicBezTo>
                  <a:cubicBezTo>
                    <a:pt x="881592" y="889066"/>
                    <a:pt x="934508" y="921345"/>
                    <a:pt x="1000125" y="930341"/>
                  </a:cubicBezTo>
                  <a:cubicBezTo>
                    <a:pt x="1065742" y="939337"/>
                    <a:pt x="1180571" y="1026120"/>
                    <a:pt x="1228725" y="943041"/>
                  </a:cubicBezTo>
                  <a:cubicBezTo>
                    <a:pt x="1276879" y="859962"/>
                    <a:pt x="1271588" y="430808"/>
                    <a:pt x="1289050" y="431866"/>
                  </a:cubicBezTo>
                  <a:cubicBezTo>
                    <a:pt x="1306512" y="432924"/>
                    <a:pt x="1304925" y="860491"/>
                    <a:pt x="1333500" y="949391"/>
                  </a:cubicBezTo>
                  <a:cubicBezTo>
                    <a:pt x="1362075" y="1038291"/>
                    <a:pt x="1418696" y="966853"/>
                    <a:pt x="1460500" y="965266"/>
                  </a:cubicBezTo>
                  <a:cubicBezTo>
                    <a:pt x="1502304" y="963679"/>
                    <a:pt x="1553633" y="966324"/>
                    <a:pt x="1584325" y="939866"/>
                  </a:cubicBezTo>
                  <a:cubicBezTo>
                    <a:pt x="1615017" y="913408"/>
                    <a:pt x="1622425" y="799637"/>
                    <a:pt x="1644650" y="806516"/>
                  </a:cubicBezTo>
                  <a:cubicBezTo>
                    <a:pt x="1666875" y="813395"/>
                    <a:pt x="1683279" y="954154"/>
                    <a:pt x="1717675" y="981141"/>
                  </a:cubicBezTo>
                  <a:cubicBezTo>
                    <a:pt x="1752071" y="1008128"/>
                    <a:pt x="1812925" y="973204"/>
                    <a:pt x="1851025" y="968441"/>
                  </a:cubicBezTo>
                  <a:cubicBezTo>
                    <a:pt x="1889125" y="963679"/>
                    <a:pt x="1929342" y="1113962"/>
                    <a:pt x="1946275" y="952566"/>
                  </a:cubicBezTo>
                  <a:cubicBezTo>
                    <a:pt x="1963208" y="791170"/>
                    <a:pt x="1939925" y="-8401"/>
                    <a:pt x="1952625" y="66"/>
                  </a:cubicBezTo>
                  <a:cubicBezTo>
                    <a:pt x="1965325" y="8533"/>
                    <a:pt x="2005542" y="885362"/>
                    <a:pt x="2022475" y="1003366"/>
                  </a:cubicBezTo>
                  <a:cubicBezTo>
                    <a:pt x="2039408" y="1121370"/>
                    <a:pt x="2042583" y="711266"/>
                    <a:pt x="2054225" y="708091"/>
                  </a:cubicBezTo>
                  <a:cubicBezTo>
                    <a:pt x="2065867" y="704916"/>
                    <a:pt x="2051050" y="948862"/>
                    <a:pt x="2092325" y="984316"/>
                  </a:cubicBezTo>
                  <a:cubicBezTo>
                    <a:pt x="2133600" y="1019770"/>
                    <a:pt x="2239433" y="930870"/>
                    <a:pt x="2301875" y="920816"/>
                  </a:cubicBezTo>
                  <a:cubicBezTo>
                    <a:pt x="2364317" y="910762"/>
                    <a:pt x="2415646" y="917376"/>
                    <a:pt x="2466975" y="923991"/>
                  </a:cubicBezTo>
                </a:path>
              </a:pathLst>
            </a:custGeom>
            <a:ln w="19050">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
        <p:nvSpPr>
          <p:cNvPr id="45" name="Right Arrow 13">
            <a:extLst>
              <a:ext uri="{FF2B5EF4-FFF2-40B4-BE49-F238E27FC236}">
                <a16:creationId xmlns:a16="http://schemas.microsoft.com/office/drawing/2014/main" id="{10747A3D-27A6-C0FD-5A8C-9DC8DD632049}"/>
              </a:ext>
            </a:extLst>
          </p:cNvPr>
          <p:cNvSpPr/>
          <p:nvPr/>
        </p:nvSpPr>
        <p:spPr bwMode="auto">
          <a:xfrm>
            <a:off x="5604261" y="2711162"/>
            <a:ext cx="1420508" cy="1174522"/>
          </a:xfrm>
          <a:prstGeom prst="rightArrow">
            <a:avLst/>
          </a:prstGeom>
          <a:solidFill>
            <a:schemeClr val="bg1">
              <a:lumMod val="8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15" rIns="0" bIns="91415"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904" b="0" i="0" u="none" strike="noStrike" kern="1200" cap="none" spc="0" normalizeH="0" baseline="0" noProof="0" dirty="0">
                <a:ln>
                  <a:noFill/>
                </a:ln>
                <a:solidFill>
                  <a:srgbClr val="353535"/>
                </a:solidFill>
                <a:effectLst/>
                <a:uLnTx/>
                <a:uFillTx/>
                <a:latin typeface="Segoe UI Semilight"/>
                <a:ea typeface="Segoe UI" pitchFamily="34" charset="0"/>
                <a:cs typeface="Segoe UI" pitchFamily="34" charset="0"/>
              </a:rPr>
              <a:t>share resources</a:t>
            </a:r>
          </a:p>
        </p:txBody>
      </p:sp>
      <p:sp>
        <p:nvSpPr>
          <p:cNvPr id="46" name="Rectangle 45">
            <a:extLst>
              <a:ext uri="{FF2B5EF4-FFF2-40B4-BE49-F238E27FC236}">
                <a16:creationId xmlns:a16="http://schemas.microsoft.com/office/drawing/2014/main" id="{7F67F1D4-2595-1FB3-D242-8B00DE148438}"/>
              </a:ext>
            </a:extLst>
          </p:cNvPr>
          <p:cNvSpPr/>
          <p:nvPr/>
        </p:nvSpPr>
        <p:spPr bwMode="auto">
          <a:xfrm>
            <a:off x="6598693" y="4843127"/>
            <a:ext cx="4410044"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Collectively stable and predictable workloads</a:t>
            </a:r>
          </a:p>
        </p:txBody>
      </p:sp>
      <p:sp>
        <p:nvSpPr>
          <p:cNvPr id="47" name="Rectangle 46">
            <a:extLst>
              <a:ext uri="{FF2B5EF4-FFF2-40B4-BE49-F238E27FC236}">
                <a16:creationId xmlns:a16="http://schemas.microsoft.com/office/drawing/2014/main" id="{598A65E0-A6D9-F4DC-BC39-41801B6716A0}"/>
              </a:ext>
            </a:extLst>
          </p:cNvPr>
          <p:cNvSpPr/>
          <p:nvPr/>
        </p:nvSpPr>
        <p:spPr bwMode="auto">
          <a:xfrm>
            <a:off x="6598244" y="5636598"/>
            <a:ext cx="4417183" cy="553256"/>
          </a:xfrm>
          <a:prstGeom prst="rect">
            <a:avLst/>
          </a:prstGeom>
          <a:solidFill>
            <a:srgbClr val="B5D6FF"/>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28" tIns="146264" rIns="91428" bIns="146264" numCol="1" spcCol="0" rtlCol="0" fromWordArt="0" anchor="ctr" anchorCtr="0" forceAA="0" compatLnSpc="1">
            <a:prstTxWarp prst="textNoShape">
              <a:avLst/>
            </a:prstTxWarp>
            <a:noAutofit/>
          </a:bodyPr>
          <a:lstStyle/>
          <a:p>
            <a:pPr marL="0" marR="0" lvl="0" indent="0" algn="ctr" defTabSz="93266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Cost effective solution; can scale pool up/down based on trends</a:t>
            </a:r>
          </a:p>
        </p:txBody>
      </p:sp>
      <p:sp>
        <p:nvSpPr>
          <p:cNvPr id="70" name="Rectangle 69">
            <a:extLst>
              <a:ext uri="{FF2B5EF4-FFF2-40B4-BE49-F238E27FC236}">
                <a16:creationId xmlns:a16="http://schemas.microsoft.com/office/drawing/2014/main" id="{34AA78D4-35D4-4F63-7996-004F89D1427C}"/>
              </a:ext>
            </a:extLst>
          </p:cNvPr>
          <p:cNvSpPr/>
          <p:nvPr/>
        </p:nvSpPr>
        <p:spPr bwMode="auto">
          <a:xfrm>
            <a:off x="1136779" y="5682637"/>
            <a:ext cx="4349334" cy="553256"/>
          </a:xfrm>
          <a:prstGeom prst="rect">
            <a:avLst/>
          </a:prstGeom>
          <a:solidFill>
            <a:srgbClr val="FFE399"/>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31" tIns="146264" rIns="182831" bIns="146264" numCol="1" spcCol="0" rtlCol="0" fromWordArt="0" anchor="ctr" anchorCtr="0" forceAA="0" compatLnSpc="1">
            <a:prstTxWarp prst="textNoShape">
              <a:avLst/>
            </a:prstTxWarp>
            <a:noAutofit/>
          </a:bodyPr>
          <a:lstStyle/>
          <a:p>
            <a:pPr marL="0" marR="0" lvl="0" indent="0" algn="ctr" defTabSz="932329"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353535"/>
                </a:solidFill>
                <a:effectLst/>
                <a:uLnTx/>
                <a:uFillTx/>
                <a:latin typeface="Segoe UI Semilight"/>
                <a:ea typeface="+mn-ea"/>
                <a:cs typeface="+mn-cs"/>
              </a:rPr>
              <a:t>Expensive solution, must provision each DB for individual peaks</a:t>
            </a:r>
          </a:p>
        </p:txBody>
      </p:sp>
      <p:sp>
        <p:nvSpPr>
          <p:cNvPr id="89" name="TextBox 88">
            <a:extLst>
              <a:ext uri="{FF2B5EF4-FFF2-40B4-BE49-F238E27FC236}">
                <a16:creationId xmlns:a16="http://schemas.microsoft.com/office/drawing/2014/main" id="{8146577B-464C-4234-9925-B6CE8C12EA6E}"/>
              </a:ext>
            </a:extLst>
          </p:cNvPr>
          <p:cNvSpPr txBox="1"/>
          <p:nvPr/>
        </p:nvSpPr>
        <p:spPr>
          <a:xfrm>
            <a:off x="8009298" y="4064055"/>
            <a:ext cx="1733622" cy="602752"/>
          </a:xfrm>
          <a:prstGeom prst="rect">
            <a:avLst/>
          </a:prstGeom>
          <a:noFill/>
        </p:spPr>
        <p:txBody>
          <a:bodyPr wrap="none" lIns="182831" tIns="146264" rIns="182831" bIns="146264" rtlCol="0">
            <a:spAutoFit/>
          </a:bodyPr>
          <a:lstStyle/>
          <a:p>
            <a:pPr marL="0" marR="0" lvl="0" indent="0" algn="l" defTabSz="932660" rtl="0" eaLnBrk="1" fontAlgn="auto" latinLnBrk="0" hangingPunct="1">
              <a:lnSpc>
                <a:spcPct val="90000"/>
              </a:lnSpc>
              <a:spcBef>
                <a:spcPts val="0"/>
              </a:spcBef>
              <a:spcAft>
                <a:spcPts val="600"/>
              </a:spcAft>
              <a:buClrTx/>
              <a:buSzTx/>
              <a:buFontTx/>
              <a:buNone/>
              <a:tabLst/>
              <a:defRPr/>
            </a:pPr>
            <a:r>
              <a:rPr kumimoji="0" lang="en-US" sz="2176"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Elastic Pool</a:t>
            </a:r>
          </a:p>
        </p:txBody>
      </p:sp>
      <p:sp>
        <p:nvSpPr>
          <p:cNvPr id="90" name="TextBox 89">
            <a:extLst>
              <a:ext uri="{FF2B5EF4-FFF2-40B4-BE49-F238E27FC236}">
                <a16:creationId xmlns:a16="http://schemas.microsoft.com/office/drawing/2014/main" id="{D5460A08-7523-F61B-38DE-BC86CB09462D}"/>
              </a:ext>
            </a:extLst>
          </p:cNvPr>
          <p:cNvSpPr txBox="1"/>
          <p:nvPr/>
        </p:nvSpPr>
        <p:spPr>
          <a:xfrm>
            <a:off x="1825999" y="1498415"/>
            <a:ext cx="3341785" cy="369332"/>
          </a:xfrm>
          <a:prstGeom prst="rect">
            <a:avLst/>
          </a:prstGeom>
          <a:noFill/>
        </p:spPr>
        <p:txBody>
          <a:bodyPr wrap="square">
            <a:spAutoFit/>
          </a:bodyPr>
          <a:lstStyle/>
          <a:p>
            <a:r>
              <a:rPr lang="en-US" b="1" dirty="0">
                <a:solidFill>
                  <a:srgbClr val="FF0000"/>
                </a:solidFill>
              </a:rPr>
              <a:t>Cost = ∑ (Max for each DB)</a:t>
            </a:r>
          </a:p>
        </p:txBody>
      </p:sp>
      <p:sp>
        <p:nvSpPr>
          <p:cNvPr id="91" name="TextBox 90">
            <a:extLst>
              <a:ext uri="{FF2B5EF4-FFF2-40B4-BE49-F238E27FC236}">
                <a16:creationId xmlns:a16="http://schemas.microsoft.com/office/drawing/2014/main" id="{5AD82494-4988-AD43-93A1-FA347DE08641}"/>
              </a:ext>
            </a:extLst>
          </p:cNvPr>
          <p:cNvSpPr txBox="1"/>
          <p:nvPr/>
        </p:nvSpPr>
        <p:spPr>
          <a:xfrm>
            <a:off x="6779194" y="1429636"/>
            <a:ext cx="4049041" cy="646331"/>
          </a:xfrm>
          <a:prstGeom prst="rect">
            <a:avLst/>
          </a:prstGeom>
          <a:noFill/>
        </p:spPr>
        <p:txBody>
          <a:bodyPr wrap="square">
            <a:spAutoFit/>
          </a:bodyPr>
          <a:lstStyle/>
          <a:p>
            <a:pPr algn="ctr"/>
            <a:r>
              <a:rPr lang="en-US" b="1" dirty="0">
                <a:solidFill>
                  <a:srgbClr val="00B050"/>
                </a:solidFill>
              </a:rPr>
              <a:t>Cost = Max ( ∑ (DB resource usage at any given time) )</a:t>
            </a:r>
          </a:p>
        </p:txBody>
      </p:sp>
      <p:grpSp>
        <p:nvGrpSpPr>
          <p:cNvPr id="3" name="Group 2">
            <a:extLst>
              <a:ext uri="{FF2B5EF4-FFF2-40B4-BE49-F238E27FC236}">
                <a16:creationId xmlns:a16="http://schemas.microsoft.com/office/drawing/2014/main" id="{E6894F0A-6336-7DE5-19AC-B375789C2052}"/>
              </a:ext>
            </a:extLst>
          </p:cNvPr>
          <p:cNvGrpSpPr/>
          <p:nvPr/>
        </p:nvGrpSpPr>
        <p:grpSpPr>
          <a:xfrm>
            <a:off x="7446850" y="2127365"/>
            <a:ext cx="3144246" cy="1986671"/>
            <a:chOff x="5964318" y="1067380"/>
            <a:chExt cx="2194739" cy="1461107"/>
          </a:xfrm>
        </p:grpSpPr>
        <p:sp>
          <p:nvSpPr>
            <p:cNvPr id="66" name="Can 25">
              <a:extLst>
                <a:ext uri="{FF2B5EF4-FFF2-40B4-BE49-F238E27FC236}">
                  <a16:creationId xmlns:a16="http://schemas.microsoft.com/office/drawing/2014/main" id="{E8F8A115-8B38-A2CA-FC34-DC96D0C2E71D}"/>
                </a:ext>
              </a:extLst>
            </p:cNvPr>
            <p:cNvSpPr/>
            <p:nvPr/>
          </p:nvSpPr>
          <p:spPr bwMode="auto">
            <a:xfrm>
              <a:off x="5964318" y="1067380"/>
              <a:ext cx="2194739" cy="1461107"/>
            </a:xfrm>
            <a:prstGeom prst="cube">
              <a:avLst/>
            </a:prstGeom>
            <a:solidFill>
              <a:srgbClr val="B1D4FF">
                <a:alpha val="89804"/>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1" tIns="149177" rIns="186471" bIns="149177" numCol="1" spcCol="0" rtlCol="0" fromWordArt="0" anchor="t" anchorCtr="0" forceAA="0" compatLnSpc="1">
              <a:prstTxWarp prst="textNoShape">
                <a:avLst/>
              </a:prstTxWarp>
              <a:noAutofit/>
            </a:bodyPr>
            <a:lstStyle/>
            <a:p>
              <a:pPr marL="0" marR="0" lvl="0" indent="0" algn="ctr" defTabSz="950882" rtl="0" eaLnBrk="1" fontAlgn="base" latinLnBrk="0" hangingPunct="1">
                <a:lnSpc>
                  <a:spcPct val="90000"/>
                </a:lnSpc>
                <a:spcBef>
                  <a:spcPct val="0"/>
                </a:spcBef>
                <a:spcAft>
                  <a:spcPct val="0"/>
                </a:spcAft>
                <a:buClrTx/>
                <a:buSzTx/>
                <a:buFontTx/>
                <a:buNone/>
                <a:tabLst/>
                <a:defRPr/>
              </a:pPr>
              <a:endParaRPr kumimoji="0" lang="en-US" sz="2448" b="0" i="0" u="sng"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Freeform: Shape 7">
              <a:extLst>
                <a:ext uri="{FF2B5EF4-FFF2-40B4-BE49-F238E27FC236}">
                  <a16:creationId xmlns:a16="http://schemas.microsoft.com/office/drawing/2014/main" id="{CA227560-061D-A914-5077-F79441BAB877}"/>
                </a:ext>
              </a:extLst>
            </p:cNvPr>
            <p:cNvSpPr/>
            <p:nvPr/>
          </p:nvSpPr>
          <p:spPr bwMode="auto">
            <a:xfrm>
              <a:off x="6018705" y="1612001"/>
              <a:ext cx="1690202" cy="175306"/>
            </a:xfrm>
            <a:custGeom>
              <a:avLst/>
              <a:gdLst>
                <a:gd name="connsiteX0" fmla="*/ 0 w 2471737"/>
                <a:gd name="connsiteY0" fmla="*/ 73856 h 104182"/>
                <a:gd name="connsiteX1" fmla="*/ 90487 w 2471737"/>
                <a:gd name="connsiteY1" fmla="*/ 9562 h 104182"/>
                <a:gd name="connsiteX2" fmla="*/ 161925 w 2471737"/>
                <a:gd name="connsiteY2" fmla="*/ 71475 h 104182"/>
                <a:gd name="connsiteX3" fmla="*/ 192881 w 2471737"/>
                <a:gd name="connsiteY3" fmla="*/ 42900 h 104182"/>
                <a:gd name="connsiteX4" fmla="*/ 219075 w 2471737"/>
                <a:gd name="connsiteY4" fmla="*/ 71475 h 104182"/>
                <a:gd name="connsiteX5" fmla="*/ 269081 w 2471737"/>
                <a:gd name="connsiteY5" fmla="*/ 37 h 104182"/>
                <a:gd name="connsiteX6" fmla="*/ 309562 w 2471737"/>
                <a:gd name="connsiteY6" fmla="*/ 61950 h 104182"/>
                <a:gd name="connsiteX7" fmla="*/ 352425 w 2471737"/>
                <a:gd name="connsiteY7" fmla="*/ 85762 h 104182"/>
                <a:gd name="connsiteX8" fmla="*/ 395287 w 2471737"/>
                <a:gd name="connsiteY8" fmla="*/ 73856 h 104182"/>
                <a:gd name="connsiteX9" fmla="*/ 421481 w 2471737"/>
                <a:gd name="connsiteY9" fmla="*/ 57187 h 104182"/>
                <a:gd name="connsiteX10" fmla="*/ 500062 w 2471737"/>
                <a:gd name="connsiteY10" fmla="*/ 69094 h 104182"/>
                <a:gd name="connsiteX11" fmla="*/ 545306 w 2471737"/>
                <a:gd name="connsiteY11" fmla="*/ 85762 h 104182"/>
                <a:gd name="connsiteX12" fmla="*/ 595312 w 2471737"/>
                <a:gd name="connsiteY12" fmla="*/ 59569 h 104182"/>
                <a:gd name="connsiteX13" fmla="*/ 633412 w 2471737"/>
                <a:gd name="connsiteY13" fmla="*/ 16706 h 104182"/>
                <a:gd name="connsiteX14" fmla="*/ 654844 w 2471737"/>
                <a:gd name="connsiteY14" fmla="*/ 4800 h 104182"/>
                <a:gd name="connsiteX15" fmla="*/ 688181 w 2471737"/>
                <a:gd name="connsiteY15" fmla="*/ 57187 h 104182"/>
                <a:gd name="connsiteX16" fmla="*/ 714375 w 2471737"/>
                <a:gd name="connsiteY16" fmla="*/ 78619 h 104182"/>
                <a:gd name="connsiteX17" fmla="*/ 762000 w 2471737"/>
                <a:gd name="connsiteY17" fmla="*/ 100050 h 104182"/>
                <a:gd name="connsiteX18" fmla="*/ 783431 w 2471737"/>
                <a:gd name="connsiteY18" fmla="*/ 64331 h 104182"/>
                <a:gd name="connsiteX19" fmla="*/ 814387 w 2471737"/>
                <a:gd name="connsiteY19" fmla="*/ 97669 h 104182"/>
                <a:gd name="connsiteX20" fmla="*/ 838200 w 2471737"/>
                <a:gd name="connsiteY20" fmla="*/ 57187 h 104182"/>
                <a:gd name="connsiteX21" fmla="*/ 885825 w 2471737"/>
                <a:gd name="connsiteY21" fmla="*/ 97669 h 104182"/>
                <a:gd name="connsiteX22" fmla="*/ 935831 w 2471737"/>
                <a:gd name="connsiteY22" fmla="*/ 30994 h 104182"/>
                <a:gd name="connsiteX23" fmla="*/ 1002506 w 2471737"/>
                <a:gd name="connsiteY23" fmla="*/ 95287 h 104182"/>
                <a:gd name="connsiteX24" fmla="*/ 1035844 w 2471737"/>
                <a:gd name="connsiteY24" fmla="*/ 61950 h 104182"/>
                <a:gd name="connsiteX25" fmla="*/ 1097756 w 2471737"/>
                <a:gd name="connsiteY25" fmla="*/ 90525 h 104182"/>
                <a:gd name="connsiteX26" fmla="*/ 1178719 w 2471737"/>
                <a:gd name="connsiteY26" fmla="*/ 83381 h 104182"/>
                <a:gd name="connsiteX27" fmla="*/ 1257300 w 2471737"/>
                <a:gd name="connsiteY27" fmla="*/ 61950 h 104182"/>
                <a:gd name="connsiteX28" fmla="*/ 1312069 w 2471737"/>
                <a:gd name="connsiteY28" fmla="*/ 95287 h 104182"/>
                <a:gd name="connsiteX29" fmla="*/ 1362075 w 2471737"/>
                <a:gd name="connsiteY29" fmla="*/ 66712 h 104182"/>
                <a:gd name="connsiteX30" fmla="*/ 1440656 w 2471737"/>
                <a:gd name="connsiteY30" fmla="*/ 90525 h 104182"/>
                <a:gd name="connsiteX31" fmla="*/ 1490662 w 2471737"/>
                <a:gd name="connsiteY31" fmla="*/ 16706 h 104182"/>
                <a:gd name="connsiteX32" fmla="*/ 1559719 w 2471737"/>
                <a:gd name="connsiteY32" fmla="*/ 90525 h 104182"/>
                <a:gd name="connsiteX33" fmla="*/ 1612106 w 2471737"/>
                <a:gd name="connsiteY33" fmla="*/ 59569 h 104182"/>
                <a:gd name="connsiteX34" fmla="*/ 1704975 w 2471737"/>
                <a:gd name="connsiteY34" fmla="*/ 85762 h 104182"/>
                <a:gd name="connsiteX35" fmla="*/ 1766887 w 2471737"/>
                <a:gd name="connsiteY35" fmla="*/ 57187 h 104182"/>
                <a:gd name="connsiteX36" fmla="*/ 1804987 w 2471737"/>
                <a:gd name="connsiteY36" fmla="*/ 7181 h 104182"/>
                <a:gd name="connsiteX37" fmla="*/ 1871662 w 2471737"/>
                <a:gd name="connsiteY37" fmla="*/ 73856 h 104182"/>
                <a:gd name="connsiteX38" fmla="*/ 1914525 w 2471737"/>
                <a:gd name="connsiteY38" fmla="*/ 47662 h 104182"/>
                <a:gd name="connsiteX39" fmla="*/ 1964531 w 2471737"/>
                <a:gd name="connsiteY39" fmla="*/ 85762 h 104182"/>
                <a:gd name="connsiteX40" fmla="*/ 2076450 w 2471737"/>
                <a:gd name="connsiteY40" fmla="*/ 102431 h 104182"/>
                <a:gd name="connsiteX41" fmla="*/ 2116931 w 2471737"/>
                <a:gd name="connsiteY41" fmla="*/ 45281 h 104182"/>
                <a:gd name="connsiteX42" fmla="*/ 2202656 w 2471737"/>
                <a:gd name="connsiteY42" fmla="*/ 85762 h 104182"/>
                <a:gd name="connsiteX43" fmla="*/ 2278856 w 2471737"/>
                <a:gd name="connsiteY43" fmla="*/ 54806 h 104182"/>
                <a:gd name="connsiteX44" fmla="*/ 2338387 w 2471737"/>
                <a:gd name="connsiteY44" fmla="*/ 81000 h 104182"/>
                <a:gd name="connsiteX45" fmla="*/ 2405062 w 2471737"/>
                <a:gd name="connsiteY45" fmla="*/ 52425 h 104182"/>
                <a:gd name="connsiteX46" fmla="*/ 2471737 w 2471737"/>
                <a:gd name="connsiteY46" fmla="*/ 38137 h 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71737" h="104182">
                  <a:moveTo>
                    <a:pt x="0" y="73856"/>
                  </a:moveTo>
                  <a:cubicBezTo>
                    <a:pt x="31750" y="41907"/>
                    <a:pt x="63500" y="9959"/>
                    <a:pt x="90487" y="9562"/>
                  </a:cubicBezTo>
                  <a:cubicBezTo>
                    <a:pt x="117474" y="9165"/>
                    <a:pt x="144859" y="65919"/>
                    <a:pt x="161925" y="71475"/>
                  </a:cubicBezTo>
                  <a:cubicBezTo>
                    <a:pt x="178991" y="77031"/>
                    <a:pt x="183356" y="42900"/>
                    <a:pt x="192881" y="42900"/>
                  </a:cubicBezTo>
                  <a:cubicBezTo>
                    <a:pt x="202406" y="42900"/>
                    <a:pt x="206375" y="78619"/>
                    <a:pt x="219075" y="71475"/>
                  </a:cubicBezTo>
                  <a:cubicBezTo>
                    <a:pt x="231775" y="64331"/>
                    <a:pt x="254000" y="1624"/>
                    <a:pt x="269081" y="37"/>
                  </a:cubicBezTo>
                  <a:cubicBezTo>
                    <a:pt x="284162" y="-1550"/>
                    <a:pt x="295671" y="47662"/>
                    <a:pt x="309562" y="61950"/>
                  </a:cubicBezTo>
                  <a:cubicBezTo>
                    <a:pt x="323453" y="76238"/>
                    <a:pt x="338138" y="83778"/>
                    <a:pt x="352425" y="85762"/>
                  </a:cubicBezTo>
                  <a:cubicBezTo>
                    <a:pt x="366712" y="87746"/>
                    <a:pt x="383778" y="78619"/>
                    <a:pt x="395287" y="73856"/>
                  </a:cubicBezTo>
                  <a:cubicBezTo>
                    <a:pt x="406796" y="69093"/>
                    <a:pt x="404019" y="57981"/>
                    <a:pt x="421481" y="57187"/>
                  </a:cubicBezTo>
                  <a:cubicBezTo>
                    <a:pt x="438943" y="56393"/>
                    <a:pt x="479425" y="64332"/>
                    <a:pt x="500062" y="69094"/>
                  </a:cubicBezTo>
                  <a:cubicBezTo>
                    <a:pt x="520699" y="73856"/>
                    <a:pt x="529431" y="87350"/>
                    <a:pt x="545306" y="85762"/>
                  </a:cubicBezTo>
                  <a:cubicBezTo>
                    <a:pt x="561181" y="84175"/>
                    <a:pt x="580628" y="71078"/>
                    <a:pt x="595312" y="59569"/>
                  </a:cubicBezTo>
                  <a:cubicBezTo>
                    <a:pt x="609996" y="48060"/>
                    <a:pt x="623490" y="25834"/>
                    <a:pt x="633412" y="16706"/>
                  </a:cubicBezTo>
                  <a:cubicBezTo>
                    <a:pt x="643334" y="7578"/>
                    <a:pt x="645716" y="-1947"/>
                    <a:pt x="654844" y="4800"/>
                  </a:cubicBezTo>
                  <a:cubicBezTo>
                    <a:pt x="663972" y="11547"/>
                    <a:pt x="678259" y="44884"/>
                    <a:pt x="688181" y="57187"/>
                  </a:cubicBezTo>
                  <a:cubicBezTo>
                    <a:pt x="698103" y="69490"/>
                    <a:pt x="702072" y="71475"/>
                    <a:pt x="714375" y="78619"/>
                  </a:cubicBezTo>
                  <a:cubicBezTo>
                    <a:pt x="726678" y="85763"/>
                    <a:pt x="750491" y="102431"/>
                    <a:pt x="762000" y="100050"/>
                  </a:cubicBezTo>
                  <a:cubicBezTo>
                    <a:pt x="773509" y="97669"/>
                    <a:pt x="774700" y="64728"/>
                    <a:pt x="783431" y="64331"/>
                  </a:cubicBezTo>
                  <a:cubicBezTo>
                    <a:pt x="792162" y="63934"/>
                    <a:pt x="805259" y="98860"/>
                    <a:pt x="814387" y="97669"/>
                  </a:cubicBezTo>
                  <a:cubicBezTo>
                    <a:pt x="823515" y="96478"/>
                    <a:pt x="826294" y="57187"/>
                    <a:pt x="838200" y="57187"/>
                  </a:cubicBezTo>
                  <a:cubicBezTo>
                    <a:pt x="850106" y="57187"/>
                    <a:pt x="869553" y="102034"/>
                    <a:pt x="885825" y="97669"/>
                  </a:cubicBezTo>
                  <a:cubicBezTo>
                    <a:pt x="902097" y="93304"/>
                    <a:pt x="916384" y="31391"/>
                    <a:pt x="935831" y="30994"/>
                  </a:cubicBezTo>
                  <a:cubicBezTo>
                    <a:pt x="955278" y="30597"/>
                    <a:pt x="985837" y="90128"/>
                    <a:pt x="1002506" y="95287"/>
                  </a:cubicBezTo>
                  <a:cubicBezTo>
                    <a:pt x="1019175" y="100446"/>
                    <a:pt x="1019969" y="62744"/>
                    <a:pt x="1035844" y="61950"/>
                  </a:cubicBezTo>
                  <a:cubicBezTo>
                    <a:pt x="1051719" y="61156"/>
                    <a:pt x="1073944" y="86953"/>
                    <a:pt x="1097756" y="90525"/>
                  </a:cubicBezTo>
                  <a:cubicBezTo>
                    <a:pt x="1121568" y="94097"/>
                    <a:pt x="1152129" y="88143"/>
                    <a:pt x="1178719" y="83381"/>
                  </a:cubicBezTo>
                  <a:cubicBezTo>
                    <a:pt x="1205309" y="78619"/>
                    <a:pt x="1235075" y="59966"/>
                    <a:pt x="1257300" y="61950"/>
                  </a:cubicBezTo>
                  <a:cubicBezTo>
                    <a:pt x="1279525" y="63934"/>
                    <a:pt x="1294607" y="94493"/>
                    <a:pt x="1312069" y="95287"/>
                  </a:cubicBezTo>
                  <a:cubicBezTo>
                    <a:pt x="1329531" y="96081"/>
                    <a:pt x="1340644" y="67506"/>
                    <a:pt x="1362075" y="66712"/>
                  </a:cubicBezTo>
                  <a:cubicBezTo>
                    <a:pt x="1383506" y="65918"/>
                    <a:pt x="1419225" y="98859"/>
                    <a:pt x="1440656" y="90525"/>
                  </a:cubicBezTo>
                  <a:cubicBezTo>
                    <a:pt x="1462087" y="82191"/>
                    <a:pt x="1470818" y="16706"/>
                    <a:pt x="1490662" y="16706"/>
                  </a:cubicBezTo>
                  <a:cubicBezTo>
                    <a:pt x="1510506" y="16706"/>
                    <a:pt x="1539478" y="83381"/>
                    <a:pt x="1559719" y="90525"/>
                  </a:cubicBezTo>
                  <a:cubicBezTo>
                    <a:pt x="1579960" y="97669"/>
                    <a:pt x="1587897" y="60363"/>
                    <a:pt x="1612106" y="59569"/>
                  </a:cubicBezTo>
                  <a:cubicBezTo>
                    <a:pt x="1636315" y="58775"/>
                    <a:pt x="1679178" y="86159"/>
                    <a:pt x="1704975" y="85762"/>
                  </a:cubicBezTo>
                  <a:cubicBezTo>
                    <a:pt x="1730772" y="85365"/>
                    <a:pt x="1750218" y="70284"/>
                    <a:pt x="1766887" y="57187"/>
                  </a:cubicBezTo>
                  <a:cubicBezTo>
                    <a:pt x="1783556" y="44090"/>
                    <a:pt x="1787525" y="4403"/>
                    <a:pt x="1804987" y="7181"/>
                  </a:cubicBezTo>
                  <a:cubicBezTo>
                    <a:pt x="1822449" y="9959"/>
                    <a:pt x="1853406" y="67109"/>
                    <a:pt x="1871662" y="73856"/>
                  </a:cubicBezTo>
                  <a:cubicBezTo>
                    <a:pt x="1889918" y="80603"/>
                    <a:pt x="1899047" y="45678"/>
                    <a:pt x="1914525" y="47662"/>
                  </a:cubicBezTo>
                  <a:cubicBezTo>
                    <a:pt x="1930003" y="49646"/>
                    <a:pt x="1937544" y="76634"/>
                    <a:pt x="1964531" y="85762"/>
                  </a:cubicBezTo>
                  <a:cubicBezTo>
                    <a:pt x="1991519" y="94890"/>
                    <a:pt x="2051050" y="109178"/>
                    <a:pt x="2076450" y="102431"/>
                  </a:cubicBezTo>
                  <a:cubicBezTo>
                    <a:pt x="2101850" y="95684"/>
                    <a:pt x="2095897" y="48059"/>
                    <a:pt x="2116931" y="45281"/>
                  </a:cubicBezTo>
                  <a:cubicBezTo>
                    <a:pt x="2137965" y="42503"/>
                    <a:pt x="2175669" y="84175"/>
                    <a:pt x="2202656" y="85762"/>
                  </a:cubicBezTo>
                  <a:cubicBezTo>
                    <a:pt x="2229643" y="87349"/>
                    <a:pt x="2256234" y="55600"/>
                    <a:pt x="2278856" y="54806"/>
                  </a:cubicBezTo>
                  <a:cubicBezTo>
                    <a:pt x="2301478" y="54012"/>
                    <a:pt x="2317353" y="81397"/>
                    <a:pt x="2338387" y="81000"/>
                  </a:cubicBezTo>
                  <a:cubicBezTo>
                    <a:pt x="2359421" y="80603"/>
                    <a:pt x="2382837" y="59569"/>
                    <a:pt x="2405062" y="52425"/>
                  </a:cubicBezTo>
                  <a:cubicBezTo>
                    <a:pt x="2427287" y="45281"/>
                    <a:pt x="2449512" y="41709"/>
                    <a:pt x="2471737" y="38137"/>
                  </a:cubicBezTo>
                </a:path>
              </a:pathLst>
            </a:cu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rtlCol="0" anchor="ctr"/>
            <a:lstStyle/>
            <a:p>
              <a:pPr marL="0" marR="0" lvl="0" indent="0" algn="ctr" defTabSz="932660" rtl="0" eaLnBrk="1" fontAlgn="auto" latinLnBrk="0" hangingPunct="1">
                <a:lnSpc>
                  <a:spcPct val="100000"/>
                </a:lnSpc>
                <a:spcBef>
                  <a:spcPts val="0"/>
                </a:spcBef>
                <a:spcAft>
                  <a:spcPts val="0"/>
                </a:spcAft>
                <a:buClrTx/>
                <a:buSzTx/>
                <a:buFontTx/>
                <a:buNone/>
                <a:tabLst/>
                <a:defRPr/>
              </a:pPr>
              <a:endParaRPr kumimoji="0" lang="en-US" sz="1801" b="0" i="0" u="none" strike="noStrike" kern="1200" cap="none" spc="0" normalizeH="0" baseline="0" noProof="0" dirty="0">
                <a:ln>
                  <a:noFill/>
                </a:ln>
                <a:solidFill>
                  <a:srgbClr val="353535"/>
                </a:solidFill>
                <a:effectLst/>
                <a:uLnTx/>
                <a:uFillTx/>
                <a:latin typeface="Segoe UI Semilight"/>
                <a:ea typeface="+mn-ea"/>
                <a:cs typeface="+mn-cs"/>
              </a:endParaRPr>
            </a:p>
          </p:txBody>
        </p:sp>
      </p:grpSp>
    </p:spTree>
    <p:extLst>
      <p:ext uri="{BB962C8B-B14F-4D97-AF65-F5344CB8AC3E}">
        <p14:creationId xmlns:p14="http://schemas.microsoft.com/office/powerpoint/2010/main" val="388361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45" grpId="0" animBg="1"/>
      <p:bldP spid="46" grpId="0" animBg="1"/>
      <p:bldP spid="47" grpId="0" animBg="1"/>
      <p:bldP spid="89" grpId="0"/>
      <p:bldP spid="91"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98E30-2927-4169-A1F5-F0326521BBE6}"/>
              </a:ext>
            </a:extLst>
          </p:cNvPr>
          <p:cNvSpPr>
            <a:spLocks noGrp="1"/>
          </p:cNvSpPr>
          <p:nvPr>
            <p:ph type="title"/>
          </p:nvPr>
        </p:nvSpPr>
        <p:spPr/>
        <p:txBody>
          <a:bodyPr/>
          <a:lstStyle/>
          <a:p>
            <a:r>
              <a:rPr lang="en-US" dirty="0"/>
              <a:t>Resource limits</a:t>
            </a:r>
          </a:p>
        </p:txBody>
      </p:sp>
      <p:graphicFrame>
        <p:nvGraphicFramePr>
          <p:cNvPr id="8" name="Diagram 7">
            <a:extLst>
              <a:ext uri="{FF2B5EF4-FFF2-40B4-BE49-F238E27FC236}">
                <a16:creationId xmlns:a16="http://schemas.microsoft.com/office/drawing/2014/main" id="{B5BC8155-6A78-65A8-E566-82DCC4C2C6A6}"/>
              </a:ext>
            </a:extLst>
          </p:cNvPr>
          <p:cNvGraphicFramePr/>
          <p:nvPr>
            <p:extLst>
              <p:ext uri="{D42A27DB-BD31-4B8C-83A1-F6EECF244321}">
                <p14:modId xmlns:p14="http://schemas.microsoft.com/office/powerpoint/2010/main" val="1566700595"/>
              </p:ext>
            </p:extLst>
          </p:nvPr>
        </p:nvGraphicFramePr>
        <p:xfrm>
          <a:off x="5825845" y="1808387"/>
          <a:ext cx="4786930" cy="32412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8F48A615-52D7-D055-E0DC-E858E9DE7CDF}"/>
              </a:ext>
            </a:extLst>
          </p:cNvPr>
          <p:cNvSpPr txBox="1"/>
          <p:nvPr/>
        </p:nvSpPr>
        <p:spPr>
          <a:xfrm>
            <a:off x="989885" y="2459654"/>
            <a:ext cx="2910669" cy="1538883"/>
          </a:xfrm>
          <a:prstGeom prst="rect">
            <a:avLst/>
          </a:prstGeom>
          <a:solidFill>
            <a:schemeClr val="bg1">
              <a:lumMod val="65000"/>
            </a:schemeClr>
          </a:solidFill>
        </p:spPr>
        <p:txBody>
          <a:bodyPr wrap="none" lIns="0" tIns="0" rIns="0" bIns="0" rtlCol="0">
            <a:spAutoFit/>
          </a:bodyPr>
          <a:lstStyle/>
          <a:p>
            <a:pPr algn="ctr"/>
            <a:r>
              <a:rPr lang="en-US" sz="2000" dirty="0">
                <a:solidFill>
                  <a:schemeClr val="bg1"/>
                </a:solidFill>
                <a:latin typeface="+mj-lt"/>
              </a:rPr>
              <a:t>Service Tier</a:t>
            </a:r>
          </a:p>
          <a:p>
            <a:pPr algn="ctr"/>
            <a:r>
              <a:rPr lang="en-US" sz="2000" dirty="0">
                <a:solidFill>
                  <a:schemeClr val="bg1"/>
                </a:solidFill>
                <a:latin typeface="+mj-lt"/>
              </a:rPr>
              <a:t>vCores</a:t>
            </a:r>
          </a:p>
          <a:p>
            <a:pPr algn="ctr"/>
            <a:r>
              <a:rPr lang="en-US" sz="2000" dirty="0">
                <a:solidFill>
                  <a:schemeClr val="bg1"/>
                </a:solidFill>
                <a:latin typeface="+mj-lt"/>
              </a:rPr>
              <a:t>Serverless vs Provisioned</a:t>
            </a:r>
          </a:p>
          <a:p>
            <a:pPr algn="ctr"/>
            <a:r>
              <a:rPr lang="en-US" sz="2000" dirty="0">
                <a:solidFill>
                  <a:schemeClr val="bg1"/>
                </a:solidFill>
                <a:latin typeface="+mj-lt"/>
              </a:rPr>
              <a:t>Hardware configuration</a:t>
            </a:r>
          </a:p>
          <a:p>
            <a:pPr algn="ctr"/>
            <a:r>
              <a:rPr lang="en-US" sz="2000" dirty="0">
                <a:solidFill>
                  <a:schemeClr val="bg1"/>
                </a:solidFill>
                <a:latin typeface="+mj-lt"/>
              </a:rPr>
              <a:t>Elastic Pools</a:t>
            </a:r>
          </a:p>
        </p:txBody>
      </p:sp>
      <p:sp>
        <p:nvSpPr>
          <p:cNvPr id="9" name="Arrow: Right 8">
            <a:extLst>
              <a:ext uri="{FF2B5EF4-FFF2-40B4-BE49-F238E27FC236}">
                <a16:creationId xmlns:a16="http://schemas.microsoft.com/office/drawing/2014/main" id="{88C6988D-E7FC-23D5-4FD6-586A7FB4A1BA}"/>
              </a:ext>
            </a:extLst>
          </p:cNvPr>
          <p:cNvSpPr/>
          <p:nvPr/>
        </p:nvSpPr>
        <p:spPr bwMode="auto">
          <a:xfrm>
            <a:off x="4441371" y="2750026"/>
            <a:ext cx="1527350" cy="9581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67F06BAA-04EE-ABDF-1F6E-90BBCFAEBC07}"/>
              </a:ext>
            </a:extLst>
          </p:cNvPr>
          <p:cNvSpPr txBox="1"/>
          <p:nvPr/>
        </p:nvSpPr>
        <p:spPr>
          <a:xfrm>
            <a:off x="1803557" y="6074169"/>
            <a:ext cx="8044575" cy="307777"/>
          </a:xfrm>
          <a:prstGeom prst="rect">
            <a:avLst/>
          </a:prstGeom>
          <a:noFill/>
        </p:spPr>
        <p:txBody>
          <a:bodyPr wrap="none" lIns="0" tIns="0" rIns="0" bIns="0" rtlCol="0">
            <a:spAutoFit/>
          </a:bodyPr>
          <a:lstStyle/>
          <a:p>
            <a:r>
              <a:rPr lang="en-US" sz="2000" dirty="0">
                <a:gradFill>
                  <a:gsLst>
                    <a:gs pos="2917">
                      <a:schemeClr val="tx1"/>
                    </a:gs>
                    <a:gs pos="30000">
                      <a:schemeClr val="tx1"/>
                    </a:gs>
                  </a:gsLst>
                  <a:lin ang="5400000" scaled="0"/>
                </a:gradFill>
              </a:rPr>
              <a:t>Resource </a:t>
            </a:r>
            <a:r>
              <a:rPr lang="en-US" sz="2000" dirty="0">
                <a:gradFill>
                  <a:gsLst>
                    <a:gs pos="2917">
                      <a:schemeClr val="tx1"/>
                    </a:gs>
                    <a:gs pos="30000">
                      <a:schemeClr val="tx1"/>
                    </a:gs>
                  </a:gsLst>
                  <a:lin ang="5400000" scaled="0"/>
                </a:gradFill>
                <a:hlinkClick r:id="rId8"/>
              </a:rPr>
              <a:t>limit tables </a:t>
            </a:r>
            <a:r>
              <a:rPr lang="en-US" sz="2000" dirty="0">
                <a:gradFill>
                  <a:gsLst>
                    <a:gs pos="2917">
                      <a:schemeClr val="tx1"/>
                    </a:gs>
                    <a:gs pos="30000">
                      <a:schemeClr val="tx1"/>
                    </a:gs>
                  </a:gsLst>
                  <a:lin ang="5400000" scaled="0"/>
                </a:gradFill>
              </a:rPr>
              <a:t>or use </a:t>
            </a:r>
            <a:r>
              <a:rPr lang="en-US" sz="2000" b="0" dirty="0">
                <a:effectLst/>
                <a:latin typeface="Consolas" panose="020B0609020204030204" pitchFamily="49" charset="0"/>
              </a:rPr>
              <a:t>sys.dm_user_db_resource_governance</a:t>
            </a:r>
            <a:r>
              <a:rPr lang="en-US" sz="2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929109669"/>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Offline database migration to Azure SQL Database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7"/>
          <a:stretch>
            <a:fillRect/>
          </a:stretch>
        </p:blipFill>
        <p:spPr>
          <a:xfrm>
            <a:off x="1981329" y="3472666"/>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503915" y="4449968"/>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3606743" y="1370772"/>
            <a:ext cx="544711" cy="544711"/>
          </a:xfrm>
          <a:prstGeom prst="rect">
            <a:avLst/>
          </a:prstGeom>
        </p:spPr>
      </p:pic>
      <p:pic>
        <p:nvPicPr>
          <p:cNvPr id="5" name="Graphic 4">
            <a:extLst>
              <a:ext uri="{FF2B5EF4-FFF2-40B4-BE49-F238E27FC236}">
                <a16:creationId xmlns:a16="http://schemas.microsoft.com/office/drawing/2014/main" id="{677F041C-CAA0-0889-51DE-3A92D4CD8D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434684" y="1685743"/>
            <a:ext cx="820129" cy="820129"/>
          </a:xfrm>
          <a:prstGeom prst="rect">
            <a:avLst/>
          </a:prstGeom>
        </p:spPr>
      </p:pic>
      <p:sp>
        <p:nvSpPr>
          <p:cNvPr id="7" name="TextBox 6">
            <a:extLst>
              <a:ext uri="{FF2B5EF4-FFF2-40B4-BE49-F238E27FC236}">
                <a16:creationId xmlns:a16="http://schemas.microsoft.com/office/drawing/2014/main" id="{02ECD15A-C16B-AD2A-9D6C-B35CCBF3E530}"/>
              </a:ext>
            </a:extLst>
          </p:cNvPr>
          <p:cNvSpPr txBox="1"/>
          <p:nvPr/>
        </p:nvSpPr>
        <p:spPr>
          <a:xfrm>
            <a:off x="8967847" y="4823477"/>
            <a:ext cx="2136995" cy="1538883"/>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Replication</a:t>
            </a:r>
          </a:p>
          <a:p>
            <a:pPr algn="l"/>
            <a:r>
              <a:rPr lang="en-US" sz="2000" dirty="0">
                <a:gradFill>
                  <a:gsLst>
                    <a:gs pos="2917">
                      <a:schemeClr val="tx1"/>
                    </a:gs>
                    <a:gs pos="30000">
                      <a:schemeClr val="tx1"/>
                    </a:gs>
                  </a:gsLst>
                  <a:lin ang="5400000" scaled="0"/>
                </a:gradFill>
              </a:rPr>
              <a:t>BACPAC</a:t>
            </a:r>
          </a:p>
          <a:p>
            <a:pPr algn="l"/>
            <a:r>
              <a:rPr lang="en-US" sz="2000" dirty="0">
                <a:gradFill>
                  <a:gsLst>
                    <a:gs pos="2917">
                      <a:schemeClr val="tx1"/>
                    </a:gs>
                    <a:gs pos="30000">
                      <a:schemeClr val="tx1"/>
                    </a:gs>
                  </a:gsLst>
                  <a:lin ang="5400000" scaled="0"/>
                </a:gradFill>
              </a:rPr>
              <a:t>Bulk Copy</a:t>
            </a:r>
          </a:p>
          <a:p>
            <a:pPr algn="l"/>
            <a:r>
              <a:rPr lang="en-US" sz="2000" dirty="0">
                <a:gradFill>
                  <a:gsLst>
                    <a:gs pos="2917">
                      <a:schemeClr val="tx1"/>
                    </a:gs>
                    <a:gs pos="30000">
                      <a:schemeClr val="tx1"/>
                    </a:gs>
                  </a:gsLst>
                  <a:lin ang="5400000" scaled="0"/>
                </a:gradFill>
              </a:rPr>
              <a:t>Azure Data Factory</a:t>
            </a:r>
          </a:p>
          <a:p>
            <a:pPr algn="l"/>
            <a:r>
              <a:rPr lang="en-US" sz="2000" dirty="0">
                <a:gradFill>
                  <a:gsLst>
                    <a:gs pos="2917">
                      <a:schemeClr val="tx1"/>
                    </a:gs>
                    <a:gs pos="30000">
                      <a:schemeClr val="tx1"/>
                    </a:gs>
                  </a:gsLst>
                  <a:lin ang="5400000" scaled="0"/>
                </a:gradFill>
              </a:rPr>
              <a:t>SQL Data Sync</a:t>
            </a:r>
          </a:p>
        </p:txBody>
      </p:sp>
      <p:sp>
        <p:nvSpPr>
          <p:cNvPr id="8" name="TextBox 7">
            <a:extLst>
              <a:ext uri="{FF2B5EF4-FFF2-40B4-BE49-F238E27FC236}">
                <a16:creationId xmlns:a16="http://schemas.microsoft.com/office/drawing/2014/main" id="{D9DFB010-77BB-3B07-3676-6C0B329508BF}"/>
              </a:ext>
            </a:extLst>
          </p:cNvPr>
          <p:cNvSpPr txBox="1"/>
          <p:nvPr/>
        </p:nvSpPr>
        <p:spPr>
          <a:xfrm>
            <a:off x="4151454" y="1469901"/>
            <a:ext cx="2984535"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Apply DACPAC for schema</a:t>
            </a:r>
          </a:p>
        </p:txBody>
      </p:sp>
      <p:cxnSp>
        <p:nvCxnSpPr>
          <p:cNvPr id="10" name="Straight Arrow Connector 9">
            <a:extLst>
              <a:ext uri="{FF2B5EF4-FFF2-40B4-BE49-F238E27FC236}">
                <a16:creationId xmlns:a16="http://schemas.microsoft.com/office/drawing/2014/main" id="{92FC545F-625B-ACFE-D5BD-78E7DB60DD95}"/>
              </a:ext>
            </a:extLst>
          </p:cNvPr>
          <p:cNvCxnSpPr>
            <a:endCxn id="5" idx="1"/>
          </p:cNvCxnSpPr>
          <p:nvPr/>
        </p:nvCxnSpPr>
        <p:spPr>
          <a:xfrm>
            <a:off x="2600473" y="2080009"/>
            <a:ext cx="5834211" cy="15799"/>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1" name="Graphic 10" descr="Badge with solid fill">
            <a:extLst>
              <a:ext uri="{FF2B5EF4-FFF2-40B4-BE49-F238E27FC236}">
                <a16:creationId xmlns:a16="http://schemas.microsoft.com/office/drawing/2014/main" id="{E67B3B11-536F-C2DC-A545-BC32F2F78D19}"/>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4470340" y="3929116"/>
            <a:ext cx="544711" cy="544711"/>
          </a:xfrm>
          <a:prstGeom prst="rect">
            <a:avLst/>
          </a:prstGeom>
        </p:spPr>
      </p:pic>
      <p:pic>
        <p:nvPicPr>
          <p:cNvPr id="13" name="Graphic 12">
            <a:extLst>
              <a:ext uri="{FF2B5EF4-FFF2-40B4-BE49-F238E27FC236}">
                <a16:creationId xmlns:a16="http://schemas.microsoft.com/office/drawing/2014/main" id="{A6D160B9-9E4B-5131-56A8-C4B1DB7A20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98229" y="2533357"/>
            <a:ext cx="656968" cy="656968"/>
          </a:xfrm>
          <a:prstGeom prst="rect">
            <a:avLst/>
          </a:prstGeom>
        </p:spPr>
      </p:pic>
      <p:sp>
        <p:nvSpPr>
          <p:cNvPr id="14" name="TextBox 13">
            <a:extLst>
              <a:ext uri="{FF2B5EF4-FFF2-40B4-BE49-F238E27FC236}">
                <a16:creationId xmlns:a16="http://schemas.microsoft.com/office/drawing/2014/main" id="{4706C2D3-5DF5-55ED-92D1-94F33ADB58AB}"/>
              </a:ext>
            </a:extLst>
          </p:cNvPr>
          <p:cNvSpPr txBox="1"/>
          <p:nvPr/>
        </p:nvSpPr>
        <p:spPr>
          <a:xfrm>
            <a:off x="4471654" y="3279243"/>
            <a:ext cx="1764778" cy="246221"/>
          </a:xfrm>
          <a:prstGeom prst="rect">
            <a:avLst/>
          </a:prstGeom>
          <a:noFill/>
        </p:spPr>
        <p:txBody>
          <a:bodyPr wrap="none" lIns="0" tIns="0" rIns="0" bIns="0" rtlCol="0">
            <a:spAutoFit/>
          </a:bodyPr>
          <a:lstStyle/>
          <a:p>
            <a:pPr algn="ctr"/>
            <a:r>
              <a:rPr lang="en-US" sz="1600" dirty="0">
                <a:solidFill>
                  <a:schemeClr val="accent1"/>
                </a:solidFill>
                <a:latin typeface="+mj-lt"/>
              </a:rPr>
              <a:t>Azure Data Factory</a:t>
            </a:r>
          </a:p>
        </p:txBody>
      </p:sp>
      <p:cxnSp>
        <p:nvCxnSpPr>
          <p:cNvPr id="17" name="Straight Arrow Connector 16">
            <a:extLst>
              <a:ext uri="{FF2B5EF4-FFF2-40B4-BE49-F238E27FC236}">
                <a16:creationId xmlns:a16="http://schemas.microsoft.com/office/drawing/2014/main" id="{6A9D9259-F8A5-AC2F-4C43-59E8313DCCAA}"/>
              </a:ext>
            </a:extLst>
          </p:cNvPr>
          <p:cNvCxnSpPr>
            <a:cxnSpLocks/>
            <a:stCxn id="23" idx="2"/>
            <a:endCxn id="45" idx="0"/>
          </p:cNvCxnSpPr>
          <p:nvPr/>
        </p:nvCxnSpPr>
        <p:spPr>
          <a:xfrm>
            <a:off x="1981329" y="2831581"/>
            <a:ext cx="424705" cy="641085"/>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F8A855-292D-4C7F-8A7E-A31C3DB1EDF5}"/>
              </a:ext>
            </a:extLst>
          </p:cNvPr>
          <p:cNvCxnSpPr>
            <a:cxnSpLocks/>
          </p:cNvCxnSpPr>
          <p:nvPr/>
        </p:nvCxnSpPr>
        <p:spPr>
          <a:xfrm flipV="1">
            <a:off x="5944758" y="2344197"/>
            <a:ext cx="2420154" cy="576612"/>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7EFA310-ED4E-DB70-8948-2E2F89752836}"/>
              </a:ext>
            </a:extLst>
          </p:cNvPr>
          <p:cNvCxnSpPr>
            <a:cxnSpLocks/>
            <a:stCxn id="45" idx="3"/>
          </p:cNvCxnSpPr>
          <p:nvPr/>
        </p:nvCxnSpPr>
        <p:spPr>
          <a:xfrm flipV="1">
            <a:off x="2830738" y="2975392"/>
            <a:ext cx="2193486" cy="97687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4DF9F07-2719-820C-FBD7-9DDDC1C93BA0}"/>
              </a:ext>
            </a:extLst>
          </p:cNvPr>
          <p:cNvCxnSpPr>
            <a:cxnSpLocks/>
          </p:cNvCxnSpPr>
          <p:nvPr/>
        </p:nvCxnSpPr>
        <p:spPr>
          <a:xfrm>
            <a:off x="5545696" y="3618295"/>
            <a:ext cx="978640" cy="1077894"/>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982713D-144C-9829-845E-A6C4F8209269}"/>
              </a:ext>
            </a:extLst>
          </p:cNvPr>
          <p:cNvSpPr txBox="1"/>
          <p:nvPr/>
        </p:nvSpPr>
        <p:spPr>
          <a:xfrm>
            <a:off x="7827984" y="2576332"/>
            <a:ext cx="2208361"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Indexes rebuilt on target</a:t>
            </a:r>
          </a:p>
        </p:txBody>
      </p:sp>
      <p:sp>
        <p:nvSpPr>
          <p:cNvPr id="58" name="TextBox 57">
            <a:extLst>
              <a:ext uri="{FF2B5EF4-FFF2-40B4-BE49-F238E27FC236}">
                <a16:creationId xmlns:a16="http://schemas.microsoft.com/office/drawing/2014/main" id="{52FE2E62-F514-F377-D2F3-C1DC177320E8}"/>
              </a:ext>
            </a:extLst>
          </p:cNvPr>
          <p:cNvSpPr txBox="1"/>
          <p:nvPr/>
        </p:nvSpPr>
        <p:spPr>
          <a:xfrm>
            <a:off x="3633198" y="2523804"/>
            <a:ext cx="1381853"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Table copies</a:t>
            </a:r>
          </a:p>
        </p:txBody>
      </p:sp>
    </p:spTree>
    <p:extLst>
      <p:ext uri="{BB962C8B-B14F-4D97-AF65-F5344CB8AC3E}">
        <p14:creationId xmlns:p14="http://schemas.microsoft.com/office/powerpoint/2010/main" val="9258570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par>
                                <p:cTn id="25" presetID="1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fade">
                                      <p:cBhvr>
                                        <p:cTn id="42" dur="500"/>
                                        <p:tgtEl>
                                          <p:spTgt spid="5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500"/>
                                        <p:tgtEl>
                                          <p:spTgt spid="5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500"/>
                                        <p:tgtEl>
                                          <p:spTgt spid="13"/>
                                        </p:tgtEl>
                                      </p:cBhvr>
                                    </p:animEffect>
                                  </p:childTnLst>
                                </p:cTn>
                              </p:par>
                              <p:par>
                                <p:cTn id="55" presetID="10"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7" grpId="0"/>
      <p:bldP spid="8" grpId="0"/>
      <p:bldP spid="14" grpId="0"/>
      <p:bldP spid="57" grpId="0"/>
      <p:bldP spid="58"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1222E-A651-8D0E-2969-AD3FA4439B5B}"/>
              </a:ext>
            </a:extLst>
          </p:cNvPr>
          <p:cNvSpPr>
            <a:spLocks noGrp="1"/>
          </p:cNvSpPr>
          <p:nvPr>
            <p:ph type="title"/>
          </p:nvPr>
        </p:nvSpPr>
        <p:spPr/>
        <p:txBody>
          <a:bodyPr/>
          <a:lstStyle/>
          <a:p>
            <a:r>
              <a:rPr lang="en-US" dirty="0"/>
              <a:t>Migration Details </a:t>
            </a:r>
          </a:p>
        </p:txBody>
      </p:sp>
      <p:graphicFrame>
        <p:nvGraphicFramePr>
          <p:cNvPr id="3" name="Diagram 2">
            <a:extLst>
              <a:ext uri="{FF2B5EF4-FFF2-40B4-BE49-F238E27FC236}">
                <a16:creationId xmlns:a16="http://schemas.microsoft.com/office/drawing/2014/main" id="{E2258E7B-07BC-8253-3F81-83769553F776}"/>
              </a:ext>
            </a:extLst>
          </p:cNvPr>
          <p:cNvGraphicFramePr/>
          <p:nvPr>
            <p:extLst>
              <p:ext uri="{D42A27DB-BD31-4B8C-83A1-F6EECF244321}">
                <p14:modId xmlns:p14="http://schemas.microsoft.com/office/powerpoint/2010/main" val="2713922191"/>
              </p:ext>
            </p:extLst>
          </p:nvPr>
        </p:nvGraphicFramePr>
        <p:xfrm>
          <a:off x="1077407" y="1647928"/>
          <a:ext cx="9694426" cy="46322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208047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Security</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Network security</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VNET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Firewall Rules, NSG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Private Link</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Minimum TLS</a:t>
            </a: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Security management</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Audit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Audit Integration with Log Analytics and Event Hubs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Data Discovery &amp; Classification</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Defender for Databases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Data protection</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Encryption-in-use (Always Encrypted)</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Encryption-at-rest (TDE)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Encryption-in-flight (TLS)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User-managed keys with Azure Key Vault</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Dynamic Data Masking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Ledger</a:t>
            </a: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Identity/access</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Authentication options: Microsoft Entra (both or only)</a:t>
            </a:r>
            <a:r>
              <a:rPr lang="en-US" sz="1400" kern="0" dirty="0">
                <a:solidFill>
                  <a:prstClr val="black"/>
                </a:solidFill>
                <a:latin typeface="Segoe UI"/>
                <a:cs typeface="Segoe UI Semibold" panose="020B0702040204020203" pitchFamily="34" charset="0"/>
              </a:rPr>
              <a:t>, </a:t>
            </a: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SQL Auth</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Managed Identities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Azure RBAC</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Roles &amp; Permissions</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Row-level security</a:t>
            </a:r>
          </a:p>
          <a:p>
            <a:pPr marL="120650" marR="0" lvl="0" indent="-120650" algn="l" defTabSz="914314" rtl="0" eaLnBrk="1" fontAlgn="base" latinLnBrk="0" hangingPunct="1">
              <a:lnSpc>
                <a:spcPct val="90000"/>
              </a:lnSpc>
              <a:spcBef>
                <a:spcPct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Purview</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97" name="Group 96">
            <a:extLst>
              <a:ext uri="{FF2B5EF4-FFF2-40B4-BE49-F238E27FC236}">
                <a16:creationId xmlns:a16="http://schemas.microsoft.com/office/drawing/2014/main" id="{2A453909-9F33-0145-A57F-D708D5A5FA0A}"/>
              </a:ext>
            </a:extLst>
          </p:cNvPr>
          <p:cNvGrpSpPr>
            <a:grpSpLocks noChangeAspect="1"/>
          </p:cNvGrpSpPr>
          <p:nvPr/>
        </p:nvGrpSpPr>
        <p:grpSpPr>
          <a:xfrm>
            <a:off x="801031" y="1627342"/>
            <a:ext cx="430093" cy="430093"/>
            <a:chOff x="6370637" y="1585912"/>
            <a:chExt cx="495302" cy="495302"/>
          </a:xfrm>
        </p:grpSpPr>
        <p:sp>
          <p:nvSpPr>
            <p:cNvPr id="98" name="AutoShape 59">
              <a:extLst>
                <a:ext uri="{FF2B5EF4-FFF2-40B4-BE49-F238E27FC236}">
                  <a16:creationId xmlns:a16="http://schemas.microsoft.com/office/drawing/2014/main" id="{55186B5D-2CC3-6A41-A6D4-39F163363D9F}"/>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99" name="Freeform: Shape 337">
              <a:extLst>
                <a:ext uri="{FF2B5EF4-FFF2-40B4-BE49-F238E27FC236}">
                  <a16:creationId xmlns:a16="http://schemas.microsoft.com/office/drawing/2014/main" id="{A2021DAC-F9D4-B54E-B33D-0BEFF7D956EE}"/>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Freeform: Shape 338">
              <a:extLst>
                <a:ext uri="{FF2B5EF4-FFF2-40B4-BE49-F238E27FC236}">
                  <a16:creationId xmlns:a16="http://schemas.microsoft.com/office/drawing/2014/main" id="{8EE4BEF8-C22B-1F45-AD84-A5D827139F32}"/>
                </a:ext>
              </a:extLst>
            </p:cNvPr>
            <p:cNvSpPr>
              <a:spLocks noChangeArrowheads="1"/>
            </p:cNvSpPr>
            <p:nvPr/>
          </p:nvSpPr>
          <p:spPr bwMode="auto">
            <a:xfrm>
              <a:off x="6370637" y="1973263"/>
              <a:ext cx="107950" cy="107951"/>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Freeform: Shape 340">
              <a:extLst>
                <a:ext uri="{FF2B5EF4-FFF2-40B4-BE49-F238E27FC236}">
                  <a16:creationId xmlns:a16="http://schemas.microsoft.com/office/drawing/2014/main" id="{0BADCA8E-70C7-9544-B8AF-B5556ADB959C}"/>
                </a:ext>
              </a:extLst>
            </p:cNvPr>
            <p:cNvSpPr>
              <a:spLocks noChangeArrowheads="1"/>
            </p:cNvSpPr>
            <p:nvPr/>
          </p:nvSpPr>
          <p:spPr bwMode="auto">
            <a:xfrm>
              <a:off x="6757988" y="1585912"/>
              <a:ext cx="107951" cy="107950"/>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Freeform: Shape 339">
              <a:extLst>
                <a:ext uri="{FF2B5EF4-FFF2-40B4-BE49-F238E27FC236}">
                  <a16:creationId xmlns:a16="http://schemas.microsoft.com/office/drawing/2014/main" id="{92D2F698-4790-5D49-9DBC-3A63F4F5673C}"/>
                </a:ext>
              </a:extLst>
            </p:cNvPr>
            <p:cNvSpPr>
              <a:spLocks noChangeArrowheads="1"/>
            </p:cNvSpPr>
            <p:nvPr/>
          </p:nvSpPr>
          <p:spPr bwMode="auto">
            <a:xfrm>
              <a:off x="6757988" y="1973263"/>
              <a:ext cx="107951" cy="107951"/>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Oval 69">
              <a:extLst>
                <a:ext uri="{FF2B5EF4-FFF2-40B4-BE49-F238E27FC236}">
                  <a16:creationId xmlns:a16="http://schemas.microsoft.com/office/drawing/2014/main" id="{B6EEE29E-171D-6545-B634-01ADFC71E93B}"/>
                </a:ext>
              </a:extLst>
            </p:cNvPr>
            <p:cNvSpPr>
              <a:spLocks noChangeArrowheads="1"/>
            </p:cNvSpPr>
            <p:nvPr/>
          </p:nvSpPr>
          <p:spPr bwMode="auto">
            <a:xfrm>
              <a:off x="6572251" y="1725613"/>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Freeform 70">
              <a:extLst>
                <a:ext uri="{FF2B5EF4-FFF2-40B4-BE49-F238E27FC236}">
                  <a16:creationId xmlns:a16="http://schemas.microsoft.com/office/drawing/2014/main" id="{19015F7D-7F56-004C-A74E-715D49A775BC}"/>
                </a:ext>
              </a:extLst>
            </p:cNvPr>
            <p:cNvSpPr>
              <a:spLocks/>
            </p:cNvSpPr>
            <p:nvPr/>
          </p:nvSpPr>
          <p:spPr bwMode="auto">
            <a:xfrm>
              <a:off x="6526213" y="1849438"/>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241F5B7-D67B-BD49-BCFE-03D097D5F8DE}"/>
              </a:ext>
            </a:extLst>
          </p:cNvPr>
          <p:cNvGrpSpPr/>
          <p:nvPr/>
        </p:nvGrpSpPr>
        <p:grpSpPr>
          <a:xfrm>
            <a:off x="3651127" y="1613198"/>
            <a:ext cx="566692" cy="430812"/>
            <a:chOff x="3643550" y="1653891"/>
            <a:chExt cx="566692" cy="430812"/>
          </a:xfrm>
        </p:grpSpPr>
        <p:sp>
          <p:nvSpPr>
            <p:cNvPr id="65" name="Freeform 37">
              <a:extLst>
                <a:ext uri="{FF2B5EF4-FFF2-40B4-BE49-F238E27FC236}">
                  <a16:creationId xmlns:a16="http://schemas.microsoft.com/office/drawing/2014/main" id="{38BA6C4A-59B5-460A-BD7F-EC440F6A9319}"/>
                </a:ext>
              </a:extLst>
            </p:cNvPr>
            <p:cNvSpPr>
              <a:spLocks noChangeAspect="1" noEditPoints="1"/>
            </p:cNvSpPr>
            <p:nvPr/>
          </p:nvSpPr>
          <p:spPr bwMode="black">
            <a:xfrm>
              <a:off x="3651594" y="1664709"/>
              <a:ext cx="541508" cy="392725"/>
            </a:xfrm>
            <a:custGeom>
              <a:avLst/>
              <a:gdLst>
                <a:gd name="T0" fmla="*/ 274 w 1322"/>
                <a:gd name="T1" fmla="*/ 483 h 958"/>
                <a:gd name="T2" fmla="*/ 169 w 1322"/>
                <a:gd name="T3" fmla="*/ 378 h 958"/>
                <a:gd name="T4" fmla="*/ 64 w 1322"/>
                <a:gd name="T5" fmla="*/ 483 h 958"/>
                <a:gd name="T6" fmla="*/ 169 w 1322"/>
                <a:gd name="T7" fmla="*/ 589 h 958"/>
                <a:gd name="T8" fmla="*/ 274 w 1322"/>
                <a:gd name="T9" fmla="*/ 483 h 958"/>
                <a:gd name="T10" fmla="*/ 1259 w 1322"/>
                <a:gd name="T11" fmla="*/ 790 h 958"/>
                <a:gd name="T12" fmla="*/ 1154 w 1322"/>
                <a:gd name="T13" fmla="*/ 684 h 958"/>
                <a:gd name="T14" fmla="*/ 1049 w 1322"/>
                <a:gd name="T15" fmla="*/ 790 h 958"/>
                <a:gd name="T16" fmla="*/ 1154 w 1322"/>
                <a:gd name="T17" fmla="*/ 895 h 958"/>
                <a:gd name="T18" fmla="*/ 1259 w 1322"/>
                <a:gd name="T19" fmla="*/ 790 h 958"/>
                <a:gd name="T20" fmla="*/ 1259 w 1322"/>
                <a:gd name="T21" fmla="*/ 169 h 958"/>
                <a:gd name="T22" fmla="*/ 1154 w 1322"/>
                <a:gd name="T23" fmla="*/ 64 h 958"/>
                <a:gd name="T24" fmla="*/ 1049 w 1322"/>
                <a:gd name="T25" fmla="*/ 169 h 958"/>
                <a:gd name="T26" fmla="*/ 1154 w 1322"/>
                <a:gd name="T27" fmla="*/ 274 h 958"/>
                <a:gd name="T28" fmla="*/ 1259 w 1322"/>
                <a:gd name="T29" fmla="*/ 169 h 958"/>
                <a:gd name="T30" fmla="*/ 1322 w 1322"/>
                <a:gd name="T31" fmla="*/ 790 h 958"/>
                <a:gd name="T32" fmla="*/ 1154 w 1322"/>
                <a:gd name="T33" fmla="*/ 958 h 958"/>
                <a:gd name="T34" fmla="*/ 998 w 1322"/>
                <a:gd name="T35" fmla="*/ 855 h 958"/>
                <a:gd name="T36" fmla="*/ 991 w 1322"/>
                <a:gd name="T37" fmla="*/ 830 h 958"/>
                <a:gd name="T38" fmla="*/ 631 w 1322"/>
                <a:gd name="T39" fmla="*/ 830 h 958"/>
                <a:gd name="T40" fmla="*/ 631 w 1322"/>
                <a:gd name="T41" fmla="*/ 761 h 958"/>
                <a:gd name="T42" fmla="*/ 988 w 1322"/>
                <a:gd name="T43" fmla="*/ 761 h 958"/>
                <a:gd name="T44" fmla="*/ 989 w 1322"/>
                <a:gd name="T45" fmla="*/ 756 h 958"/>
                <a:gd name="T46" fmla="*/ 1154 w 1322"/>
                <a:gd name="T47" fmla="*/ 621 h 958"/>
                <a:gd name="T48" fmla="*/ 1322 w 1322"/>
                <a:gd name="T49" fmla="*/ 790 h 958"/>
                <a:gd name="T50" fmla="*/ 1322 w 1322"/>
                <a:gd name="T51" fmla="*/ 169 h 958"/>
                <a:gd name="T52" fmla="*/ 1154 w 1322"/>
                <a:gd name="T53" fmla="*/ 338 h 958"/>
                <a:gd name="T54" fmla="*/ 998 w 1322"/>
                <a:gd name="T55" fmla="*/ 235 h 958"/>
                <a:gd name="T56" fmla="*/ 991 w 1322"/>
                <a:gd name="T57" fmla="*/ 210 h 958"/>
                <a:gd name="T58" fmla="*/ 701 w 1322"/>
                <a:gd name="T59" fmla="*/ 210 h 958"/>
                <a:gd name="T60" fmla="*/ 701 w 1322"/>
                <a:gd name="T61" fmla="*/ 448 h 958"/>
                <a:gd name="T62" fmla="*/ 701 w 1322"/>
                <a:gd name="T63" fmla="*/ 448 h 958"/>
                <a:gd name="T64" fmla="*/ 701 w 1322"/>
                <a:gd name="T65" fmla="*/ 518 h 958"/>
                <a:gd name="T66" fmla="*/ 701 w 1322"/>
                <a:gd name="T67" fmla="*/ 518 h 958"/>
                <a:gd name="T68" fmla="*/ 701 w 1322"/>
                <a:gd name="T69" fmla="*/ 761 h 958"/>
                <a:gd name="T70" fmla="*/ 631 w 1322"/>
                <a:gd name="T71" fmla="*/ 761 h 958"/>
                <a:gd name="T72" fmla="*/ 631 w 1322"/>
                <a:gd name="T73" fmla="*/ 518 h 958"/>
                <a:gd name="T74" fmla="*/ 334 w 1322"/>
                <a:gd name="T75" fmla="*/ 518 h 958"/>
                <a:gd name="T76" fmla="*/ 324 w 1322"/>
                <a:gd name="T77" fmla="*/ 549 h 958"/>
                <a:gd name="T78" fmla="*/ 169 w 1322"/>
                <a:gd name="T79" fmla="*/ 652 h 958"/>
                <a:gd name="T80" fmla="*/ 0 w 1322"/>
                <a:gd name="T81" fmla="*/ 483 h 958"/>
                <a:gd name="T82" fmla="*/ 169 w 1322"/>
                <a:gd name="T83" fmla="*/ 315 h 958"/>
                <a:gd name="T84" fmla="*/ 324 w 1322"/>
                <a:gd name="T85" fmla="*/ 418 h 958"/>
                <a:gd name="T86" fmla="*/ 334 w 1322"/>
                <a:gd name="T87" fmla="*/ 448 h 958"/>
                <a:gd name="T88" fmla="*/ 631 w 1322"/>
                <a:gd name="T89" fmla="*/ 448 h 958"/>
                <a:gd name="T90" fmla="*/ 631 w 1322"/>
                <a:gd name="T91" fmla="*/ 210 h 958"/>
                <a:gd name="T92" fmla="*/ 631 w 1322"/>
                <a:gd name="T93" fmla="*/ 140 h 958"/>
                <a:gd name="T94" fmla="*/ 988 w 1322"/>
                <a:gd name="T95" fmla="*/ 140 h 958"/>
                <a:gd name="T96" fmla="*/ 989 w 1322"/>
                <a:gd name="T97" fmla="*/ 135 h 958"/>
                <a:gd name="T98" fmla="*/ 1154 w 1322"/>
                <a:gd name="T99" fmla="*/ 0 h 958"/>
                <a:gd name="T100" fmla="*/ 1322 w 1322"/>
                <a:gd name="T101" fmla="*/ 169 h 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22" h="958">
                  <a:moveTo>
                    <a:pt x="274" y="483"/>
                  </a:moveTo>
                  <a:cubicBezTo>
                    <a:pt x="274" y="425"/>
                    <a:pt x="227" y="378"/>
                    <a:pt x="169" y="378"/>
                  </a:cubicBezTo>
                  <a:cubicBezTo>
                    <a:pt x="111" y="378"/>
                    <a:pt x="64" y="425"/>
                    <a:pt x="64" y="483"/>
                  </a:cubicBezTo>
                  <a:cubicBezTo>
                    <a:pt x="64" y="541"/>
                    <a:pt x="111" y="589"/>
                    <a:pt x="169" y="589"/>
                  </a:cubicBezTo>
                  <a:cubicBezTo>
                    <a:pt x="227" y="589"/>
                    <a:pt x="274" y="541"/>
                    <a:pt x="274" y="483"/>
                  </a:cubicBezTo>
                  <a:close/>
                  <a:moveTo>
                    <a:pt x="1259" y="790"/>
                  </a:moveTo>
                  <a:cubicBezTo>
                    <a:pt x="1259" y="732"/>
                    <a:pt x="1212" y="684"/>
                    <a:pt x="1154" y="684"/>
                  </a:cubicBezTo>
                  <a:cubicBezTo>
                    <a:pt x="1096" y="684"/>
                    <a:pt x="1049" y="732"/>
                    <a:pt x="1049" y="790"/>
                  </a:cubicBezTo>
                  <a:cubicBezTo>
                    <a:pt x="1049" y="848"/>
                    <a:pt x="1096" y="895"/>
                    <a:pt x="1154" y="895"/>
                  </a:cubicBezTo>
                  <a:cubicBezTo>
                    <a:pt x="1212" y="895"/>
                    <a:pt x="1259" y="848"/>
                    <a:pt x="1259" y="790"/>
                  </a:cubicBezTo>
                  <a:close/>
                  <a:moveTo>
                    <a:pt x="1259" y="169"/>
                  </a:moveTo>
                  <a:cubicBezTo>
                    <a:pt x="1259" y="111"/>
                    <a:pt x="1212" y="64"/>
                    <a:pt x="1154" y="64"/>
                  </a:cubicBezTo>
                  <a:cubicBezTo>
                    <a:pt x="1096" y="64"/>
                    <a:pt x="1049" y="111"/>
                    <a:pt x="1049" y="169"/>
                  </a:cubicBezTo>
                  <a:cubicBezTo>
                    <a:pt x="1049" y="227"/>
                    <a:pt x="1096" y="274"/>
                    <a:pt x="1154" y="274"/>
                  </a:cubicBezTo>
                  <a:cubicBezTo>
                    <a:pt x="1212" y="274"/>
                    <a:pt x="1259" y="227"/>
                    <a:pt x="1259" y="169"/>
                  </a:cubicBezTo>
                  <a:close/>
                  <a:moveTo>
                    <a:pt x="1322" y="790"/>
                  </a:moveTo>
                  <a:cubicBezTo>
                    <a:pt x="1322" y="883"/>
                    <a:pt x="1247" y="958"/>
                    <a:pt x="1154" y="958"/>
                  </a:cubicBezTo>
                  <a:cubicBezTo>
                    <a:pt x="1084" y="958"/>
                    <a:pt x="1024" y="916"/>
                    <a:pt x="998" y="855"/>
                  </a:cubicBezTo>
                  <a:cubicBezTo>
                    <a:pt x="991" y="830"/>
                    <a:pt x="991" y="830"/>
                    <a:pt x="991" y="830"/>
                  </a:cubicBezTo>
                  <a:cubicBezTo>
                    <a:pt x="631" y="830"/>
                    <a:pt x="631" y="830"/>
                    <a:pt x="631" y="830"/>
                  </a:cubicBezTo>
                  <a:cubicBezTo>
                    <a:pt x="631" y="761"/>
                    <a:pt x="631" y="761"/>
                    <a:pt x="631" y="761"/>
                  </a:cubicBezTo>
                  <a:cubicBezTo>
                    <a:pt x="988" y="761"/>
                    <a:pt x="988" y="761"/>
                    <a:pt x="988" y="761"/>
                  </a:cubicBezTo>
                  <a:cubicBezTo>
                    <a:pt x="989" y="756"/>
                    <a:pt x="989" y="756"/>
                    <a:pt x="989" y="756"/>
                  </a:cubicBezTo>
                  <a:cubicBezTo>
                    <a:pt x="1004" y="679"/>
                    <a:pt x="1072" y="621"/>
                    <a:pt x="1154" y="621"/>
                  </a:cubicBezTo>
                  <a:cubicBezTo>
                    <a:pt x="1247" y="621"/>
                    <a:pt x="1322" y="696"/>
                    <a:pt x="1322" y="790"/>
                  </a:cubicBezTo>
                  <a:close/>
                  <a:moveTo>
                    <a:pt x="1322" y="169"/>
                  </a:moveTo>
                  <a:cubicBezTo>
                    <a:pt x="1322" y="262"/>
                    <a:pt x="1247" y="338"/>
                    <a:pt x="1154" y="338"/>
                  </a:cubicBezTo>
                  <a:cubicBezTo>
                    <a:pt x="1084" y="338"/>
                    <a:pt x="1024" y="295"/>
                    <a:pt x="998" y="235"/>
                  </a:cubicBezTo>
                  <a:cubicBezTo>
                    <a:pt x="991" y="210"/>
                    <a:pt x="991" y="210"/>
                    <a:pt x="991" y="210"/>
                  </a:cubicBezTo>
                  <a:cubicBezTo>
                    <a:pt x="701" y="210"/>
                    <a:pt x="701" y="210"/>
                    <a:pt x="701" y="210"/>
                  </a:cubicBezTo>
                  <a:cubicBezTo>
                    <a:pt x="701" y="448"/>
                    <a:pt x="701" y="448"/>
                    <a:pt x="701" y="448"/>
                  </a:cubicBezTo>
                  <a:cubicBezTo>
                    <a:pt x="701" y="448"/>
                    <a:pt x="701" y="448"/>
                    <a:pt x="701" y="448"/>
                  </a:cubicBezTo>
                  <a:cubicBezTo>
                    <a:pt x="701" y="518"/>
                    <a:pt x="701" y="518"/>
                    <a:pt x="701" y="518"/>
                  </a:cubicBezTo>
                  <a:cubicBezTo>
                    <a:pt x="701" y="518"/>
                    <a:pt x="701" y="518"/>
                    <a:pt x="701" y="518"/>
                  </a:cubicBezTo>
                  <a:cubicBezTo>
                    <a:pt x="701" y="761"/>
                    <a:pt x="701" y="761"/>
                    <a:pt x="701" y="761"/>
                  </a:cubicBezTo>
                  <a:cubicBezTo>
                    <a:pt x="631" y="761"/>
                    <a:pt x="631" y="761"/>
                    <a:pt x="631" y="761"/>
                  </a:cubicBezTo>
                  <a:cubicBezTo>
                    <a:pt x="631" y="518"/>
                    <a:pt x="631" y="518"/>
                    <a:pt x="631" y="518"/>
                  </a:cubicBezTo>
                  <a:cubicBezTo>
                    <a:pt x="334" y="518"/>
                    <a:pt x="334" y="518"/>
                    <a:pt x="334" y="518"/>
                  </a:cubicBezTo>
                  <a:cubicBezTo>
                    <a:pt x="324" y="549"/>
                    <a:pt x="324" y="549"/>
                    <a:pt x="324" y="549"/>
                  </a:cubicBezTo>
                  <a:cubicBezTo>
                    <a:pt x="298" y="610"/>
                    <a:pt x="239" y="652"/>
                    <a:pt x="169" y="652"/>
                  </a:cubicBezTo>
                  <a:cubicBezTo>
                    <a:pt x="76" y="652"/>
                    <a:pt x="0" y="577"/>
                    <a:pt x="0" y="483"/>
                  </a:cubicBezTo>
                  <a:cubicBezTo>
                    <a:pt x="0" y="390"/>
                    <a:pt x="76" y="315"/>
                    <a:pt x="169" y="315"/>
                  </a:cubicBezTo>
                  <a:cubicBezTo>
                    <a:pt x="239" y="315"/>
                    <a:pt x="298" y="357"/>
                    <a:pt x="324" y="418"/>
                  </a:cubicBezTo>
                  <a:cubicBezTo>
                    <a:pt x="334" y="448"/>
                    <a:pt x="334" y="448"/>
                    <a:pt x="334" y="448"/>
                  </a:cubicBezTo>
                  <a:cubicBezTo>
                    <a:pt x="631" y="448"/>
                    <a:pt x="631" y="448"/>
                    <a:pt x="631" y="448"/>
                  </a:cubicBezTo>
                  <a:cubicBezTo>
                    <a:pt x="631" y="210"/>
                    <a:pt x="631" y="210"/>
                    <a:pt x="631" y="210"/>
                  </a:cubicBezTo>
                  <a:cubicBezTo>
                    <a:pt x="631" y="140"/>
                    <a:pt x="631" y="140"/>
                    <a:pt x="631" y="140"/>
                  </a:cubicBezTo>
                  <a:cubicBezTo>
                    <a:pt x="988" y="140"/>
                    <a:pt x="988" y="140"/>
                    <a:pt x="988" y="140"/>
                  </a:cubicBezTo>
                  <a:cubicBezTo>
                    <a:pt x="989" y="135"/>
                    <a:pt x="989" y="135"/>
                    <a:pt x="989" y="135"/>
                  </a:cubicBezTo>
                  <a:cubicBezTo>
                    <a:pt x="1004" y="58"/>
                    <a:pt x="1072" y="0"/>
                    <a:pt x="1154" y="0"/>
                  </a:cubicBezTo>
                  <a:cubicBezTo>
                    <a:pt x="1247" y="0"/>
                    <a:pt x="1322" y="76"/>
                    <a:pt x="1322" y="169"/>
                  </a:cubicBezTo>
                  <a:close/>
                </a:path>
              </a:pathLst>
            </a:custGeom>
            <a:solidFill>
              <a:schemeClr val="tx1"/>
            </a:solidFill>
            <a:ln>
              <a:noFill/>
            </a:ln>
          </p:spPr>
          <p:txBody>
            <a:bodyPr vert="horz" wrap="square" lIns="87867" tIns="43934" rIns="87867" bIns="43934" numCol="1" anchor="t" anchorCtr="0" compatLnSpc="1">
              <a:prstTxWarp prst="textNoShape">
                <a:avLst/>
              </a:prstTxWarp>
            </a:body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dirty="0">
                <a:ln>
                  <a:noFill/>
                </a:ln>
                <a:solidFill>
                  <a:srgbClr val="505050"/>
                </a:solidFill>
                <a:effectLst/>
                <a:uLnTx/>
                <a:uFillTx/>
                <a:latin typeface="Segoe UI"/>
                <a:ea typeface="+mn-ea"/>
                <a:cs typeface="+mn-cs"/>
              </a:endParaRPr>
            </a:p>
          </p:txBody>
        </p:sp>
        <p:sp>
          <p:nvSpPr>
            <p:cNvPr id="3" name="Oval 2">
              <a:extLst>
                <a:ext uri="{FF2B5EF4-FFF2-40B4-BE49-F238E27FC236}">
                  <a16:creationId xmlns:a16="http://schemas.microsoft.com/office/drawing/2014/main" id="{DD99A783-5763-7745-96E2-FB60576CCF9D}"/>
                </a:ext>
              </a:extLst>
            </p:cNvPr>
            <p:cNvSpPr/>
            <p:nvPr/>
          </p:nvSpPr>
          <p:spPr bwMode="auto">
            <a:xfrm>
              <a:off x="4029630" y="1653891"/>
              <a:ext cx="173632" cy="17363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AE18EA65-AD59-534C-99DD-D0A1F6CCA02D}"/>
                </a:ext>
              </a:extLst>
            </p:cNvPr>
            <p:cNvSpPr/>
            <p:nvPr/>
          </p:nvSpPr>
          <p:spPr bwMode="auto">
            <a:xfrm>
              <a:off x="4036610" y="19110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508FDECE-0CAB-294C-88F1-9919F2A878CB}"/>
                </a:ext>
              </a:extLst>
            </p:cNvPr>
            <p:cNvSpPr/>
            <p:nvPr/>
          </p:nvSpPr>
          <p:spPr bwMode="auto">
            <a:xfrm>
              <a:off x="3643550" y="1785971"/>
              <a:ext cx="173632" cy="17363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07" name="Group 106">
            <a:extLst>
              <a:ext uri="{FF2B5EF4-FFF2-40B4-BE49-F238E27FC236}">
                <a16:creationId xmlns:a16="http://schemas.microsoft.com/office/drawing/2014/main" id="{41AF1F68-0519-7F4D-B02E-727E63716D59}"/>
              </a:ext>
            </a:extLst>
          </p:cNvPr>
          <p:cNvGrpSpPr>
            <a:grpSpLocks noChangeAspect="1"/>
          </p:cNvGrpSpPr>
          <p:nvPr/>
        </p:nvGrpSpPr>
        <p:grpSpPr>
          <a:xfrm>
            <a:off x="9357592" y="1597248"/>
            <a:ext cx="349567" cy="431411"/>
            <a:chOff x="1980078" y="253998"/>
            <a:chExt cx="3830386" cy="4727197"/>
          </a:xfrm>
        </p:grpSpPr>
        <p:sp>
          <p:nvSpPr>
            <p:cNvPr id="108" name="Rectangle 27">
              <a:extLst>
                <a:ext uri="{FF2B5EF4-FFF2-40B4-BE49-F238E27FC236}">
                  <a16:creationId xmlns:a16="http://schemas.microsoft.com/office/drawing/2014/main" id="{EC20886D-0016-924A-9579-B7B6354A32AD}"/>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Freeform 29">
              <a:extLst>
                <a:ext uri="{FF2B5EF4-FFF2-40B4-BE49-F238E27FC236}">
                  <a16:creationId xmlns:a16="http://schemas.microsoft.com/office/drawing/2014/main" id="{90A5D419-1274-EC45-911F-4D912E6FF16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Freeform 30">
              <a:extLst>
                <a:ext uri="{FF2B5EF4-FFF2-40B4-BE49-F238E27FC236}">
                  <a16:creationId xmlns:a16="http://schemas.microsoft.com/office/drawing/2014/main" id="{05188B41-71DA-9A49-8C24-D0F5A14EDC3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Freeform: Shape 136">
              <a:extLst>
                <a:ext uri="{FF2B5EF4-FFF2-40B4-BE49-F238E27FC236}">
                  <a16:creationId xmlns:a16="http://schemas.microsoft.com/office/drawing/2014/main" id="{DE7A7256-DC3C-F44D-B4A2-EA40910515C2}"/>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nvGrpSpPr>
          <p:cNvPr id="119" name="Group 118">
            <a:extLst>
              <a:ext uri="{FF2B5EF4-FFF2-40B4-BE49-F238E27FC236}">
                <a16:creationId xmlns:a16="http://schemas.microsoft.com/office/drawing/2014/main" id="{622E16F2-C91D-B04D-90DF-5464B62F48E8}"/>
              </a:ext>
            </a:extLst>
          </p:cNvPr>
          <p:cNvGrpSpPr>
            <a:grpSpLocks noChangeAspect="1"/>
          </p:cNvGrpSpPr>
          <p:nvPr/>
        </p:nvGrpSpPr>
        <p:grpSpPr>
          <a:xfrm>
            <a:off x="6514786" y="1622728"/>
            <a:ext cx="421281" cy="421282"/>
            <a:chOff x="2562225" y="2836863"/>
            <a:chExt cx="495300" cy="495301"/>
          </a:xfrm>
        </p:grpSpPr>
        <p:sp>
          <p:nvSpPr>
            <p:cNvPr id="120" name="Freeform 37">
              <a:extLst>
                <a:ext uri="{FF2B5EF4-FFF2-40B4-BE49-F238E27FC236}">
                  <a16:creationId xmlns:a16="http://schemas.microsoft.com/office/drawing/2014/main" id="{332602E2-1587-B747-9312-41A8705B45CA}"/>
                </a:ext>
              </a:extLst>
            </p:cNvPr>
            <p:cNvSpPr>
              <a:spLocks/>
            </p:cNvSpPr>
            <p:nvPr/>
          </p:nvSpPr>
          <p:spPr bwMode="auto">
            <a:xfrm>
              <a:off x="2611438" y="3222626"/>
              <a:ext cx="109538" cy="109538"/>
            </a:xfrm>
            <a:custGeom>
              <a:avLst/>
              <a:gdLst>
                <a:gd name="T0" fmla="*/ 28 w 69"/>
                <a:gd name="T1" fmla="*/ 69 h 69"/>
                <a:gd name="T2" fmla="*/ 0 w 69"/>
                <a:gd name="T3" fmla="*/ 41 h 69"/>
                <a:gd name="T4" fmla="*/ 42 w 69"/>
                <a:gd name="T5" fmla="*/ 0 h 69"/>
                <a:gd name="T6" fmla="*/ 69 w 69"/>
                <a:gd name="T7" fmla="*/ 27 h 69"/>
                <a:gd name="T8" fmla="*/ 28 w 69"/>
                <a:gd name="T9" fmla="*/ 69 h 69"/>
              </a:gdLst>
              <a:ahLst/>
              <a:cxnLst>
                <a:cxn ang="0">
                  <a:pos x="T0" y="T1"/>
                </a:cxn>
                <a:cxn ang="0">
                  <a:pos x="T2" y="T3"/>
                </a:cxn>
                <a:cxn ang="0">
                  <a:pos x="T4" y="T5"/>
                </a:cxn>
                <a:cxn ang="0">
                  <a:pos x="T6" y="T7"/>
                </a:cxn>
                <a:cxn ang="0">
                  <a:pos x="T8" y="T9"/>
                </a:cxn>
              </a:cxnLst>
              <a:rect l="0" t="0" r="r" b="b"/>
              <a:pathLst>
                <a:path w="69" h="69">
                  <a:moveTo>
                    <a:pt x="28" y="69"/>
                  </a:moveTo>
                  <a:lnTo>
                    <a:pt x="0" y="41"/>
                  </a:lnTo>
                  <a:lnTo>
                    <a:pt x="42" y="0"/>
                  </a:lnTo>
                  <a:lnTo>
                    <a:pt x="69" y="27"/>
                  </a:lnTo>
                  <a:lnTo>
                    <a:pt x="28"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1" name="Freeform 38">
              <a:extLst>
                <a:ext uri="{FF2B5EF4-FFF2-40B4-BE49-F238E27FC236}">
                  <a16:creationId xmlns:a16="http://schemas.microsoft.com/office/drawing/2014/main" id="{96FF4F0C-40EB-5447-8EE1-DEAA0389BEDF}"/>
                </a:ext>
              </a:extLst>
            </p:cNvPr>
            <p:cNvSpPr>
              <a:spLocks noEditPoints="1"/>
            </p:cNvSpPr>
            <p:nvPr/>
          </p:nvSpPr>
          <p:spPr bwMode="auto">
            <a:xfrm>
              <a:off x="2809875" y="2836863"/>
              <a:ext cx="247650" cy="247650"/>
            </a:xfrm>
            <a:custGeom>
              <a:avLst/>
              <a:gdLst>
                <a:gd name="T0" fmla="*/ 341 w 682"/>
                <a:gd name="T1" fmla="*/ 128 h 683"/>
                <a:gd name="T2" fmla="*/ 492 w 682"/>
                <a:gd name="T3" fmla="*/ 190 h 683"/>
                <a:gd name="T4" fmla="*/ 554 w 682"/>
                <a:gd name="T5" fmla="*/ 341 h 683"/>
                <a:gd name="T6" fmla="*/ 492 w 682"/>
                <a:gd name="T7" fmla="*/ 492 h 683"/>
                <a:gd name="T8" fmla="*/ 341 w 682"/>
                <a:gd name="T9" fmla="*/ 555 h 683"/>
                <a:gd name="T10" fmla="*/ 190 w 682"/>
                <a:gd name="T11" fmla="*/ 492 h 683"/>
                <a:gd name="T12" fmla="*/ 128 w 682"/>
                <a:gd name="T13" fmla="*/ 341 h 683"/>
                <a:gd name="T14" fmla="*/ 190 w 682"/>
                <a:gd name="T15" fmla="*/ 190 h 683"/>
                <a:gd name="T16" fmla="*/ 341 w 682"/>
                <a:gd name="T17" fmla="*/ 128 h 683"/>
                <a:gd name="T18" fmla="*/ 341 w 682"/>
                <a:gd name="T19" fmla="*/ 0 h 683"/>
                <a:gd name="T20" fmla="*/ 0 w 682"/>
                <a:gd name="T21" fmla="*/ 341 h 683"/>
                <a:gd name="T22" fmla="*/ 341 w 682"/>
                <a:gd name="T23" fmla="*/ 683 h 683"/>
                <a:gd name="T24" fmla="*/ 682 w 682"/>
                <a:gd name="T25" fmla="*/ 341 h 683"/>
                <a:gd name="T26" fmla="*/ 341 w 682"/>
                <a:gd name="T2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2" h="683">
                  <a:moveTo>
                    <a:pt x="341" y="128"/>
                  </a:moveTo>
                  <a:cubicBezTo>
                    <a:pt x="398" y="128"/>
                    <a:pt x="452" y="150"/>
                    <a:pt x="492" y="190"/>
                  </a:cubicBezTo>
                  <a:cubicBezTo>
                    <a:pt x="532" y="231"/>
                    <a:pt x="554" y="284"/>
                    <a:pt x="554" y="341"/>
                  </a:cubicBezTo>
                  <a:cubicBezTo>
                    <a:pt x="554" y="398"/>
                    <a:pt x="532" y="452"/>
                    <a:pt x="492" y="492"/>
                  </a:cubicBezTo>
                  <a:cubicBezTo>
                    <a:pt x="452" y="532"/>
                    <a:pt x="398" y="555"/>
                    <a:pt x="341" y="555"/>
                  </a:cubicBezTo>
                  <a:cubicBezTo>
                    <a:pt x="284" y="555"/>
                    <a:pt x="230" y="532"/>
                    <a:pt x="190" y="492"/>
                  </a:cubicBezTo>
                  <a:cubicBezTo>
                    <a:pt x="150" y="452"/>
                    <a:pt x="128" y="398"/>
                    <a:pt x="128" y="341"/>
                  </a:cubicBezTo>
                  <a:cubicBezTo>
                    <a:pt x="128" y="284"/>
                    <a:pt x="150" y="231"/>
                    <a:pt x="190" y="190"/>
                  </a:cubicBezTo>
                  <a:cubicBezTo>
                    <a:pt x="230" y="150"/>
                    <a:pt x="284" y="128"/>
                    <a:pt x="341" y="128"/>
                  </a:cubicBezTo>
                  <a:moveTo>
                    <a:pt x="341" y="0"/>
                  </a:moveTo>
                  <a:cubicBezTo>
                    <a:pt x="152" y="0"/>
                    <a:pt x="0" y="153"/>
                    <a:pt x="0" y="341"/>
                  </a:cubicBezTo>
                  <a:cubicBezTo>
                    <a:pt x="0" y="530"/>
                    <a:pt x="152" y="683"/>
                    <a:pt x="341" y="683"/>
                  </a:cubicBezTo>
                  <a:cubicBezTo>
                    <a:pt x="530" y="683"/>
                    <a:pt x="682" y="530"/>
                    <a:pt x="682" y="341"/>
                  </a:cubicBezTo>
                  <a:cubicBezTo>
                    <a:pt x="682" y="153"/>
                    <a:pt x="530" y="0"/>
                    <a:pt x="34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Freeform 39">
              <a:extLst>
                <a:ext uri="{FF2B5EF4-FFF2-40B4-BE49-F238E27FC236}">
                  <a16:creationId xmlns:a16="http://schemas.microsoft.com/office/drawing/2014/main" id="{60F973AA-00CB-0F4B-A326-FB40AE4548E3}"/>
                </a:ext>
              </a:extLst>
            </p:cNvPr>
            <p:cNvSpPr>
              <a:spLocks/>
            </p:cNvSpPr>
            <p:nvPr/>
          </p:nvSpPr>
          <p:spPr bwMode="auto">
            <a:xfrm>
              <a:off x="2562225" y="3022601"/>
              <a:ext cx="309563" cy="309563"/>
            </a:xfrm>
            <a:custGeom>
              <a:avLst/>
              <a:gdLst>
                <a:gd name="T0" fmla="*/ 21 w 195"/>
                <a:gd name="T1" fmla="*/ 195 h 195"/>
                <a:gd name="T2" fmla="*/ 0 w 195"/>
                <a:gd name="T3" fmla="*/ 174 h 195"/>
                <a:gd name="T4" fmla="*/ 174 w 195"/>
                <a:gd name="T5" fmla="*/ 0 h 195"/>
                <a:gd name="T6" fmla="*/ 195 w 195"/>
                <a:gd name="T7" fmla="*/ 21 h 195"/>
                <a:gd name="T8" fmla="*/ 21 w 195"/>
                <a:gd name="T9" fmla="*/ 195 h 195"/>
              </a:gdLst>
              <a:ahLst/>
              <a:cxnLst>
                <a:cxn ang="0">
                  <a:pos x="T0" y="T1"/>
                </a:cxn>
                <a:cxn ang="0">
                  <a:pos x="T2" y="T3"/>
                </a:cxn>
                <a:cxn ang="0">
                  <a:pos x="T4" y="T5"/>
                </a:cxn>
                <a:cxn ang="0">
                  <a:pos x="T6" y="T7"/>
                </a:cxn>
                <a:cxn ang="0">
                  <a:pos x="T8" y="T9"/>
                </a:cxn>
              </a:cxnLst>
              <a:rect l="0" t="0" r="r" b="b"/>
              <a:pathLst>
                <a:path w="195" h="195">
                  <a:moveTo>
                    <a:pt x="21" y="195"/>
                  </a:moveTo>
                  <a:lnTo>
                    <a:pt x="0" y="174"/>
                  </a:lnTo>
                  <a:lnTo>
                    <a:pt x="174" y="0"/>
                  </a:lnTo>
                  <a:lnTo>
                    <a:pt x="195" y="21"/>
                  </a:lnTo>
                  <a:lnTo>
                    <a:pt x="21" y="1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512380746"/>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8C138188-F3F7-4109-9A00-B546656AD7BC}"/>
              </a:ext>
            </a:extLst>
          </p:cNvPr>
          <p:cNvSpPr/>
          <p:nvPr/>
        </p:nvSpPr>
        <p:spPr bwMode="auto">
          <a:xfrm>
            <a:off x="7170888" y="1656820"/>
            <a:ext cx="2178571" cy="42466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2E4902BD-CF0B-0249-9DE9-C0B6A6160091}"/>
              </a:ext>
            </a:extLst>
          </p:cNvPr>
          <p:cNvSpPr>
            <a:spLocks noGrp="1"/>
          </p:cNvSpPr>
          <p:nvPr>
            <p:ph type="title"/>
          </p:nvPr>
        </p:nvSpPr>
        <p:spPr>
          <a:xfrm>
            <a:off x="588263" y="457200"/>
            <a:ext cx="11018520" cy="553998"/>
          </a:xfrm>
        </p:spPr>
        <p:txBody>
          <a:bodyPr/>
          <a:lstStyle/>
          <a:p>
            <a:r>
              <a:rPr lang="en-US" dirty="0"/>
              <a:t>Performance</a:t>
            </a:r>
          </a:p>
        </p:txBody>
      </p:sp>
      <p:sp>
        <p:nvSpPr>
          <p:cNvPr id="93" name="Rectangle 92">
            <a:extLst>
              <a:ext uri="{FF2B5EF4-FFF2-40B4-BE49-F238E27FC236}">
                <a16:creationId xmlns:a16="http://schemas.microsoft.com/office/drawing/2014/main" id="{1693654A-A6A7-784D-BBE5-D41A1C5875BD}"/>
              </a:ext>
            </a:extLst>
          </p:cNvPr>
          <p:cNvSpPr/>
          <p:nvPr/>
        </p:nvSpPr>
        <p:spPr bwMode="auto">
          <a:xfrm>
            <a:off x="598376"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Query Processing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Intelligent Query Processing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on by default</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Query Store Hints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MAXDOP configurable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Columnstore and In-Memory OLTP (not GP)</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sp>
        <p:nvSpPr>
          <p:cNvPr id="94" name="Rectangle 93">
            <a:extLst>
              <a:ext uri="{FF2B5EF4-FFF2-40B4-BE49-F238E27FC236}">
                <a16:creationId xmlns:a16="http://schemas.microsoft.com/office/drawing/2014/main" id="{55763265-A28C-694C-B475-520D00218EE1}"/>
              </a:ext>
            </a:extLst>
          </p:cNvPr>
          <p:cNvSpPr/>
          <p:nvPr/>
        </p:nvSpPr>
        <p:spPr bwMode="auto">
          <a:xfrm>
            <a:off x="912371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Its just SQL</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Indexes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Batching</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Stored Procs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Parameterization</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Query Plans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Process Result Sets</a:t>
            </a:r>
          </a:p>
          <a:p>
            <a:pPr marL="233363" marR="0" lvl="0" indent="-233363" algn="l" defTabSz="932472" rtl="0" eaLnBrk="1" fontAlgn="base" latinLnBrk="0" hangingPunct="1">
              <a:lnSpc>
                <a:spcPct val="100000"/>
              </a:lnSpc>
              <a:spcBef>
                <a:spcPct val="0"/>
              </a:spcBef>
              <a:spcAft>
                <a:spcPct val="0"/>
              </a:spcAft>
              <a:buClr>
                <a:srgbClr val="0078D4"/>
              </a:buClr>
              <a:buSzTx/>
              <a:buFont typeface="Arial" panose="020B0604020202020204" pitchFamily="34" charset="0"/>
              <a:buChar char="•"/>
              <a:tabLst/>
              <a:defRPr/>
            </a:pPr>
            <a:r>
              <a:rPr lang="en-US" sz="1400" dirty="0">
                <a:solidFill>
                  <a:prstClr val="black"/>
                </a:solidFill>
                <a:latin typeface="Segoe UI"/>
                <a:ea typeface="Segoe UI" pitchFamily="34" charset="0"/>
                <a:cs typeface="Segoe UI" pitchFamily="34" charset="0"/>
              </a:rPr>
              <a:t>Check on “chatty” apps</a:t>
            </a: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a:p>
            <a:pPr marR="0" lvl="0" algn="l" defTabSz="914314" rtl="0" eaLnBrk="1" fontAlgn="auto" latinLnBrk="0" hangingPunct="1">
              <a:lnSpc>
                <a:spcPct val="90000"/>
              </a:lnSpc>
              <a:spcBef>
                <a:spcPts val="0"/>
              </a:spcBef>
              <a:spcAft>
                <a:spcPts val="588"/>
              </a:spcAft>
              <a:buClr>
                <a:srgbClr val="0078D4"/>
              </a:buClr>
              <a:buSzTx/>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5" name="Rectangle 94">
            <a:extLst>
              <a:ext uri="{FF2B5EF4-FFF2-40B4-BE49-F238E27FC236}">
                <a16:creationId xmlns:a16="http://schemas.microsoft.com/office/drawing/2014/main" id="{690F1B12-CE1A-5B42-B1D2-0C58B5ED9582}"/>
              </a:ext>
            </a:extLst>
          </p:cNvPr>
          <p:cNvSpPr/>
          <p:nvPr/>
        </p:nvSpPr>
        <p:spPr bwMode="auto">
          <a:xfrm>
            <a:off x="6281938"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2000" dirty="0">
                <a:solidFill>
                  <a:srgbClr val="0078D4"/>
                </a:solidFill>
                <a:latin typeface="Segoe UI Semibold"/>
                <a:ea typeface="STXihei" panose="020B0503020204020204" pitchFamily="2" charset="-122"/>
                <a:cs typeface="Segoe UI Semibold" panose="020B0702040204020203" pitchFamily="34" charset="0"/>
              </a:rPr>
              <a:t>Tuning</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Automatic tuning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Online, resumable indexes</a:t>
            </a: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p:txBody>
      </p:sp>
      <p:sp>
        <p:nvSpPr>
          <p:cNvPr id="96" name="Rectangle 95">
            <a:extLst>
              <a:ext uri="{FF2B5EF4-FFF2-40B4-BE49-F238E27FC236}">
                <a16:creationId xmlns:a16="http://schemas.microsoft.com/office/drawing/2014/main" id="{79A35B87-3D47-8946-9715-F6F95A6ABBE6}"/>
              </a:ext>
            </a:extLst>
          </p:cNvPr>
          <p:cNvSpPr/>
          <p:nvPr/>
        </p:nvSpPr>
        <p:spPr bwMode="auto">
          <a:xfrm>
            <a:off x="3440157" y="1428750"/>
            <a:ext cx="2488209" cy="4097153"/>
          </a:xfrm>
          <a:prstGeom prst="rect">
            <a:avLst/>
          </a:prstGeom>
          <a:solidFill>
            <a:schemeClr val="accent5"/>
          </a:solid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Resource scaling</a:t>
            </a:r>
          </a:p>
          <a:p>
            <a:pPr marL="0" marR="0" lvl="0" indent="0" algn="l" defTabSz="914314" rtl="0" eaLnBrk="1" fontAlgn="auto" latinLnBrk="0" hangingPunct="1">
              <a:lnSpc>
                <a:spcPct val="90000"/>
              </a:lnSpc>
              <a:spcBef>
                <a:spcPts val="0"/>
              </a:spcBef>
              <a:spcAft>
                <a:spcPts val="588"/>
              </a:spcAft>
              <a:buClrTx/>
              <a:buSzTx/>
              <a:buFontTx/>
              <a:buNone/>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lang="en-US" sz="1400" kern="0" dirty="0">
                <a:solidFill>
                  <a:prstClr val="black"/>
                </a:solidFill>
                <a:latin typeface="Segoe UI"/>
                <a:cs typeface="Segoe UI Semibold" panose="020B0702040204020203" pitchFamily="34" charset="0"/>
              </a:rPr>
              <a:t>Scale tiers or vCores to relax limits</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Scale with almost no downtime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Serverless for autoscaling</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Use replicas for read scale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r>
              <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rPr>
              <a:t>Be aware of tlog governance</a:t>
            </a:r>
          </a:p>
          <a:p>
            <a:pPr marL="120650" marR="0" lvl="0" indent="-120650" algn="l" defTabSz="914314" rtl="0" eaLnBrk="1" fontAlgn="auto" latinLnBrk="0" hangingPunct="1">
              <a:lnSpc>
                <a:spcPct val="90000"/>
              </a:lnSpc>
              <a:spcBef>
                <a:spcPts val="0"/>
              </a:spcBef>
              <a:spcAft>
                <a:spcPts val="588"/>
              </a:spcAft>
              <a:buClr>
                <a:srgbClr val="0078D4"/>
              </a:buClr>
              <a:buSzTx/>
              <a:buFont typeface="Arial" panose="020B0604020202020204" pitchFamily="34" charset="0"/>
              <a:buChar char="•"/>
              <a:tabLst/>
              <a:defRPr/>
            </a:pPr>
            <a:endParaRPr kumimoji="0" lang="en-US" sz="1400" b="0" i="0" u="none" strike="noStrike" kern="0" cap="none" spc="0" normalizeH="0" baseline="0" noProof="0" dirty="0">
              <a:ln>
                <a:noFill/>
              </a:ln>
              <a:solidFill>
                <a:prstClr val="black"/>
              </a:solidFill>
              <a:effectLst/>
              <a:uLnTx/>
              <a:uFillTx/>
              <a:latin typeface="Segoe UI"/>
              <a:ea typeface="+mn-ea"/>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a:p>
            <a:pPr marL="0" marR="0" lvl="0" indent="0" algn="l" defTabSz="913927" rtl="0" eaLnBrk="1" fontAlgn="base" latinLnBrk="0" hangingPunct="1">
              <a:lnSpc>
                <a:spcPct val="9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D0D0D"/>
              </a:solidFill>
              <a:effectLst/>
              <a:uLnTx/>
              <a:uFillTx/>
              <a:latin typeface="Segoe UI"/>
              <a:ea typeface="STXihei" panose="020B0503020204020204" pitchFamily="2" charset="-122"/>
              <a:cs typeface="Segoe UI Semibold" panose="020B0702040204020203" pitchFamily="34" charset="0"/>
            </a:endParaRPr>
          </a:p>
        </p:txBody>
      </p:sp>
      <p:grpSp>
        <p:nvGrpSpPr>
          <p:cNvPr id="6" name="Group 5" descr="Intelligent Query Processing (IQP)&#10;Next Generation&#10;">
            <a:extLst>
              <a:ext uri="{FF2B5EF4-FFF2-40B4-BE49-F238E27FC236}">
                <a16:creationId xmlns:a16="http://schemas.microsoft.com/office/drawing/2014/main" id="{6F7F1C8A-C6F1-EE67-7E17-F0482A76AD91}"/>
              </a:ext>
            </a:extLst>
          </p:cNvPr>
          <p:cNvGrpSpPr/>
          <p:nvPr/>
        </p:nvGrpSpPr>
        <p:grpSpPr>
          <a:xfrm>
            <a:off x="811276" y="1519498"/>
            <a:ext cx="586730" cy="584670"/>
            <a:chOff x="9205872" y="1855742"/>
            <a:chExt cx="820155" cy="817275"/>
          </a:xfrm>
        </p:grpSpPr>
        <p:sp>
          <p:nvSpPr>
            <p:cNvPr id="7" name="Freeform 23">
              <a:extLst>
                <a:ext uri="{FF2B5EF4-FFF2-40B4-BE49-F238E27FC236}">
                  <a16:creationId xmlns:a16="http://schemas.microsoft.com/office/drawing/2014/main" id="{E4C5963D-E4B2-AE94-0A05-17F94EFEE817}"/>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Freeform 25">
              <a:extLst>
                <a:ext uri="{FF2B5EF4-FFF2-40B4-BE49-F238E27FC236}">
                  <a16:creationId xmlns:a16="http://schemas.microsoft.com/office/drawing/2014/main" id="{04DCEDAB-72A6-772E-FD84-E848B3D675C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9" name="Freeform 27">
              <a:extLst>
                <a:ext uri="{FF2B5EF4-FFF2-40B4-BE49-F238E27FC236}">
                  <a16:creationId xmlns:a16="http://schemas.microsoft.com/office/drawing/2014/main" id="{D9859D67-2629-F540-7B5B-3982F413894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3AFFC722-83A8-13F2-509A-99A0C01AC18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48248" y="1518467"/>
            <a:ext cx="586730" cy="586731"/>
          </a:xfrm>
          <a:prstGeom prst="rect">
            <a:avLst/>
          </a:prstGeom>
        </p:spPr>
      </p:pic>
      <p:grpSp>
        <p:nvGrpSpPr>
          <p:cNvPr id="11" name="Group 10" descr="Speedometer icon">
            <a:extLst>
              <a:ext uri="{FF2B5EF4-FFF2-40B4-BE49-F238E27FC236}">
                <a16:creationId xmlns:a16="http://schemas.microsoft.com/office/drawing/2014/main" id="{EEE83463-184B-02BE-9122-7F02D6EEC9BD}"/>
              </a:ext>
            </a:extLst>
          </p:cNvPr>
          <p:cNvGrpSpPr/>
          <p:nvPr/>
        </p:nvGrpSpPr>
        <p:grpSpPr>
          <a:xfrm>
            <a:off x="3721541" y="1576149"/>
            <a:ext cx="595857" cy="471368"/>
            <a:chOff x="1098692" y="2946401"/>
            <a:chExt cx="1816272" cy="1467728"/>
          </a:xfrm>
        </p:grpSpPr>
        <p:sp>
          <p:nvSpPr>
            <p:cNvPr id="12" name="Freeform: Shape 11">
              <a:extLst>
                <a:ext uri="{FF2B5EF4-FFF2-40B4-BE49-F238E27FC236}">
                  <a16:creationId xmlns:a16="http://schemas.microsoft.com/office/drawing/2014/main" id="{9D25F200-EA0D-525C-EBAD-4FAF55B00BB2}"/>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3" name="Freeform: Shape 12">
              <a:extLst>
                <a:ext uri="{FF2B5EF4-FFF2-40B4-BE49-F238E27FC236}">
                  <a16:creationId xmlns:a16="http://schemas.microsoft.com/office/drawing/2014/main" id="{712BE8A5-D666-27CB-96D1-24C34B9BC211}"/>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pic>
        <p:nvPicPr>
          <p:cNvPr id="15" name="Graphic 14" descr="Tuning Fork with solid fill">
            <a:extLst>
              <a:ext uri="{FF2B5EF4-FFF2-40B4-BE49-F238E27FC236}">
                <a16:creationId xmlns:a16="http://schemas.microsoft.com/office/drawing/2014/main" id="{29B22E9E-73F4-B2B8-4656-7E222C3AEA2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40484" y="1539128"/>
            <a:ext cx="515487" cy="515487"/>
          </a:xfrm>
          <a:prstGeom prst="rect">
            <a:avLst/>
          </a:prstGeom>
        </p:spPr>
      </p:pic>
    </p:spTree>
    <p:extLst>
      <p:ext uri="{BB962C8B-B14F-4D97-AF65-F5344CB8AC3E}">
        <p14:creationId xmlns:p14="http://schemas.microsoft.com/office/powerpoint/2010/main" val="2532594485"/>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8196165" y="2706184"/>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6740" y="226201"/>
            <a:ext cx="11018520" cy="553998"/>
          </a:xfrm>
        </p:spPr>
        <p:txBody>
          <a:bodyPr/>
          <a:lstStyle/>
          <a:p>
            <a:r>
              <a:rPr lang="en-US" dirty="0">
                <a:solidFill>
                  <a:srgbClr val="000000"/>
                </a:solidFill>
              </a:rPr>
              <a:t>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600625" y="4998509"/>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633724" y="1262460"/>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694809" y="1767181"/>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681037" y="3560988"/>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992214" y="4068269"/>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919109" y="449921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82283" y="3651428"/>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44075" y="4075154"/>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807167" y="5123108"/>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816714" y="1948406"/>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8242215" y="524302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600625" y="1504567"/>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7184110" y="2103426"/>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824582" y="2527569"/>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649967" y="3885270"/>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9153381" y="3944996"/>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740805" y="4159209"/>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10063488" y="302503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8454" y="2600977"/>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825777" y="2593340"/>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761061" y="297691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6027" y="2552850"/>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601588" y="1587600"/>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248082" y="2515529"/>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735722" y="3561527"/>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845106" y="4264366"/>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272542" y="5175027"/>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1130044" y="5207413"/>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4" name="Group 3">
            <a:extLst>
              <a:ext uri="{FF2B5EF4-FFF2-40B4-BE49-F238E27FC236}">
                <a16:creationId xmlns:a16="http://schemas.microsoft.com/office/drawing/2014/main" id="{53F94039-E057-77BD-17EF-4AE603082313}"/>
              </a:ext>
            </a:extLst>
          </p:cNvPr>
          <p:cNvGrpSpPr/>
          <p:nvPr/>
        </p:nvGrpSpPr>
        <p:grpSpPr>
          <a:xfrm>
            <a:off x="2021356" y="1671532"/>
            <a:ext cx="2114900" cy="860018"/>
            <a:chOff x="8335500" y="1722517"/>
            <a:chExt cx="2114900" cy="860018"/>
          </a:xfrm>
        </p:grpSpPr>
        <p:sp>
          <p:nvSpPr>
            <p:cNvPr id="5" name="Oval 4">
              <a:extLst>
                <a:ext uri="{FF2B5EF4-FFF2-40B4-BE49-F238E27FC236}">
                  <a16:creationId xmlns:a16="http://schemas.microsoft.com/office/drawing/2014/main" id="{6F454495-261B-8F89-08DD-F264CAED9C5C}"/>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3FF832C-515C-76D1-9CB0-2ADDE3EC5002}"/>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555A60F1-C3D6-A8A0-D48A-6CCE16CCCCB4}"/>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2EC36A0F-D483-FD5C-8F3C-233E741AF31C}"/>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TextBox 8">
              <a:extLst>
                <a:ext uri="{FF2B5EF4-FFF2-40B4-BE49-F238E27FC236}">
                  <a16:creationId xmlns:a16="http://schemas.microsoft.com/office/drawing/2014/main" id="{20485EBB-AD8D-1226-CC7E-51F2E030C7F7}"/>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24EC600F-A3C8-D0A0-5357-6B6310B4EE2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E7A667E8-BBFC-18FA-2AD2-34365CB17247}"/>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 name="Group 11">
              <a:extLst>
                <a:ext uri="{FF2B5EF4-FFF2-40B4-BE49-F238E27FC236}">
                  <a16:creationId xmlns:a16="http://schemas.microsoft.com/office/drawing/2014/main" id="{D3FAE00E-0D49-F898-3498-DACC467EE816}"/>
                </a:ext>
              </a:extLst>
            </p:cNvPr>
            <p:cNvGrpSpPr/>
            <p:nvPr/>
          </p:nvGrpSpPr>
          <p:grpSpPr>
            <a:xfrm>
              <a:off x="8539400" y="1903464"/>
              <a:ext cx="241171" cy="250651"/>
              <a:chOff x="13071009" y="3404199"/>
              <a:chExt cx="369615" cy="384144"/>
            </a:xfrm>
          </p:grpSpPr>
          <p:sp>
            <p:nvSpPr>
              <p:cNvPr id="55" name="Rectangle 54">
                <a:extLst>
                  <a:ext uri="{FF2B5EF4-FFF2-40B4-BE49-F238E27FC236}">
                    <a16:creationId xmlns:a16="http://schemas.microsoft.com/office/drawing/2014/main" id="{BE641BEC-A1F6-FB2F-59B4-C7CC4FE4CC19}"/>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1A92928C-609D-A757-BA82-837932CB1AB8}"/>
                  </a:ext>
                </a:extLst>
              </p:cNvPr>
              <p:cNvGrpSpPr/>
              <p:nvPr/>
            </p:nvGrpSpPr>
            <p:grpSpPr>
              <a:xfrm>
                <a:off x="13124976" y="3422562"/>
                <a:ext cx="263000" cy="365781"/>
                <a:chOff x="12590745" y="5672000"/>
                <a:chExt cx="522378" cy="726522"/>
              </a:xfrm>
            </p:grpSpPr>
            <p:sp>
              <p:nvSpPr>
                <p:cNvPr id="57" name="Freeform 134">
                  <a:extLst>
                    <a:ext uri="{FF2B5EF4-FFF2-40B4-BE49-F238E27FC236}">
                      <a16:creationId xmlns:a16="http://schemas.microsoft.com/office/drawing/2014/main" id="{C69122E3-828A-FF88-2005-6CEDB1B1833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Down Arrow 135">
                  <a:extLst>
                    <a:ext uri="{FF2B5EF4-FFF2-40B4-BE49-F238E27FC236}">
                      <a16:creationId xmlns:a16="http://schemas.microsoft.com/office/drawing/2014/main" id="{D9B28AB9-ACAE-8F15-DB30-1E42BED3202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Down Arrow 136">
                  <a:extLst>
                    <a:ext uri="{FF2B5EF4-FFF2-40B4-BE49-F238E27FC236}">
                      <a16:creationId xmlns:a16="http://schemas.microsoft.com/office/drawing/2014/main" id="{516856EC-18F8-F5DB-C604-A4403BE7778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Down Arrow 137">
                  <a:extLst>
                    <a:ext uri="{FF2B5EF4-FFF2-40B4-BE49-F238E27FC236}">
                      <a16:creationId xmlns:a16="http://schemas.microsoft.com/office/drawing/2014/main" id="{F57C4313-576C-8DAE-901E-79A248F8B40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 name="Group 12">
              <a:extLst>
                <a:ext uri="{FF2B5EF4-FFF2-40B4-BE49-F238E27FC236}">
                  <a16:creationId xmlns:a16="http://schemas.microsoft.com/office/drawing/2014/main" id="{5E2C11E4-262A-893C-C545-5125F22A8FDD}"/>
                </a:ext>
              </a:extLst>
            </p:cNvPr>
            <p:cNvGrpSpPr/>
            <p:nvPr/>
          </p:nvGrpSpPr>
          <p:grpSpPr>
            <a:xfrm>
              <a:off x="9116048" y="1821085"/>
              <a:ext cx="241171" cy="250651"/>
              <a:chOff x="13071009" y="3404199"/>
              <a:chExt cx="369615" cy="384144"/>
            </a:xfrm>
          </p:grpSpPr>
          <p:sp>
            <p:nvSpPr>
              <p:cNvPr id="21" name="Rectangle 20">
                <a:extLst>
                  <a:ext uri="{FF2B5EF4-FFF2-40B4-BE49-F238E27FC236}">
                    <a16:creationId xmlns:a16="http://schemas.microsoft.com/office/drawing/2014/main" id="{58720779-B496-5D98-8F8A-831A4088CE8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79F9D30-9580-D56C-86D8-5C8CC4FB270B}"/>
                  </a:ext>
                </a:extLst>
              </p:cNvPr>
              <p:cNvGrpSpPr/>
              <p:nvPr/>
            </p:nvGrpSpPr>
            <p:grpSpPr>
              <a:xfrm>
                <a:off x="13124976" y="3422562"/>
                <a:ext cx="263000" cy="365781"/>
                <a:chOff x="12590745" y="5672000"/>
                <a:chExt cx="522378" cy="726522"/>
              </a:xfrm>
            </p:grpSpPr>
            <p:sp>
              <p:nvSpPr>
                <p:cNvPr id="27" name="Freeform 141">
                  <a:extLst>
                    <a:ext uri="{FF2B5EF4-FFF2-40B4-BE49-F238E27FC236}">
                      <a16:creationId xmlns:a16="http://schemas.microsoft.com/office/drawing/2014/main" id="{2532240F-4F4A-B3AA-962C-3FDCF3FF0543}"/>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Down Arrow 142">
                  <a:extLst>
                    <a:ext uri="{FF2B5EF4-FFF2-40B4-BE49-F238E27FC236}">
                      <a16:creationId xmlns:a16="http://schemas.microsoft.com/office/drawing/2014/main" id="{ED396259-B2C5-0F58-567F-790E130258DF}"/>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Down Arrow 143">
                  <a:extLst>
                    <a:ext uri="{FF2B5EF4-FFF2-40B4-BE49-F238E27FC236}">
                      <a16:creationId xmlns:a16="http://schemas.microsoft.com/office/drawing/2014/main" id="{C96D7413-94C0-940F-4C13-AD19FBF780E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Down Arrow 144">
                  <a:extLst>
                    <a:ext uri="{FF2B5EF4-FFF2-40B4-BE49-F238E27FC236}">
                      <a16:creationId xmlns:a16="http://schemas.microsoft.com/office/drawing/2014/main" id="{7FB4377F-0FC2-1D0C-E0ED-BCC89520090B}"/>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 name="Group 13">
              <a:extLst>
                <a:ext uri="{FF2B5EF4-FFF2-40B4-BE49-F238E27FC236}">
                  <a16:creationId xmlns:a16="http://schemas.microsoft.com/office/drawing/2014/main" id="{2F5DAD5B-A5FB-B309-112A-CEE3686C4738}"/>
                </a:ext>
              </a:extLst>
            </p:cNvPr>
            <p:cNvGrpSpPr/>
            <p:nvPr/>
          </p:nvGrpSpPr>
          <p:grpSpPr>
            <a:xfrm>
              <a:off x="9733886" y="1903464"/>
              <a:ext cx="241171" cy="250651"/>
              <a:chOff x="13071009" y="3404199"/>
              <a:chExt cx="369615" cy="384144"/>
            </a:xfrm>
          </p:grpSpPr>
          <p:sp>
            <p:nvSpPr>
              <p:cNvPr id="15" name="Rectangle 14">
                <a:extLst>
                  <a:ext uri="{FF2B5EF4-FFF2-40B4-BE49-F238E27FC236}">
                    <a16:creationId xmlns:a16="http://schemas.microsoft.com/office/drawing/2014/main" id="{B5A7A1B5-663C-E5E7-2014-55841CFD785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0758A9FF-F330-8E98-A689-57DDDEC31ABA}"/>
                  </a:ext>
                </a:extLst>
              </p:cNvPr>
              <p:cNvGrpSpPr/>
              <p:nvPr/>
            </p:nvGrpSpPr>
            <p:grpSpPr>
              <a:xfrm>
                <a:off x="13124976" y="3422562"/>
                <a:ext cx="263000" cy="365781"/>
                <a:chOff x="12590745" y="5672000"/>
                <a:chExt cx="522378" cy="726522"/>
              </a:xfrm>
            </p:grpSpPr>
            <p:sp>
              <p:nvSpPr>
                <p:cNvPr id="17" name="Freeform 148">
                  <a:extLst>
                    <a:ext uri="{FF2B5EF4-FFF2-40B4-BE49-F238E27FC236}">
                      <a16:creationId xmlns:a16="http://schemas.microsoft.com/office/drawing/2014/main" id="{36F92DA6-6E2B-6107-AB05-5D23490E477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Down Arrow 149">
                  <a:extLst>
                    <a:ext uri="{FF2B5EF4-FFF2-40B4-BE49-F238E27FC236}">
                      <a16:creationId xmlns:a16="http://schemas.microsoft.com/office/drawing/2014/main" id="{1BAA6CFF-B2CB-15F3-BBDF-57E32C95393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Down Arrow 150">
                  <a:extLst>
                    <a:ext uri="{FF2B5EF4-FFF2-40B4-BE49-F238E27FC236}">
                      <a16:creationId xmlns:a16="http://schemas.microsoft.com/office/drawing/2014/main" id="{5E5D0EE8-3D84-4F30-05AC-69B1C9EBA7A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Down Arrow 151">
                  <a:extLst>
                    <a:ext uri="{FF2B5EF4-FFF2-40B4-BE49-F238E27FC236}">
                      <a16:creationId xmlns:a16="http://schemas.microsoft.com/office/drawing/2014/main" id="{6DB343C1-477E-C3E2-B3C3-BF8CC9D5DB86}"/>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72" name="Straight Arrow Connector 71">
            <a:extLst>
              <a:ext uri="{FF2B5EF4-FFF2-40B4-BE49-F238E27FC236}">
                <a16:creationId xmlns:a16="http://schemas.microsoft.com/office/drawing/2014/main" id="{19C838AB-D131-6B21-C7C4-92FA7EBDE001}"/>
              </a:ext>
            </a:extLst>
          </p:cNvPr>
          <p:cNvCxnSpPr/>
          <p:nvPr/>
        </p:nvCxnSpPr>
        <p:spPr>
          <a:xfrm>
            <a:off x="607950" y="2169070"/>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89">
            <a:extLst>
              <a:ext uri="{FF2B5EF4-FFF2-40B4-BE49-F238E27FC236}">
                <a16:creationId xmlns:a16="http://schemas.microsoft.com/office/drawing/2014/main" id="{310F606E-017A-48A3-7818-9F95D8D0F5C7}"/>
              </a:ext>
            </a:extLst>
          </p:cNvPr>
          <p:cNvCxnSpPr>
            <a:cxnSpLocks/>
            <a:endCxn id="76" idx="0"/>
          </p:cNvCxnSpPr>
          <p:nvPr/>
        </p:nvCxnSpPr>
        <p:spPr>
          <a:xfrm>
            <a:off x="1896421" y="2864835"/>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51118BA5-8355-6960-3EE8-4CD2EF2EED0A}"/>
              </a:ext>
            </a:extLst>
          </p:cNvPr>
          <p:cNvSpPr/>
          <p:nvPr/>
        </p:nvSpPr>
        <p:spPr bwMode="auto">
          <a:xfrm>
            <a:off x="1038681" y="4963267"/>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6" name="Graphic 75">
            <a:extLst>
              <a:ext uri="{FF2B5EF4-FFF2-40B4-BE49-F238E27FC236}">
                <a16:creationId xmlns:a16="http://schemas.microsoft.com/office/drawing/2014/main" id="{FB91395D-EC8D-93AA-B430-70228B0F08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80313" y="3085285"/>
            <a:ext cx="467684" cy="467684"/>
          </a:xfrm>
          <a:prstGeom prst="rect">
            <a:avLst/>
          </a:prstGeom>
        </p:spPr>
      </p:pic>
      <p:pic>
        <p:nvPicPr>
          <p:cNvPr id="77" name="Graphic 76">
            <a:extLst>
              <a:ext uri="{FF2B5EF4-FFF2-40B4-BE49-F238E27FC236}">
                <a16:creationId xmlns:a16="http://schemas.microsoft.com/office/drawing/2014/main" id="{BD75D825-C97A-8499-8D15-8166084E0C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68572" y="3206308"/>
            <a:ext cx="467684" cy="467684"/>
          </a:xfrm>
          <a:prstGeom prst="rect">
            <a:avLst/>
          </a:prstGeom>
        </p:spPr>
      </p:pic>
      <p:sp>
        <p:nvSpPr>
          <p:cNvPr id="78" name="TextBox 77">
            <a:extLst>
              <a:ext uri="{FF2B5EF4-FFF2-40B4-BE49-F238E27FC236}">
                <a16:creationId xmlns:a16="http://schemas.microsoft.com/office/drawing/2014/main" id="{DB7FAE32-6A94-A7E8-0E47-8FFC6AB0EFC8}"/>
              </a:ext>
            </a:extLst>
          </p:cNvPr>
          <p:cNvSpPr txBox="1"/>
          <p:nvPr/>
        </p:nvSpPr>
        <p:spPr>
          <a:xfrm>
            <a:off x="1071780" y="1279978"/>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79" name="TextBox 78">
            <a:extLst>
              <a:ext uri="{FF2B5EF4-FFF2-40B4-BE49-F238E27FC236}">
                <a16:creationId xmlns:a16="http://schemas.microsoft.com/office/drawing/2014/main" id="{D9101287-6F98-9737-CCFC-5AB6D101A32B}"/>
              </a:ext>
            </a:extLst>
          </p:cNvPr>
          <p:cNvSpPr txBox="1"/>
          <p:nvPr/>
        </p:nvSpPr>
        <p:spPr>
          <a:xfrm>
            <a:off x="132865" y="1793647"/>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82" name="TextBox 81">
            <a:extLst>
              <a:ext uri="{FF2B5EF4-FFF2-40B4-BE49-F238E27FC236}">
                <a16:creationId xmlns:a16="http://schemas.microsoft.com/office/drawing/2014/main" id="{30BDA9B0-65FA-9FCE-8477-90F30CA4B654}"/>
              </a:ext>
            </a:extLst>
          </p:cNvPr>
          <p:cNvSpPr txBox="1"/>
          <p:nvPr/>
        </p:nvSpPr>
        <p:spPr>
          <a:xfrm>
            <a:off x="1089231" y="2691827"/>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85" name="Rectangle 84">
            <a:extLst>
              <a:ext uri="{FF2B5EF4-FFF2-40B4-BE49-F238E27FC236}">
                <a16:creationId xmlns:a16="http://schemas.microsoft.com/office/drawing/2014/main" id="{20A1936E-B29A-75EA-CD67-6509F26F9F61}"/>
              </a:ext>
            </a:extLst>
          </p:cNvPr>
          <p:cNvSpPr/>
          <p:nvPr/>
        </p:nvSpPr>
        <p:spPr bwMode="auto">
          <a:xfrm>
            <a:off x="1377952" y="32188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86" name="Rectangle 85">
            <a:extLst>
              <a:ext uri="{FF2B5EF4-FFF2-40B4-BE49-F238E27FC236}">
                <a16:creationId xmlns:a16="http://schemas.microsoft.com/office/drawing/2014/main" id="{26A38664-131D-E246-95EE-C61F464EC80A}"/>
              </a:ext>
            </a:extLst>
          </p:cNvPr>
          <p:cNvSpPr/>
          <p:nvPr/>
        </p:nvSpPr>
        <p:spPr bwMode="auto">
          <a:xfrm>
            <a:off x="3602375" y="380777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87" name="Graphic 86">
            <a:extLst>
              <a:ext uri="{FF2B5EF4-FFF2-40B4-BE49-F238E27FC236}">
                <a16:creationId xmlns:a16="http://schemas.microsoft.com/office/drawing/2014/main" id="{9D6578EA-1B79-D09C-F744-F6AA96299E3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68021" y="2801979"/>
            <a:ext cx="467684" cy="467684"/>
          </a:xfrm>
          <a:prstGeom prst="rect">
            <a:avLst/>
          </a:prstGeom>
        </p:spPr>
      </p:pic>
      <p:pic>
        <p:nvPicPr>
          <p:cNvPr id="88" name="Graphic 87">
            <a:extLst>
              <a:ext uri="{FF2B5EF4-FFF2-40B4-BE49-F238E27FC236}">
                <a16:creationId xmlns:a16="http://schemas.microsoft.com/office/drawing/2014/main" id="{06AC35D8-CA36-5B7B-0CEA-E0035E656E4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43383" y="3367673"/>
            <a:ext cx="467684" cy="467684"/>
          </a:xfrm>
          <a:prstGeom prst="rect">
            <a:avLst/>
          </a:prstGeom>
        </p:spPr>
      </p:pic>
      <p:grpSp>
        <p:nvGrpSpPr>
          <p:cNvPr id="89" name="Group 88">
            <a:extLst>
              <a:ext uri="{FF2B5EF4-FFF2-40B4-BE49-F238E27FC236}">
                <a16:creationId xmlns:a16="http://schemas.microsoft.com/office/drawing/2014/main" id="{691E877E-C6E7-39B6-16F4-A21E68154B99}"/>
              </a:ext>
            </a:extLst>
          </p:cNvPr>
          <p:cNvGrpSpPr/>
          <p:nvPr/>
        </p:nvGrpSpPr>
        <p:grpSpPr>
          <a:xfrm>
            <a:off x="1245223" y="5140626"/>
            <a:ext cx="243058" cy="297536"/>
            <a:chOff x="965200" y="3436897"/>
            <a:chExt cx="528881" cy="647424"/>
          </a:xfrm>
        </p:grpSpPr>
        <p:grpSp>
          <p:nvGrpSpPr>
            <p:cNvPr id="90" name="Group 89">
              <a:extLst>
                <a:ext uri="{FF2B5EF4-FFF2-40B4-BE49-F238E27FC236}">
                  <a16:creationId xmlns:a16="http://schemas.microsoft.com/office/drawing/2014/main" id="{C67A0336-2554-4C21-7752-405A50288E36}"/>
                </a:ext>
              </a:extLst>
            </p:cNvPr>
            <p:cNvGrpSpPr/>
            <p:nvPr/>
          </p:nvGrpSpPr>
          <p:grpSpPr>
            <a:xfrm flipH="1">
              <a:off x="965200" y="3436897"/>
              <a:ext cx="528881" cy="647424"/>
              <a:chOff x="3003960" y="3685414"/>
              <a:chExt cx="403310" cy="493707"/>
            </a:xfrm>
          </p:grpSpPr>
          <p:sp>
            <p:nvSpPr>
              <p:cNvPr id="95" name="Snip Single Corner Rectangle 26">
                <a:extLst>
                  <a:ext uri="{FF2B5EF4-FFF2-40B4-BE49-F238E27FC236}">
                    <a16:creationId xmlns:a16="http://schemas.microsoft.com/office/drawing/2014/main" id="{40FFA762-FF10-882E-D6B5-82D4EC9257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riangle 27">
                <a:extLst>
                  <a:ext uri="{FF2B5EF4-FFF2-40B4-BE49-F238E27FC236}">
                    <a16:creationId xmlns:a16="http://schemas.microsoft.com/office/drawing/2014/main" id="{E6C0F32C-7371-092B-F5DE-52203C250083}"/>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91" name="Straight Connector 90">
              <a:extLst>
                <a:ext uri="{FF2B5EF4-FFF2-40B4-BE49-F238E27FC236}">
                  <a16:creationId xmlns:a16="http://schemas.microsoft.com/office/drawing/2014/main" id="{299002E9-C4F7-AA3B-C375-82202A5E6620}"/>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CE99285B-2EB5-0306-7F33-E670CB19150F}"/>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8997982-62BF-5204-E7C5-54FF6BA3D4E0}"/>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6B25D-C044-7009-8122-87C60EF218A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23C63CC4-F86A-961F-011C-C1897C709E50}"/>
              </a:ext>
            </a:extLst>
          </p:cNvPr>
          <p:cNvGrpSpPr/>
          <p:nvPr/>
        </p:nvGrpSpPr>
        <p:grpSpPr>
          <a:xfrm>
            <a:off x="1344568" y="5252704"/>
            <a:ext cx="243058" cy="297536"/>
            <a:chOff x="965200" y="3436897"/>
            <a:chExt cx="528881" cy="647424"/>
          </a:xfrm>
        </p:grpSpPr>
        <p:grpSp>
          <p:nvGrpSpPr>
            <p:cNvPr id="127" name="Group 126">
              <a:extLst>
                <a:ext uri="{FF2B5EF4-FFF2-40B4-BE49-F238E27FC236}">
                  <a16:creationId xmlns:a16="http://schemas.microsoft.com/office/drawing/2014/main" id="{B83B197E-350A-D433-8915-EC0BA6F62F20}"/>
                </a:ext>
              </a:extLst>
            </p:cNvPr>
            <p:cNvGrpSpPr/>
            <p:nvPr/>
          </p:nvGrpSpPr>
          <p:grpSpPr>
            <a:xfrm flipH="1">
              <a:off x="965200" y="3436897"/>
              <a:ext cx="528881" cy="647424"/>
              <a:chOff x="3003960" y="3685414"/>
              <a:chExt cx="403310" cy="493707"/>
            </a:xfrm>
          </p:grpSpPr>
          <p:sp>
            <p:nvSpPr>
              <p:cNvPr id="134" name="Snip Single Corner Rectangle 26">
                <a:extLst>
                  <a:ext uri="{FF2B5EF4-FFF2-40B4-BE49-F238E27FC236}">
                    <a16:creationId xmlns:a16="http://schemas.microsoft.com/office/drawing/2014/main" id="{3951BCEA-475D-0A55-0712-DFFB3338E423}"/>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Triangle 27">
                <a:extLst>
                  <a:ext uri="{FF2B5EF4-FFF2-40B4-BE49-F238E27FC236}">
                    <a16:creationId xmlns:a16="http://schemas.microsoft.com/office/drawing/2014/main" id="{DDEBB7D1-0A15-037B-0085-7FC1DEBFE4B4}"/>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8" name="Straight Connector 127">
              <a:extLst>
                <a:ext uri="{FF2B5EF4-FFF2-40B4-BE49-F238E27FC236}">
                  <a16:creationId xmlns:a16="http://schemas.microsoft.com/office/drawing/2014/main" id="{4D36E9F8-88BA-94F4-7B73-295938DB8AB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B174BFA-A27A-FB1D-C9E8-2AD4451E620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7F36A83-35FA-60AD-9C85-655EF24EFF27}"/>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37655233-F040-0A33-DC91-D9676DA34905}"/>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068E47E3-FA23-1EDC-6342-9A8C1801E7C7}"/>
              </a:ext>
            </a:extLst>
          </p:cNvPr>
          <p:cNvGrpSpPr/>
          <p:nvPr/>
        </p:nvGrpSpPr>
        <p:grpSpPr>
          <a:xfrm>
            <a:off x="4568100" y="5224931"/>
            <a:ext cx="461466" cy="273112"/>
            <a:chOff x="1105279" y="2995020"/>
            <a:chExt cx="155575" cy="92075"/>
          </a:xfrm>
          <a:solidFill>
            <a:schemeClr val="accent1"/>
          </a:solidFill>
        </p:grpSpPr>
        <p:sp>
          <p:nvSpPr>
            <p:cNvPr id="138" name="Oval 19">
              <a:extLst>
                <a:ext uri="{FF2B5EF4-FFF2-40B4-BE49-F238E27FC236}">
                  <a16:creationId xmlns:a16="http://schemas.microsoft.com/office/drawing/2014/main" id="{842C32C2-227B-2CAE-5389-24A59C9348DA}"/>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4" name="Freeform 20">
              <a:extLst>
                <a:ext uri="{FF2B5EF4-FFF2-40B4-BE49-F238E27FC236}">
                  <a16:creationId xmlns:a16="http://schemas.microsoft.com/office/drawing/2014/main" id="{989C563B-CA55-A746-7338-0FC2583013B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5" name="Oval 21">
              <a:extLst>
                <a:ext uri="{FF2B5EF4-FFF2-40B4-BE49-F238E27FC236}">
                  <a16:creationId xmlns:a16="http://schemas.microsoft.com/office/drawing/2014/main" id="{6872882B-F28A-ECCD-78B9-7A1D4948FF03}"/>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46" name="Group 145">
            <a:extLst>
              <a:ext uri="{FF2B5EF4-FFF2-40B4-BE49-F238E27FC236}">
                <a16:creationId xmlns:a16="http://schemas.microsoft.com/office/drawing/2014/main" id="{F66549DB-DEF1-FEA0-78CA-9A4E55513C09}"/>
              </a:ext>
            </a:extLst>
          </p:cNvPr>
          <p:cNvGrpSpPr/>
          <p:nvPr/>
        </p:nvGrpSpPr>
        <p:grpSpPr>
          <a:xfrm>
            <a:off x="254770" y="1965924"/>
            <a:ext cx="399480" cy="383886"/>
            <a:chOff x="6069106" y="2256333"/>
            <a:chExt cx="479511" cy="460793"/>
          </a:xfrm>
        </p:grpSpPr>
        <p:sp>
          <p:nvSpPr>
            <p:cNvPr id="147" name="Rounded Rectangle 56">
              <a:extLst>
                <a:ext uri="{FF2B5EF4-FFF2-40B4-BE49-F238E27FC236}">
                  <a16:creationId xmlns:a16="http://schemas.microsoft.com/office/drawing/2014/main" id="{4AF7749B-2418-C9DC-0AD3-AB3B99D55853}"/>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8" name="Straight Connector 147">
              <a:extLst>
                <a:ext uri="{FF2B5EF4-FFF2-40B4-BE49-F238E27FC236}">
                  <a16:creationId xmlns:a16="http://schemas.microsoft.com/office/drawing/2014/main" id="{812D88D9-B1D3-03AC-E13C-21669D9DC31F}"/>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AC6724A-737D-D840-D13A-EC7F34D633AD}"/>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1641951-8966-D2F1-DDAF-F72F9692799D}"/>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259B0C35-A05E-E34B-8047-D15D5516BEE3}"/>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2" name="TextBox 151">
            <a:extLst>
              <a:ext uri="{FF2B5EF4-FFF2-40B4-BE49-F238E27FC236}">
                <a16:creationId xmlns:a16="http://schemas.microsoft.com/office/drawing/2014/main" id="{D3B25699-1766-2C78-1D0B-7B4AE5D87F81}"/>
              </a:ext>
            </a:extLst>
          </p:cNvPr>
          <p:cNvSpPr txBox="1"/>
          <p:nvPr/>
        </p:nvSpPr>
        <p:spPr>
          <a:xfrm>
            <a:off x="1680271" y="5261995"/>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40D54603-629D-8687-DBD3-5331CEB2E877}"/>
              </a:ext>
            </a:extLst>
          </p:cNvPr>
          <p:cNvSpPr txBox="1"/>
          <p:nvPr/>
        </p:nvSpPr>
        <p:spPr>
          <a:xfrm>
            <a:off x="2710598" y="5192545"/>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LRS, ZRS)</a:t>
            </a:r>
          </a:p>
        </p:txBody>
      </p:sp>
      <p:sp>
        <p:nvSpPr>
          <p:cNvPr id="154" name="Rectangle 153">
            <a:extLst>
              <a:ext uri="{FF2B5EF4-FFF2-40B4-BE49-F238E27FC236}">
                <a16:creationId xmlns:a16="http://schemas.microsoft.com/office/drawing/2014/main" id="{0805AFB1-904C-CD08-7EA8-7E79075147C0}"/>
              </a:ext>
            </a:extLst>
          </p:cNvPr>
          <p:cNvSpPr/>
          <p:nvPr/>
        </p:nvSpPr>
        <p:spPr bwMode="auto">
          <a:xfrm>
            <a:off x="1038681" y="4361235"/>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5" name="TextBox 154">
            <a:extLst>
              <a:ext uri="{FF2B5EF4-FFF2-40B4-BE49-F238E27FC236}">
                <a16:creationId xmlns:a16="http://schemas.microsoft.com/office/drawing/2014/main" id="{9C0DFB72-8C74-995C-7F03-31C05DEBE2A0}"/>
              </a:ext>
            </a:extLst>
          </p:cNvPr>
          <p:cNvSpPr txBox="1"/>
          <p:nvPr/>
        </p:nvSpPr>
        <p:spPr>
          <a:xfrm>
            <a:off x="4187692" y="3029269"/>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156" name="Rectangle 155">
            <a:extLst>
              <a:ext uri="{FF2B5EF4-FFF2-40B4-BE49-F238E27FC236}">
                <a16:creationId xmlns:a16="http://schemas.microsoft.com/office/drawing/2014/main" id="{4FA2D80A-E77D-4DDE-82B2-EA8EEE26E4C1}"/>
              </a:ext>
            </a:extLst>
          </p:cNvPr>
          <p:cNvSpPr/>
          <p:nvPr/>
        </p:nvSpPr>
        <p:spPr bwMode="auto">
          <a:xfrm>
            <a:off x="1038681" y="1522085"/>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TextBox 156">
            <a:extLst>
              <a:ext uri="{FF2B5EF4-FFF2-40B4-BE49-F238E27FC236}">
                <a16:creationId xmlns:a16="http://schemas.microsoft.com/office/drawing/2014/main" id="{D7DBC85F-47F9-0FC1-AE82-AA987C891B2A}"/>
              </a:ext>
            </a:extLst>
          </p:cNvPr>
          <p:cNvSpPr txBox="1"/>
          <p:nvPr/>
        </p:nvSpPr>
        <p:spPr>
          <a:xfrm>
            <a:off x="2006730" y="4568207"/>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8" name="TextBox 157">
            <a:extLst>
              <a:ext uri="{FF2B5EF4-FFF2-40B4-BE49-F238E27FC236}">
                <a16:creationId xmlns:a16="http://schemas.microsoft.com/office/drawing/2014/main" id="{18CF793D-8807-01D8-ECA6-ABD03B239D90}"/>
              </a:ext>
            </a:extLst>
          </p:cNvPr>
          <p:cNvSpPr txBox="1"/>
          <p:nvPr/>
        </p:nvSpPr>
        <p:spPr>
          <a:xfrm>
            <a:off x="2684860" y="4535926"/>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159" name="Group 158">
            <a:extLst>
              <a:ext uri="{FF2B5EF4-FFF2-40B4-BE49-F238E27FC236}">
                <a16:creationId xmlns:a16="http://schemas.microsoft.com/office/drawing/2014/main" id="{E182B0CB-01FB-AF00-6BFA-7CB1BB21B3E3}"/>
              </a:ext>
            </a:extLst>
          </p:cNvPr>
          <p:cNvGrpSpPr/>
          <p:nvPr/>
        </p:nvGrpSpPr>
        <p:grpSpPr>
          <a:xfrm>
            <a:off x="4568100" y="4552578"/>
            <a:ext cx="461466" cy="273112"/>
            <a:chOff x="1105279" y="2995020"/>
            <a:chExt cx="155575" cy="92075"/>
          </a:xfrm>
          <a:solidFill>
            <a:schemeClr val="accent1"/>
          </a:solidFill>
        </p:grpSpPr>
        <p:sp>
          <p:nvSpPr>
            <p:cNvPr id="160" name="Oval 19">
              <a:extLst>
                <a:ext uri="{FF2B5EF4-FFF2-40B4-BE49-F238E27FC236}">
                  <a16:creationId xmlns:a16="http://schemas.microsoft.com/office/drawing/2014/main" id="{FCA45099-1F9E-D42E-AE41-0F94D8280180}"/>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1" name="Freeform 20">
              <a:extLst>
                <a:ext uri="{FF2B5EF4-FFF2-40B4-BE49-F238E27FC236}">
                  <a16:creationId xmlns:a16="http://schemas.microsoft.com/office/drawing/2014/main" id="{1C70DDBE-8046-E597-AA7B-672894EF6700}"/>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62" name="Oval 21">
              <a:extLst>
                <a:ext uri="{FF2B5EF4-FFF2-40B4-BE49-F238E27FC236}">
                  <a16:creationId xmlns:a16="http://schemas.microsoft.com/office/drawing/2014/main" id="{034D8FAC-C399-0BA1-DB38-4D42BD8E5F9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163" name="Elbow Connector 85">
            <a:extLst>
              <a:ext uri="{FF2B5EF4-FFF2-40B4-BE49-F238E27FC236}">
                <a16:creationId xmlns:a16="http://schemas.microsoft.com/office/drawing/2014/main" id="{C6F78F25-EC18-D204-B777-1966D6182D5A}"/>
              </a:ext>
            </a:extLst>
          </p:cNvPr>
          <p:cNvCxnSpPr>
            <a:cxnSpLocks/>
            <a:stCxn id="147" idx="2"/>
            <a:endCxn id="87" idx="1"/>
          </p:cNvCxnSpPr>
          <p:nvPr/>
        </p:nvCxnSpPr>
        <p:spPr>
          <a:xfrm rot="16200000" flipH="1">
            <a:off x="669963" y="21377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A98D741A-84FE-DA30-89C3-79993305FDA2}"/>
              </a:ext>
            </a:extLst>
          </p:cNvPr>
          <p:cNvCxnSpPr>
            <a:cxnSpLocks/>
          </p:cNvCxnSpPr>
          <p:nvPr/>
        </p:nvCxnSpPr>
        <p:spPr>
          <a:xfrm>
            <a:off x="1600355" y="3610245"/>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E07ADAAB-C82F-34B4-D0F0-945AF6C58B39}"/>
              </a:ext>
            </a:extLst>
          </p:cNvPr>
          <p:cNvSpPr txBox="1"/>
          <p:nvPr/>
        </p:nvSpPr>
        <p:spPr>
          <a:xfrm>
            <a:off x="2722716" y="2692815"/>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66" name="Group 165">
            <a:extLst>
              <a:ext uri="{FF2B5EF4-FFF2-40B4-BE49-F238E27FC236}">
                <a16:creationId xmlns:a16="http://schemas.microsoft.com/office/drawing/2014/main" id="{DF1AB77E-9D7C-9642-6FD7-E575687B56F5}"/>
              </a:ext>
            </a:extLst>
          </p:cNvPr>
          <p:cNvGrpSpPr/>
          <p:nvPr/>
        </p:nvGrpSpPr>
        <p:grpSpPr>
          <a:xfrm>
            <a:off x="1561219" y="4479116"/>
            <a:ext cx="392654" cy="388958"/>
            <a:chOff x="9550389" y="-1877079"/>
            <a:chExt cx="1688817" cy="1672922"/>
          </a:xfrm>
        </p:grpSpPr>
        <p:sp>
          <p:nvSpPr>
            <p:cNvPr id="167" name="Rounded Rectangle 94">
              <a:extLst>
                <a:ext uri="{FF2B5EF4-FFF2-40B4-BE49-F238E27FC236}">
                  <a16:creationId xmlns:a16="http://schemas.microsoft.com/office/drawing/2014/main" id="{9DAB3BB0-4A0C-D485-162F-EC64D2D1C19D}"/>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8" name="Straight Connector 167">
              <a:extLst>
                <a:ext uri="{FF2B5EF4-FFF2-40B4-BE49-F238E27FC236}">
                  <a16:creationId xmlns:a16="http://schemas.microsoft.com/office/drawing/2014/main" id="{28488348-1E1B-FC91-1C7D-7AD5AAEF642F}"/>
                </a:ext>
              </a:extLst>
            </p:cNvPr>
            <p:cNvCxnSpPr>
              <a:cxnSpLocks/>
              <a:stCxn id="167" idx="0"/>
              <a:endCxn id="167"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C65BE76-1EDC-98A1-4025-30C646A27576}"/>
                </a:ext>
              </a:extLst>
            </p:cNvPr>
            <p:cNvCxnSpPr>
              <a:stCxn id="167" idx="1"/>
              <a:endCxn id="167"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0" name="Teardrop 169">
              <a:extLst>
                <a:ext uri="{FF2B5EF4-FFF2-40B4-BE49-F238E27FC236}">
                  <a16:creationId xmlns:a16="http://schemas.microsoft.com/office/drawing/2014/main" id="{C64034BE-508E-65C3-2827-FD1D38434FA0}"/>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1" name="Group 170">
              <a:extLst>
                <a:ext uri="{FF2B5EF4-FFF2-40B4-BE49-F238E27FC236}">
                  <a16:creationId xmlns:a16="http://schemas.microsoft.com/office/drawing/2014/main" id="{05722EB1-E7E6-7DCA-B8D0-921C53EA3286}"/>
                </a:ext>
              </a:extLst>
            </p:cNvPr>
            <p:cNvGrpSpPr/>
            <p:nvPr/>
          </p:nvGrpSpPr>
          <p:grpSpPr>
            <a:xfrm>
              <a:off x="10335217" y="-1604697"/>
              <a:ext cx="675097" cy="615517"/>
              <a:chOff x="10273507" y="-1596456"/>
              <a:chExt cx="675097" cy="694530"/>
            </a:xfrm>
          </p:grpSpPr>
          <p:sp>
            <p:nvSpPr>
              <p:cNvPr id="172" name="Rectangle 171">
                <a:extLst>
                  <a:ext uri="{FF2B5EF4-FFF2-40B4-BE49-F238E27FC236}">
                    <a16:creationId xmlns:a16="http://schemas.microsoft.com/office/drawing/2014/main" id="{8F0FD708-2C61-E5FF-569C-5F669CFD3BA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A641A4F3-15A8-8344-43F5-B63B50FE516A}"/>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FCD2B0E0-D14C-A266-9C31-65F99FB73BF6}"/>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75" name="Elbow Connector 114">
            <a:extLst>
              <a:ext uri="{FF2B5EF4-FFF2-40B4-BE49-F238E27FC236}">
                <a16:creationId xmlns:a16="http://schemas.microsoft.com/office/drawing/2014/main" id="{543C5A08-74F2-96D8-1C7C-FF4D5E75FA26}"/>
              </a:ext>
            </a:extLst>
          </p:cNvPr>
          <p:cNvCxnSpPr>
            <a:cxnSpLocks/>
            <a:stCxn id="86" idx="1"/>
          </p:cNvCxnSpPr>
          <p:nvPr/>
        </p:nvCxnSpPr>
        <p:spPr>
          <a:xfrm rot="10800000" flipV="1">
            <a:off x="1869477" y="4003873"/>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76" name="Elbow Connector 159">
            <a:extLst>
              <a:ext uri="{FF2B5EF4-FFF2-40B4-BE49-F238E27FC236}">
                <a16:creationId xmlns:a16="http://schemas.microsoft.com/office/drawing/2014/main" id="{1C79A7B3-8751-9F62-B574-E1A85E56384D}"/>
              </a:ext>
            </a:extLst>
          </p:cNvPr>
          <p:cNvCxnSpPr>
            <a:cxnSpLocks/>
            <a:stCxn id="85" idx="1"/>
          </p:cNvCxnSpPr>
          <p:nvPr/>
        </p:nvCxnSpPr>
        <p:spPr>
          <a:xfrm rot="10800000" flipV="1">
            <a:off x="1283166" y="3414917"/>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EFCA182C-A688-54D4-982E-246DC49F3D40}"/>
              </a:ext>
            </a:extLst>
          </p:cNvPr>
          <p:cNvSpPr txBox="1"/>
          <p:nvPr/>
        </p:nvSpPr>
        <p:spPr>
          <a:xfrm>
            <a:off x="2384443" y="1134384"/>
            <a:ext cx="1530868"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a:t>
            </a:r>
          </a:p>
        </p:txBody>
      </p:sp>
      <p:sp>
        <p:nvSpPr>
          <p:cNvPr id="178" name="TextBox 177">
            <a:extLst>
              <a:ext uri="{FF2B5EF4-FFF2-40B4-BE49-F238E27FC236}">
                <a16:creationId xmlns:a16="http://schemas.microsoft.com/office/drawing/2014/main" id="{25A86B2C-2728-ACC4-31B5-B747A70A5AF5}"/>
              </a:ext>
            </a:extLst>
          </p:cNvPr>
          <p:cNvSpPr txBox="1"/>
          <p:nvPr/>
        </p:nvSpPr>
        <p:spPr>
          <a:xfrm>
            <a:off x="8968233" y="1095379"/>
            <a:ext cx="1485984"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a:t>
            </a:r>
          </a:p>
        </p:txBody>
      </p:sp>
      <p:sp>
        <p:nvSpPr>
          <p:cNvPr id="179" name="TextBox 178">
            <a:extLst>
              <a:ext uri="{FF2B5EF4-FFF2-40B4-BE49-F238E27FC236}">
                <a16:creationId xmlns:a16="http://schemas.microsoft.com/office/drawing/2014/main" id="{970CF834-7150-CA02-12CC-BD2ACD1BB7ED}"/>
              </a:ext>
            </a:extLst>
          </p:cNvPr>
          <p:cNvSpPr txBox="1"/>
          <p:nvPr/>
        </p:nvSpPr>
        <p:spPr>
          <a:xfrm>
            <a:off x="1529346" y="5967481"/>
            <a:ext cx="2673296" cy="246221"/>
          </a:xfrm>
          <a:prstGeom prst="rect">
            <a:avLst/>
          </a:prstGeom>
          <a:noFill/>
        </p:spPr>
        <p:txBody>
          <a:bodyPr wrap="none" lIns="0" tIns="0" rIns="0" bIns="0" rtlCol="0">
            <a:spAutoFit/>
          </a:bodyPr>
          <a:lstStyle/>
          <a:p>
            <a:pPr algn="l"/>
            <a:r>
              <a:rPr lang="en-US" sz="1600" i="1" dirty="0">
                <a:solidFill>
                  <a:schemeClr val="accent1"/>
                </a:solidFill>
                <a:latin typeface="+mj-lt"/>
              </a:rPr>
              <a:t>Like</a:t>
            </a:r>
            <a:r>
              <a:rPr lang="en-US" sz="1600" dirty="0">
                <a:solidFill>
                  <a:schemeClr val="accent1"/>
                </a:solidFill>
                <a:latin typeface="+mj-lt"/>
              </a:rPr>
              <a:t> Failover Cluster Instance</a:t>
            </a:r>
          </a:p>
        </p:txBody>
      </p:sp>
      <p:sp>
        <p:nvSpPr>
          <p:cNvPr id="180" name="TextBox 179">
            <a:extLst>
              <a:ext uri="{FF2B5EF4-FFF2-40B4-BE49-F238E27FC236}">
                <a16:creationId xmlns:a16="http://schemas.microsoft.com/office/drawing/2014/main" id="{CC936DB9-6438-5E2E-F397-141904D2843E}"/>
              </a:ext>
            </a:extLst>
          </p:cNvPr>
          <p:cNvSpPr txBox="1"/>
          <p:nvPr/>
        </p:nvSpPr>
        <p:spPr>
          <a:xfrm>
            <a:off x="8351012" y="5871268"/>
            <a:ext cx="2720425" cy="246221"/>
          </a:xfrm>
          <a:prstGeom prst="rect">
            <a:avLst/>
          </a:prstGeom>
          <a:noFill/>
        </p:spPr>
        <p:txBody>
          <a:bodyPr wrap="none" lIns="0" tIns="0" rIns="0" bIns="0" rtlCol="0">
            <a:spAutoFit/>
          </a:bodyPr>
          <a:lstStyle/>
          <a:p>
            <a:pPr algn="l"/>
            <a:r>
              <a:rPr lang="en-US" sz="1600" i="1" dirty="0">
                <a:solidFill>
                  <a:schemeClr val="accent1"/>
                </a:solidFill>
                <a:latin typeface="+mj-lt"/>
              </a:rPr>
              <a:t>Always On Availability Group</a:t>
            </a:r>
            <a:endParaRPr lang="en-US" sz="1600" dirty="0">
              <a:solidFill>
                <a:schemeClr val="accent1"/>
              </a:solidFill>
              <a:latin typeface="+mj-lt"/>
            </a:endParaRPr>
          </a:p>
        </p:txBody>
      </p:sp>
      <p:sp>
        <p:nvSpPr>
          <p:cNvPr id="181" name="TextBox 180">
            <a:extLst>
              <a:ext uri="{FF2B5EF4-FFF2-40B4-BE49-F238E27FC236}">
                <a16:creationId xmlns:a16="http://schemas.microsoft.com/office/drawing/2014/main" id="{52332F46-E7B7-3A43-9EF8-9F22C224B808}"/>
              </a:ext>
            </a:extLst>
          </p:cNvPr>
          <p:cNvSpPr txBox="1"/>
          <p:nvPr/>
        </p:nvSpPr>
        <p:spPr>
          <a:xfrm>
            <a:off x="5709187" y="6343037"/>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a:t>
            </a:r>
          </a:p>
        </p:txBody>
      </p:sp>
    </p:spTree>
    <p:extLst>
      <p:ext uri="{BB962C8B-B14F-4D97-AF65-F5344CB8AC3E}">
        <p14:creationId xmlns:p14="http://schemas.microsoft.com/office/powerpoint/2010/main" val="1090765989"/>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6740" y="174304"/>
            <a:ext cx="11018520" cy="553998"/>
          </a:xfrm>
        </p:spPr>
        <p:txBody>
          <a:bodyPr/>
          <a:lstStyle/>
          <a:p>
            <a:r>
              <a:rPr lang="en-US" spc="-49" dirty="0">
                <a:solidFill>
                  <a:srgbClr val="1A1A1A"/>
                </a:solidFill>
                <a:cs typeface="Segoe UI Semilight" panose="020B0402040204020203" pitchFamily="34" charset="0"/>
              </a:rPr>
              <a:t>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224039"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582201"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535902" y="3393770"/>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300641" y="1518121"/>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227219" y="2304433"/>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7020172" y="4207111"/>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747091" y="506652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72057" y="4642463"/>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339844" y="2506560"/>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940362" y="2080378"/>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203132" y="3230302"/>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763419" y="4401196"/>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8017717" y="443260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480068" y="4582302"/>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387199" y="380514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12165" y="3381082"/>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1114763" y="3385020"/>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554190" y="37830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9156" y="3359000"/>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7022923" y="2466551"/>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7041211" y="3321679"/>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738113" y="3762071"/>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940362" y="5586328"/>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7146904" y="5681262"/>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811457" y="5766256"/>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569789" y="580227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592462" y="5733181"/>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25860" y="4319188"/>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335791" y="47543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650555" y="2466551"/>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333051" y="2466551"/>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257705" y="232293"/>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409620" y="1776548"/>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331533" y="848268"/>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5564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242820"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946217" y="2181428"/>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208561" y="4950410"/>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875950" y="1453585"/>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06C2D84C-2E59-3091-8E46-0D356E7AEB5A}"/>
              </a:ext>
            </a:extLst>
          </p:cNvPr>
          <p:cNvSpPr/>
          <p:nvPr/>
        </p:nvSpPr>
        <p:spPr bwMode="auto">
          <a:xfrm>
            <a:off x="4096563"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58096691-A1F3-5CC6-F225-93CA992654C9}"/>
              </a:ext>
            </a:extLst>
          </p:cNvPr>
          <p:cNvSpPr/>
          <p:nvPr/>
        </p:nvSpPr>
        <p:spPr bwMode="auto">
          <a:xfrm>
            <a:off x="2454530" y="2122345"/>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F685BFDE-3A69-73FF-6D14-0B7533108017}"/>
              </a:ext>
            </a:extLst>
          </p:cNvPr>
          <p:cNvSpPr txBox="1"/>
          <p:nvPr/>
        </p:nvSpPr>
        <p:spPr>
          <a:xfrm>
            <a:off x="3173165" y="155786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8" name="TextBox 7">
            <a:extLst>
              <a:ext uri="{FF2B5EF4-FFF2-40B4-BE49-F238E27FC236}">
                <a16:creationId xmlns:a16="http://schemas.microsoft.com/office/drawing/2014/main" id="{26A0E10F-74C9-212D-DBE9-0BB53C97B270}"/>
              </a:ext>
            </a:extLst>
          </p:cNvPr>
          <p:cNvSpPr txBox="1"/>
          <p:nvPr/>
        </p:nvSpPr>
        <p:spPr>
          <a:xfrm>
            <a:off x="99743" y="2344177"/>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grpSp>
        <p:nvGrpSpPr>
          <p:cNvPr id="9" name="Group 8">
            <a:extLst>
              <a:ext uri="{FF2B5EF4-FFF2-40B4-BE49-F238E27FC236}">
                <a16:creationId xmlns:a16="http://schemas.microsoft.com/office/drawing/2014/main" id="{DDE53DA9-6326-5B4C-B6CF-4C48C6E8FF9D}"/>
              </a:ext>
            </a:extLst>
          </p:cNvPr>
          <p:cNvGrpSpPr/>
          <p:nvPr/>
        </p:nvGrpSpPr>
        <p:grpSpPr>
          <a:xfrm>
            <a:off x="212368" y="2546304"/>
            <a:ext cx="399480" cy="383886"/>
            <a:chOff x="6069106" y="2256333"/>
            <a:chExt cx="479511" cy="460793"/>
          </a:xfrm>
        </p:grpSpPr>
        <p:sp>
          <p:nvSpPr>
            <p:cNvPr id="10" name="Rounded Rectangle 54">
              <a:extLst>
                <a:ext uri="{FF2B5EF4-FFF2-40B4-BE49-F238E27FC236}">
                  <a16:creationId xmlns:a16="http://schemas.microsoft.com/office/drawing/2014/main" id="{C0178CE4-1025-BD67-1AF9-32C566882CAD}"/>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Connector 10">
              <a:extLst>
                <a:ext uri="{FF2B5EF4-FFF2-40B4-BE49-F238E27FC236}">
                  <a16:creationId xmlns:a16="http://schemas.microsoft.com/office/drawing/2014/main" id="{8A0A2F5A-2A8F-BC0A-A7C1-6FA9C4ABB875}"/>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BA5ECCAC-AF63-B2F7-CA75-FEFAB984672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CBC1C9-5ECE-0A62-1050-674E406F51CC}"/>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9E3D015-D962-DCDD-6A73-6B364FEEC96D}"/>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DE96D9FD-1BE3-923E-5054-9EF2E2EE8E35}"/>
              </a:ext>
            </a:extLst>
          </p:cNvPr>
          <p:cNvSpPr/>
          <p:nvPr/>
        </p:nvSpPr>
        <p:spPr bwMode="auto">
          <a:xfrm>
            <a:off x="812886" y="2120122"/>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2719D81C-2167-B042-B366-29D9F56AD9BA}"/>
              </a:ext>
            </a:extLst>
          </p:cNvPr>
          <p:cNvGrpSpPr/>
          <p:nvPr/>
        </p:nvGrpSpPr>
        <p:grpSpPr>
          <a:xfrm>
            <a:off x="895447" y="2506295"/>
            <a:ext cx="1438611" cy="737094"/>
            <a:chOff x="7426628" y="1653795"/>
            <a:chExt cx="1438611" cy="737094"/>
          </a:xfrm>
        </p:grpSpPr>
        <p:sp>
          <p:nvSpPr>
            <p:cNvPr id="17" name="Oval 16">
              <a:extLst>
                <a:ext uri="{FF2B5EF4-FFF2-40B4-BE49-F238E27FC236}">
                  <a16:creationId xmlns:a16="http://schemas.microsoft.com/office/drawing/2014/main" id="{80BE3E0D-A96E-255E-C0F1-BA4313A9961A}"/>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14B45EF0-305B-D89D-6BBF-000E3A4527A0}"/>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1DD6C71F-90D2-232D-E3E3-78BEF0DB993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extBox 19">
              <a:extLst>
                <a:ext uri="{FF2B5EF4-FFF2-40B4-BE49-F238E27FC236}">
                  <a16:creationId xmlns:a16="http://schemas.microsoft.com/office/drawing/2014/main" id="{C4CB79B6-561C-D48D-B255-477E7A5210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CAB4F740-388C-7E94-0CF3-C7354341F581}"/>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2" name="TextBox 21">
              <a:extLst>
                <a:ext uri="{FF2B5EF4-FFF2-40B4-BE49-F238E27FC236}">
                  <a16:creationId xmlns:a16="http://schemas.microsoft.com/office/drawing/2014/main" id="{219E3E8E-6A94-9405-E42B-F58A27111F7E}"/>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E8D6A656-E9C2-6852-414A-A13DD79B51AE}"/>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60" name="Group 59">
              <a:extLst>
                <a:ext uri="{FF2B5EF4-FFF2-40B4-BE49-F238E27FC236}">
                  <a16:creationId xmlns:a16="http://schemas.microsoft.com/office/drawing/2014/main" id="{B19F754D-40E7-AFE7-B57A-9B6456B3CA18}"/>
                </a:ext>
              </a:extLst>
            </p:cNvPr>
            <p:cNvGrpSpPr/>
            <p:nvPr/>
          </p:nvGrpSpPr>
          <p:grpSpPr>
            <a:xfrm>
              <a:off x="7608266" y="1838124"/>
              <a:ext cx="214840" cy="223285"/>
              <a:chOff x="13071009" y="3404199"/>
              <a:chExt cx="369615" cy="384144"/>
            </a:xfrm>
          </p:grpSpPr>
          <p:sp>
            <p:nvSpPr>
              <p:cNvPr id="179" name="Rectangle 178">
                <a:extLst>
                  <a:ext uri="{FF2B5EF4-FFF2-40B4-BE49-F238E27FC236}">
                    <a16:creationId xmlns:a16="http://schemas.microsoft.com/office/drawing/2014/main" id="{A5D35F09-5229-6B93-70BF-2997C8CEFB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4" name="Group 183">
                <a:extLst>
                  <a:ext uri="{FF2B5EF4-FFF2-40B4-BE49-F238E27FC236}">
                    <a16:creationId xmlns:a16="http://schemas.microsoft.com/office/drawing/2014/main" id="{15CA3018-77AE-DFCF-6A83-0FE4E5E19B56}"/>
                  </a:ext>
                </a:extLst>
              </p:cNvPr>
              <p:cNvGrpSpPr/>
              <p:nvPr/>
            </p:nvGrpSpPr>
            <p:grpSpPr>
              <a:xfrm>
                <a:off x="13124976" y="3422562"/>
                <a:ext cx="263000" cy="365781"/>
                <a:chOff x="12590745" y="5672000"/>
                <a:chExt cx="522378" cy="726522"/>
              </a:xfrm>
            </p:grpSpPr>
            <p:sp>
              <p:nvSpPr>
                <p:cNvPr id="185" name="Freeform 101">
                  <a:extLst>
                    <a:ext uri="{FF2B5EF4-FFF2-40B4-BE49-F238E27FC236}">
                      <a16:creationId xmlns:a16="http://schemas.microsoft.com/office/drawing/2014/main" id="{22F00724-CA1B-2FA5-3203-240C99B872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Down Arrow 102">
                  <a:extLst>
                    <a:ext uri="{FF2B5EF4-FFF2-40B4-BE49-F238E27FC236}">
                      <a16:creationId xmlns:a16="http://schemas.microsoft.com/office/drawing/2014/main" id="{37A21418-23F2-2A9C-6A65-141F2807A64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Down Arrow 103">
                  <a:extLst>
                    <a:ext uri="{FF2B5EF4-FFF2-40B4-BE49-F238E27FC236}">
                      <a16:creationId xmlns:a16="http://schemas.microsoft.com/office/drawing/2014/main" id="{E494FC77-BAD7-9B87-7499-61FCBC678F1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Down Arrow 104">
                  <a:extLst>
                    <a:ext uri="{FF2B5EF4-FFF2-40B4-BE49-F238E27FC236}">
                      <a16:creationId xmlns:a16="http://schemas.microsoft.com/office/drawing/2014/main" id="{C38ECCC4-A4F5-E704-E9ED-9A826FFDAFC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4" name="Group 63">
              <a:extLst>
                <a:ext uri="{FF2B5EF4-FFF2-40B4-BE49-F238E27FC236}">
                  <a16:creationId xmlns:a16="http://schemas.microsoft.com/office/drawing/2014/main" id="{B9C38920-5393-659E-9396-57A0492E845E}"/>
                </a:ext>
              </a:extLst>
            </p:cNvPr>
            <p:cNvGrpSpPr/>
            <p:nvPr/>
          </p:nvGrpSpPr>
          <p:grpSpPr>
            <a:xfrm>
              <a:off x="8009735" y="1787294"/>
              <a:ext cx="214840" cy="223285"/>
              <a:chOff x="13071009" y="3404199"/>
              <a:chExt cx="369615" cy="384144"/>
            </a:xfrm>
          </p:grpSpPr>
          <p:sp>
            <p:nvSpPr>
              <p:cNvPr id="113" name="Rectangle 112">
                <a:extLst>
                  <a:ext uri="{FF2B5EF4-FFF2-40B4-BE49-F238E27FC236}">
                    <a16:creationId xmlns:a16="http://schemas.microsoft.com/office/drawing/2014/main" id="{6954D506-77EC-7BA1-0006-B3188FEF118D}"/>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4" name="Group 113">
                <a:extLst>
                  <a:ext uri="{FF2B5EF4-FFF2-40B4-BE49-F238E27FC236}">
                    <a16:creationId xmlns:a16="http://schemas.microsoft.com/office/drawing/2014/main" id="{6F12151E-EE96-61F3-8C32-4857C1117776}"/>
                  </a:ext>
                </a:extLst>
              </p:cNvPr>
              <p:cNvGrpSpPr/>
              <p:nvPr/>
            </p:nvGrpSpPr>
            <p:grpSpPr>
              <a:xfrm>
                <a:off x="13124976" y="3422562"/>
                <a:ext cx="263000" cy="365781"/>
                <a:chOff x="12590745" y="5672000"/>
                <a:chExt cx="522378" cy="726522"/>
              </a:xfrm>
            </p:grpSpPr>
            <p:sp>
              <p:nvSpPr>
                <p:cNvPr id="115" name="Freeform 95">
                  <a:extLst>
                    <a:ext uri="{FF2B5EF4-FFF2-40B4-BE49-F238E27FC236}">
                      <a16:creationId xmlns:a16="http://schemas.microsoft.com/office/drawing/2014/main" id="{DF7C7896-E9DA-07D0-68CB-66637FCD93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96">
                  <a:extLst>
                    <a:ext uri="{FF2B5EF4-FFF2-40B4-BE49-F238E27FC236}">
                      <a16:creationId xmlns:a16="http://schemas.microsoft.com/office/drawing/2014/main" id="{FE4B37E1-D564-1288-B556-E6DE2978D6D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Down Arrow 97">
                  <a:extLst>
                    <a:ext uri="{FF2B5EF4-FFF2-40B4-BE49-F238E27FC236}">
                      <a16:creationId xmlns:a16="http://schemas.microsoft.com/office/drawing/2014/main" id="{09D5280E-5226-1E2F-1194-2BBD6B2DF4FA}"/>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Down Arrow 98">
                  <a:extLst>
                    <a:ext uri="{FF2B5EF4-FFF2-40B4-BE49-F238E27FC236}">
                      <a16:creationId xmlns:a16="http://schemas.microsoft.com/office/drawing/2014/main" id="{AA223236-0464-87F6-B3B9-42DB5579CC7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68" name="Group 67">
              <a:extLst>
                <a:ext uri="{FF2B5EF4-FFF2-40B4-BE49-F238E27FC236}">
                  <a16:creationId xmlns:a16="http://schemas.microsoft.com/office/drawing/2014/main" id="{D3235F85-CC42-D4C1-4F4C-FD359B18087E}"/>
                </a:ext>
              </a:extLst>
            </p:cNvPr>
            <p:cNvGrpSpPr/>
            <p:nvPr/>
          </p:nvGrpSpPr>
          <p:grpSpPr>
            <a:xfrm>
              <a:off x="8433705" y="1791360"/>
              <a:ext cx="214840" cy="223285"/>
              <a:chOff x="13071009" y="3404199"/>
              <a:chExt cx="369615" cy="384144"/>
            </a:xfrm>
          </p:grpSpPr>
          <p:sp>
            <p:nvSpPr>
              <p:cNvPr id="72" name="Rectangle 71">
                <a:extLst>
                  <a:ext uri="{FF2B5EF4-FFF2-40B4-BE49-F238E27FC236}">
                    <a16:creationId xmlns:a16="http://schemas.microsoft.com/office/drawing/2014/main" id="{421081FB-9D24-4495-0400-C7392D81F5E1}"/>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6" name="Group 75">
                <a:extLst>
                  <a:ext uri="{FF2B5EF4-FFF2-40B4-BE49-F238E27FC236}">
                    <a16:creationId xmlns:a16="http://schemas.microsoft.com/office/drawing/2014/main" id="{4EE5C72D-9B51-EAA7-84F5-859DBB5327A1}"/>
                  </a:ext>
                </a:extLst>
              </p:cNvPr>
              <p:cNvGrpSpPr/>
              <p:nvPr/>
            </p:nvGrpSpPr>
            <p:grpSpPr>
              <a:xfrm>
                <a:off x="13124976" y="3422562"/>
                <a:ext cx="263000" cy="365781"/>
                <a:chOff x="12590745" y="5672000"/>
                <a:chExt cx="522378" cy="726522"/>
              </a:xfrm>
            </p:grpSpPr>
            <p:sp>
              <p:nvSpPr>
                <p:cNvPr id="87" name="Freeform 89">
                  <a:extLst>
                    <a:ext uri="{FF2B5EF4-FFF2-40B4-BE49-F238E27FC236}">
                      <a16:creationId xmlns:a16="http://schemas.microsoft.com/office/drawing/2014/main" id="{3EFB4B5C-D381-E3DB-9728-60D3D43911E9}"/>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90">
                  <a:extLst>
                    <a:ext uri="{FF2B5EF4-FFF2-40B4-BE49-F238E27FC236}">
                      <a16:creationId xmlns:a16="http://schemas.microsoft.com/office/drawing/2014/main" id="{69C94765-17A5-1A00-DA0C-732844CCBAB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1" name="Down Arrow 91">
                  <a:extLst>
                    <a:ext uri="{FF2B5EF4-FFF2-40B4-BE49-F238E27FC236}">
                      <a16:creationId xmlns:a16="http://schemas.microsoft.com/office/drawing/2014/main" id="{C086695A-C5AF-AB8B-75C1-2ADD509E1CB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2" name="Down Arrow 92">
                  <a:extLst>
                    <a:ext uri="{FF2B5EF4-FFF2-40B4-BE49-F238E27FC236}">
                      <a16:creationId xmlns:a16="http://schemas.microsoft.com/office/drawing/2014/main" id="{024809EE-1F70-4250-ED83-66F54B72124C}"/>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91" name="Group 190">
            <a:extLst>
              <a:ext uri="{FF2B5EF4-FFF2-40B4-BE49-F238E27FC236}">
                <a16:creationId xmlns:a16="http://schemas.microsoft.com/office/drawing/2014/main" id="{FA034A99-5026-9BAA-950C-16B6712C9B80}"/>
              </a:ext>
            </a:extLst>
          </p:cNvPr>
          <p:cNvGrpSpPr/>
          <p:nvPr/>
        </p:nvGrpSpPr>
        <p:grpSpPr>
          <a:xfrm>
            <a:off x="2523079" y="2506295"/>
            <a:ext cx="1438611" cy="737094"/>
            <a:chOff x="7426628" y="1653795"/>
            <a:chExt cx="1438611" cy="737094"/>
          </a:xfrm>
        </p:grpSpPr>
        <p:sp>
          <p:nvSpPr>
            <p:cNvPr id="192" name="Oval 191">
              <a:extLst>
                <a:ext uri="{FF2B5EF4-FFF2-40B4-BE49-F238E27FC236}">
                  <a16:creationId xmlns:a16="http://schemas.microsoft.com/office/drawing/2014/main" id="{DE37578E-48AF-3DFE-59B5-01BDCD15CC0E}"/>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16B93A01-0E7C-AD29-79B4-EF3D47BF08FC}"/>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Oval 193">
              <a:extLst>
                <a:ext uri="{FF2B5EF4-FFF2-40B4-BE49-F238E27FC236}">
                  <a16:creationId xmlns:a16="http://schemas.microsoft.com/office/drawing/2014/main" id="{E886CD63-5520-E756-9C73-D8389FC7184B}"/>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TextBox 194">
              <a:extLst>
                <a:ext uri="{FF2B5EF4-FFF2-40B4-BE49-F238E27FC236}">
                  <a16:creationId xmlns:a16="http://schemas.microsoft.com/office/drawing/2014/main" id="{75081BDF-F9C8-C7AB-5229-9E8C7A6AB9A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1FCD84D1-A9E8-39BC-986B-4DE4CC9FC9F3}"/>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7" name="TextBox 196">
              <a:extLst>
                <a:ext uri="{FF2B5EF4-FFF2-40B4-BE49-F238E27FC236}">
                  <a16:creationId xmlns:a16="http://schemas.microsoft.com/office/drawing/2014/main" id="{37756A5F-1D73-95C3-CAA0-D140B1FE2900}"/>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98" name="TextBox 197">
              <a:extLst>
                <a:ext uri="{FF2B5EF4-FFF2-40B4-BE49-F238E27FC236}">
                  <a16:creationId xmlns:a16="http://schemas.microsoft.com/office/drawing/2014/main" id="{68592C80-6E36-E856-8DBC-C77788AFC17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15" name="Group 214">
              <a:extLst>
                <a:ext uri="{FF2B5EF4-FFF2-40B4-BE49-F238E27FC236}">
                  <a16:creationId xmlns:a16="http://schemas.microsoft.com/office/drawing/2014/main" id="{BD57B3F5-D401-5B6F-B790-4785FB8456EC}"/>
                </a:ext>
              </a:extLst>
            </p:cNvPr>
            <p:cNvGrpSpPr/>
            <p:nvPr/>
          </p:nvGrpSpPr>
          <p:grpSpPr>
            <a:xfrm>
              <a:off x="7608266" y="1838124"/>
              <a:ext cx="214840" cy="223285"/>
              <a:chOff x="13071009" y="3404199"/>
              <a:chExt cx="369615" cy="384144"/>
            </a:xfrm>
          </p:grpSpPr>
          <p:sp>
            <p:nvSpPr>
              <p:cNvPr id="230" name="Rectangle 229">
                <a:extLst>
                  <a:ext uri="{FF2B5EF4-FFF2-40B4-BE49-F238E27FC236}">
                    <a16:creationId xmlns:a16="http://schemas.microsoft.com/office/drawing/2014/main" id="{DB5319D2-82A0-FA7D-2F61-30766A835A1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1" name="Group 230">
                <a:extLst>
                  <a:ext uri="{FF2B5EF4-FFF2-40B4-BE49-F238E27FC236}">
                    <a16:creationId xmlns:a16="http://schemas.microsoft.com/office/drawing/2014/main" id="{D41F771D-06F8-88A7-A2B5-24DD38F7D8E5}"/>
                  </a:ext>
                </a:extLst>
              </p:cNvPr>
              <p:cNvGrpSpPr/>
              <p:nvPr/>
            </p:nvGrpSpPr>
            <p:grpSpPr>
              <a:xfrm>
                <a:off x="13124976" y="3422562"/>
                <a:ext cx="263000" cy="365781"/>
                <a:chOff x="12590745" y="5672000"/>
                <a:chExt cx="522378" cy="726522"/>
              </a:xfrm>
            </p:grpSpPr>
            <p:sp>
              <p:nvSpPr>
                <p:cNvPr id="232" name="Freeform 141">
                  <a:extLst>
                    <a:ext uri="{FF2B5EF4-FFF2-40B4-BE49-F238E27FC236}">
                      <a16:creationId xmlns:a16="http://schemas.microsoft.com/office/drawing/2014/main" id="{3C50D4AE-980D-4FCD-66D3-8BD578C9E125}"/>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Down Arrow 142">
                  <a:extLst>
                    <a:ext uri="{FF2B5EF4-FFF2-40B4-BE49-F238E27FC236}">
                      <a16:creationId xmlns:a16="http://schemas.microsoft.com/office/drawing/2014/main" id="{359C541D-5038-2E3B-3166-CC3A2B0CFBE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4" name="Down Arrow 143">
                  <a:extLst>
                    <a:ext uri="{FF2B5EF4-FFF2-40B4-BE49-F238E27FC236}">
                      <a16:creationId xmlns:a16="http://schemas.microsoft.com/office/drawing/2014/main" id="{33B9008F-5BEB-16AC-DE0E-C9094A0E146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Down Arrow 144">
                  <a:extLst>
                    <a:ext uri="{FF2B5EF4-FFF2-40B4-BE49-F238E27FC236}">
                      <a16:creationId xmlns:a16="http://schemas.microsoft.com/office/drawing/2014/main" id="{B1F8657A-4856-52B1-7658-BF566350D6B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6" name="Group 215">
              <a:extLst>
                <a:ext uri="{FF2B5EF4-FFF2-40B4-BE49-F238E27FC236}">
                  <a16:creationId xmlns:a16="http://schemas.microsoft.com/office/drawing/2014/main" id="{F0F307AB-E3B4-0C5E-8FCE-E14B690DC684}"/>
                </a:ext>
              </a:extLst>
            </p:cNvPr>
            <p:cNvGrpSpPr/>
            <p:nvPr/>
          </p:nvGrpSpPr>
          <p:grpSpPr>
            <a:xfrm>
              <a:off x="8009735" y="1787294"/>
              <a:ext cx="214840" cy="223285"/>
              <a:chOff x="13071009" y="3404199"/>
              <a:chExt cx="369615" cy="384144"/>
            </a:xfrm>
          </p:grpSpPr>
          <p:sp>
            <p:nvSpPr>
              <p:cNvPr id="224" name="Rectangle 223">
                <a:extLst>
                  <a:ext uri="{FF2B5EF4-FFF2-40B4-BE49-F238E27FC236}">
                    <a16:creationId xmlns:a16="http://schemas.microsoft.com/office/drawing/2014/main" id="{5F28879D-10B0-ED66-407C-433E20C90737}"/>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5" name="Group 224">
                <a:extLst>
                  <a:ext uri="{FF2B5EF4-FFF2-40B4-BE49-F238E27FC236}">
                    <a16:creationId xmlns:a16="http://schemas.microsoft.com/office/drawing/2014/main" id="{6608AB4C-A410-9393-240E-A747C543843C}"/>
                  </a:ext>
                </a:extLst>
              </p:cNvPr>
              <p:cNvGrpSpPr/>
              <p:nvPr/>
            </p:nvGrpSpPr>
            <p:grpSpPr>
              <a:xfrm>
                <a:off x="13124976" y="3422562"/>
                <a:ext cx="263000" cy="365781"/>
                <a:chOff x="12590745" y="5672000"/>
                <a:chExt cx="522378" cy="726522"/>
              </a:xfrm>
            </p:grpSpPr>
            <p:sp>
              <p:nvSpPr>
                <p:cNvPr id="226" name="Freeform 135">
                  <a:extLst>
                    <a:ext uri="{FF2B5EF4-FFF2-40B4-BE49-F238E27FC236}">
                      <a16:creationId xmlns:a16="http://schemas.microsoft.com/office/drawing/2014/main" id="{57ACB01D-6177-D70B-02C3-BE97AE24034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Down Arrow 136">
                  <a:extLst>
                    <a:ext uri="{FF2B5EF4-FFF2-40B4-BE49-F238E27FC236}">
                      <a16:creationId xmlns:a16="http://schemas.microsoft.com/office/drawing/2014/main" id="{E0C8A1E5-AF9F-B0D5-0FB8-7E3D5B69382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8" name="Down Arrow 137">
                  <a:extLst>
                    <a:ext uri="{FF2B5EF4-FFF2-40B4-BE49-F238E27FC236}">
                      <a16:creationId xmlns:a16="http://schemas.microsoft.com/office/drawing/2014/main" id="{1ACB2424-10EF-87E0-B901-D5D4689559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9" name="Down Arrow 138">
                  <a:extLst>
                    <a:ext uri="{FF2B5EF4-FFF2-40B4-BE49-F238E27FC236}">
                      <a16:creationId xmlns:a16="http://schemas.microsoft.com/office/drawing/2014/main" id="{84E91382-798A-8741-67E7-E59A44E54628}"/>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17" name="Group 216">
              <a:extLst>
                <a:ext uri="{FF2B5EF4-FFF2-40B4-BE49-F238E27FC236}">
                  <a16:creationId xmlns:a16="http://schemas.microsoft.com/office/drawing/2014/main" id="{08DCB212-154B-AF44-79BE-607166C13801}"/>
                </a:ext>
              </a:extLst>
            </p:cNvPr>
            <p:cNvGrpSpPr/>
            <p:nvPr/>
          </p:nvGrpSpPr>
          <p:grpSpPr>
            <a:xfrm>
              <a:off x="8433705" y="1791360"/>
              <a:ext cx="214840" cy="223285"/>
              <a:chOff x="13071009" y="3404199"/>
              <a:chExt cx="369615" cy="384144"/>
            </a:xfrm>
          </p:grpSpPr>
          <p:sp>
            <p:nvSpPr>
              <p:cNvPr id="218" name="Rectangle 217">
                <a:extLst>
                  <a:ext uri="{FF2B5EF4-FFF2-40B4-BE49-F238E27FC236}">
                    <a16:creationId xmlns:a16="http://schemas.microsoft.com/office/drawing/2014/main" id="{F8E4FD49-700D-50B1-8AF4-0058ABF02DA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9" name="Group 218">
                <a:extLst>
                  <a:ext uri="{FF2B5EF4-FFF2-40B4-BE49-F238E27FC236}">
                    <a16:creationId xmlns:a16="http://schemas.microsoft.com/office/drawing/2014/main" id="{145CFE36-ED3C-5350-7BCE-8DAF9A0E412D}"/>
                  </a:ext>
                </a:extLst>
              </p:cNvPr>
              <p:cNvGrpSpPr/>
              <p:nvPr/>
            </p:nvGrpSpPr>
            <p:grpSpPr>
              <a:xfrm>
                <a:off x="13124976" y="3422562"/>
                <a:ext cx="263000" cy="365781"/>
                <a:chOff x="12590745" y="5672000"/>
                <a:chExt cx="522378" cy="726522"/>
              </a:xfrm>
            </p:grpSpPr>
            <p:sp>
              <p:nvSpPr>
                <p:cNvPr id="220" name="Freeform 129">
                  <a:extLst>
                    <a:ext uri="{FF2B5EF4-FFF2-40B4-BE49-F238E27FC236}">
                      <a16:creationId xmlns:a16="http://schemas.microsoft.com/office/drawing/2014/main" id="{6153E9D2-6B42-CFAF-F27A-314442203CD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1" name="Down Arrow 130">
                  <a:extLst>
                    <a:ext uri="{FF2B5EF4-FFF2-40B4-BE49-F238E27FC236}">
                      <a16:creationId xmlns:a16="http://schemas.microsoft.com/office/drawing/2014/main" id="{F777FC3D-FC70-F5F4-C61F-33132FDDD5AB}"/>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2" name="Down Arrow 131">
                  <a:extLst>
                    <a:ext uri="{FF2B5EF4-FFF2-40B4-BE49-F238E27FC236}">
                      <a16:creationId xmlns:a16="http://schemas.microsoft.com/office/drawing/2014/main" id="{4D33F280-0A26-03E6-CE73-B0D83ACE4BD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3" name="Down Arrow 132">
                  <a:extLst>
                    <a:ext uri="{FF2B5EF4-FFF2-40B4-BE49-F238E27FC236}">
                      <a16:creationId xmlns:a16="http://schemas.microsoft.com/office/drawing/2014/main" id="{53301578-BFF0-5066-A055-F70807BEEFCD}"/>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36" name="Group 235">
            <a:extLst>
              <a:ext uri="{FF2B5EF4-FFF2-40B4-BE49-F238E27FC236}">
                <a16:creationId xmlns:a16="http://schemas.microsoft.com/office/drawing/2014/main" id="{9B6EFB5C-56D6-BF3F-BC5B-8D413FDD138F}"/>
              </a:ext>
            </a:extLst>
          </p:cNvPr>
          <p:cNvGrpSpPr/>
          <p:nvPr/>
        </p:nvGrpSpPr>
        <p:grpSpPr>
          <a:xfrm>
            <a:off x="4205575" y="2506295"/>
            <a:ext cx="1438611" cy="737094"/>
            <a:chOff x="7426628" y="1653795"/>
            <a:chExt cx="1438611" cy="737094"/>
          </a:xfrm>
        </p:grpSpPr>
        <p:sp>
          <p:nvSpPr>
            <p:cNvPr id="237" name="Oval 236">
              <a:extLst>
                <a:ext uri="{FF2B5EF4-FFF2-40B4-BE49-F238E27FC236}">
                  <a16:creationId xmlns:a16="http://schemas.microsoft.com/office/drawing/2014/main" id="{E2A2F067-DF06-2C9B-C63E-81E481BF7CB4}"/>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8" name="Rectangle 237">
              <a:extLst>
                <a:ext uri="{FF2B5EF4-FFF2-40B4-BE49-F238E27FC236}">
                  <a16:creationId xmlns:a16="http://schemas.microsoft.com/office/drawing/2014/main" id="{266B8748-62BD-C8C0-2CB7-E4413253AF6B}"/>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9" name="Oval 238">
              <a:extLst>
                <a:ext uri="{FF2B5EF4-FFF2-40B4-BE49-F238E27FC236}">
                  <a16:creationId xmlns:a16="http://schemas.microsoft.com/office/drawing/2014/main" id="{AEB2F0C0-1DF6-C437-ED1C-C9A752EFC3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0" name="TextBox 239">
              <a:extLst>
                <a:ext uri="{FF2B5EF4-FFF2-40B4-BE49-F238E27FC236}">
                  <a16:creationId xmlns:a16="http://schemas.microsoft.com/office/drawing/2014/main" id="{14DA4905-D4CC-3B00-F8C2-8D8B2FC958D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1" name="TextBox 240">
              <a:extLst>
                <a:ext uri="{FF2B5EF4-FFF2-40B4-BE49-F238E27FC236}">
                  <a16:creationId xmlns:a16="http://schemas.microsoft.com/office/drawing/2014/main" id="{9363FAC6-F876-B77F-CE8A-0464C22534FB}"/>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2" name="TextBox 241">
              <a:extLst>
                <a:ext uri="{FF2B5EF4-FFF2-40B4-BE49-F238E27FC236}">
                  <a16:creationId xmlns:a16="http://schemas.microsoft.com/office/drawing/2014/main" id="{77FBFE04-12C0-4DDE-C629-6E7FB543A472}"/>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43" name="TextBox 242">
              <a:extLst>
                <a:ext uri="{FF2B5EF4-FFF2-40B4-BE49-F238E27FC236}">
                  <a16:creationId xmlns:a16="http://schemas.microsoft.com/office/drawing/2014/main" id="{F806E978-8CD7-80D0-17A7-9E48819BE6E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244" name="Group 243">
              <a:extLst>
                <a:ext uri="{FF2B5EF4-FFF2-40B4-BE49-F238E27FC236}">
                  <a16:creationId xmlns:a16="http://schemas.microsoft.com/office/drawing/2014/main" id="{A57C6BBD-693D-4834-5E6E-35611E98252B}"/>
                </a:ext>
              </a:extLst>
            </p:cNvPr>
            <p:cNvGrpSpPr/>
            <p:nvPr/>
          </p:nvGrpSpPr>
          <p:grpSpPr>
            <a:xfrm>
              <a:off x="7608266" y="1838124"/>
              <a:ext cx="214840" cy="223285"/>
              <a:chOff x="13071009" y="3404199"/>
              <a:chExt cx="369615" cy="384144"/>
            </a:xfrm>
          </p:grpSpPr>
          <p:sp>
            <p:nvSpPr>
              <p:cNvPr id="259" name="Rectangle 258">
                <a:extLst>
                  <a:ext uri="{FF2B5EF4-FFF2-40B4-BE49-F238E27FC236}">
                    <a16:creationId xmlns:a16="http://schemas.microsoft.com/office/drawing/2014/main" id="{B55E62FA-FB29-D794-3FC6-F7FF4B2D981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0" name="Group 259">
                <a:extLst>
                  <a:ext uri="{FF2B5EF4-FFF2-40B4-BE49-F238E27FC236}">
                    <a16:creationId xmlns:a16="http://schemas.microsoft.com/office/drawing/2014/main" id="{F26A0D9A-080B-4CE6-205E-B362073EA886}"/>
                  </a:ext>
                </a:extLst>
              </p:cNvPr>
              <p:cNvGrpSpPr/>
              <p:nvPr/>
            </p:nvGrpSpPr>
            <p:grpSpPr>
              <a:xfrm>
                <a:off x="13124976" y="3422562"/>
                <a:ext cx="263000" cy="365781"/>
                <a:chOff x="12590745" y="5672000"/>
                <a:chExt cx="522378" cy="726522"/>
              </a:xfrm>
            </p:grpSpPr>
            <p:sp>
              <p:nvSpPr>
                <p:cNvPr id="261" name="Freeform 170">
                  <a:extLst>
                    <a:ext uri="{FF2B5EF4-FFF2-40B4-BE49-F238E27FC236}">
                      <a16:creationId xmlns:a16="http://schemas.microsoft.com/office/drawing/2014/main" id="{0906003B-07FD-BDD1-9682-E9A7798DB44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Down Arrow 171">
                  <a:extLst>
                    <a:ext uri="{FF2B5EF4-FFF2-40B4-BE49-F238E27FC236}">
                      <a16:creationId xmlns:a16="http://schemas.microsoft.com/office/drawing/2014/main" id="{3589B6A9-C82B-E5D4-3EFA-6C8EF202056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3" name="Down Arrow 172">
                  <a:extLst>
                    <a:ext uri="{FF2B5EF4-FFF2-40B4-BE49-F238E27FC236}">
                      <a16:creationId xmlns:a16="http://schemas.microsoft.com/office/drawing/2014/main" id="{0CBD85A9-5BEC-FC94-1B32-4F375459EBB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4" name="Down Arrow 173">
                  <a:extLst>
                    <a:ext uri="{FF2B5EF4-FFF2-40B4-BE49-F238E27FC236}">
                      <a16:creationId xmlns:a16="http://schemas.microsoft.com/office/drawing/2014/main" id="{ECD9078E-0CB8-3479-837C-0AD08AD0A77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5" name="Group 244">
              <a:extLst>
                <a:ext uri="{FF2B5EF4-FFF2-40B4-BE49-F238E27FC236}">
                  <a16:creationId xmlns:a16="http://schemas.microsoft.com/office/drawing/2014/main" id="{16B0D566-FCE6-7EA3-C06E-1AC62BA13A71}"/>
                </a:ext>
              </a:extLst>
            </p:cNvPr>
            <p:cNvGrpSpPr/>
            <p:nvPr/>
          </p:nvGrpSpPr>
          <p:grpSpPr>
            <a:xfrm>
              <a:off x="8009735" y="1787294"/>
              <a:ext cx="214840" cy="223285"/>
              <a:chOff x="13071009" y="3404199"/>
              <a:chExt cx="369615" cy="384144"/>
            </a:xfrm>
          </p:grpSpPr>
          <p:sp>
            <p:nvSpPr>
              <p:cNvPr id="253" name="Rectangle 252">
                <a:extLst>
                  <a:ext uri="{FF2B5EF4-FFF2-40B4-BE49-F238E27FC236}">
                    <a16:creationId xmlns:a16="http://schemas.microsoft.com/office/drawing/2014/main" id="{A04F0185-7696-9655-E0C2-C3987A96168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4" name="Group 253">
                <a:extLst>
                  <a:ext uri="{FF2B5EF4-FFF2-40B4-BE49-F238E27FC236}">
                    <a16:creationId xmlns:a16="http://schemas.microsoft.com/office/drawing/2014/main" id="{19C8CF63-3028-AD9A-EB0A-F1C5443DEDE1}"/>
                  </a:ext>
                </a:extLst>
              </p:cNvPr>
              <p:cNvGrpSpPr/>
              <p:nvPr/>
            </p:nvGrpSpPr>
            <p:grpSpPr>
              <a:xfrm>
                <a:off x="13124976" y="3422562"/>
                <a:ext cx="263000" cy="365781"/>
                <a:chOff x="12590745" y="5672000"/>
                <a:chExt cx="522378" cy="726522"/>
              </a:xfrm>
            </p:grpSpPr>
            <p:sp>
              <p:nvSpPr>
                <p:cNvPr id="255" name="Freeform 164">
                  <a:extLst>
                    <a:ext uri="{FF2B5EF4-FFF2-40B4-BE49-F238E27FC236}">
                      <a16:creationId xmlns:a16="http://schemas.microsoft.com/office/drawing/2014/main" id="{0C1DE734-11B2-6BDB-2A8B-EA7A86A165D7}"/>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Down Arrow 165">
                  <a:extLst>
                    <a:ext uri="{FF2B5EF4-FFF2-40B4-BE49-F238E27FC236}">
                      <a16:creationId xmlns:a16="http://schemas.microsoft.com/office/drawing/2014/main" id="{9F5CFEB5-22DC-AA7D-9BF1-13574B9FA4E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Down Arrow 166">
                  <a:extLst>
                    <a:ext uri="{FF2B5EF4-FFF2-40B4-BE49-F238E27FC236}">
                      <a16:creationId xmlns:a16="http://schemas.microsoft.com/office/drawing/2014/main" id="{FE03EE09-627D-D9EB-16AA-50FDF4A4454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Down Arrow 167">
                  <a:extLst>
                    <a:ext uri="{FF2B5EF4-FFF2-40B4-BE49-F238E27FC236}">
                      <a16:creationId xmlns:a16="http://schemas.microsoft.com/office/drawing/2014/main" id="{EA7695EC-C613-B338-9170-87EE459FC98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6" name="Group 245">
              <a:extLst>
                <a:ext uri="{FF2B5EF4-FFF2-40B4-BE49-F238E27FC236}">
                  <a16:creationId xmlns:a16="http://schemas.microsoft.com/office/drawing/2014/main" id="{CC9F6C86-D930-DBA8-7623-C8E3433F4ED5}"/>
                </a:ext>
              </a:extLst>
            </p:cNvPr>
            <p:cNvGrpSpPr/>
            <p:nvPr/>
          </p:nvGrpSpPr>
          <p:grpSpPr>
            <a:xfrm>
              <a:off x="8433705" y="1791360"/>
              <a:ext cx="214840" cy="223285"/>
              <a:chOff x="13071009" y="3404199"/>
              <a:chExt cx="369615" cy="384144"/>
            </a:xfrm>
          </p:grpSpPr>
          <p:sp>
            <p:nvSpPr>
              <p:cNvPr id="247" name="Rectangle 246">
                <a:extLst>
                  <a:ext uri="{FF2B5EF4-FFF2-40B4-BE49-F238E27FC236}">
                    <a16:creationId xmlns:a16="http://schemas.microsoft.com/office/drawing/2014/main" id="{865B5F8C-0281-0321-F879-1699B037AE8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8" name="Group 247">
                <a:extLst>
                  <a:ext uri="{FF2B5EF4-FFF2-40B4-BE49-F238E27FC236}">
                    <a16:creationId xmlns:a16="http://schemas.microsoft.com/office/drawing/2014/main" id="{C6104760-BD20-4630-AE1D-DFE78F537AD6}"/>
                  </a:ext>
                </a:extLst>
              </p:cNvPr>
              <p:cNvGrpSpPr/>
              <p:nvPr/>
            </p:nvGrpSpPr>
            <p:grpSpPr>
              <a:xfrm>
                <a:off x="13124976" y="3422562"/>
                <a:ext cx="263000" cy="365781"/>
                <a:chOff x="12590745" y="5672000"/>
                <a:chExt cx="522378" cy="726522"/>
              </a:xfrm>
            </p:grpSpPr>
            <p:sp>
              <p:nvSpPr>
                <p:cNvPr id="249" name="Freeform 158">
                  <a:extLst>
                    <a:ext uri="{FF2B5EF4-FFF2-40B4-BE49-F238E27FC236}">
                      <a16:creationId xmlns:a16="http://schemas.microsoft.com/office/drawing/2014/main" id="{7A911D11-EE49-7A52-20ED-3557D898AE7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Down Arrow 159">
                  <a:extLst>
                    <a:ext uri="{FF2B5EF4-FFF2-40B4-BE49-F238E27FC236}">
                      <a16:creationId xmlns:a16="http://schemas.microsoft.com/office/drawing/2014/main" id="{3F84EA5C-733B-C632-F154-BA569ADEBE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1" name="Down Arrow 160">
                  <a:extLst>
                    <a:ext uri="{FF2B5EF4-FFF2-40B4-BE49-F238E27FC236}">
                      <a16:creationId xmlns:a16="http://schemas.microsoft.com/office/drawing/2014/main" id="{046471FD-2EDD-7E4F-1F41-E3DCAE3AD85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2" name="Down Arrow 161">
                  <a:extLst>
                    <a:ext uri="{FF2B5EF4-FFF2-40B4-BE49-F238E27FC236}">
                      <a16:creationId xmlns:a16="http://schemas.microsoft.com/office/drawing/2014/main" id="{D0FFE3D8-CF8E-E34B-5D4C-AB0808D9873F}"/>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65" name="Left Brace 264">
            <a:extLst>
              <a:ext uri="{FF2B5EF4-FFF2-40B4-BE49-F238E27FC236}">
                <a16:creationId xmlns:a16="http://schemas.microsoft.com/office/drawing/2014/main" id="{B7A218DD-02B3-5279-6AC8-737DABEE5092}"/>
              </a:ext>
            </a:extLst>
          </p:cNvPr>
          <p:cNvSpPr/>
          <p:nvPr/>
        </p:nvSpPr>
        <p:spPr>
          <a:xfrm rot="5400000">
            <a:off x="3130229" y="272037"/>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266" name="Straight Arrow Connector 265">
            <a:extLst>
              <a:ext uri="{FF2B5EF4-FFF2-40B4-BE49-F238E27FC236}">
                <a16:creationId xmlns:a16="http://schemas.microsoft.com/office/drawing/2014/main" id="{A52350DC-4A9A-5656-F488-6E3B65D30474}"/>
              </a:ext>
            </a:extLst>
          </p:cNvPr>
          <p:cNvCxnSpPr>
            <a:stCxn id="265" idx="1"/>
          </p:cNvCxnSpPr>
          <p:nvPr/>
        </p:nvCxnSpPr>
        <p:spPr>
          <a:xfrm>
            <a:off x="3282144" y="1816292"/>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7" name="Elbow Connector 179">
            <a:extLst>
              <a:ext uri="{FF2B5EF4-FFF2-40B4-BE49-F238E27FC236}">
                <a16:creationId xmlns:a16="http://schemas.microsoft.com/office/drawing/2014/main" id="{43851CD1-D8CB-C946-16B2-11FE37E6B2BA}"/>
              </a:ext>
            </a:extLst>
          </p:cNvPr>
          <p:cNvCxnSpPr>
            <a:cxnSpLocks/>
            <a:stCxn id="8" idx="0"/>
          </p:cNvCxnSpPr>
          <p:nvPr/>
        </p:nvCxnSpPr>
        <p:spPr>
          <a:xfrm rot="5400000" flipH="1" flipV="1">
            <a:off x="1204057" y="888012"/>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1BF3E9B4-9D23-09D2-24A0-AF5F368A02EA}"/>
              </a:ext>
            </a:extLst>
          </p:cNvPr>
          <p:cNvSpPr txBox="1"/>
          <p:nvPr/>
        </p:nvSpPr>
        <p:spPr>
          <a:xfrm>
            <a:off x="14289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269" name="TextBox 268">
            <a:extLst>
              <a:ext uri="{FF2B5EF4-FFF2-40B4-BE49-F238E27FC236}">
                <a16:creationId xmlns:a16="http://schemas.microsoft.com/office/drawing/2014/main" id="{F2D66027-9411-5136-F33C-3F5B6D92E3A7}"/>
              </a:ext>
            </a:extLst>
          </p:cNvPr>
          <p:cNvSpPr txBox="1"/>
          <p:nvPr/>
        </p:nvSpPr>
        <p:spPr>
          <a:xfrm>
            <a:off x="3115344"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270" name="TextBox 269">
            <a:extLst>
              <a:ext uri="{FF2B5EF4-FFF2-40B4-BE49-F238E27FC236}">
                <a16:creationId xmlns:a16="http://schemas.microsoft.com/office/drawing/2014/main" id="{8FD8816A-852A-1113-1695-CFEDBF4142FE}"/>
              </a:ext>
            </a:extLst>
          </p:cNvPr>
          <p:cNvSpPr txBox="1"/>
          <p:nvPr/>
        </p:nvSpPr>
        <p:spPr>
          <a:xfrm>
            <a:off x="4818741" y="2221172"/>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sp>
        <p:nvSpPr>
          <p:cNvPr id="271" name="Freeform 186">
            <a:extLst>
              <a:ext uri="{FF2B5EF4-FFF2-40B4-BE49-F238E27FC236}">
                <a16:creationId xmlns:a16="http://schemas.microsoft.com/office/drawing/2014/main" id="{F8678C5D-6F8F-7ADB-C103-54D41A73B55D}"/>
              </a:ext>
            </a:extLst>
          </p:cNvPr>
          <p:cNvSpPr/>
          <p:nvPr/>
        </p:nvSpPr>
        <p:spPr bwMode="auto">
          <a:xfrm>
            <a:off x="2748474" y="149332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72" name="Elbow Connector 89">
            <a:extLst>
              <a:ext uri="{FF2B5EF4-FFF2-40B4-BE49-F238E27FC236}">
                <a16:creationId xmlns:a16="http://schemas.microsoft.com/office/drawing/2014/main" id="{C8ED860B-4DB4-70CD-58D4-C142E3F0A5C7}"/>
              </a:ext>
            </a:extLst>
          </p:cNvPr>
          <p:cNvCxnSpPr>
            <a:cxnSpLocks/>
          </p:cNvCxnSpPr>
          <p:nvPr/>
        </p:nvCxnSpPr>
        <p:spPr>
          <a:xfrm>
            <a:off x="1890511" y="3669243"/>
            <a:ext cx="1373064" cy="179090"/>
          </a:xfrm>
          <a:prstGeom prst="bentConnector3">
            <a:avLst>
              <a:gd name="adj1" fmla="val 99779"/>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3" name="Rectangle 272">
            <a:extLst>
              <a:ext uri="{FF2B5EF4-FFF2-40B4-BE49-F238E27FC236}">
                <a16:creationId xmlns:a16="http://schemas.microsoft.com/office/drawing/2014/main" id="{F0FC7CBB-4EEA-D6F4-3AD0-241E6AFEE191}"/>
              </a:ext>
            </a:extLst>
          </p:cNvPr>
          <p:cNvSpPr/>
          <p:nvPr/>
        </p:nvSpPr>
        <p:spPr bwMode="auto">
          <a:xfrm>
            <a:off x="820983" y="5453130"/>
            <a:ext cx="4835843"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73">
            <a:extLst>
              <a:ext uri="{FF2B5EF4-FFF2-40B4-BE49-F238E27FC236}">
                <a16:creationId xmlns:a16="http://schemas.microsoft.com/office/drawing/2014/main" id="{AB90707F-2F4D-EA1B-9AFB-272C1F9DF3A8}"/>
              </a:ext>
            </a:extLst>
          </p:cNvPr>
          <p:cNvSpPr/>
          <p:nvPr/>
        </p:nvSpPr>
        <p:spPr bwMode="auto">
          <a:xfrm>
            <a:off x="1335739" y="3819520"/>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5" name="Rectangle 274">
            <a:extLst>
              <a:ext uri="{FF2B5EF4-FFF2-40B4-BE49-F238E27FC236}">
                <a16:creationId xmlns:a16="http://schemas.microsoft.com/office/drawing/2014/main" id="{30468356-6A51-16A2-BC69-BF14616598B2}"/>
              </a:ext>
            </a:extLst>
          </p:cNvPr>
          <p:cNvSpPr/>
          <p:nvPr/>
        </p:nvSpPr>
        <p:spPr bwMode="auto">
          <a:xfrm>
            <a:off x="2896388" y="422554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76" name="Graphic 275">
            <a:extLst>
              <a:ext uri="{FF2B5EF4-FFF2-40B4-BE49-F238E27FC236}">
                <a16:creationId xmlns:a16="http://schemas.microsoft.com/office/drawing/2014/main" id="{74596108-20C2-A99E-16B2-E9957B0A47F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25808" y="3402679"/>
            <a:ext cx="467684" cy="467684"/>
          </a:xfrm>
          <a:prstGeom prst="rect">
            <a:avLst/>
          </a:prstGeom>
        </p:spPr>
      </p:pic>
      <p:pic>
        <p:nvPicPr>
          <p:cNvPr id="277" name="Graphic 276">
            <a:extLst>
              <a:ext uri="{FF2B5EF4-FFF2-40B4-BE49-F238E27FC236}">
                <a16:creationId xmlns:a16="http://schemas.microsoft.com/office/drawing/2014/main" id="{496795F9-BE93-85B4-420E-F888F73178B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67398" y="3866672"/>
            <a:ext cx="467684" cy="467684"/>
          </a:xfrm>
          <a:prstGeom prst="rect">
            <a:avLst/>
          </a:prstGeom>
        </p:spPr>
      </p:pic>
      <p:grpSp>
        <p:nvGrpSpPr>
          <p:cNvPr id="278" name="Group 277">
            <a:extLst>
              <a:ext uri="{FF2B5EF4-FFF2-40B4-BE49-F238E27FC236}">
                <a16:creationId xmlns:a16="http://schemas.microsoft.com/office/drawing/2014/main" id="{5D458FE5-027C-1522-2E09-B7E0C039C462}"/>
              </a:ext>
            </a:extLst>
          </p:cNvPr>
          <p:cNvGrpSpPr/>
          <p:nvPr/>
        </p:nvGrpSpPr>
        <p:grpSpPr>
          <a:xfrm>
            <a:off x="1126870" y="5742567"/>
            <a:ext cx="243058" cy="297536"/>
            <a:chOff x="965200" y="3436897"/>
            <a:chExt cx="528881" cy="647424"/>
          </a:xfrm>
        </p:grpSpPr>
        <p:grpSp>
          <p:nvGrpSpPr>
            <p:cNvPr id="279" name="Group 278">
              <a:extLst>
                <a:ext uri="{FF2B5EF4-FFF2-40B4-BE49-F238E27FC236}">
                  <a16:creationId xmlns:a16="http://schemas.microsoft.com/office/drawing/2014/main" id="{602C7A6F-4C96-C0EC-3A24-DE26AD6DFF75}"/>
                </a:ext>
              </a:extLst>
            </p:cNvPr>
            <p:cNvGrpSpPr/>
            <p:nvPr/>
          </p:nvGrpSpPr>
          <p:grpSpPr>
            <a:xfrm flipH="1">
              <a:off x="965200" y="3436897"/>
              <a:ext cx="528881" cy="647424"/>
              <a:chOff x="3003960" y="3685414"/>
              <a:chExt cx="403310" cy="493707"/>
            </a:xfrm>
          </p:grpSpPr>
          <p:sp>
            <p:nvSpPr>
              <p:cNvPr id="284" name="Snip Single Corner Rectangle 26">
                <a:extLst>
                  <a:ext uri="{FF2B5EF4-FFF2-40B4-BE49-F238E27FC236}">
                    <a16:creationId xmlns:a16="http://schemas.microsoft.com/office/drawing/2014/main" id="{F678B294-7021-CC2C-7CA6-323C6A27995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Triangle 27">
                <a:extLst>
                  <a:ext uri="{FF2B5EF4-FFF2-40B4-BE49-F238E27FC236}">
                    <a16:creationId xmlns:a16="http://schemas.microsoft.com/office/drawing/2014/main" id="{0C099506-6A77-E5CE-8B2A-E4DA100B0A77}"/>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80" name="Straight Connector 279">
              <a:extLst>
                <a:ext uri="{FF2B5EF4-FFF2-40B4-BE49-F238E27FC236}">
                  <a16:creationId xmlns:a16="http://schemas.microsoft.com/office/drawing/2014/main" id="{2DC3DD0E-65CF-53EE-C45E-1A7C107C4696}"/>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7D862F0-4611-29C7-53C9-9AD74BD167D2}"/>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576F96C5-8F59-27DA-C6F7-B040AB187923}"/>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F1BFE2D7-F98B-A535-19A3-3D3503BB8660}"/>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86" name="Group 285">
            <a:extLst>
              <a:ext uri="{FF2B5EF4-FFF2-40B4-BE49-F238E27FC236}">
                <a16:creationId xmlns:a16="http://schemas.microsoft.com/office/drawing/2014/main" id="{80B665CF-FDD3-087A-D3DD-6D2348037099}"/>
              </a:ext>
            </a:extLst>
          </p:cNvPr>
          <p:cNvGrpSpPr/>
          <p:nvPr/>
        </p:nvGrpSpPr>
        <p:grpSpPr>
          <a:xfrm>
            <a:off x="4350402" y="5714794"/>
            <a:ext cx="461466" cy="273112"/>
            <a:chOff x="1105279" y="2995020"/>
            <a:chExt cx="155575" cy="92075"/>
          </a:xfrm>
          <a:solidFill>
            <a:schemeClr val="accent1"/>
          </a:solidFill>
        </p:grpSpPr>
        <p:sp>
          <p:nvSpPr>
            <p:cNvPr id="287" name="Oval 19">
              <a:extLst>
                <a:ext uri="{FF2B5EF4-FFF2-40B4-BE49-F238E27FC236}">
                  <a16:creationId xmlns:a16="http://schemas.microsoft.com/office/drawing/2014/main" id="{F1EE049C-89D1-E1FA-0771-6C8BC9CC391C}"/>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8" name="Freeform 20">
              <a:extLst>
                <a:ext uri="{FF2B5EF4-FFF2-40B4-BE49-F238E27FC236}">
                  <a16:creationId xmlns:a16="http://schemas.microsoft.com/office/drawing/2014/main" id="{8910A18C-82DE-2FE2-D771-05F59EFBE4F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89" name="Oval 21">
              <a:extLst>
                <a:ext uri="{FF2B5EF4-FFF2-40B4-BE49-F238E27FC236}">
                  <a16:creationId xmlns:a16="http://schemas.microsoft.com/office/drawing/2014/main" id="{7D528341-77B0-195A-AAC9-AF3D952B70FD}"/>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290" name="TextBox 289">
            <a:extLst>
              <a:ext uri="{FF2B5EF4-FFF2-40B4-BE49-F238E27FC236}">
                <a16:creationId xmlns:a16="http://schemas.microsoft.com/office/drawing/2014/main" id="{BC9F01D9-31D2-0EF9-E634-5712D58DBBE3}"/>
              </a:ext>
            </a:extLst>
          </p:cNvPr>
          <p:cNvSpPr txBox="1"/>
          <p:nvPr/>
        </p:nvSpPr>
        <p:spPr>
          <a:xfrm>
            <a:off x="1462573" y="5751858"/>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1" name="TextBox 290">
            <a:extLst>
              <a:ext uri="{FF2B5EF4-FFF2-40B4-BE49-F238E27FC236}">
                <a16:creationId xmlns:a16="http://schemas.microsoft.com/office/drawing/2014/main" id="{8F8C6ADB-D8E9-67C5-1EA3-3AE08B020E6D}"/>
              </a:ext>
            </a:extLst>
          </p:cNvPr>
          <p:cNvSpPr txBox="1"/>
          <p:nvPr/>
        </p:nvSpPr>
        <p:spPr>
          <a:xfrm>
            <a:off x="2492900" y="5682408"/>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lvl="0" algn="ctr">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rPr>
              <a:t>GRS, LRS,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p>
        </p:txBody>
      </p:sp>
      <p:sp>
        <p:nvSpPr>
          <p:cNvPr id="292" name="Rectangle 291">
            <a:extLst>
              <a:ext uri="{FF2B5EF4-FFF2-40B4-BE49-F238E27FC236}">
                <a16:creationId xmlns:a16="http://schemas.microsoft.com/office/drawing/2014/main" id="{89C1B01E-CC25-B079-19BE-AEC253BF1CDA}"/>
              </a:ext>
            </a:extLst>
          </p:cNvPr>
          <p:cNvSpPr/>
          <p:nvPr/>
        </p:nvSpPr>
        <p:spPr bwMode="auto">
          <a:xfrm>
            <a:off x="820983" y="4851098"/>
            <a:ext cx="4835843"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TextBox 292">
            <a:extLst>
              <a:ext uri="{FF2B5EF4-FFF2-40B4-BE49-F238E27FC236}">
                <a16:creationId xmlns:a16="http://schemas.microsoft.com/office/drawing/2014/main" id="{54618973-4F96-58C5-D5BE-A3E7BAD4491C}"/>
              </a:ext>
            </a:extLst>
          </p:cNvPr>
          <p:cNvSpPr txBox="1"/>
          <p:nvPr/>
        </p:nvSpPr>
        <p:spPr>
          <a:xfrm>
            <a:off x="2537180" y="3768090"/>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294" name="TextBox 293">
            <a:extLst>
              <a:ext uri="{FF2B5EF4-FFF2-40B4-BE49-F238E27FC236}">
                <a16:creationId xmlns:a16="http://schemas.microsoft.com/office/drawing/2014/main" id="{F73689EF-A50E-6C4C-AFC8-2613A2D7D899}"/>
              </a:ext>
            </a:extLst>
          </p:cNvPr>
          <p:cNvSpPr txBox="1"/>
          <p:nvPr/>
        </p:nvSpPr>
        <p:spPr>
          <a:xfrm>
            <a:off x="1789032" y="5058070"/>
            <a:ext cx="548227"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295" name="TextBox 294">
            <a:extLst>
              <a:ext uri="{FF2B5EF4-FFF2-40B4-BE49-F238E27FC236}">
                <a16:creationId xmlns:a16="http://schemas.microsoft.com/office/drawing/2014/main" id="{21152A12-E066-AB88-D640-1F40649E036A}"/>
              </a:ext>
            </a:extLst>
          </p:cNvPr>
          <p:cNvSpPr txBox="1"/>
          <p:nvPr/>
        </p:nvSpPr>
        <p:spPr>
          <a:xfrm>
            <a:off x="2467162" y="5025789"/>
            <a:ext cx="1732898"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(ZRS) data/log</a:t>
            </a:r>
          </a:p>
        </p:txBody>
      </p:sp>
      <p:grpSp>
        <p:nvGrpSpPr>
          <p:cNvPr id="296" name="Group 295">
            <a:extLst>
              <a:ext uri="{FF2B5EF4-FFF2-40B4-BE49-F238E27FC236}">
                <a16:creationId xmlns:a16="http://schemas.microsoft.com/office/drawing/2014/main" id="{E947BA83-F000-5530-216F-F4E955ADF42B}"/>
              </a:ext>
            </a:extLst>
          </p:cNvPr>
          <p:cNvGrpSpPr/>
          <p:nvPr/>
        </p:nvGrpSpPr>
        <p:grpSpPr>
          <a:xfrm>
            <a:off x="4350402" y="5042441"/>
            <a:ext cx="461466" cy="273112"/>
            <a:chOff x="1105279" y="2995020"/>
            <a:chExt cx="155575" cy="92075"/>
          </a:xfrm>
          <a:solidFill>
            <a:schemeClr val="accent1"/>
          </a:solidFill>
        </p:grpSpPr>
        <p:sp>
          <p:nvSpPr>
            <p:cNvPr id="297" name="Oval 19">
              <a:extLst>
                <a:ext uri="{FF2B5EF4-FFF2-40B4-BE49-F238E27FC236}">
                  <a16:creationId xmlns:a16="http://schemas.microsoft.com/office/drawing/2014/main" id="{33977E05-CC1A-5D89-62F2-1339C130C2CB}"/>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8" name="Freeform 20">
              <a:extLst>
                <a:ext uri="{FF2B5EF4-FFF2-40B4-BE49-F238E27FC236}">
                  <a16:creationId xmlns:a16="http://schemas.microsoft.com/office/drawing/2014/main" id="{1DCCA78C-44E5-A2CC-9E39-5624A34C1EEF}"/>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299" name="Oval 21">
              <a:extLst>
                <a:ext uri="{FF2B5EF4-FFF2-40B4-BE49-F238E27FC236}">
                  <a16:creationId xmlns:a16="http://schemas.microsoft.com/office/drawing/2014/main" id="{3552BF05-5D62-80E7-3ADD-9D214D6E61A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300" name="Elbow Connector 85">
            <a:extLst>
              <a:ext uri="{FF2B5EF4-FFF2-40B4-BE49-F238E27FC236}">
                <a16:creationId xmlns:a16="http://schemas.microsoft.com/office/drawing/2014/main" id="{7DE6AE81-6C35-FC64-83ED-2A5270639976}"/>
              </a:ext>
            </a:extLst>
          </p:cNvPr>
          <p:cNvCxnSpPr>
            <a:cxnSpLocks/>
            <a:endCxn id="276" idx="1"/>
          </p:cNvCxnSpPr>
          <p:nvPr/>
        </p:nvCxnSpPr>
        <p:spPr>
          <a:xfrm rot="16200000" flipH="1">
            <a:off x="627750" y="2738462"/>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Straight Arrow Connector 300">
            <a:extLst>
              <a:ext uri="{FF2B5EF4-FFF2-40B4-BE49-F238E27FC236}">
                <a16:creationId xmlns:a16="http://schemas.microsoft.com/office/drawing/2014/main" id="{32C0B0DD-FE16-2872-AA55-DD7DB1010CE7}"/>
              </a:ext>
            </a:extLst>
          </p:cNvPr>
          <p:cNvCxnSpPr>
            <a:cxnSpLocks/>
          </p:cNvCxnSpPr>
          <p:nvPr/>
        </p:nvCxnSpPr>
        <p:spPr>
          <a:xfrm>
            <a:off x="1595720" y="4276500"/>
            <a:ext cx="5052" cy="66717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07A86CEF-B6FF-EE55-71AE-954F8D8F3023}"/>
              </a:ext>
            </a:extLst>
          </p:cNvPr>
          <p:cNvSpPr txBox="1"/>
          <p:nvPr/>
        </p:nvSpPr>
        <p:spPr>
          <a:xfrm>
            <a:off x="2531791" y="3542493"/>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303" name="Group 302">
            <a:extLst>
              <a:ext uri="{FF2B5EF4-FFF2-40B4-BE49-F238E27FC236}">
                <a16:creationId xmlns:a16="http://schemas.microsoft.com/office/drawing/2014/main" id="{EB458215-F0AF-2C79-7E73-EA0BB0BDAA8E}"/>
              </a:ext>
            </a:extLst>
          </p:cNvPr>
          <p:cNvGrpSpPr/>
          <p:nvPr/>
        </p:nvGrpSpPr>
        <p:grpSpPr>
          <a:xfrm>
            <a:off x="1343521" y="4968979"/>
            <a:ext cx="392654" cy="388958"/>
            <a:chOff x="9550389" y="-1877079"/>
            <a:chExt cx="1688817" cy="1672922"/>
          </a:xfrm>
        </p:grpSpPr>
        <p:sp>
          <p:nvSpPr>
            <p:cNvPr id="304" name="Rounded Rectangle 94">
              <a:extLst>
                <a:ext uri="{FF2B5EF4-FFF2-40B4-BE49-F238E27FC236}">
                  <a16:creationId xmlns:a16="http://schemas.microsoft.com/office/drawing/2014/main" id="{798E8359-DD83-1C0A-DD4F-C0116D318A82}"/>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05" name="Straight Connector 304">
              <a:extLst>
                <a:ext uri="{FF2B5EF4-FFF2-40B4-BE49-F238E27FC236}">
                  <a16:creationId xmlns:a16="http://schemas.microsoft.com/office/drawing/2014/main" id="{73D36CBB-382C-BFDE-17FB-168C2E18B52F}"/>
                </a:ext>
              </a:extLst>
            </p:cNvPr>
            <p:cNvCxnSpPr>
              <a:cxnSpLocks/>
              <a:stCxn id="304" idx="0"/>
              <a:endCxn id="304"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6" name="Straight Connector 305">
              <a:extLst>
                <a:ext uri="{FF2B5EF4-FFF2-40B4-BE49-F238E27FC236}">
                  <a16:creationId xmlns:a16="http://schemas.microsoft.com/office/drawing/2014/main" id="{2B91903D-99C0-D696-210F-F50B6201CBFA}"/>
                </a:ext>
              </a:extLst>
            </p:cNvPr>
            <p:cNvCxnSpPr>
              <a:stCxn id="304" idx="1"/>
              <a:endCxn id="304"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7" name="Teardrop 306">
              <a:extLst>
                <a:ext uri="{FF2B5EF4-FFF2-40B4-BE49-F238E27FC236}">
                  <a16:creationId xmlns:a16="http://schemas.microsoft.com/office/drawing/2014/main" id="{3FD334FF-91D4-09A7-B693-7C646797CFAD}"/>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8" name="Group 307">
              <a:extLst>
                <a:ext uri="{FF2B5EF4-FFF2-40B4-BE49-F238E27FC236}">
                  <a16:creationId xmlns:a16="http://schemas.microsoft.com/office/drawing/2014/main" id="{3EFD1B97-03E1-E260-67B6-DA6A23121E22}"/>
                </a:ext>
              </a:extLst>
            </p:cNvPr>
            <p:cNvGrpSpPr/>
            <p:nvPr/>
          </p:nvGrpSpPr>
          <p:grpSpPr>
            <a:xfrm>
              <a:off x="10335217" y="-1604697"/>
              <a:ext cx="675097" cy="615517"/>
              <a:chOff x="10273507" y="-1596456"/>
              <a:chExt cx="675097" cy="694530"/>
            </a:xfrm>
          </p:grpSpPr>
          <p:sp>
            <p:nvSpPr>
              <p:cNvPr id="309" name="Rectangle 308">
                <a:extLst>
                  <a:ext uri="{FF2B5EF4-FFF2-40B4-BE49-F238E27FC236}">
                    <a16:creationId xmlns:a16="http://schemas.microsoft.com/office/drawing/2014/main" id="{8A2F4D40-F4BC-91F0-C3EE-70C36C89FE0E}"/>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309">
                <a:extLst>
                  <a:ext uri="{FF2B5EF4-FFF2-40B4-BE49-F238E27FC236}">
                    <a16:creationId xmlns:a16="http://schemas.microsoft.com/office/drawing/2014/main" id="{B8A2D91F-3324-B1A6-5E8B-5903A266A45F}"/>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1" name="Rectangle 310">
                <a:extLst>
                  <a:ext uri="{FF2B5EF4-FFF2-40B4-BE49-F238E27FC236}">
                    <a16:creationId xmlns:a16="http://schemas.microsoft.com/office/drawing/2014/main" id="{BC4D1C81-2D7C-6E11-D50E-3B32D5063E5D}"/>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312" name="Elbow Connector 114">
            <a:extLst>
              <a:ext uri="{FF2B5EF4-FFF2-40B4-BE49-F238E27FC236}">
                <a16:creationId xmlns:a16="http://schemas.microsoft.com/office/drawing/2014/main" id="{62856D78-AB37-6AA0-ED27-0B5F7593EC62}"/>
              </a:ext>
            </a:extLst>
          </p:cNvPr>
          <p:cNvCxnSpPr>
            <a:cxnSpLocks/>
            <a:stCxn id="275" idx="1"/>
          </p:cNvCxnSpPr>
          <p:nvPr/>
        </p:nvCxnSpPr>
        <p:spPr>
          <a:xfrm rot="10800000" flipV="1">
            <a:off x="1789032" y="4421639"/>
            <a:ext cx="1107356" cy="476150"/>
          </a:xfrm>
          <a:prstGeom prst="bentConnector3">
            <a:avLst>
              <a:gd name="adj1" fmla="val 101714"/>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3" name="Elbow Connector 159">
            <a:extLst>
              <a:ext uri="{FF2B5EF4-FFF2-40B4-BE49-F238E27FC236}">
                <a16:creationId xmlns:a16="http://schemas.microsoft.com/office/drawing/2014/main" id="{71754A56-2EF3-B71A-5256-7B0718F40E4B}"/>
              </a:ext>
            </a:extLst>
          </p:cNvPr>
          <p:cNvCxnSpPr>
            <a:cxnSpLocks/>
          </p:cNvCxnSpPr>
          <p:nvPr/>
        </p:nvCxnSpPr>
        <p:spPr>
          <a:xfrm rot="5400000">
            <a:off x="282004" y="4621733"/>
            <a:ext cx="1986591" cy="252203"/>
          </a:xfrm>
          <a:prstGeom prst="bentConnector3">
            <a:avLst>
              <a:gd name="adj1" fmla="val 25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14" name="Elbow Connector 89">
            <a:extLst>
              <a:ext uri="{FF2B5EF4-FFF2-40B4-BE49-F238E27FC236}">
                <a16:creationId xmlns:a16="http://schemas.microsoft.com/office/drawing/2014/main" id="{D4589330-94F7-EFFD-1649-A98448E71669}"/>
              </a:ext>
            </a:extLst>
          </p:cNvPr>
          <p:cNvCxnSpPr>
            <a:cxnSpLocks/>
          </p:cNvCxnSpPr>
          <p:nvPr/>
        </p:nvCxnSpPr>
        <p:spPr>
          <a:xfrm>
            <a:off x="1989341" y="3457949"/>
            <a:ext cx="2812133" cy="255555"/>
          </a:xfrm>
          <a:prstGeom prst="bentConnector3">
            <a:avLst>
              <a:gd name="adj1" fmla="val 99924"/>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5" name="TextBox 314">
            <a:extLst>
              <a:ext uri="{FF2B5EF4-FFF2-40B4-BE49-F238E27FC236}">
                <a16:creationId xmlns:a16="http://schemas.microsoft.com/office/drawing/2014/main" id="{7B49980C-2A58-1846-73D4-933F20E8CC20}"/>
              </a:ext>
            </a:extLst>
          </p:cNvPr>
          <p:cNvSpPr txBox="1"/>
          <p:nvPr/>
        </p:nvSpPr>
        <p:spPr>
          <a:xfrm>
            <a:off x="4089055" y="3307544"/>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pic>
        <p:nvPicPr>
          <p:cNvPr id="316" name="Graphic 315">
            <a:extLst>
              <a:ext uri="{FF2B5EF4-FFF2-40B4-BE49-F238E27FC236}">
                <a16:creationId xmlns:a16="http://schemas.microsoft.com/office/drawing/2014/main" id="{A520834E-A575-FCD9-9763-59A3448FECB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63713" y="3742706"/>
            <a:ext cx="467684" cy="467684"/>
          </a:xfrm>
          <a:prstGeom prst="rect">
            <a:avLst/>
          </a:prstGeom>
        </p:spPr>
      </p:pic>
      <p:sp>
        <p:nvSpPr>
          <p:cNvPr id="317" name="Rectangle 316">
            <a:extLst>
              <a:ext uri="{FF2B5EF4-FFF2-40B4-BE49-F238E27FC236}">
                <a16:creationId xmlns:a16="http://schemas.microsoft.com/office/drawing/2014/main" id="{D60E5710-A0CC-AE99-FEA3-5F38ACB7B686}"/>
              </a:ext>
            </a:extLst>
          </p:cNvPr>
          <p:cNvSpPr/>
          <p:nvPr/>
        </p:nvSpPr>
        <p:spPr bwMode="auto">
          <a:xfrm>
            <a:off x="4376254" y="4229613"/>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318" name="TextBox 317">
            <a:extLst>
              <a:ext uri="{FF2B5EF4-FFF2-40B4-BE49-F238E27FC236}">
                <a16:creationId xmlns:a16="http://schemas.microsoft.com/office/drawing/2014/main" id="{FF55BEFB-27AC-48F0-F1A5-81605E47F577}"/>
              </a:ext>
            </a:extLst>
          </p:cNvPr>
          <p:cNvSpPr txBox="1"/>
          <p:nvPr/>
        </p:nvSpPr>
        <p:spPr>
          <a:xfrm>
            <a:off x="4138753" y="3631745"/>
            <a:ext cx="649851" cy="41549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spare capacity</a:t>
            </a:r>
          </a:p>
        </p:txBody>
      </p:sp>
      <p:cxnSp>
        <p:nvCxnSpPr>
          <p:cNvPr id="319" name="Elbow Connector 114">
            <a:extLst>
              <a:ext uri="{FF2B5EF4-FFF2-40B4-BE49-F238E27FC236}">
                <a16:creationId xmlns:a16="http://schemas.microsoft.com/office/drawing/2014/main" id="{36F732C5-508F-E651-0642-7CC40357C3D7}"/>
              </a:ext>
            </a:extLst>
          </p:cNvPr>
          <p:cNvCxnSpPr>
            <a:cxnSpLocks/>
          </p:cNvCxnSpPr>
          <p:nvPr/>
        </p:nvCxnSpPr>
        <p:spPr>
          <a:xfrm rot="10800000" flipV="1">
            <a:off x="2171166" y="4596315"/>
            <a:ext cx="2316316" cy="305026"/>
          </a:xfrm>
          <a:prstGeom prst="bentConnector3">
            <a:avLst>
              <a:gd name="adj1" fmla="val 99845"/>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0" name="TextBox 319">
            <a:extLst>
              <a:ext uri="{FF2B5EF4-FFF2-40B4-BE49-F238E27FC236}">
                <a16:creationId xmlns:a16="http://schemas.microsoft.com/office/drawing/2014/main" id="{7AF099BE-B80E-87B0-B650-BD9CD9EAB064}"/>
              </a:ext>
            </a:extLst>
          </p:cNvPr>
          <p:cNvSpPr txBox="1"/>
          <p:nvPr/>
        </p:nvSpPr>
        <p:spPr>
          <a:xfrm>
            <a:off x="1872568" y="1173216"/>
            <a:ext cx="2628925" cy="246221"/>
          </a:xfrm>
          <a:prstGeom prst="rect">
            <a:avLst/>
          </a:prstGeom>
          <a:noFill/>
        </p:spPr>
        <p:txBody>
          <a:bodyPr wrap="none" lIns="0" tIns="0" rIns="0" bIns="0" rtlCol="0">
            <a:spAutoFit/>
          </a:bodyPr>
          <a:lstStyle/>
          <a:p>
            <a:pPr algn="l"/>
            <a:r>
              <a:rPr lang="en-US" sz="1600" dirty="0">
                <a:solidFill>
                  <a:schemeClr val="accent1"/>
                </a:solidFill>
                <a:latin typeface="+mj-lt"/>
              </a:rPr>
              <a:t>General Purpose (extra cost)</a:t>
            </a:r>
          </a:p>
        </p:txBody>
      </p:sp>
      <p:sp>
        <p:nvSpPr>
          <p:cNvPr id="321" name="TextBox 320">
            <a:extLst>
              <a:ext uri="{FF2B5EF4-FFF2-40B4-BE49-F238E27FC236}">
                <a16:creationId xmlns:a16="http://schemas.microsoft.com/office/drawing/2014/main" id="{7039B132-ECC8-AA12-0D6F-E1906706C9E5}"/>
              </a:ext>
            </a:extLst>
          </p:cNvPr>
          <p:cNvSpPr txBox="1"/>
          <p:nvPr/>
        </p:nvSpPr>
        <p:spPr>
          <a:xfrm>
            <a:off x="8246840" y="1116065"/>
            <a:ext cx="2531142" cy="246221"/>
          </a:xfrm>
          <a:prstGeom prst="rect">
            <a:avLst/>
          </a:prstGeom>
          <a:noFill/>
        </p:spPr>
        <p:txBody>
          <a:bodyPr wrap="none" lIns="0" tIns="0" rIns="0" bIns="0" rtlCol="0">
            <a:spAutoFit/>
          </a:bodyPr>
          <a:lstStyle/>
          <a:p>
            <a:pPr algn="l"/>
            <a:r>
              <a:rPr lang="en-US" sz="1600" dirty="0">
                <a:solidFill>
                  <a:schemeClr val="accent1"/>
                </a:solidFill>
                <a:latin typeface="+mj-lt"/>
              </a:rPr>
              <a:t>Business Critical (included)</a:t>
            </a:r>
          </a:p>
        </p:txBody>
      </p:sp>
      <p:sp>
        <p:nvSpPr>
          <p:cNvPr id="323" name="TextBox 322">
            <a:extLst>
              <a:ext uri="{FF2B5EF4-FFF2-40B4-BE49-F238E27FC236}">
                <a16:creationId xmlns:a16="http://schemas.microsoft.com/office/drawing/2014/main" id="{AB935BBA-DA24-02B4-0F3F-33BD445CFB18}"/>
              </a:ext>
            </a:extLst>
          </p:cNvPr>
          <p:cNvSpPr txBox="1"/>
          <p:nvPr/>
        </p:nvSpPr>
        <p:spPr>
          <a:xfrm>
            <a:off x="5577172" y="6481860"/>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94859779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9" name="Straight Arrow Connector 218">
            <a:extLst>
              <a:ext uri="{FF2B5EF4-FFF2-40B4-BE49-F238E27FC236}">
                <a16:creationId xmlns:a16="http://schemas.microsoft.com/office/drawing/2014/main" id="{01193154-614F-B64B-B5ED-0611FEE829D6}"/>
              </a:ext>
            </a:extLst>
          </p:cNvPr>
          <p:cNvCxnSpPr/>
          <p:nvPr/>
        </p:nvCxnSpPr>
        <p:spPr>
          <a:xfrm flipV="1">
            <a:off x="6261053" y="2941379"/>
            <a:ext cx="0" cy="39860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4665292-B6FE-214B-876B-DF2B6F37D025}"/>
              </a:ext>
            </a:extLst>
          </p:cNvPr>
          <p:cNvSpPr/>
          <p:nvPr/>
        </p:nvSpPr>
        <p:spPr bwMode="auto">
          <a:xfrm>
            <a:off x="5668393" y="3270763"/>
            <a:ext cx="3724700" cy="106090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854574C9-B0DE-4248-9A3D-DD8C524C7881}"/>
              </a:ext>
            </a:extLst>
          </p:cNvPr>
          <p:cNvSpPr/>
          <p:nvPr/>
        </p:nvSpPr>
        <p:spPr bwMode="auto">
          <a:xfrm>
            <a:off x="5668392" y="1657239"/>
            <a:ext cx="3724701" cy="128414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2C034694-7B99-BA49-ACAF-D553969EFD7C}"/>
              </a:ext>
            </a:extLst>
          </p:cNvPr>
          <p:cNvSpPr/>
          <p:nvPr/>
        </p:nvSpPr>
        <p:spPr bwMode="auto">
          <a:xfrm>
            <a:off x="7020556" y="1761412"/>
            <a:ext cx="2257064" cy="109047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058C36D-EF5D-4169-801E-73EFF846FF70}"/>
              </a:ext>
            </a:extLst>
          </p:cNvPr>
          <p:cNvSpPr txBox="1"/>
          <p:nvPr/>
        </p:nvSpPr>
        <p:spPr>
          <a:xfrm>
            <a:off x="436637" y="1594320"/>
            <a:ext cx="4396491" cy="412420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Paired page servers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Redundant log and data through Azure Storage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Backup/Restore snapshots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Log Service feeds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0 to 4 secondary replicas for read scale and failover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Up to 30 read-only named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existence of replicas</a:t>
            </a:r>
          </a:p>
        </p:txBody>
      </p:sp>
      <p:sp>
        <p:nvSpPr>
          <p:cNvPr id="2" name="Title 1">
            <a:extLst>
              <a:ext uri="{FF2B5EF4-FFF2-40B4-BE49-F238E27FC236}">
                <a16:creationId xmlns:a16="http://schemas.microsoft.com/office/drawing/2014/main" id="{606E9E1A-992E-5B4A-898A-CE33DA0A20FE}"/>
              </a:ext>
            </a:extLst>
          </p:cNvPr>
          <p:cNvSpPr>
            <a:spLocks noGrp="1"/>
          </p:cNvSpPr>
          <p:nvPr>
            <p:ph type="title"/>
          </p:nvPr>
        </p:nvSpPr>
        <p:spPr>
          <a:xfrm>
            <a:off x="585281" y="269669"/>
            <a:ext cx="9367101" cy="1107996"/>
          </a:xfrm>
        </p:spPr>
        <p:txBody>
          <a:bodyPr/>
          <a:lstStyle/>
          <a:p>
            <a:r>
              <a:rPr lang="en-US" dirty="0">
                <a:solidFill>
                  <a:srgbClr val="000000"/>
                </a:solidFill>
              </a:rPr>
              <a:t>Hyperscale Availability and Zone Redundancy</a:t>
            </a:r>
            <a:endParaRPr lang="en-US" dirty="0"/>
          </a:p>
        </p:txBody>
      </p:sp>
      <p:sp>
        <p:nvSpPr>
          <p:cNvPr id="26" name="Rectangle 25">
            <a:extLst>
              <a:ext uri="{FF2B5EF4-FFF2-40B4-BE49-F238E27FC236}">
                <a16:creationId xmlns:a16="http://schemas.microsoft.com/office/drawing/2014/main" id="{A5BA5A17-5BF7-9C42-8E59-2769CA7B651F}"/>
              </a:ext>
            </a:extLst>
          </p:cNvPr>
          <p:cNvSpPr/>
          <p:nvPr/>
        </p:nvSpPr>
        <p:spPr bwMode="auto">
          <a:xfrm>
            <a:off x="5668392" y="4604971"/>
            <a:ext cx="3724699" cy="84269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448F98E8-87D4-2443-93CB-82B290857003}"/>
              </a:ext>
            </a:extLst>
          </p:cNvPr>
          <p:cNvSpPr/>
          <p:nvPr/>
        </p:nvSpPr>
        <p:spPr bwMode="auto">
          <a:xfrm>
            <a:off x="9530324" y="2387939"/>
            <a:ext cx="2301569" cy="1699457"/>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xtBox 27">
            <a:extLst>
              <a:ext uri="{FF2B5EF4-FFF2-40B4-BE49-F238E27FC236}">
                <a16:creationId xmlns:a16="http://schemas.microsoft.com/office/drawing/2014/main" id="{1DE63E7B-BA0B-354B-94E7-C933A93B6A51}"/>
              </a:ext>
            </a:extLst>
          </p:cNvPr>
          <p:cNvSpPr txBox="1"/>
          <p:nvPr/>
        </p:nvSpPr>
        <p:spPr>
          <a:xfrm>
            <a:off x="5668392" y="1338088"/>
            <a:ext cx="5594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Compute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nodes</a:t>
            </a:r>
          </a:p>
        </p:txBody>
      </p:sp>
      <p:sp>
        <p:nvSpPr>
          <p:cNvPr id="29" name="TextBox 28">
            <a:extLst>
              <a:ext uri="{FF2B5EF4-FFF2-40B4-BE49-F238E27FC236}">
                <a16:creationId xmlns:a16="http://schemas.microsoft.com/office/drawing/2014/main" id="{3D4E780B-6F88-1142-A6B6-F5B0DC04B365}"/>
              </a:ext>
            </a:extLst>
          </p:cNvPr>
          <p:cNvSpPr txBox="1"/>
          <p:nvPr/>
        </p:nvSpPr>
        <p:spPr>
          <a:xfrm>
            <a:off x="5668392" y="2949913"/>
            <a:ext cx="408766"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Page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Servers</a:t>
            </a:r>
          </a:p>
        </p:txBody>
      </p:sp>
      <p:sp>
        <p:nvSpPr>
          <p:cNvPr id="30" name="TextBox 29">
            <a:extLst>
              <a:ext uri="{FF2B5EF4-FFF2-40B4-BE49-F238E27FC236}">
                <a16:creationId xmlns:a16="http://schemas.microsoft.com/office/drawing/2014/main" id="{3E1F85A0-B3F8-0E41-84CB-93B0A1D42C31}"/>
              </a:ext>
            </a:extLst>
          </p:cNvPr>
          <p:cNvSpPr txBox="1"/>
          <p:nvPr/>
        </p:nvSpPr>
        <p:spPr>
          <a:xfrm>
            <a:off x="5670070" y="5518430"/>
            <a:ext cx="26161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Azure Standard Storage (LRS, GRS,</a:t>
            </a:r>
            <a:r>
              <a:rPr kumimoji="0" lang="en-US" sz="1000" b="0" i="0" u="none" strike="noStrike" kern="1200" cap="none" spc="0" normalizeH="0" noProof="0" dirty="0">
                <a:ln>
                  <a:noFill/>
                </a:ln>
                <a:solidFill>
                  <a:prstClr val="black"/>
                </a:solidFill>
                <a:effectLst/>
                <a:uLnTx/>
                <a:uFillTx/>
                <a:latin typeface="Segoe UI"/>
                <a:ea typeface="+mn-ea"/>
                <a:cs typeface="+mn-cs"/>
              </a:rPr>
              <a:t> ZRS, GZRS)</a:t>
            </a:r>
            <a:endParaRPr kumimoji="0" lang="en-US" sz="1000"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FE638278-3E7C-5949-9FC5-AA44900E23C5}"/>
              </a:ext>
            </a:extLst>
          </p:cNvPr>
          <p:cNvSpPr txBox="1"/>
          <p:nvPr/>
        </p:nvSpPr>
        <p:spPr>
          <a:xfrm>
            <a:off x="7512151" y="1108452"/>
            <a:ext cx="59792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Read-Only</a:t>
            </a:r>
          </a:p>
        </p:txBody>
      </p:sp>
      <p:grpSp>
        <p:nvGrpSpPr>
          <p:cNvPr id="6" name="Group 5">
            <a:extLst>
              <a:ext uri="{FF2B5EF4-FFF2-40B4-BE49-F238E27FC236}">
                <a16:creationId xmlns:a16="http://schemas.microsoft.com/office/drawing/2014/main" id="{F40E0301-BF34-D64B-9F8D-D94A8DC12264}"/>
              </a:ext>
            </a:extLst>
          </p:cNvPr>
          <p:cNvGrpSpPr/>
          <p:nvPr/>
        </p:nvGrpSpPr>
        <p:grpSpPr>
          <a:xfrm>
            <a:off x="5745793" y="1810067"/>
            <a:ext cx="1030521" cy="982434"/>
            <a:chOff x="7152780" y="1283161"/>
            <a:chExt cx="1030521" cy="982434"/>
          </a:xfrm>
        </p:grpSpPr>
        <p:sp>
          <p:nvSpPr>
            <p:cNvPr id="4" name="Rectangle 3">
              <a:extLst>
                <a:ext uri="{FF2B5EF4-FFF2-40B4-BE49-F238E27FC236}">
                  <a16:creationId xmlns:a16="http://schemas.microsoft.com/office/drawing/2014/main" id="{07B2BFDA-497D-9E46-A693-20C013EB1E36}"/>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B9D8011C-11DA-B646-9B56-3C45E8F47FCB}"/>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6C0D1A4E-B204-C64C-8A15-895EA76E54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34" name="TextBox 33">
              <a:extLst>
                <a:ext uri="{FF2B5EF4-FFF2-40B4-BE49-F238E27FC236}">
                  <a16:creationId xmlns:a16="http://schemas.microsoft.com/office/drawing/2014/main" id="{75C01047-4BB0-514E-B8DD-399F88C438E5}"/>
                </a:ext>
              </a:extLst>
            </p:cNvPr>
            <p:cNvSpPr txBox="1"/>
            <p:nvPr/>
          </p:nvSpPr>
          <p:spPr>
            <a:xfrm>
              <a:off x="7538368" y="1341033"/>
              <a:ext cx="471283"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Primary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35" name="TextBox 34">
              <a:extLst>
                <a:ext uri="{FF2B5EF4-FFF2-40B4-BE49-F238E27FC236}">
                  <a16:creationId xmlns:a16="http://schemas.microsoft.com/office/drawing/2014/main" id="{10E1B956-65FB-514C-A762-0DC4F97E7042}"/>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36" name="TextBox 35">
              <a:extLst>
                <a:ext uri="{FF2B5EF4-FFF2-40B4-BE49-F238E27FC236}">
                  <a16:creationId xmlns:a16="http://schemas.microsoft.com/office/drawing/2014/main" id="{0CA2B48D-76DC-3D46-A3C3-5E42E8F3A474}"/>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37" name="Graphic 36">
              <a:extLst>
                <a:ext uri="{FF2B5EF4-FFF2-40B4-BE49-F238E27FC236}">
                  <a16:creationId xmlns:a16="http://schemas.microsoft.com/office/drawing/2014/main" id="{41A2A757-B14D-324E-A8C7-77DA7CE228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76" name="Group 75">
            <a:extLst>
              <a:ext uri="{FF2B5EF4-FFF2-40B4-BE49-F238E27FC236}">
                <a16:creationId xmlns:a16="http://schemas.microsoft.com/office/drawing/2014/main" id="{05BCB67A-3918-0745-877A-47BA4039D4CF}"/>
              </a:ext>
            </a:extLst>
          </p:cNvPr>
          <p:cNvGrpSpPr/>
          <p:nvPr/>
        </p:nvGrpSpPr>
        <p:grpSpPr>
          <a:xfrm>
            <a:off x="5745793" y="3373863"/>
            <a:ext cx="1058221" cy="870358"/>
            <a:chOff x="7227022" y="2929253"/>
            <a:chExt cx="1058221" cy="870358"/>
          </a:xfrm>
        </p:grpSpPr>
        <p:sp>
          <p:nvSpPr>
            <p:cNvPr id="75" name="Rectangle 74">
              <a:extLst>
                <a:ext uri="{FF2B5EF4-FFF2-40B4-BE49-F238E27FC236}">
                  <a16:creationId xmlns:a16="http://schemas.microsoft.com/office/drawing/2014/main" id="{F1FCB766-A2DF-6C46-B9AB-7E78641F39ED}"/>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4" name="Group 73">
              <a:extLst>
                <a:ext uri="{FF2B5EF4-FFF2-40B4-BE49-F238E27FC236}">
                  <a16:creationId xmlns:a16="http://schemas.microsoft.com/office/drawing/2014/main" id="{15DE47BC-007D-3446-8F4A-DFA04986B670}"/>
                </a:ext>
              </a:extLst>
            </p:cNvPr>
            <p:cNvGrpSpPr/>
            <p:nvPr/>
          </p:nvGrpSpPr>
          <p:grpSpPr>
            <a:xfrm>
              <a:off x="7254722" y="2969098"/>
              <a:ext cx="1030521" cy="830513"/>
              <a:chOff x="7152780" y="3032388"/>
              <a:chExt cx="1030521" cy="830513"/>
            </a:xfrm>
          </p:grpSpPr>
          <p:sp>
            <p:nvSpPr>
              <p:cNvPr id="56" name="Rectangle 55">
                <a:extLst>
                  <a:ext uri="{FF2B5EF4-FFF2-40B4-BE49-F238E27FC236}">
                    <a16:creationId xmlns:a16="http://schemas.microsoft.com/office/drawing/2014/main" id="{39EC722A-9596-E749-8A47-150C5F1B0CED}"/>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56">
                <a:extLst>
                  <a:ext uri="{FF2B5EF4-FFF2-40B4-BE49-F238E27FC236}">
                    <a16:creationId xmlns:a16="http://schemas.microsoft.com/office/drawing/2014/main" id="{0F23B47E-569C-E54C-8492-5C4BFDA67B0B}"/>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F82AE27D-C46C-5D4E-8531-EDD4DB0B2939}"/>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61" name="TextBox 60">
                <a:extLst>
                  <a:ext uri="{FF2B5EF4-FFF2-40B4-BE49-F238E27FC236}">
                    <a16:creationId xmlns:a16="http://schemas.microsoft.com/office/drawing/2014/main" id="{E075BA0E-8DAC-E940-AD4F-8BA187F706C9}"/>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62" name="Graphic 61">
                <a:extLst>
                  <a:ext uri="{FF2B5EF4-FFF2-40B4-BE49-F238E27FC236}">
                    <a16:creationId xmlns:a16="http://schemas.microsoft.com/office/drawing/2014/main" id="{D2B08CA8-629F-3C4F-BB0B-CA2C8BCF0A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72" name="Group 71">
                <a:extLst>
                  <a:ext uri="{FF2B5EF4-FFF2-40B4-BE49-F238E27FC236}">
                    <a16:creationId xmlns:a16="http://schemas.microsoft.com/office/drawing/2014/main" id="{9BEBBB75-EEEF-D94D-AE6A-B5E2380FE181}"/>
                  </a:ext>
                </a:extLst>
              </p:cNvPr>
              <p:cNvGrpSpPr/>
              <p:nvPr/>
            </p:nvGrpSpPr>
            <p:grpSpPr>
              <a:xfrm>
                <a:off x="7210831" y="3113915"/>
                <a:ext cx="277992" cy="334348"/>
                <a:chOff x="7523545" y="5146324"/>
                <a:chExt cx="378225" cy="454901"/>
              </a:xfrm>
            </p:grpSpPr>
            <p:sp>
              <p:nvSpPr>
                <p:cNvPr id="71" name="Freeform: Shape 149">
                  <a:extLst>
                    <a:ext uri="{FF2B5EF4-FFF2-40B4-BE49-F238E27FC236}">
                      <a16:creationId xmlns:a16="http://schemas.microsoft.com/office/drawing/2014/main" id="{50EFF1D0-C98A-7441-AC28-544D2184D74D}"/>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3" name="Group 62">
                  <a:extLst>
                    <a:ext uri="{FF2B5EF4-FFF2-40B4-BE49-F238E27FC236}">
                      <a16:creationId xmlns:a16="http://schemas.microsoft.com/office/drawing/2014/main" id="{F849C407-D7A7-554B-91EB-84F8DF63109C}"/>
                    </a:ext>
                  </a:extLst>
                </p:cNvPr>
                <p:cNvGrpSpPr/>
                <p:nvPr/>
              </p:nvGrpSpPr>
              <p:grpSpPr>
                <a:xfrm>
                  <a:off x="7658712" y="5303689"/>
                  <a:ext cx="243058" cy="297536"/>
                  <a:chOff x="965200" y="3436897"/>
                  <a:chExt cx="528881" cy="647424"/>
                </a:xfrm>
              </p:grpSpPr>
              <p:grpSp>
                <p:nvGrpSpPr>
                  <p:cNvPr id="64" name="Group 63">
                    <a:extLst>
                      <a:ext uri="{FF2B5EF4-FFF2-40B4-BE49-F238E27FC236}">
                        <a16:creationId xmlns:a16="http://schemas.microsoft.com/office/drawing/2014/main" id="{57A164C3-C770-964E-8417-372B8336705A}"/>
                      </a:ext>
                    </a:extLst>
                  </p:cNvPr>
                  <p:cNvGrpSpPr/>
                  <p:nvPr/>
                </p:nvGrpSpPr>
                <p:grpSpPr>
                  <a:xfrm flipH="1">
                    <a:off x="965200" y="3436897"/>
                    <a:ext cx="528881" cy="647424"/>
                    <a:chOff x="3003960" y="3685414"/>
                    <a:chExt cx="403310" cy="493707"/>
                  </a:xfrm>
                </p:grpSpPr>
                <p:sp>
                  <p:nvSpPr>
                    <p:cNvPr id="69" name="Snip Single Corner Rectangle 26">
                      <a:extLst>
                        <a:ext uri="{FF2B5EF4-FFF2-40B4-BE49-F238E27FC236}">
                          <a16:creationId xmlns:a16="http://schemas.microsoft.com/office/drawing/2014/main" id="{77083041-DF15-564E-AB0D-E359BBE72D4C}"/>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Triangle 27">
                      <a:extLst>
                        <a:ext uri="{FF2B5EF4-FFF2-40B4-BE49-F238E27FC236}">
                          <a16:creationId xmlns:a16="http://schemas.microsoft.com/office/drawing/2014/main" id="{7106952D-42F1-0D4A-BBCE-9163227C2D5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5" name="Straight Connector 64">
                    <a:extLst>
                      <a:ext uri="{FF2B5EF4-FFF2-40B4-BE49-F238E27FC236}">
                        <a16:creationId xmlns:a16="http://schemas.microsoft.com/office/drawing/2014/main" id="{C24B3A34-3BB4-F443-A559-83ACB65B1193}"/>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6D4DE20-6FFD-AD46-B663-EF418E6CBAB8}"/>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3FFEA874-DAB5-FB48-A2F1-107F6FAE9C4F}"/>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EE5C063-E498-3843-AA83-3D43702CEA59}"/>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sp>
        <p:nvSpPr>
          <p:cNvPr id="131" name="TextBox 130">
            <a:extLst>
              <a:ext uri="{FF2B5EF4-FFF2-40B4-BE49-F238E27FC236}">
                <a16:creationId xmlns:a16="http://schemas.microsoft.com/office/drawing/2014/main" id="{330CBEF5-BE5E-6041-A463-E65F61C5B561}"/>
              </a:ext>
            </a:extLst>
          </p:cNvPr>
          <p:cNvSpPr txBox="1"/>
          <p:nvPr/>
        </p:nvSpPr>
        <p:spPr>
          <a:xfrm>
            <a:off x="7972119" y="3656423"/>
            <a:ext cx="18755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p:txBody>
      </p:sp>
      <p:grpSp>
        <p:nvGrpSpPr>
          <p:cNvPr id="154" name="Group 153">
            <a:extLst>
              <a:ext uri="{FF2B5EF4-FFF2-40B4-BE49-F238E27FC236}">
                <a16:creationId xmlns:a16="http://schemas.microsoft.com/office/drawing/2014/main" id="{DCE787DB-5C41-6E4C-BD53-D3B6E21FEBB2}"/>
              </a:ext>
            </a:extLst>
          </p:cNvPr>
          <p:cNvGrpSpPr/>
          <p:nvPr/>
        </p:nvGrpSpPr>
        <p:grpSpPr>
          <a:xfrm>
            <a:off x="7228748" y="1139127"/>
            <a:ext cx="270329" cy="314543"/>
            <a:chOff x="6540332" y="1743740"/>
            <a:chExt cx="161793" cy="188256"/>
          </a:xfrm>
        </p:grpSpPr>
        <p:sp>
          <p:nvSpPr>
            <p:cNvPr id="152" name="Oval 69">
              <a:extLst>
                <a:ext uri="{FF2B5EF4-FFF2-40B4-BE49-F238E27FC236}">
                  <a16:creationId xmlns:a16="http://schemas.microsoft.com/office/drawing/2014/main" id="{80D312BF-EC09-4844-9956-729F8E52C06F}"/>
                </a:ext>
              </a:extLst>
            </p:cNvPr>
            <p:cNvSpPr>
              <a:spLocks noChangeArrowheads="1"/>
            </p:cNvSpPr>
            <p:nvPr/>
          </p:nvSpPr>
          <p:spPr bwMode="auto">
            <a:xfrm>
              <a:off x="6572251" y="1743740"/>
              <a:ext cx="92075" cy="920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Freeform 70">
              <a:extLst>
                <a:ext uri="{FF2B5EF4-FFF2-40B4-BE49-F238E27FC236}">
                  <a16:creationId xmlns:a16="http://schemas.microsoft.com/office/drawing/2014/main" id="{1E7204C9-C912-284E-A2C0-DC45F3AAC475}"/>
                </a:ext>
              </a:extLst>
            </p:cNvPr>
            <p:cNvSpPr>
              <a:spLocks/>
            </p:cNvSpPr>
            <p:nvPr/>
          </p:nvSpPr>
          <p:spPr bwMode="auto">
            <a:xfrm>
              <a:off x="6540332" y="1851791"/>
              <a:ext cx="161793" cy="8020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4" y="0"/>
                    <a:pt x="256" y="0"/>
                  </a:cubicBezTo>
                  <a:cubicBezTo>
                    <a:pt x="397" y="0"/>
                    <a:pt x="512" y="115"/>
                    <a:pt x="512" y="256"/>
                  </a:cubicBezTo>
                  <a:lnTo>
                    <a:pt x="0" y="25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161" name="Group 160">
            <a:extLst>
              <a:ext uri="{FF2B5EF4-FFF2-40B4-BE49-F238E27FC236}">
                <a16:creationId xmlns:a16="http://schemas.microsoft.com/office/drawing/2014/main" id="{BC6BFE23-3FED-094A-B34A-6E0BE9195126}"/>
              </a:ext>
            </a:extLst>
          </p:cNvPr>
          <p:cNvGrpSpPr/>
          <p:nvPr/>
        </p:nvGrpSpPr>
        <p:grpSpPr>
          <a:xfrm>
            <a:off x="5805184" y="4700592"/>
            <a:ext cx="875212" cy="610732"/>
            <a:chOff x="7212171" y="4173686"/>
            <a:chExt cx="875212" cy="610732"/>
          </a:xfrm>
        </p:grpSpPr>
        <p:grpSp>
          <p:nvGrpSpPr>
            <p:cNvPr id="132" name="Group 131">
              <a:extLst>
                <a:ext uri="{FF2B5EF4-FFF2-40B4-BE49-F238E27FC236}">
                  <a16:creationId xmlns:a16="http://schemas.microsoft.com/office/drawing/2014/main" id="{EC50626E-A201-D645-998B-D8D57E9795FC}"/>
                </a:ext>
              </a:extLst>
            </p:cNvPr>
            <p:cNvGrpSpPr/>
            <p:nvPr/>
          </p:nvGrpSpPr>
          <p:grpSpPr>
            <a:xfrm>
              <a:off x="7212171" y="4189271"/>
              <a:ext cx="293304" cy="253559"/>
              <a:chOff x="6761691" y="4037934"/>
              <a:chExt cx="766400" cy="662548"/>
            </a:xfrm>
          </p:grpSpPr>
          <p:sp>
            <p:nvSpPr>
              <p:cNvPr id="133" name="Freeform: Shape 604">
                <a:extLst>
                  <a:ext uri="{FF2B5EF4-FFF2-40B4-BE49-F238E27FC236}">
                    <a16:creationId xmlns:a16="http://schemas.microsoft.com/office/drawing/2014/main" id="{2C2FB0D8-7543-C349-8A8D-9E7B1A9D1EBD}"/>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4" name="Freeform: Shape 610">
                <a:extLst>
                  <a:ext uri="{FF2B5EF4-FFF2-40B4-BE49-F238E27FC236}">
                    <a16:creationId xmlns:a16="http://schemas.microsoft.com/office/drawing/2014/main" id="{133F6EC4-1345-2748-B7FC-093A80CC954D}"/>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35" name="Freeform: Shape 612">
                <a:extLst>
                  <a:ext uri="{FF2B5EF4-FFF2-40B4-BE49-F238E27FC236}">
                    <a16:creationId xmlns:a16="http://schemas.microsoft.com/office/drawing/2014/main" id="{B7751617-3132-4640-85EA-EB8E43018324}"/>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36" name="Freeform: Shape 611">
                <a:extLst>
                  <a:ext uri="{FF2B5EF4-FFF2-40B4-BE49-F238E27FC236}">
                    <a16:creationId xmlns:a16="http://schemas.microsoft.com/office/drawing/2014/main" id="{139F670A-4C46-9B47-B065-829716171F3C}"/>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38" name="TextBox 137">
              <a:extLst>
                <a:ext uri="{FF2B5EF4-FFF2-40B4-BE49-F238E27FC236}">
                  <a16:creationId xmlns:a16="http://schemas.microsoft.com/office/drawing/2014/main" id="{C86F67CF-D592-764E-B2A9-B1F58AF2AFC3}"/>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59" name="Group 158">
              <a:extLst>
                <a:ext uri="{FF2B5EF4-FFF2-40B4-BE49-F238E27FC236}">
                  <a16:creationId xmlns:a16="http://schemas.microsoft.com/office/drawing/2014/main" id="{3C301C7B-9E13-AF41-B969-B65141367695}"/>
                </a:ext>
              </a:extLst>
            </p:cNvPr>
            <p:cNvGrpSpPr/>
            <p:nvPr/>
          </p:nvGrpSpPr>
          <p:grpSpPr>
            <a:xfrm>
              <a:off x="7240026" y="4566063"/>
              <a:ext cx="237244" cy="218355"/>
              <a:chOff x="7547972" y="5352720"/>
              <a:chExt cx="237244" cy="218355"/>
            </a:xfrm>
          </p:grpSpPr>
          <p:sp>
            <p:nvSpPr>
              <p:cNvPr id="158" name="Rectangle 157">
                <a:extLst>
                  <a:ext uri="{FF2B5EF4-FFF2-40B4-BE49-F238E27FC236}">
                    <a16:creationId xmlns:a16="http://schemas.microsoft.com/office/drawing/2014/main" id="{E2FF7A1A-5ECB-F345-9B0A-4443BF5413DA}"/>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5" name="Group 154">
                <a:extLst>
                  <a:ext uri="{FF2B5EF4-FFF2-40B4-BE49-F238E27FC236}">
                    <a16:creationId xmlns:a16="http://schemas.microsoft.com/office/drawing/2014/main" id="{70142EB0-8514-FA44-859E-23D6AC4CB332}"/>
                  </a:ext>
                </a:extLst>
              </p:cNvPr>
              <p:cNvGrpSpPr>
                <a:grpSpLocks noChangeAspect="1"/>
              </p:cNvGrpSpPr>
              <p:nvPr/>
            </p:nvGrpSpPr>
            <p:grpSpPr>
              <a:xfrm>
                <a:off x="7547972" y="5352720"/>
                <a:ext cx="237244" cy="218355"/>
                <a:chOff x="9499303" y="4189382"/>
                <a:chExt cx="886033" cy="815488"/>
              </a:xfrm>
            </p:grpSpPr>
            <p:sp>
              <p:nvSpPr>
                <p:cNvPr id="156" name="Freeform: Shape 229">
                  <a:extLst>
                    <a:ext uri="{FF2B5EF4-FFF2-40B4-BE49-F238E27FC236}">
                      <a16:creationId xmlns:a16="http://schemas.microsoft.com/office/drawing/2014/main" id="{38CAFBB9-4628-0B40-A481-87510FCBDB73}"/>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7" name="Freeform: Shape 230">
                  <a:extLst>
                    <a:ext uri="{FF2B5EF4-FFF2-40B4-BE49-F238E27FC236}">
                      <a16:creationId xmlns:a16="http://schemas.microsoft.com/office/drawing/2014/main" id="{7AFDB7B3-190B-AF46-BF4D-5DE02AB72AFE}"/>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E449F754-9473-6242-890A-7270EB521789}"/>
                  </a:ext>
                </a:extLst>
              </p:cNvPr>
              <p:cNvGrpSpPr>
                <a:grpSpLocks noChangeAspect="1"/>
              </p:cNvGrpSpPr>
              <p:nvPr/>
            </p:nvGrpSpPr>
            <p:grpSpPr>
              <a:xfrm>
                <a:off x="7574074" y="5385175"/>
                <a:ext cx="185706" cy="176273"/>
                <a:chOff x="6370637" y="1585912"/>
                <a:chExt cx="521807" cy="495301"/>
              </a:xfrm>
            </p:grpSpPr>
            <p:sp>
              <p:nvSpPr>
                <p:cNvPr id="145" name="AutoShape 59">
                  <a:extLst>
                    <a:ext uri="{FF2B5EF4-FFF2-40B4-BE49-F238E27FC236}">
                      <a16:creationId xmlns:a16="http://schemas.microsoft.com/office/drawing/2014/main" id="{EFE9BCCD-07E1-F94D-B865-B8A00C398353}"/>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6" name="Freeform: Shape 337">
                  <a:extLst>
                    <a:ext uri="{FF2B5EF4-FFF2-40B4-BE49-F238E27FC236}">
                      <a16:creationId xmlns:a16="http://schemas.microsoft.com/office/drawing/2014/main" id="{7F8DC7B2-AF25-8E41-BAC5-19C4F82263D1}"/>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7" name="Freeform: Shape 338">
                  <a:extLst>
                    <a:ext uri="{FF2B5EF4-FFF2-40B4-BE49-F238E27FC236}">
                      <a16:creationId xmlns:a16="http://schemas.microsoft.com/office/drawing/2014/main" id="{26FB8B85-9EE1-E946-A043-6636B824DF54}"/>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8" name="Freeform: Shape 340">
                  <a:extLst>
                    <a:ext uri="{FF2B5EF4-FFF2-40B4-BE49-F238E27FC236}">
                      <a16:creationId xmlns:a16="http://schemas.microsoft.com/office/drawing/2014/main" id="{D6B4AA30-712E-0247-8341-68A2AEED573A}"/>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49" name="Freeform: Shape 339">
                  <a:extLst>
                    <a:ext uri="{FF2B5EF4-FFF2-40B4-BE49-F238E27FC236}">
                      <a16:creationId xmlns:a16="http://schemas.microsoft.com/office/drawing/2014/main" id="{3C2276A1-A426-2F4C-A13D-0F8D6319DDA7}"/>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0" name="TextBox 159">
              <a:extLst>
                <a:ext uri="{FF2B5EF4-FFF2-40B4-BE49-F238E27FC236}">
                  <a16:creationId xmlns:a16="http://schemas.microsoft.com/office/drawing/2014/main" id="{FAFCE31E-5AA9-E347-80AA-B26C537F39B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62" name="Group 161">
            <a:extLst>
              <a:ext uri="{FF2B5EF4-FFF2-40B4-BE49-F238E27FC236}">
                <a16:creationId xmlns:a16="http://schemas.microsoft.com/office/drawing/2014/main" id="{36672132-07D2-2942-BC58-A6C5FF7A3557}"/>
              </a:ext>
            </a:extLst>
          </p:cNvPr>
          <p:cNvGrpSpPr/>
          <p:nvPr/>
        </p:nvGrpSpPr>
        <p:grpSpPr>
          <a:xfrm>
            <a:off x="6987079" y="4700592"/>
            <a:ext cx="875212" cy="610732"/>
            <a:chOff x="7212171" y="4173686"/>
            <a:chExt cx="875212" cy="610732"/>
          </a:xfrm>
        </p:grpSpPr>
        <p:grpSp>
          <p:nvGrpSpPr>
            <p:cNvPr id="163" name="Group 162">
              <a:extLst>
                <a:ext uri="{FF2B5EF4-FFF2-40B4-BE49-F238E27FC236}">
                  <a16:creationId xmlns:a16="http://schemas.microsoft.com/office/drawing/2014/main" id="{25582C2D-7B68-B14B-BED6-4AFC65259DFE}"/>
                </a:ext>
              </a:extLst>
            </p:cNvPr>
            <p:cNvGrpSpPr/>
            <p:nvPr/>
          </p:nvGrpSpPr>
          <p:grpSpPr>
            <a:xfrm>
              <a:off x="7212171" y="4189271"/>
              <a:ext cx="293304" cy="253559"/>
              <a:chOff x="6761691" y="4037934"/>
              <a:chExt cx="766400" cy="662548"/>
            </a:xfrm>
          </p:grpSpPr>
          <p:sp>
            <p:nvSpPr>
              <p:cNvPr id="177" name="Freeform: Shape 604">
                <a:extLst>
                  <a:ext uri="{FF2B5EF4-FFF2-40B4-BE49-F238E27FC236}">
                    <a16:creationId xmlns:a16="http://schemas.microsoft.com/office/drawing/2014/main" id="{519CF8BB-7002-F14E-8289-DFE1E3F82169}"/>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8" name="Freeform: Shape 610">
                <a:extLst>
                  <a:ext uri="{FF2B5EF4-FFF2-40B4-BE49-F238E27FC236}">
                    <a16:creationId xmlns:a16="http://schemas.microsoft.com/office/drawing/2014/main" id="{2E2AB26A-6A4F-0D45-9693-A3624D6AE1D0}"/>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79" name="Freeform: Shape 612">
                <a:extLst>
                  <a:ext uri="{FF2B5EF4-FFF2-40B4-BE49-F238E27FC236}">
                    <a16:creationId xmlns:a16="http://schemas.microsoft.com/office/drawing/2014/main" id="{F7167D2B-70BE-824E-BFE8-345995FD7457}"/>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80" name="Freeform: Shape 611">
                <a:extLst>
                  <a:ext uri="{FF2B5EF4-FFF2-40B4-BE49-F238E27FC236}">
                    <a16:creationId xmlns:a16="http://schemas.microsoft.com/office/drawing/2014/main" id="{6249208C-24BF-5149-A5BD-FA262113812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64" name="TextBox 163">
              <a:extLst>
                <a:ext uri="{FF2B5EF4-FFF2-40B4-BE49-F238E27FC236}">
                  <a16:creationId xmlns:a16="http://schemas.microsoft.com/office/drawing/2014/main" id="{0C64D30A-0552-7640-8B55-CD95EDC8C8ED}"/>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65" name="Group 164">
              <a:extLst>
                <a:ext uri="{FF2B5EF4-FFF2-40B4-BE49-F238E27FC236}">
                  <a16:creationId xmlns:a16="http://schemas.microsoft.com/office/drawing/2014/main" id="{458D1DD7-2717-D647-B306-7EA9455743FF}"/>
                </a:ext>
              </a:extLst>
            </p:cNvPr>
            <p:cNvGrpSpPr/>
            <p:nvPr/>
          </p:nvGrpSpPr>
          <p:grpSpPr>
            <a:xfrm>
              <a:off x="7240026" y="4566063"/>
              <a:ext cx="237244" cy="218355"/>
              <a:chOff x="7547972" y="5352720"/>
              <a:chExt cx="237244" cy="218355"/>
            </a:xfrm>
          </p:grpSpPr>
          <p:sp>
            <p:nvSpPr>
              <p:cNvPr id="167" name="Rectangle 166">
                <a:extLst>
                  <a:ext uri="{FF2B5EF4-FFF2-40B4-BE49-F238E27FC236}">
                    <a16:creationId xmlns:a16="http://schemas.microsoft.com/office/drawing/2014/main" id="{D7379866-D8F9-0E44-8B59-2FF05F122FB6}"/>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8" name="Group 167">
                <a:extLst>
                  <a:ext uri="{FF2B5EF4-FFF2-40B4-BE49-F238E27FC236}">
                    <a16:creationId xmlns:a16="http://schemas.microsoft.com/office/drawing/2014/main" id="{D2F4894B-1FBA-5A4D-A8A7-C72625F5E5F6}"/>
                  </a:ext>
                </a:extLst>
              </p:cNvPr>
              <p:cNvGrpSpPr>
                <a:grpSpLocks noChangeAspect="1"/>
              </p:cNvGrpSpPr>
              <p:nvPr/>
            </p:nvGrpSpPr>
            <p:grpSpPr>
              <a:xfrm>
                <a:off x="7547972" y="5352720"/>
                <a:ext cx="237244" cy="218355"/>
                <a:chOff x="9499303" y="4189382"/>
                <a:chExt cx="886033" cy="815488"/>
              </a:xfrm>
            </p:grpSpPr>
            <p:sp>
              <p:nvSpPr>
                <p:cNvPr id="175" name="Freeform: Shape 229">
                  <a:extLst>
                    <a:ext uri="{FF2B5EF4-FFF2-40B4-BE49-F238E27FC236}">
                      <a16:creationId xmlns:a16="http://schemas.microsoft.com/office/drawing/2014/main" id="{7B48FBDD-7492-C049-A7E7-58029A0652F7}"/>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Freeform: Shape 230">
                  <a:extLst>
                    <a:ext uri="{FF2B5EF4-FFF2-40B4-BE49-F238E27FC236}">
                      <a16:creationId xmlns:a16="http://schemas.microsoft.com/office/drawing/2014/main" id="{A62C6ADE-621A-0046-9B0D-C40FCF028EA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69" name="Group 168">
                <a:extLst>
                  <a:ext uri="{FF2B5EF4-FFF2-40B4-BE49-F238E27FC236}">
                    <a16:creationId xmlns:a16="http://schemas.microsoft.com/office/drawing/2014/main" id="{D03B5A84-E610-6D4A-9643-5E8AE25D9A7E}"/>
                  </a:ext>
                </a:extLst>
              </p:cNvPr>
              <p:cNvGrpSpPr>
                <a:grpSpLocks noChangeAspect="1"/>
              </p:cNvGrpSpPr>
              <p:nvPr/>
            </p:nvGrpSpPr>
            <p:grpSpPr>
              <a:xfrm>
                <a:off x="7574074" y="5385175"/>
                <a:ext cx="185706" cy="176273"/>
                <a:chOff x="6370637" y="1585912"/>
                <a:chExt cx="521807" cy="495301"/>
              </a:xfrm>
            </p:grpSpPr>
            <p:sp>
              <p:nvSpPr>
                <p:cNvPr id="170" name="AutoShape 59">
                  <a:extLst>
                    <a:ext uri="{FF2B5EF4-FFF2-40B4-BE49-F238E27FC236}">
                      <a16:creationId xmlns:a16="http://schemas.microsoft.com/office/drawing/2014/main" id="{9FDADCE0-30C8-4E42-9F80-F15097E732C5}"/>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1" name="Freeform: Shape 337">
                  <a:extLst>
                    <a:ext uri="{FF2B5EF4-FFF2-40B4-BE49-F238E27FC236}">
                      <a16:creationId xmlns:a16="http://schemas.microsoft.com/office/drawing/2014/main" id="{CE010F12-BECC-FA45-9A6A-BDA063D4DF2A}"/>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2" name="Freeform: Shape 338">
                  <a:extLst>
                    <a:ext uri="{FF2B5EF4-FFF2-40B4-BE49-F238E27FC236}">
                      <a16:creationId xmlns:a16="http://schemas.microsoft.com/office/drawing/2014/main" id="{F1DA1AA7-E870-9E4C-A4BB-6CD48D9E5616}"/>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3" name="Freeform: Shape 340">
                  <a:extLst>
                    <a:ext uri="{FF2B5EF4-FFF2-40B4-BE49-F238E27FC236}">
                      <a16:creationId xmlns:a16="http://schemas.microsoft.com/office/drawing/2014/main" id="{1FC8BBF3-E3F0-AC43-834D-461A2C4C072B}"/>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74" name="Freeform: Shape 339">
                  <a:extLst>
                    <a:ext uri="{FF2B5EF4-FFF2-40B4-BE49-F238E27FC236}">
                      <a16:creationId xmlns:a16="http://schemas.microsoft.com/office/drawing/2014/main" id="{98106E75-0934-0F4D-BF4B-ED3F68BB14FF}"/>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66" name="TextBox 165">
              <a:extLst>
                <a:ext uri="{FF2B5EF4-FFF2-40B4-BE49-F238E27FC236}">
                  <a16:creationId xmlns:a16="http://schemas.microsoft.com/office/drawing/2014/main" id="{DA49D697-CB25-1044-BEC7-76797EEAD1AB}"/>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grpSp>
        <p:nvGrpSpPr>
          <p:cNvPr id="181" name="Group 180">
            <a:extLst>
              <a:ext uri="{FF2B5EF4-FFF2-40B4-BE49-F238E27FC236}">
                <a16:creationId xmlns:a16="http://schemas.microsoft.com/office/drawing/2014/main" id="{42FBC7BD-D117-A84D-8517-99C192A4FD41}"/>
              </a:ext>
            </a:extLst>
          </p:cNvPr>
          <p:cNvGrpSpPr/>
          <p:nvPr/>
        </p:nvGrpSpPr>
        <p:grpSpPr>
          <a:xfrm>
            <a:off x="8301496" y="4700592"/>
            <a:ext cx="875212" cy="610732"/>
            <a:chOff x="7212171" y="4173686"/>
            <a:chExt cx="875212" cy="610732"/>
          </a:xfrm>
        </p:grpSpPr>
        <p:grpSp>
          <p:nvGrpSpPr>
            <p:cNvPr id="182" name="Group 181">
              <a:extLst>
                <a:ext uri="{FF2B5EF4-FFF2-40B4-BE49-F238E27FC236}">
                  <a16:creationId xmlns:a16="http://schemas.microsoft.com/office/drawing/2014/main" id="{EE0328AD-F959-CE4E-8CBE-E3569EB1441A}"/>
                </a:ext>
              </a:extLst>
            </p:cNvPr>
            <p:cNvGrpSpPr/>
            <p:nvPr/>
          </p:nvGrpSpPr>
          <p:grpSpPr>
            <a:xfrm>
              <a:off x="7212171" y="4189271"/>
              <a:ext cx="293304" cy="253559"/>
              <a:chOff x="6761691" y="4037934"/>
              <a:chExt cx="766400" cy="662548"/>
            </a:xfrm>
          </p:grpSpPr>
          <p:sp>
            <p:nvSpPr>
              <p:cNvPr id="196" name="Freeform: Shape 604">
                <a:extLst>
                  <a:ext uri="{FF2B5EF4-FFF2-40B4-BE49-F238E27FC236}">
                    <a16:creationId xmlns:a16="http://schemas.microsoft.com/office/drawing/2014/main" id="{2FC98899-3DF0-EC4C-9E99-98EBE1A42B92}"/>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7" name="Freeform: Shape 610">
                <a:extLst>
                  <a:ext uri="{FF2B5EF4-FFF2-40B4-BE49-F238E27FC236}">
                    <a16:creationId xmlns:a16="http://schemas.microsoft.com/office/drawing/2014/main" id="{2344E9A4-C6D5-194B-9373-D5877DCFE166}"/>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198" name="Freeform: Shape 612">
                <a:extLst>
                  <a:ext uri="{FF2B5EF4-FFF2-40B4-BE49-F238E27FC236}">
                    <a16:creationId xmlns:a16="http://schemas.microsoft.com/office/drawing/2014/main" id="{856B21B9-EA22-0240-8C3D-F896DA762352}"/>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199" name="Freeform: Shape 611">
                <a:extLst>
                  <a:ext uri="{FF2B5EF4-FFF2-40B4-BE49-F238E27FC236}">
                    <a16:creationId xmlns:a16="http://schemas.microsoft.com/office/drawing/2014/main" id="{64737F54-505E-8049-8D40-F73F5E8B779B}"/>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grpSp>
        <p:sp>
          <p:nvSpPr>
            <p:cNvPr id="183" name="TextBox 182">
              <a:extLst>
                <a:ext uri="{FF2B5EF4-FFF2-40B4-BE49-F238E27FC236}">
                  <a16:creationId xmlns:a16="http://schemas.microsoft.com/office/drawing/2014/main" id="{61A970A4-82A0-7B47-B34B-A0868588CA08}"/>
                </a:ext>
              </a:extLst>
            </p:cNvPr>
            <p:cNvSpPr txBox="1"/>
            <p:nvPr/>
          </p:nvSpPr>
          <p:spPr>
            <a:xfrm>
              <a:off x="7563201" y="4173686"/>
              <a:ext cx="23724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Data</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File</a:t>
              </a:r>
            </a:p>
          </p:txBody>
        </p:sp>
        <p:grpSp>
          <p:nvGrpSpPr>
            <p:cNvPr id="184" name="Group 183">
              <a:extLst>
                <a:ext uri="{FF2B5EF4-FFF2-40B4-BE49-F238E27FC236}">
                  <a16:creationId xmlns:a16="http://schemas.microsoft.com/office/drawing/2014/main" id="{A09FF128-3A4F-164D-8DF0-61C43CA13701}"/>
                </a:ext>
              </a:extLst>
            </p:cNvPr>
            <p:cNvGrpSpPr/>
            <p:nvPr/>
          </p:nvGrpSpPr>
          <p:grpSpPr>
            <a:xfrm>
              <a:off x="7240026" y="4566063"/>
              <a:ext cx="237244" cy="218355"/>
              <a:chOff x="7547972" y="5352720"/>
              <a:chExt cx="237244" cy="218355"/>
            </a:xfrm>
          </p:grpSpPr>
          <p:sp>
            <p:nvSpPr>
              <p:cNvPr id="186" name="Rectangle 185">
                <a:extLst>
                  <a:ext uri="{FF2B5EF4-FFF2-40B4-BE49-F238E27FC236}">
                    <a16:creationId xmlns:a16="http://schemas.microsoft.com/office/drawing/2014/main" id="{3C246ABA-0943-CF45-98C5-1F74B765F749}"/>
                  </a:ext>
                </a:extLst>
              </p:cNvPr>
              <p:cNvSpPr/>
              <p:nvPr/>
            </p:nvSpPr>
            <p:spPr bwMode="auto">
              <a:xfrm>
                <a:off x="7563201" y="5352720"/>
                <a:ext cx="222015" cy="1636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7" name="Group 186">
                <a:extLst>
                  <a:ext uri="{FF2B5EF4-FFF2-40B4-BE49-F238E27FC236}">
                    <a16:creationId xmlns:a16="http://schemas.microsoft.com/office/drawing/2014/main" id="{ECD2EB40-04F3-9E4C-AF15-16017CE36F4A}"/>
                  </a:ext>
                </a:extLst>
              </p:cNvPr>
              <p:cNvGrpSpPr>
                <a:grpSpLocks noChangeAspect="1"/>
              </p:cNvGrpSpPr>
              <p:nvPr/>
            </p:nvGrpSpPr>
            <p:grpSpPr>
              <a:xfrm>
                <a:off x="7547972" y="5352720"/>
                <a:ext cx="237244" cy="218355"/>
                <a:chOff x="9499303" y="4189382"/>
                <a:chExt cx="886033" cy="815488"/>
              </a:xfrm>
            </p:grpSpPr>
            <p:sp>
              <p:nvSpPr>
                <p:cNvPr id="194" name="Freeform: Shape 229">
                  <a:extLst>
                    <a:ext uri="{FF2B5EF4-FFF2-40B4-BE49-F238E27FC236}">
                      <a16:creationId xmlns:a16="http://schemas.microsoft.com/office/drawing/2014/main" id="{0004B256-5AE7-364B-A0E6-58C591912B1A}"/>
                    </a:ext>
                  </a:extLst>
                </p:cNvPr>
                <p:cNvSpPr/>
                <p:nvPr/>
              </p:nvSpPr>
              <p:spPr bwMode="auto">
                <a:xfrm>
                  <a:off x="9499303" y="4189382"/>
                  <a:ext cx="886033" cy="815488"/>
                </a:xfrm>
                <a:custGeom>
                  <a:avLst/>
                  <a:gdLst>
                    <a:gd name="connsiteX0" fmla="*/ 50546 w 886033"/>
                    <a:gd name="connsiteY0" fmla="*/ 0 h 815488"/>
                    <a:gd name="connsiteX1" fmla="*/ 835487 w 886033"/>
                    <a:gd name="connsiteY1" fmla="*/ 0 h 815488"/>
                    <a:gd name="connsiteX2" fmla="*/ 886033 w 886033"/>
                    <a:gd name="connsiteY2" fmla="*/ 50547 h 815488"/>
                    <a:gd name="connsiteX3" fmla="*/ 886033 w 886033"/>
                    <a:gd name="connsiteY3" fmla="*/ 596076 h 815488"/>
                    <a:gd name="connsiteX4" fmla="*/ 835487 w 886033"/>
                    <a:gd name="connsiteY4" fmla="*/ 646623 h 815488"/>
                    <a:gd name="connsiteX5" fmla="*/ 569232 w 886033"/>
                    <a:gd name="connsiteY5" fmla="*/ 646623 h 815488"/>
                    <a:gd name="connsiteX6" fmla="*/ 562260 w 886033"/>
                    <a:gd name="connsiteY6" fmla="*/ 664907 h 815488"/>
                    <a:gd name="connsiteX7" fmla="*/ 616261 w 886033"/>
                    <a:gd name="connsiteY7" fmla="*/ 756266 h 815488"/>
                    <a:gd name="connsiteX8" fmla="*/ 645789 w 886033"/>
                    <a:gd name="connsiteY8" fmla="*/ 763077 h 815488"/>
                    <a:gd name="connsiteX9" fmla="*/ 729605 w 886033"/>
                    <a:gd name="connsiteY9" fmla="*/ 763077 h 815488"/>
                    <a:gd name="connsiteX10" fmla="*/ 729605 w 886033"/>
                    <a:gd name="connsiteY10" fmla="*/ 815488 h 815488"/>
                    <a:gd name="connsiteX11" fmla="*/ 156428 w 886033"/>
                    <a:gd name="connsiteY11" fmla="*/ 815488 h 815488"/>
                    <a:gd name="connsiteX12" fmla="*/ 156428 w 886033"/>
                    <a:gd name="connsiteY12" fmla="*/ 763077 h 815488"/>
                    <a:gd name="connsiteX13" fmla="*/ 242272 w 886033"/>
                    <a:gd name="connsiteY13" fmla="*/ 763077 h 815488"/>
                    <a:gd name="connsiteX14" fmla="*/ 264721 w 886033"/>
                    <a:gd name="connsiteY14" fmla="*/ 759315 h 815488"/>
                    <a:gd name="connsiteX15" fmla="*/ 339092 w 886033"/>
                    <a:gd name="connsiteY15" fmla="*/ 661670 h 815488"/>
                    <a:gd name="connsiteX16" fmla="*/ 331762 w 886033"/>
                    <a:gd name="connsiteY16" fmla="*/ 646623 h 815488"/>
                    <a:gd name="connsiteX17" fmla="*/ 50546 w 886033"/>
                    <a:gd name="connsiteY17" fmla="*/ 646623 h 815488"/>
                    <a:gd name="connsiteX18" fmla="*/ 0 w 886033"/>
                    <a:gd name="connsiteY18" fmla="*/ 596076 h 815488"/>
                    <a:gd name="connsiteX19" fmla="*/ 0 w 886033"/>
                    <a:gd name="connsiteY19" fmla="*/ 50547 h 815488"/>
                    <a:gd name="connsiteX20" fmla="*/ 50546 w 886033"/>
                    <a:gd name="connsiteY20" fmla="*/ 0 h 815488"/>
                    <a:gd name="connsiteX21" fmla="*/ 71909 w 886033"/>
                    <a:gd name="connsiteY21" fmla="*/ 68760 h 815488"/>
                    <a:gd name="connsiteX22" fmla="*/ 71909 w 886033"/>
                    <a:gd name="connsiteY22" fmla="*/ 577863 h 815488"/>
                    <a:gd name="connsiteX23" fmla="*/ 138251 w 886033"/>
                    <a:gd name="connsiteY23" fmla="*/ 577863 h 815488"/>
                    <a:gd name="connsiteX24" fmla="*/ 139213 w 886033"/>
                    <a:gd name="connsiteY24" fmla="*/ 577863 h 815488"/>
                    <a:gd name="connsiteX25" fmla="*/ 813953 w 886033"/>
                    <a:gd name="connsiteY25" fmla="*/ 577863 h 815488"/>
                    <a:gd name="connsiteX26" fmla="*/ 813953 w 886033"/>
                    <a:gd name="connsiteY26" fmla="*/ 68760 h 815488"/>
                    <a:gd name="connsiteX27" fmla="*/ 758767 w 886033"/>
                    <a:gd name="connsiteY27" fmla="*/ 68760 h 815488"/>
                    <a:gd name="connsiteX28" fmla="*/ 71909 w 886033"/>
                    <a:gd name="connsiteY28" fmla="*/ 68760 h 81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86033" h="815488">
                      <a:moveTo>
                        <a:pt x="50546" y="0"/>
                      </a:moveTo>
                      <a:lnTo>
                        <a:pt x="835487" y="0"/>
                      </a:lnTo>
                      <a:cubicBezTo>
                        <a:pt x="863403" y="0"/>
                        <a:pt x="886033" y="22631"/>
                        <a:pt x="886033" y="50547"/>
                      </a:cubicBezTo>
                      <a:lnTo>
                        <a:pt x="886033" y="596076"/>
                      </a:lnTo>
                      <a:cubicBezTo>
                        <a:pt x="886033" y="623992"/>
                        <a:pt x="863403" y="646623"/>
                        <a:pt x="835487" y="646623"/>
                      </a:cubicBezTo>
                      <a:lnTo>
                        <a:pt x="569232" y="646623"/>
                      </a:lnTo>
                      <a:lnTo>
                        <a:pt x="562260" y="664907"/>
                      </a:lnTo>
                      <a:cubicBezTo>
                        <a:pt x="551378" y="702735"/>
                        <a:pt x="563218" y="738532"/>
                        <a:pt x="616261" y="756266"/>
                      </a:cubicBezTo>
                      <a:lnTo>
                        <a:pt x="645789" y="763077"/>
                      </a:lnTo>
                      <a:lnTo>
                        <a:pt x="729605" y="763077"/>
                      </a:lnTo>
                      <a:lnTo>
                        <a:pt x="729605" y="815488"/>
                      </a:lnTo>
                      <a:lnTo>
                        <a:pt x="156428" y="815488"/>
                      </a:lnTo>
                      <a:lnTo>
                        <a:pt x="156428" y="763077"/>
                      </a:lnTo>
                      <a:lnTo>
                        <a:pt x="242272" y="763077"/>
                      </a:lnTo>
                      <a:lnTo>
                        <a:pt x="264721" y="759315"/>
                      </a:lnTo>
                      <a:cubicBezTo>
                        <a:pt x="349129" y="740711"/>
                        <a:pt x="352063" y="695720"/>
                        <a:pt x="339092" y="661670"/>
                      </a:cubicBezTo>
                      <a:lnTo>
                        <a:pt x="331762" y="646623"/>
                      </a:lnTo>
                      <a:lnTo>
                        <a:pt x="50546" y="646623"/>
                      </a:lnTo>
                      <a:cubicBezTo>
                        <a:pt x="22630" y="646623"/>
                        <a:pt x="0" y="623992"/>
                        <a:pt x="0" y="596076"/>
                      </a:cubicBezTo>
                      <a:lnTo>
                        <a:pt x="0" y="50547"/>
                      </a:lnTo>
                      <a:cubicBezTo>
                        <a:pt x="0" y="22631"/>
                        <a:pt x="22630" y="0"/>
                        <a:pt x="50546" y="0"/>
                      </a:cubicBezTo>
                      <a:close/>
                      <a:moveTo>
                        <a:pt x="71909" y="68760"/>
                      </a:moveTo>
                      <a:lnTo>
                        <a:pt x="71909" y="577863"/>
                      </a:lnTo>
                      <a:lnTo>
                        <a:pt x="138251" y="577863"/>
                      </a:lnTo>
                      <a:lnTo>
                        <a:pt x="139213" y="577863"/>
                      </a:lnTo>
                      <a:lnTo>
                        <a:pt x="813953" y="577863"/>
                      </a:lnTo>
                      <a:lnTo>
                        <a:pt x="813953" y="68760"/>
                      </a:lnTo>
                      <a:lnTo>
                        <a:pt x="758767" y="68760"/>
                      </a:lnTo>
                      <a:lnTo>
                        <a:pt x="71909" y="68760"/>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Freeform: Shape 230">
                  <a:extLst>
                    <a:ext uri="{FF2B5EF4-FFF2-40B4-BE49-F238E27FC236}">
                      <a16:creationId xmlns:a16="http://schemas.microsoft.com/office/drawing/2014/main" id="{BC9E9CDF-1AE6-CB4F-97B4-DBF0647306D4}"/>
                    </a:ext>
                  </a:extLst>
                </p:cNvPr>
                <p:cNvSpPr/>
                <p:nvPr/>
              </p:nvSpPr>
              <p:spPr bwMode="auto">
                <a:xfrm>
                  <a:off x="9799384" y="4346546"/>
                  <a:ext cx="288344" cy="332295"/>
                </a:xfrm>
                <a:custGeom>
                  <a:avLst/>
                  <a:gdLst>
                    <a:gd name="connsiteX0" fmla="*/ 288257 w 288344"/>
                    <a:gd name="connsiteY0" fmla="*/ 105876 h 332295"/>
                    <a:gd name="connsiteX1" fmla="*/ 288344 w 288344"/>
                    <a:gd name="connsiteY1" fmla="*/ 256872 h 332295"/>
                    <a:gd name="connsiteX2" fmla="*/ 157533 w 288344"/>
                    <a:gd name="connsiteY2" fmla="*/ 332295 h 332295"/>
                    <a:gd name="connsiteX3" fmla="*/ 157446 w 288344"/>
                    <a:gd name="connsiteY3" fmla="*/ 181299 h 332295"/>
                    <a:gd name="connsiteX4" fmla="*/ 87 w 288344"/>
                    <a:gd name="connsiteY4" fmla="*/ 105876 h 332295"/>
                    <a:gd name="connsiteX5" fmla="*/ 130898 w 288344"/>
                    <a:gd name="connsiteY5" fmla="*/ 181299 h 332295"/>
                    <a:gd name="connsiteX6" fmla="*/ 130811 w 288344"/>
                    <a:gd name="connsiteY6" fmla="*/ 332295 h 332295"/>
                    <a:gd name="connsiteX7" fmla="*/ 0 w 288344"/>
                    <a:gd name="connsiteY7" fmla="*/ 256872 h 332295"/>
                    <a:gd name="connsiteX8" fmla="*/ 142314 w 288344"/>
                    <a:gd name="connsiteY8" fmla="*/ 0 h 332295"/>
                    <a:gd name="connsiteX9" fmla="*/ 273038 w 288344"/>
                    <a:gd name="connsiteY9" fmla="*/ 74943 h 332295"/>
                    <a:gd name="connsiteX10" fmla="*/ 142314 w 288344"/>
                    <a:gd name="connsiteY10" fmla="*/ 149886 h 332295"/>
                    <a:gd name="connsiteX11" fmla="*/ 11591 w 288344"/>
                    <a:gd name="connsiteY11" fmla="*/ 74943 h 33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8344" h="332295">
                      <a:moveTo>
                        <a:pt x="288257" y="105876"/>
                      </a:moveTo>
                      <a:lnTo>
                        <a:pt x="288344" y="256872"/>
                      </a:lnTo>
                      <a:lnTo>
                        <a:pt x="157533" y="332295"/>
                      </a:lnTo>
                      <a:lnTo>
                        <a:pt x="157446" y="181299"/>
                      </a:lnTo>
                      <a:close/>
                      <a:moveTo>
                        <a:pt x="87" y="105876"/>
                      </a:moveTo>
                      <a:lnTo>
                        <a:pt x="130898" y="181299"/>
                      </a:lnTo>
                      <a:lnTo>
                        <a:pt x="130811" y="332295"/>
                      </a:lnTo>
                      <a:lnTo>
                        <a:pt x="0" y="256872"/>
                      </a:lnTo>
                      <a:close/>
                      <a:moveTo>
                        <a:pt x="142314" y="0"/>
                      </a:moveTo>
                      <a:lnTo>
                        <a:pt x="273038" y="74943"/>
                      </a:lnTo>
                      <a:lnTo>
                        <a:pt x="142314" y="149886"/>
                      </a:lnTo>
                      <a:lnTo>
                        <a:pt x="11591" y="74943"/>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88" name="Group 187">
                <a:extLst>
                  <a:ext uri="{FF2B5EF4-FFF2-40B4-BE49-F238E27FC236}">
                    <a16:creationId xmlns:a16="http://schemas.microsoft.com/office/drawing/2014/main" id="{DA511DE1-322B-C74F-99B3-C0E26091E94B}"/>
                  </a:ext>
                </a:extLst>
              </p:cNvPr>
              <p:cNvGrpSpPr>
                <a:grpSpLocks noChangeAspect="1"/>
              </p:cNvGrpSpPr>
              <p:nvPr/>
            </p:nvGrpSpPr>
            <p:grpSpPr>
              <a:xfrm>
                <a:off x="7574074" y="5385175"/>
                <a:ext cx="185706" cy="176273"/>
                <a:chOff x="6370637" y="1585912"/>
                <a:chExt cx="521807" cy="495301"/>
              </a:xfrm>
            </p:grpSpPr>
            <p:sp>
              <p:nvSpPr>
                <p:cNvPr id="189" name="AutoShape 59">
                  <a:extLst>
                    <a:ext uri="{FF2B5EF4-FFF2-40B4-BE49-F238E27FC236}">
                      <a16:creationId xmlns:a16="http://schemas.microsoft.com/office/drawing/2014/main" id="{F3EDD8AF-6273-CB4D-A32F-ACE40B4D0840}"/>
                    </a:ext>
                  </a:extLst>
                </p:cNvPr>
                <p:cNvSpPr>
                  <a:spLocks noChangeAspect="1" noChangeArrowheads="1" noTextEdit="1"/>
                </p:cNvSpPr>
                <p:nvPr/>
              </p:nvSpPr>
              <p:spPr bwMode="auto">
                <a:xfrm>
                  <a:off x="6370638" y="1585913"/>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0" name="Freeform: Shape 337">
                  <a:extLst>
                    <a:ext uri="{FF2B5EF4-FFF2-40B4-BE49-F238E27FC236}">
                      <a16:creationId xmlns:a16="http://schemas.microsoft.com/office/drawing/2014/main" id="{089CCF6B-D470-CB4B-BF7F-FC1E3D22F9C2}"/>
                    </a:ext>
                  </a:extLst>
                </p:cNvPr>
                <p:cNvSpPr>
                  <a:spLocks noChangeArrowheads="1"/>
                </p:cNvSpPr>
                <p:nvPr/>
              </p:nvSpPr>
              <p:spPr bwMode="auto">
                <a:xfrm>
                  <a:off x="6370638" y="1585912"/>
                  <a:ext cx="107950" cy="107950"/>
                </a:xfrm>
                <a:custGeom>
                  <a:avLst/>
                  <a:gdLst>
                    <a:gd name="connsiteX0" fmla="*/ 0 w 107950"/>
                    <a:gd name="connsiteY0" fmla="*/ 0 h 107950"/>
                    <a:gd name="connsiteX1" fmla="*/ 30163 w 107950"/>
                    <a:gd name="connsiteY1" fmla="*/ 0 h 107950"/>
                    <a:gd name="connsiteX2" fmla="*/ 107950 w 107950"/>
                    <a:gd name="connsiteY2" fmla="*/ 0 h 107950"/>
                    <a:gd name="connsiteX3" fmla="*/ 107950 w 107950"/>
                    <a:gd name="connsiteY3" fmla="*/ 30163 h 107950"/>
                    <a:gd name="connsiteX4" fmla="*/ 30163 w 107950"/>
                    <a:gd name="connsiteY4" fmla="*/ 30163 h 107950"/>
                    <a:gd name="connsiteX5" fmla="*/ 30163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0163 w 107950"/>
                    <a:gd name="connsiteY3" fmla="*/ 30163 h 107950"/>
                    <a:gd name="connsiteX4" fmla="*/ 30163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0163" y="30163"/>
                      </a:lnTo>
                      <a:lnTo>
                        <a:pt x="30163" y="107950"/>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1" name="Freeform: Shape 338">
                  <a:extLst>
                    <a:ext uri="{FF2B5EF4-FFF2-40B4-BE49-F238E27FC236}">
                      <a16:creationId xmlns:a16="http://schemas.microsoft.com/office/drawing/2014/main" id="{241013C0-7A5B-FF49-A9D5-9B7D328C70F3}"/>
                    </a:ext>
                  </a:extLst>
                </p:cNvPr>
                <p:cNvSpPr>
                  <a:spLocks noChangeArrowheads="1"/>
                </p:cNvSpPr>
                <p:nvPr/>
              </p:nvSpPr>
              <p:spPr bwMode="auto">
                <a:xfrm>
                  <a:off x="6370637" y="1790346"/>
                  <a:ext cx="107949" cy="107952"/>
                </a:xfrm>
                <a:custGeom>
                  <a:avLst/>
                  <a:gdLst>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0163 w 107950"/>
                    <a:gd name="connsiteY1" fmla="*/ 0 h 107951"/>
                    <a:gd name="connsiteX2" fmla="*/ 30163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0163" y="0"/>
                      </a:lnTo>
                      <a:lnTo>
                        <a:pt x="30163" y="77788"/>
                      </a:lnTo>
                      <a:lnTo>
                        <a:pt x="107950" y="77788"/>
                      </a:lnTo>
                      <a:lnTo>
                        <a:pt x="107950" y="107951"/>
                      </a:lnTo>
                      <a:lnTo>
                        <a:pt x="0" y="107951"/>
                      </a:lnTo>
                      <a:lnTo>
                        <a:pt x="0" y="10795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2" name="Freeform: Shape 340">
                  <a:extLst>
                    <a:ext uri="{FF2B5EF4-FFF2-40B4-BE49-F238E27FC236}">
                      <a16:creationId xmlns:a16="http://schemas.microsoft.com/office/drawing/2014/main" id="{60E1B9BB-8233-F141-B215-98CF32857CD0}"/>
                    </a:ext>
                  </a:extLst>
                </p:cNvPr>
                <p:cNvSpPr>
                  <a:spLocks noChangeArrowheads="1"/>
                </p:cNvSpPr>
                <p:nvPr/>
              </p:nvSpPr>
              <p:spPr bwMode="auto">
                <a:xfrm>
                  <a:off x="6784489" y="1585912"/>
                  <a:ext cx="107952" cy="107949"/>
                </a:xfrm>
                <a:custGeom>
                  <a:avLst/>
                  <a:gdLst>
                    <a:gd name="connsiteX0" fmla="*/ 0 w 107951"/>
                    <a:gd name="connsiteY0" fmla="*/ 0 h 107950"/>
                    <a:gd name="connsiteX1" fmla="*/ 77788 w 107951"/>
                    <a:gd name="connsiteY1" fmla="*/ 0 h 107950"/>
                    <a:gd name="connsiteX2" fmla="*/ 107950 w 107951"/>
                    <a:gd name="connsiteY2" fmla="*/ 0 h 107950"/>
                    <a:gd name="connsiteX3" fmla="*/ 107951 w 107951"/>
                    <a:gd name="connsiteY3" fmla="*/ 0 h 107950"/>
                    <a:gd name="connsiteX4" fmla="*/ 107951 w 107951"/>
                    <a:gd name="connsiteY4" fmla="*/ 107950 h 107950"/>
                    <a:gd name="connsiteX5" fmla="*/ 77788 w 107951"/>
                    <a:gd name="connsiteY5" fmla="*/ 107950 h 107950"/>
                    <a:gd name="connsiteX6" fmla="*/ 77788 w 107951"/>
                    <a:gd name="connsiteY6" fmla="*/ 30163 h 107950"/>
                    <a:gd name="connsiteX7" fmla="*/ 0 w 107951"/>
                    <a:gd name="connsiteY7" fmla="*/ 30163 h 107950"/>
                    <a:gd name="connsiteX0" fmla="*/ 0 w 107951"/>
                    <a:gd name="connsiteY0" fmla="*/ 0 h 107950"/>
                    <a:gd name="connsiteX1" fmla="*/ 107950 w 107951"/>
                    <a:gd name="connsiteY1" fmla="*/ 0 h 107950"/>
                    <a:gd name="connsiteX2" fmla="*/ 107951 w 107951"/>
                    <a:gd name="connsiteY2" fmla="*/ 0 h 107950"/>
                    <a:gd name="connsiteX3" fmla="*/ 107951 w 107951"/>
                    <a:gd name="connsiteY3" fmla="*/ 107950 h 107950"/>
                    <a:gd name="connsiteX4" fmla="*/ 77788 w 107951"/>
                    <a:gd name="connsiteY4" fmla="*/ 107950 h 107950"/>
                    <a:gd name="connsiteX5" fmla="*/ 77788 w 107951"/>
                    <a:gd name="connsiteY5" fmla="*/ 30163 h 107950"/>
                    <a:gd name="connsiteX6" fmla="*/ 0 w 107951"/>
                    <a:gd name="connsiteY6" fmla="*/ 30163 h 107950"/>
                    <a:gd name="connsiteX7" fmla="*/ 0 w 107951"/>
                    <a:gd name="connsiteY7"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0">
                      <a:moveTo>
                        <a:pt x="0" y="0"/>
                      </a:moveTo>
                      <a:lnTo>
                        <a:pt x="107950" y="0"/>
                      </a:lnTo>
                      <a:lnTo>
                        <a:pt x="107951" y="0"/>
                      </a:lnTo>
                      <a:lnTo>
                        <a:pt x="107951" y="107950"/>
                      </a:lnTo>
                      <a:lnTo>
                        <a:pt x="77788" y="107950"/>
                      </a:lnTo>
                      <a:lnTo>
                        <a:pt x="77788" y="30163"/>
                      </a:lnTo>
                      <a:lnTo>
                        <a:pt x="0" y="3016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93" name="Freeform: Shape 339">
                  <a:extLst>
                    <a:ext uri="{FF2B5EF4-FFF2-40B4-BE49-F238E27FC236}">
                      <a16:creationId xmlns:a16="http://schemas.microsoft.com/office/drawing/2014/main" id="{22AC9F99-B75E-5A49-9C76-E850F8A21621}"/>
                    </a:ext>
                  </a:extLst>
                </p:cNvPr>
                <p:cNvSpPr>
                  <a:spLocks noChangeArrowheads="1"/>
                </p:cNvSpPr>
                <p:nvPr/>
              </p:nvSpPr>
              <p:spPr bwMode="auto">
                <a:xfrm>
                  <a:off x="6784492" y="1790346"/>
                  <a:ext cx="107952" cy="107952"/>
                </a:xfrm>
                <a:custGeom>
                  <a:avLst/>
                  <a:gdLst>
                    <a:gd name="connsiteX0" fmla="*/ 77788 w 107951"/>
                    <a:gd name="connsiteY0" fmla="*/ 0 h 107951"/>
                    <a:gd name="connsiteX1" fmla="*/ 107951 w 107951"/>
                    <a:gd name="connsiteY1" fmla="*/ 0 h 107951"/>
                    <a:gd name="connsiteX2" fmla="*/ 107951 w 107951"/>
                    <a:gd name="connsiteY2" fmla="*/ 107950 h 107951"/>
                    <a:gd name="connsiteX3" fmla="*/ 107950 w 107951"/>
                    <a:gd name="connsiteY3" fmla="*/ 107950 h 107951"/>
                    <a:gd name="connsiteX4" fmla="*/ 107950 w 107951"/>
                    <a:gd name="connsiteY4" fmla="*/ 107951 h 107951"/>
                    <a:gd name="connsiteX5" fmla="*/ 0 w 107951"/>
                    <a:gd name="connsiteY5" fmla="*/ 107951 h 107951"/>
                    <a:gd name="connsiteX6" fmla="*/ 0 w 107951"/>
                    <a:gd name="connsiteY6" fmla="*/ 77788 h 107951"/>
                    <a:gd name="connsiteX7" fmla="*/ 77788 w 107951"/>
                    <a:gd name="connsiteY7" fmla="*/ 77788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1" h="107951">
                      <a:moveTo>
                        <a:pt x="77788" y="0"/>
                      </a:moveTo>
                      <a:lnTo>
                        <a:pt x="107951" y="0"/>
                      </a:lnTo>
                      <a:lnTo>
                        <a:pt x="107951" y="107950"/>
                      </a:lnTo>
                      <a:lnTo>
                        <a:pt x="107950" y="107950"/>
                      </a:lnTo>
                      <a:lnTo>
                        <a:pt x="107950" y="107951"/>
                      </a:lnTo>
                      <a:lnTo>
                        <a:pt x="0" y="107951"/>
                      </a:lnTo>
                      <a:lnTo>
                        <a:pt x="0" y="77788"/>
                      </a:lnTo>
                      <a:lnTo>
                        <a:pt x="77788" y="77788"/>
                      </a:ln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grpSp>
        <p:sp>
          <p:nvSpPr>
            <p:cNvPr id="185" name="TextBox 184">
              <a:extLst>
                <a:ext uri="{FF2B5EF4-FFF2-40B4-BE49-F238E27FC236}">
                  <a16:creationId xmlns:a16="http://schemas.microsoft.com/office/drawing/2014/main" id="{5310F4CB-0998-A142-B1ED-A5A1ED84AEE6}"/>
                </a:ext>
              </a:extLst>
            </p:cNvPr>
            <p:cNvSpPr txBox="1"/>
            <p:nvPr/>
          </p:nvSpPr>
          <p:spPr>
            <a:xfrm>
              <a:off x="7563201" y="4598393"/>
              <a:ext cx="524182"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Snapshots</a:t>
              </a:r>
            </a:p>
          </p:txBody>
        </p:sp>
      </p:grpSp>
      <p:cxnSp>
        <p:nvCxnSpPr>
          <p:cNvPr id="201" name="Elbow Connector 200">
            <a:extLst>
              <a:ext uri="{FF2B5EF4-FFF2-40B4-BE49-F238E27FC236}">
                <a16:creationId xmlns:a16="http://schemas.microsoft.com/office/drawing/2014/main" id="{094FE5BB-03B1-344B-9657-6C3EFEB3D455}"/>
              </a:ext>
            </a:extLst>
          </p:cNvPr>
          <p:cNvCxnSpPr>
            <a:cxnSpLocks/>
            <a:endCxn id="54" idx="0"/>
          </p:cNvCxnSpPr>
          <p:nvPr/>
        </p:nvCxnSpPr>
        <p:spPr>
          <a:xfrm>
            <a:off x="7455843" y="1291512"/>
            <a:ext cx="693245" cy="469900"/>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 name="Elbow Connector 204">
            <a:extLst>
              <a:ext uri="{FF2B5EF4-FFF2-40B4-BE49-F238E27FC236}">
                <a16:creationId xmlns:a16="http://schemas.microsoft.com/office/drawing/2014/main" id="{395EE1F4-A93F-6246-8F34-A247E78756F8}"/>
              </a:ext>
            </a:extLst>
          </p:cNvPr>
          <p:cNvCxnSpPr>
            <a:cxnSpLocks/>
            <a:stCxn id="4" idx="0"/>
          </p:cNvCxnSpPr>
          <p:nvPr/>
        </p:nvCxnSpPr>
        <p:spPr>
          <a:xfrm rot="5400000" flipH="1" flipV="1">
            <a:off x="6497075" y="1056316"/>
            <a:ext cx="517731" cy="989773"/>
          </a:xfrm>
          <a:prstGeom prst="bentConnector3">
            <a:avLst>
              <a:gd name="adj1" fmla="val 99453"/>
            </a:avLst>
          </a:prstGeom>
          <a:ln w="12700">
            <a:solidFill>
              <a:schemeClr val="tx1"/>
            </a:solidFill>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B5341CDC-23F1-E040-918D-69CC56D0378D}"/>
              </a:ext>
            </a:extLst>
          </p:cNvPr>
          <p:cNvSpPr txBox="1"/>
          <p:nvPr/>
        </p:nvSpPr>
        <p:spPr>
          <a:xfrm>
            <a:off x="6406826" y="1111522"/>
            <a:ext cx="642805"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Read-Write</a:t>
            </a:r>
          </a:p>
        </p:txBody>
      </p:sp>
      <p:cxnSp>
        <p:nvCxnSpPr>
          <p:cNvPr id="220" name="Straight Arrow Connector 219">
            <a:extLst>
              <a:ext uri="{FF2B5EF4-FFF2-40B4-BE49-F238E27FC236}">
                <a16:creationId xmlns:a16="http://schemas.microsoft.com/office/drawing/2014/main" id="{7069D3ED-FD53-6C47-BE7E-1F2A30C3E149}"/>
              </a:ext>
            </a:extLst>
          </p:cNvPr>
          <p:cNvCxnSpPr>
            <a:cxnSpLocks/>
          </p:cNvCxnSpPr>
          <p:nvPr/>
        </p:nvCxnSpPr>
        <p:spPr>
          <a:xfrm flipV="1">
            <a:off x="5947277" y="4331666"/>
            <a:ext cx="0" cy="368926"/>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2F6590CB-A3E7-7946-BA39-8CCC12D6CA83}"/>
              </a:ext>
            </a:extLst>
          </p:cNvPr>
          <p:cNvCxnSpPr>
            <a:cxnSpLocks/>
          </p:cNvCxnSpPr>
          <p:nvPr/>
        </p:nvCxnSpPr>
        <p:spPr>
          <a:xfrm flipV="1">
            <a:off x="7129172"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356E628B-E372-554D-95F8-D54D2AD47FA4}"/>
              </a:ext>
            </a:extLst>
          </p:cNvPr>
          <p:cNvCxnSpPr>
            <a:cxnSpLocks/>
          </p:cNvCxnSpPr>
          <p:nvPr/>
        </p:nvCxnSpPr>
        <p:spPr>
          <a:xfrm flipV="1">
            <a:off x="8437593" y="4331666"/>
            <a:ext cx="0" cy="38451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229" name="TextBox 228">
            <a:extLst>
              <a:ext uri="{FF2B5EF4-FFF2-40B4-BE49-F238E27FC236}">
                <a16:creationId xmlns:a16="http://schemas.microsoft.com/office/drawing/2014/main" id="{892EE95E-B990-5144-9B50-30371A3BC546}"/>
              </a:ext>
            </a:extLst>
          </p:cNvPr>
          <p:cNvSpPr txBox="1"/>
          <p:nvPr/>
        </p:nvSpPr>
        <p:spPr>
          <a:xfrm>
            <a:off x="9520301" y="2211640"/>
            <a:ext cx="64601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0" name="Rectangle 229">
            <a:extLst>
              <a:ext uri="{FF2B5EF4-FFF2-40B4-BE49-F238E27FC236}">
                <a16:creationId xmlns:a16="http://schemas.microsoft.com/office/drawing/2014/main" id="{99FFA9BD-BCA4-4549-8796-A2AB525A0834}"/>
              </a:ext>
            </a:extLst>
          </p:cNvPr>
          <p:cNvSpPr/>
          <p:nvPr/>
        </p:nvSpPr>
        <p:spPr bwMode="auto">
          <a:xfrm>
            <a:off x="9608704" y="2477565"/>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Landing Zone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(Azure Premium Storage)</a:t>
            </a:r>
          </a:p>
        </p:txBody>
      </p:sp>
      <p:sp>
        <p:nvSpPr>
          <p:cNvPr id="231" name="Rectangle 230">
            <a:extLst>
              <a:ext uri="{FF2B5EF4-FFF2-40B4-BE49-F238E27FC236}">
                <a16:creationId xmlns:a16="http://schemas.microsoft.com/office/drawing/2014/main" id="{EDE452DE-9FAA-BF4E-A098-9CE6F27E7B5C}"/>
              </a:ext>
            </a:extLst>
          </p:cNvPr>
          <p:cNvSpPr/>
          <p:nvPr/>
        </p:nvSpPr>
        <p:spPr bwMode="auto">
          <a:xfrm>
            <a:off x="9617848" y="3328436"/>
            <a:ext cx="1272086" cy="66616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Long term log storage for PITR (Azure Standard Storage)</a:t>
            </a:r>
          </a:p>
        </p:txBody>
      </p:sp>
      <p:sp>
        <p:nvSpPr>
          <p:cNvPr id="232" name="Rectangle 231">
            <a:extLst>
              <a:ext uri="{FF2B5EF4-FFF2-40B4-BE49-F238E27FC236}">
                <a16:creationId xmlns:a16="http://schemas.microsoft.com/office/drawing/2014/main" id="{BF42A768-4003-8442-8D1A-A56133D1CE5B}"/>
              </a:ext>
            </a:extLst>
          </p:cNvPr>
          <p:cNvSpPr/>
          <p:nvPr/>
        </p:nvSpPr>
        <p:spPr bwMode="auto">
          <a:xfrm>
            <a:off x="11065618" y="2851887"/>
            <a:ext cx="661386" cy="568618"/>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3" name="Rectangle 232">
            <a:extLst>
              <a:ext uri="{FF2B5EF4-FFF2-40B4-BE49-F238E27FC236}">
                <a16:creationId xmlns:a16="http://schemas.microsoft.com/office/drawing/2014/main" id="{1709C248-D197-3B4C-9BA2-4EB8A2981345}"/>
              </a:ext>
            </a:extLst>
          </p:cNvPr>
          <p:cNvSpPr/>
          <p:nvPr/>
        </p:nvSpPr>
        <p:spPr bwMode="auto">
          <a:xfrm>
            <a:off x="11089147" y="3191301"/>
            <a:ext cx="614329" cy="208995"/>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5" name="TextBox 234">
            <a:extLst>
              <a:ext uri="{FF2B5EF4-FFF2-40B4-BE49-F238E27FC236}">
                <a16:creationId xmlns:a16="http://schemas.microsoft.com/office/drawing/2014/main" id="{6BD7139C-9747-4244-8767-7DB5BDBD209E}"/>
              </a:ext>
            </a:extLst>
          </p:cNvPr>
          <p:cNvSpPr txBox="1"/>
          <p:nvPr/>
        </p:nvSpPr>
        <p:spPr>
          <a:xfrm>
            <a:off x="11137426" y="2941379"/>
            <a:ext cx="517770"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Service</a:t>
            </a:r>
          </a:p>
        </p:txBody>
      </p:sp>
      <p:sp>
        <p:nvSpPr>
          <p:cNvPr id="236" name="TextBox 235">
            <a:extLst>
              <a:ext uri="{FF2B5EF4-FFF2-40B4-BE49-F238E27FC236}">
                <a16:creationId xmlns:a16="http://schemas.microsoft.com/office/drawing/2014/main" id="{74D5D2E0-965C-DC43-BC6E-DEE6A04168A7}"/>
              </a:ext>
            </a:extLst>
          </p:cNvPr>
          <p:cNvSpPr txBox="1"/>
          <p:nvPr/>
        </p:nvSpPr>
        <p:spPr>
          <a:xfrm>
            <a:off x="11159067" y="3232581"/>
            <a:ext cx="474489"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Cache</a:t>
            </a:r>
          </a:p>
        </p:txBody>
      </p:sp>
      <p:grpSp>
        <p:nvGrpSpPr>
          <p:cNvPr id="237" name="Group 236">
            <a:extLst>
              <a:ext uri="{FF2B5EF4-FFF2-40B4-BE49-F238E27FC236}">
                <a16:creationId xmlns:a16="http://schemas.microsoft.com/office/drawing/2014/main" id="{DFB69C1E-964B-5D40-B7BA-4DD3E4C367CD}"/>
              </a:ext>
            </a:extLst>
          </p:cNvPr>
          <p:cNvGrpSpPr/>
          <p:nvPr/>
        </p:nvGrpSpPr>
        <p:grpSpPr>
          <a:xfrm>
            <a:off x="6866184" y="3373863"/>
            <a:ext cx="1058221" cy="870358"/>
            <a:chOff x="7227022" y="2929253"/>
            <a:chExt cx="1058221" cy="870358"/>
          </a:xfrm>
        </p:grpSpPr>
        <p:sp>
          <p:nvSpPr>
            <p:cNvPr id="238" name="Rectangle 237">
              <a:extLst>
                <a:ext uri="{FF2B5EF4-FFF2-40B4-BE49-F238E27FC236}">
                  <a16:creationId xmlns:a16="http://schemas.microsoft.com/office/drawing/2014/main" id="{E7607401-7F9E-8442-BD1A-BFD1A3A0F8FE}"/>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9" name="Group 238">
              <a:extLst>
                <a:ext uri="{FF2B5EF4-FFF2-40B4-BE49-F238E27FC236}">
                  <a16:creationId xmlns:a16="http://schemas.microsoft.com/office/drawing/2014/main" id="{6AD326F8-1163-3447-A3C3-D3D2B53D6EBD}"/>
                </a:ext>
              </a:extLst>
            </p:cNvPr>
            <p:cNvGrpSpPr/>
            <p:nvPr/>
          </p:nvGrpSpPr>
          <p:grpSpPr>
            <a:xfrm>
              <a:off x="7254722" y="2969098"/>
              <a:ext cx="1030521" cy="830513"/>
              <a:chOff x="7152780" y="3032388"/>
              <a:chExt cx="1030521" cy="830513"/>
            </a:xfrm>
          </p:grpSpPr>
          <p:sp>
            <p:nvSpPr>
              <p:cNvPr id="240" name="Rectangle 239">
                <a:extLst>
                  <a:ext uri="{FF2B5EF4-FFF2-40B4-BE49-F238E27FC236}">
                    <a16:creationId xmlns:a16="http://schemas.microsoft.com/office/drawing/2014/main" id="{9E65842F-2EE6-0843-8980-E0B3ABF99D4B}"/>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1" name="Rectangle 240">
                <a:extLst>
                  <a:ext uri="{FF2B5EF4-FFF2-40B4-BE49-F238E27FC236}">
                    <a16:creationId xmlns:a16="http://schemas.microsoft.com/office/drawing/2014/main" id="{42937F66-5C35-0242-A14F-F8EC40B407D4}"/>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2" name="TextBox 241">
                <a:extLst>
                  <a:ext uri="{FF2B5EF4-FFF2-40B4-BE49-F238E27FC236}">
                    <a16:creationId xmlns:a16="http://schemas.microsoft.com/office/drawing/2014/main" id="{F75B9F67-0936-E744-8867-179CDD194893}"/>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43" name="TextBox 242">
                <a:extLst>
                  <a:ext uri="{FF2B5EF4-FFF2-40B4-BE49-F238E27FC236}">
                    <a16:creationId xmlns:a16="http://schemas.microsoft.com/office/drawing/2014/main" id="{0365A179-A70D-1148-919D-D0942C8AE601}"/>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44" name="Graphic 243">
                <a:extLst>
                  <a:ext uri="{FF2B5EF4-FFF2-40B4-BE49-F238E27FC236}">
                    <a16:creationId xmlns:a16="http://schemas.microsoft.com/office/drawing/2014/main" id="{833229B2-F63A-CA4E-B8AD-70667592CFD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45" name="Group 244">
                <a:extLst>
                  <a:ext uri="{FF2B5EF4-FFF2-40B4-BE49-F238E27FC236}">
                    <a16:creationId xmlns:a16="http://schemas.microsoft.com/office/drawing/2014/main" id="{3A277D4A-BF32-F644-8360-EDD3179A839D}"/>
                  </a:ext>
                </a:extLst>
              </p:cNvPr>
              <p:cNvGrpSpPr/>
              <p:nvPr/>
            </p:nvGrpSpPr>
            <p:grpSpPr>
              <a:xfrm>
                <a:off x="7210831" y="3113915"/>
                <a:ext cx="277992" cy="334348"/>
                <a:chOff x="7523545" y="5146324"/>
                <a:chExt cx="378225" cy="454901"/>
              </a:xfrm>
            </p:grpSpPr>
            <p:sp>
              <p:nvSpPr>
                <p:cNvPr id="246" name="Freeform: Shape 149">
                  <a:extLst>
                    <a:ext uri="{FF2B5EF4-FFF2-40B4-BE49-F238E27FC236}">
                      <a16:creationId xmlns:a16="http://schemas.microsoft.com/office/drawing/2014/main" id="{75BA5BDA-4959-2245-AF6E-A461FA80438F}"/>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47" name="Group 246">
                  <a:extLst>
                    <a:ext uri="{FF2B5EF4-FFF2-40B4-BE49-F238E27FC236}">
                      <a16:creationId xmlns:a16="http://schemas.microsoft.com/office/drawing/2014/main" id="{16FF6009-FA15-E94B-A5BB-A9479F99D712}"/>
                    </a:ext>
                  </a:extLst>
                </p:cNvPr>
                <p:cNvGrpSpPr/>
                <p:nvPr/>
              </p:nvGrpSpPr>
              <p:grpSpPr>
                <a:xfrm>
                  <a:off x="7658712" y="5303689"/>
                  <a:ext cx="243058" cy="297536"/>
                  <a:chOff x="965200" y="3436897"/>
                  <a:chExt cx="528881" cy="647424"/>
                </a:xfrm>
              </p:grpSpPr>
              <p:grpSp>
                <p:nvGrpSpPr>
                  <p:cNvPr id="248" name="Group 247">
                    <a:extLst>
                      <a:ext uri="{FF2B5EF4-FFF2-40B4-BE49-F238E27FC236}">
                        <a16:creationId xmlns:a16="http://schemas.microsoft.com/office/drawing/2014/main" id="{A401B5DF-FD47-3945-BC1E-696184634A7C}"/>
                      </a:ext>
                    </a:extLst>
                  </p:cNvPr>
                  <p:cNvGrpSpPr/>
                  <p:nvPr/>
                </p:nvGrpSpPr>
                <p:grpSpPr>
                  <a:xfrm flipH="1">
                    <a:off x="965200" y="3436897"/>
                    <a:ext cx="528881" cy="647424"/>
                    <a:chOff x="3003960" y="3685414"/>
                    <a:chExt cx="403310" cy="493707"/>
                  </a:xfrm>
                </p:grpSpPr>
                <p:sp>
                  <p:nvSpPr>
                    <p:cNvPr id="253" name="Snip Single Corner Rectangle 26">
                      <a:extLst>
                        <a:ext uri="{FF2B5EF4-FFF2-40B4-BE49-F238E27FC236}">
                          <a16:creationId xmlns:a16="http://schemas.microsoft.com/office/drawing/2014/main" id="{1FEE4C06-0244-494A-B6B4-E2983D2E6CD8}"/>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Triangle 27">
                      <a:extLst>
                        <a:ext uri="{FF2B5EF4-FFF2-40B4-BE49-F238E27FC236}">
                          <a16:creationId xmlns:a16="http://schemas.microsoft.com/office/drawing/2014/main" id="{B2E4C648-D122-2442-A026-9BDCF2EDEA1B}"/>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49" name="Straight Connector 248">
                    <a:extLst>
                      <a:ext uri="{FF2B5EF4-FFF2-40B4-BE49-F238E27FC236}">
                        <a16:creationId xmlns:a16="http://schemas.microsoft.com/office/drawing/2014/main" id="{D571797E-44B5-5641-96ED-F0826E95C4E8}"/>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10EAA0A6-9689-DA47-9E2F-ED7E28393A7C}"/>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FFBB0F0-9919-5F4A-8A50-0C05C4859581}"/>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A0503C92-5777-0B41-AEF1-23EBF2B16B82}"/>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55" name="Group 254">
            <a:extLst>
              <a:ext uri="{FF2B5EF4-FFF2-40B4-BE49-F238E27FC236}">
                <a16:creationId xmlns:a16="http://schemas.microsoft.com/office/drawing/2014/main" id="{82CCB2DB-1BF3-384F-B1EE-4AE4A398AA50}"/>
              </a:ext>
            </a:extLst>
          </p:cNvPr>
          <p:cNvGrpSpPr/>
          <p:nvPr/>
        </p:nvGrpSpPr>
        <p:grpSpPr>
          <a:xfrm>
            <a:off x="8212663" y="3373863"/>
            <a:ext cx="1058221" cy="870358"/>
            <a:chOff x="7227022" y="2929253"/>
            <a:chExt cx="1058221" cy="870358"/>
          </a:xfrm>
        </p:grpSpPr>
        <p:sp>
          <p:nvSpPr>
            <p:cNvPr id="256" name="Rectangle 255">
              <a:extLst>
                <a:ext uri="{FF2B5EF4-FFF2-40B4-BE49-F238E27FC236}">
                  <a16:creationId xmlns:a16="http://schemas.microsoft.com/office/drawing/2014/main" id="{DFE1B4B9-923E-CC4E-A70A-1976409BF9C3}"/>
                </a:ext>
              </a:extLst>
            </p:cNvPr>
            <p:cNvSpPr/>
            <p:nvPr/>
          </p:nvSpPr>
          <p:spPr bwMode="auto">
            <a:xfrm>
              <a:off x="7227022" y="2929253"/>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57" name="Group 256">
              <a:extLst>
                <a:ext uri="{FF2B5EF4-FFF2-40B4-BE49-F238E27FC236}">
                  <a16:creationId xmlns:a16="http://schemas.microsoft.com/office/drawing/2014/main" id="{BE5BA0C1-CC27-6C4B-9AF8-3E697AF4EC5C}"/>
                </a:ext>
              </a:extLst>
            </p:cNvPr>
            <p:cNvGrpSpPr/>
            <p:nvPr/>
          </p:nvGrpSpPr>
          <p:grpSpPr>
            <a:xfrm>
              <a:off x="7254722" y="2969098"/>
              <a:ext cx="1030521" cy="830513"/>
              <a:chOff x="7152780" y="3032388"/>
              <a:chExt cx="1030521" cy="830513"/>
            </a:xfrm>
          </p:grpSpPr>
          <p:sp>
            <p:nvSpPr>
              <p:cNvPr id="258" name="Rectangle 257">
                <a:extLst>
                  <a:ext uri="{FF2B5EF4-FFF2-40B4-BE49-F238E27FC236}">
                    <a16:creationId xmlns:a16="http://schemas.microsoft.com/office/drawing/2014/main" id="{8E37108F-A5CD-EA44-8483-E4397C36A842}"/>
                  </a:ext>
                </a:extLst>
              </p:cNvPr>
              <p:cNvSpPr/>
              <p:nvPr/>
            </p:nvSpPr>
            <p:spPr bwMode="auto">
              <a:xfrm>
                <a:off x="7152780" y="3032388"/>
                <a:ext cx="1030521" cy="830513"/>
              </a:xfrm>
              <a:prstGeom prst="rect">
                <a:avLst/>
              </a:prstGeom>
              <a:solidFill>
                <a:schemeClr val="bg1"/>
              </a:solid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Rectangle 258">
                <a:extLst>
                  <a:ext uri="{FF2B5EF4-FFF2-40B4-BE49-F238E27FC236}">
                    <a16:creationId xmlns:a16="http://schemas.microsoft.com/office/drawing/2014/main" id="{DEF9B57C-22F6-5E45-9032-45DED9F73A4D}"/>
                  </a:ext>
                </a:extLst>
              </p:cNvPr>
              <p:cNvSpPr/>
              <p:nvPr/>
            </p:nvSpPr>
            <p:spPr bwMode="auto">
              <a:xfrm>
                <a:off x="7184471" y="3516465"/>
                <a:ext cx="965063" cy="316218"/>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TextBox 259">
                <a:extLst>
                  <a:ext uri="{FF2B5EF4-FFF2-40B4-BE49-F238E27FC236}">
                    <a16:creationId xmlns:a16="http://schemas.microsoft.com/office/drawing/2014/main" id="{A0735C9D-1C73-FC4A-90EC-908A1988EAA2}"/>
                  </a:ext>
                </a:extLst>
              </p:cNvPr>
              <p:cNvSpPr txBox="1"/>
              <p:nvPr/>
            </p:nvSpPr>
            <p:spPr>
              <a:xfrm>
                <a:off x="7535502" y="3141650"/>
                <a:ext cx="317395"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Page </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Server</a:t>
                </a:r>
              </a:p>
            </p:txBody>
          </p:sp>
          <p:sp>
            <p:nvSpPr>
              <p:cNvPr id="261" name="TextBox 260">
                <a:extLst>
                  <a:ext uri="{FF2B5EF4-FFF2-40B4-BE49-F238E27FC236}">
                    <a16:creationId xmlns:a16="http://schemas.microsoft.com/office/drawing/2014/main" id="{BA098A3B-FE1B-CE4E-B477-AAB831016C06}"/>
                  </a:ext>
                </a:extLst>
              </p:cNvPr>
              <p:cNvSpPr txBox="1"/>
              <p:nvPr/>
            </p:nvSpPr>
            <p:spPr>
              <a:xfrm>
                <a:off x="7538368" y="3552125"/>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62" name="Graphic 261">
                <a:extLst>
                  <a:ext uri="{FF2B5EF4-FFF2-40B4-BE49-F238E27FC236}">
                    <a16:creationId xmlns:a16="http://schemas.microsoft.com/office/drawing/2014/main" id="{D91826C8-E1A9-8241-9617-466815A735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3561290"/>
                <a:ext cx="277513" cy="277513"/>
              </a:xfrm>
              <a:prstGeom prst="rect">
                <a:avLst/>
              </a:prstGeom>
            </p:spPr>
          </p:pic>
          <p:grpSp>
            <p:nvGrpSpPr>
              <p:cNvPr id="263" name="Group 262">
                <a:extLst>
                  <a:ext uri="{FF2B5EF4-FFF2-40B4-BE49-F238E27FC236}">
                    <a16:creationId xmlns:a16="http://schemas.microsoft.com/office/drawing/2014/main" id="{FCA78532-378A-0443-B88C-4313D3FBECCC}"/>
                  </a:ext>
                </a:extLst>
              </p:cNvPr>
              <p:cNvGrpSpPr/>
              <p:nvPr/>
            </p:nvGrpSpPr>
            <p:grpSpPr>
              <a:xfrm>
                <a:off x="7210831" y="3113915"/>
                <a:ext cx="277992" cy="334348"/>
                <a:chOff x="7523545" y="5146324"/>
                <a:chExt cx="378225" cy="454901"/>
              </a:xfrm>
            </p:grpSpPr>
            <p:sp>
              <p:nvSpPr>
                <p:cNvPr id="264" name="Freeform: Shape 149">
                  <a:extLst>
                    <a:ext uri="{FF2B5EF4-FFF2-40B4-BE49-F238E27FC236}">
                      <a16:creationId xmlns:a16="http://schemas.microsoft.com/office/drawing/2014/main" id="{ABEFF3DF-C1A3-B64C-84B6-7BFA6199DED3}"/>
                    </a:ext>
                  </a:extLst>
                </p:cNvPr>
                <p:cNvSpPr/>
                <p:nvPr/>
              </p:nvSpPr>
              <p:spPr bwMode="auto">
                <a:xfrm>
                  <a:off x="7523545" y="5146324"/>
                  <a:ext cx="207904" cy="406792"/>
                </a:xfrm>
                <a:custGeom>
                  <a:avLst/>
                  <a:gdLst>
                    <a:gd name="connsiteX0" fmla="*/ 275772 w 1422400"/>
                    <a:gd name="connsiteY0" fmla="*/ 2334337 h 2783114"/>
                    <a:gd name="connsiteX1" fmla="*/ 275772 w 1422400"/>
                    <a:gd name="connsiteY1" fmla="*/ 2457709 h 2783114"/>
                    <a:gd name="connsiteX2" fmla="*/ 1146629 w 1422400"/>
                    <a:gd name="connsiteY2" fmla="*/ 2457709 h 2783114"/>
                    <a:gd name="connsiteX3" fmla="*/ 1146629 w 1422400"/>
                    <a:gd name="connsiteY3" fmla="*/ 2334337 h 2783114"/>
                    <a:gd name="connsiteX4" fmla="*/ 275772 w 1422400"/>
                    <a:gd name="connsiteY4" fmla="*/ 1975109 h 2783114"/>
                    <a:gd name="connsiteX5" fmla="*/ 275772 w 1422400"/>
                    <a:gd name="connsiteY5" fmla="*/ 2098481 h 2783114"/>
                    <a:gd name="connsiteX6" fmla="*/ 1146629 w 1422400"/>
                    <a:gd name="connsiteY6" fmla="*/ 2098481 h 2783114"/>
                    <a:gd name="connsiteX7" fmla="*/ 1146629 w 1422400"/>
                    <a:gd name="connsiteY7" fmla="*/ 1975109 h 2783114"/>
                    <a:gd name="connsiteX8" fmla="*/ 275772 w 1422400"/>
                    <a:gd name="connsiteY8" fmla="*/ 366485 h 2783114"/>
                    <a:gd name="connsiteX9" fmla="*/ 275772 w 1422400"/>
                    <a:gd name="connsiteY9" fmla="*/ 489857 h 2783114"/>
                    <a:gd name="connsiteX10" fmla="*/ 1146629 w 1422400"/>
                    <a:gd name="connsiteY10" fmla="*/ 489857 h 2783114"/>
                    <a:gd name="connsiteX11" fmla="*/ 1146629 w 1422400"/>
                    <a:gd name="connsiteY11" fmla="*/ 366485 h 2783114"/>
                    <a:gd name="connsiteX12" fmla="*/ 157246 w 1422400"/>
                    <a:gd name="connsiteY12" fmla="*/ 0 h 2783114"/>
                    <a:gd name="connsiteX13" fmla="*/ 1265154 w 1422400"/>
                    <a:gd name="connsiteY13" fmla="*/ 0 h 2783114"/>
                    <a:gd name="connsiteX14" fmla="*/ 1422400 w 1422400"/>
                    <a:gd name="connsiteY14" fmla="*/ 157246 h 2783114"/>
                    <a:gd name="connsiteX15" fmla="*/ 1422400 w 1422400"/>
                    <a:gd name="connsiteY15" fmla="*/ 2783114 h 2783114"/>
                    <a:gd name="connsiteX16" fmla="*/ 0 w 1422400"/>
                    <a:gd name="connsiteY16" fmla="*/ 2783114 h 2783114"/>
                    <a:gd name="connsiteX17" fmla="*/ 0 w 1422400"/>
                    <a:gd name="connsiteY17" fmla="*/ 157246 h 2783114"/>
                    <a:gd name="connsiteX18" fmla="*/ 157246 w 1422400"/>
                    <a:gd name="connsiteY18" fmla="*/ 0 h 2783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22400" h="2783114">
                      <a:moveTo>
                        <a:pt x="275772" y="2334337"/>
                      </a:moveTo>
                      <a:lnTo>
                        <a:pt x="275772" y="2457709"/>
                      </a:lnTo>
                      <a:lnTo>
                        <a:pt x="1146629" y="2457709"/>
                      </a:lnTo>
                      <a:lnTo>
                        <a:pt x="1146629" y="2334337"/>
                      </a:lnTo>
                      <a:close/>
                      <a:moveTo>
                        <a:pt x="275772" y="1975109"/>
                      </a:moveTo>
                      <a:lnTo>
                        <a:pt x="275772" y="2098481"/>
                      </a:lnTo>
                      <a:lnTo>
                        <a:pt x="1146629" y="2098481"/>
                      </a:lnTo>
                      <a:lnTo>
                        <a:pt x="1146629" y="1975109"/>
                      </a:lnTo>
                      <a:close/>
                      <a:moveTo>
                        <a:pt x="275772" y="366485"/>
                      </a:moveTo>
                      <a:lnTo>
                        <a:pt x="275772" y="489857"/>
                      </a:lnTo>
                      <a:lnTo>
                        <a:pt x="1146629" y="489857"/>
                      </a:lnTo>
                      <a:lnTo>
                        <a:pt x="1146629" y="366485"/>
                      </a:lnTo>
                      <a:close/>
                      <a:moveTo>
                        <a:pt x="157246" y="0"/>
                      </a:moveTo>
                      <a:lnTo>
                        <a:pt x="1265154" y="0"/>
                      </a:lnTo>
                      <a:cubicBezTo>
                        <a:pt x="1351999" y="0"/>
                        <a:pt x="1422400" y="70401"/>
                        <a:pt x="1422400" y="157246"/>
                      </a:cubicBezTo>
                      <a:lnTo>
                        <a:pt x="1422400" y="2783114"/>
                      </a:lnTo>
                      <a:lnTo>
                        <a:pt x="0" y="2783114"/>
                      </a:lnTo>
                      <a:lnTo>
                        <a:pt x="0" y="157246"/>
                      </a:lnTo>
                      <a:cubicBezTo>
                        <a:pt x="0" y="70401"/>
                        <a:pt x="70401" y="0"/>
                        <a:pt x="15724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188FB49F-092D-444A-A57B-51EC616E398F}"/>
                    </a:ext>
                  </a:extLst>
                </p:cNvPr>
                <p:cNvGrpSpPr/>
                <p:nvPr/>
              </p:nvGrpSpPr>
              <p:grpSpPr>
                <a:xfrm>
                  <a:off x="7658712" y="5303689"/>
                  <a:ext cx="243058" cy="297536"/>
                  <a:chOff x="965200" y="3436897"/>
                  <a:chExt cx="528881" cy="647424"/>
                </a:xfrm>
              </p:grpSpPr>
              <p:grpSp>
                <p:nvGrpSpPr>
                  <p:cNvPr id="266" name="Group 265">
                    <a:extLst>
                      <a:ext uri="{FF2B5EF4-FFF2-40B4-BE49-F238E27FC236}">
                        <a16:creationId xmlns:a16="http://schemas.microsoft.com/office/drawing/2014/main" id="{99BE62B0-C82C-374E-9021-83D52B93838D}"/>
                      </a:ext>
                    </a:extLst>
                  </p:cNvPr>
                  <p:cNvGrpSpPr/>
                  <p:nvPr/>
                </p:nvGrpSpPr>
                <p:grpSpPr>
                  <a:xfrm flipH="1">
                    <a:off x="965200" y="3436897"/>
                    <a:ext cx="528881" cy="647424"/>
                    <a:chOff x="3003960" y="3685414"/>
                    <a:chExt cx="403310" cy="493707"/>
                  </a:xfrm>
                </p:grpSpPr>
                <p:sp>
                  <p:nvSpPr>
                    <p:cNvPr id="271" name="Snip Single Corner Rectangle 26">
                      <a:extLst>
                        <a:ext uri="{FF2B5EF4-FFF2-40B4-BE49-F238E27FC236}">
                          <a16:creationId xmlns:a16="http://schemas.microsoft.com/office/drawing/2014/main" id="{CCCFEE7E-15FA-514F-9351-6D6F8BBA4B52}"/>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bg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Triangle 27">
                      <a:extLst>
                        <a:ext uri="{FF2B5EF4-FFF2-40B4-BE49-F238E27FC236}">
                          <a16:creationId xmlns:a16="http://schemas.microsoft.com/office/drawing/2014/main" id="{821D46C0-53B9-7447-BA5A-DDC1F58DB806}"/>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67" name="Straight Connector 266">
                    <a:extLst>
                      <a:ext uri="{FF2B5EF4-FFF2-40B4-BE49-F238E27FC236}">
                        <a16:creationId xmlns:a16="http://schemas.microsoft.com/office/drawing/2014/main" id="{AC7BE9BE-4A9B-994C-9140-E632B4ACA8F1}"/>
                      </a:ext>
                    </a:extLst>
                  </p:cNvPr>
                  <p:cNvCxnSpPr/>
                  <p:nvPr/>
                </p:nvCxnSpPr>
                <p:spPr>
                  <a:xfrm>
                    <a:off x="1047750" y="3578225"/>
                    <a:ext cx="2159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A735CECB-F262-834E-BB9E-015BFD2661C3}"/>
                      </a:ext>
                    </a:extLst>
                  </p:cNvPr>
                  <p:cNvCxnSpPr/>
                  <p:nvPr/>
                </p:nvCxnSpPr>
                <p:spPr>
                  <a:xfrm>
                    <a:off x="1047750" y="3697817"/>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C63F2359-97B0-6041-8FFE-5E5A1E5B44CD}"/>
                      </a:ext>
                    </a:extLst>
                  </p:cNvPr>
                  <p:cNvCxnSpPr/>
                  <p:nvPr/>
                </p:nvCxnSpPr>
                <p:spPr>
                  <a:xfrm>
                    <a:off x="1047750" y="3817409"/>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B8BDF05E-89D0-174E-A349-9E7E0CEB6211}"/>
                      </a:ext>
                    </a:extLst>
                  </p:cNvPr>
                  <p:cNvCxnSpPr/>
                  <p:nvPr/>
                </p:nvCxnSpPr>
                <p:spPr>
                  <a:xfrm>
                    <a:off x="1047750" y="3937000"/>
                    <a:ext cx="368300" cy="0"/>
                  </a:xfrm>
                  <a:prstGeom prst="line">
                    <a:avLst/>
                  </a:prstGeom>
                  <a:ln w="12700" cap="rnd">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grpSp>
      <p:grpSp>
        <p:nvGrpSpPr>
          <p:cNvPr id="273" name="Group 272">
            <a:extLst>
              <a:ext uri="{FF2B5EF4-FFF2-40B4-BE49-F238E27FC236}">
                <a16:creationId xmlns:a16="http://schemas.microsoft.com/office/drawing/2014/main" id="{A7EDD3E2-3768-B44F-95DA-F41C61A93B68}"/>
              </a:ext>
            </a:extLst>
          </p:cNvPr>
          <p:cNvGrpSpPr/>
          <p:nvPr/>
        </p:nvGrpSpPr>
        <p:grpSpPr>
          <a:xfrm>
            <a:off x="7082224" y="1810067"/>
            <a:ext cx="1030521" cy="982434"/>
            <a:chOff x="7152780" y="1283161"/>
            <a:chExt cx="1030521" cy="982434"/>
          </a:xfrm>
        </p:grpSpPr>
        <p:sp>
          <p:nvSpPr>
            <p:cNvPr id="274" name="Rectangle 273">
              <a:extLst>
                <a:ext uri="{FF2B5EF4-FFF2-40B4-BE49-F238E27FC236}">
                  <a16:creationId xmlns:a16="http://schemas.microsoft.com/office/drawing/2014/main" id="{49A3E354-94B5-4B41-88EE-748341E86CCF}"/>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a:extLst>
                <a:ext uri="{FF2B5EF4-FFF2-40B4-BE49-F238E27FC236}">
                  <a16:creationId xmlns:a16="http://schemas.microsoft.com/office/drawing/2014/main" id="{7CB4A771-F317-C34C-9139-6B4F25740DFF}"/>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76" name="Graphic 275">
              <a:extLst>
                <a:ext uri="{FF2B5EF4-FFF2-40B4-BE49-F238E27FC236}">
                  <a16:creationId xmlns:a16="http://schemas.microsoft.com/office/drawing/2014/main" id="{ED94E285-2C41-5A41-836A-EF83CBD750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77" name="TextBox 276">
              <a:extLst>
                <a:ext uri="{FF2B5EF4-FFF2-40B4-BE49-F238E27FC236}">
                  <a16:creationId xmlns:a16="http://schemas.microsoft.com/office/drawing/2014/main" id="{A70A5E38-92DF-F045-833E-7F918143977A}"/>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78" name="TextBox 277">
              <a:extLst>
                <a:ext uri="{FF2B5EF4-FFF2-40B4-BE49-F238E27FC236}">
                  <a16:creationId xmlns:a16="http://schemas.microsoft.com/office/drawing/2014/main" id="{472DFD01-0A10-9048-9535-977A819FE1C7}"/>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79" name="TextBox 278">
              <a:extLst>
                <a:ext uri="{FF2B5EF4-FFF2-40B4-BE49-F238E27FC236}">
                  <a16:creationId xmlns:a16="http://schemas.microsoft.com/office/drawing/2014/main" id="{8B37ED45-1841-F048-93A3-8ECC6FD6F203}"/>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0" name="Graphic 279">
              <a:extLst>
                <a:ext uri="{FF2B5EF4-FFF2-40B4-BE49-F238E27FC236}">
                  <a16:creationId xmlns:a16="http://schemas.microsoft.com/office/drawing/2014/main" id="{424A4AAF-1EB8-7E48-A99C-189A134593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grpSp>
        <p:nvGrpSpPr>
          <p:cNvPr id="281" name="Group 280">
            <a:extLst>
              <a:ext uri="{FF2B5EF4-FFF2-40B4-BE49-F238E27FC236}">
                <a16:creationId xmlns:a16="http://schemas.microsoft.com/office/drawing/2014/main" id="{2EBAB680-DE3A-7046-B4EF-D49129BAA7DA}"/>
              </a:ext>
            </a:extLst>
          </p:cNvPr>
          <p:cNvGrpSpPr/>
          <p:nvPr/>
        </p:nvGrpSpPr>
        <p:grpSpPr>
          <a:xfrm>
            <a:off x="8197591" y="1810067"/>
            <a:ext cx="1030521" cy="982434"/>
            <a:chOff x="7152780" y="1283161"/>
            <a:chExt cx="1030521" cy="982434"/>
          </a:xfrm>
        </p:grpSpPr>
        <p:sp>
          <p:nvSpPr>
            <p:cNvPr id="282" name="Rectangle 281">
              <a:extLst>
                <a:ext uri="{FF2B5EF4-FFF2-40B4-BE49-F238E27FC236}">
                  <a16:creationId xmlns:a16="http://schemas.microsoft.com/office/drawing/2014/main" id="{3F187574-1362-784A-9A55-6B7250932D85}"/>
                </a:ext>
              </a:extLst>
            </p:cNvPr>
            <p:cNvSpPr/>
            <p:nvPr/>
          </p:nvSpPr>
          <p:spPr bwMode="auto">
            <a:xfrm>
              <a:off x="7152780" y="1283161"/>
              <a:ext cx="1030521" cy="982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a:extLst>
                <a:ext uri="{FF2B5EF4-FFF2-40B4-BE49-F238E27FC236}">
                  <a16:creationId xmlns:a16="http://schemas.microsoft.com/office/drawing/2014/main" id="{CDA0F38A-69B1-DF4E-B99E-68D181DA2B39}"/>
                </a:ext>
              </a:extLst>
            </p:cNvPr>
            <p:cNvSpPr/>
            <p:nvPr/>
          </p:nvSpPr>
          <p:spPr bwMode="auto">
            <a:xfrm>
              <a:off x="7185503" y="1924775"/>
              <a:ext cx="962073" cy="305830"/>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5483F3C7-05C9-1B42-9355-11863A63FF0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9222" y="1342295"/>
              <a:ext cx="259600" cy="258151"/>
            </a:xfrm>
            <a:prstGeom prst="rect">
              <a:avLst/>
            </a:prstGeom>
          </p:spPr>
        </p:pic>
        <p:sp>
          <p:nvSpPr>
            <p:cNvPr id="285" name="TextBox 284">
              <a:extLst>
                <a:ext uri="{FF2B5EF4-FFF2-40B4-BE49-F238E27FC236}">
                  <a16:creationId xmlns:a16="http://schemas.microsoft.com/office/drawing/2014/main" id="{ABB6EDE5-DE48-6D42-AF79-D5D3214DD6C0}"/>
                </a:ext>
              </a:extLst>
            </p:cNvPr>
            <p:cNvSpPr txBox="1"/>
            <p:nvPr/>
          </p:nvSpPr>
          <p:spPr>
            <a:xfrm>
              <a:off x="7538368" y="1341033"/>
              <a:ext cx="530594"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Secondary</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Compute</a:t>
              </a:r>
            </a:p>
          </p:txBody>
        </p:sp>
        <p:sp>
          <p:nvSpPr>
            <p:cNvPr id="286" name="TextBox 285">
              <a:extLst>
                <a:ext uri="{FF2B5EF4-FFF2-40B4-BE49-F238E27FC236}">
                  <a16:creationId xmlns:a16="http://schemas.microsoft.com/office/drawing/2014/main" id="{7CE516B4-38AF-094E-9C2F-905CF257A269}"/>
                </a:ext>
              </a:extLst>
            </p:cNvPr>
            <p:cNvSpPr txBox="1"/>
            <p:nvPr/>
          </p:nvSpPr>
          <p:spPr>
            <a:xfrm>
              <a:off x="7371093" y="1711676"/>
              <a:ext cx="612347" cy="1384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SqlServr.exe</a:t>
              </a:r>
            </a:p>
          </p:txBody>
        </p:sp>
        <p:sp>
          <p:nvSpPr>
            <p:cNvPr id="287" name="TextBox 286">
              <a:extLst>
                <a:ext uri="{FF2B5EF4-FFF2-40B4-BE49-F238E27FC236}">
                  <a16:creationId xmlns:a16="http://schemas.microsoft.com/office/drawing/2014/main" id="{CDC36DBF-F861-EB44-A955-4910C6641745}"/>
                </a:ext>
              </a:extLst>
            </p:cNvPr>
            <p:cNvSpPr txBox="1"/>
            <p:nvPr/>
          </p:nvSpPr>
          <p:spPr>
            <a:xfrm>
              <a:off x="7538368" y="1949794"/>
              <a:ext cx="580287"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RBPEX</a:t>
              </a:r>
              <a:br>
                <a:rPr kumimoji="0" lang="en-US" sz="900" b="0" i="0" u="none" strike="noStrike" kern="1200" cap="none" spc="0" normalizeH="0" baseline="0" noProof="0" dirty="0">
                  <a:ln>
                    <a:noFill/>
                  </a:ln>
                  <a:solidFill>
                    <a:prstClr val="black"/>
                  </a:solidFill>
                  <a:effectLst/>
                  <a:uLnTx/>
                  <a:uFillTx/>
                  <a:latin typeface="Segoe UI"/>
                  <a:ea typeface="+mn-ea"/>
                  <a:cs typeface="+mn-cs"/>
                </a:rPr>
              </a:br>
              <a:r>
                <a:rPr kumimoji="0" lang="en-US" sz="900" b="0" i="0" u="none" strike="noStrike" kern="1200" cap="none" spc="0" normalizeH="0" baseline="0" noProof="0" dirty="0">
                  <a:ln>
                    <a:noFill/>
                  </a:ln>
                  <a:solidFill>
                    <a:prstClr val="black"/>
                  </a:solidFill>
                  <a:effectLst/>
                  <a:uLnTx/>
                  <a:uFillTx/>
                  <a:latin typeface="Segoe UI"/>
                  <a:ea typeface="+mn-ea"/>
                  <a:cs typeface="+mn-cs"/>
                </a:rPr>
                <a:t>Data Cache</a:t>
              </a:r>
            </a:p>
          </p:txBody>
        </p:sp>
        <p:pic>
          <p:nvPicPr>
            <p:cNvPr id="288" name="Graphic 287">
              <a:extLst>
                <a:ext uri="{FF2B5EF4-FFF2-40B4-BE49-F238E27FC236}">
                  <a16:creationId xmlns:a16="http://schemas.microsoft.com/office/drawing/2014/main" id="{43E53929-A41E-044E-9479-480A0B0BC2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222884" y="1958959"/>
              <a:ext cx="277513" cy="277513"/>
            </a:xfrm>
            <a:prstGeom prst="rect">
              <a:avLst/>
            </a:prstGeom>
          </p:spPr>
        </p:pic>
      </p:grpSp>
      <p:cxnSp>
        <p:nvCxnSpPr>
          <p:cNvPr id="290" name="Elbow Connector 289">
            <a:extLst>
              <a:ext uri="{FF2B5EF4-FFF2-40B4-BE49-F238E27FC236}">
                <a16:creationId xmlns:a16="http://schemas.microsoft.com/office/drawing/2014/main" id="{B86C20D1-2A0F-C442-A1C3-1D663DF70529}"/>
              </a:ext>
            </a:extLst>
          </p:cNvPr>
          <p:cNvCxnSpPr>
            <a:cxnSpLocks/>
            <a:endCxn id="232" idx="0"/>
          </p:cNvCxnSpPr>
          <p:nvPr/>
        </p:nvCxnSpPr>
        <p:spPr>
          <a:xfrm>
            <a:off x="9277620" y="2002717"/>
            <a:ext cx="2118691" cy="849170"/>
          </a:xfrm>
          <a:prstGeom prst="bentConnector2">
            <a:avLst/>
          </a:prstGeom>
          <a:ln w="12700">
            <a:solidFill>
              <a:schemeClr val="accent1"/>
            </a:solidFill>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FA16C341-1255-1749-9C5B-854D1ECC2C12}"/>
              </a:ext>
            </a:extLst>
          </p:cNvPr>
          <p:cNvCxnSpPr/>
          <p:nvPr/>
        </p:nvCxnSpPr>
        <p:spPr>
          <a:xfrm>
            <a:off x="10880790" y="2991719"/>
            <a:ext cx="18482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E3010B34-2359-7649-9540-C85B09A15F19}"/>
              </a:ext>
            </a:extLst>
          </p:cNvPr>
          <p:cNvCxnSpPr/>
          <p:nvPr/>
        </p:nvCxnSpPr>
        <p:spPr>
          <a:xfrm>
            <a:off x="10249286" y="3098009"/>
            <a:ext cx="0" cy="236193"/>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6" name="Elbow Connector 295">
            <a:extLst>
              <a:ext uri="{FF2B5EF4-FFF2-40B4-BE49-F238E27FC236}">
                <a16:creationId xmlns:a16="http://schemas.microsoft.com/office/drawing/2014/main" id="{9B028F61-B811-2D44-B8A3-A456D3DCF6BD}"/>
              </a:ext>
            </a:extLst>
          </p:cNvPr>
          <p:cNvCxnSpPr>
            <a:cxnSpLocks/>
            <a:stCxn id="232" idx="2"/>
          </p:cNvCxnSpPr>
          <p:nvPr/>
        </p:nvCxnSpPr>
        <p:spPr>
          <a:xfrm rot="5400000">
            <a:off x="9946568" y="2744830"/>
            <a:ext cx="774069" cy="2125419"/>
          </a:xfrm>
          <a:prstGeom prst="bentConnector2">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1" name="Elbow Connector 300">
            <a:extLst>
              <a:ext uri="{FF2B5EF4-FFF2-40B4-BE49-F238E27FC236}">
                <a16:creationId xmlns:a16="http://schemas.microsoft.com/office/drawing/2014/main" id="{6BBEB868-E394-414B-A1FF-8D99597DAC34}"/>
              </a:ext>
            </a:extLst>
          </p:cNvPr>
          <p:cNvCxnSpPr/>
          <p:nvPr/>
        </p:nvCxnSpPr>
        <p:spPr>
          <a:xfrm>
            <a:off x="6455322" y="2949913"/>
            <a:ext cx="3157046" cy="50403"/>
          </a:xfrm>
          <a:prstGeom prst="bentConnector3">
            <a:avLst>
              <a:gd name="adj1" fmla="val -107"/>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14" name="Group 313">
            <a:extLst>
              <a:ext uri="{FF2B5EF4-FFF2-40B4-BE49-F238E27FC236}">
                <a16:creationId xmlns:a16="http://schemas.microsoft.com/office/drawing/2014/main" id="{767F1526-9731-C74E-8AAD-F4173FE7A6C9}"/>
              </a:ext>
            </a:extLst>
          </p:cNvPr>
          <p:cNvGrpSpPr/>
          <p:nvPr/>
        </p:nvGrpSpPr>
        <p:grpSpPr>
          <a:xfrm>
            <a:off x="9779032" y="4653795"/>
            <a:ext cx="1774507" cy="717471"/>
            <a:chOff x="9573222" y="4627577"/>
            <a:chExt cx="1774507" cy="717471"/>
          </a:xfrm>
        </p:grpSpPr>
        <p:cxnSp>
          <p:nvCxnSpPr>
            <p:cNvPr id="306" name="Straight Arrow Connector 305">
              <a:extLst>
                <a:ext uri="{FF2B5EF4-FFF2-40B4-BE49-F238E27FC236}">
                  <a16:creationId xmlns:a16="http://schemas.microsoft.com/office/drawing/2014/main" id="{1079AB85-B7EF-D947-8E7D-7683866F7041}"/>
                </a:ext>
              </a:extLst>
            </p:cNvPr>
            <p:cNvCxnSpPr/>
            <p:nvPr/>
          </p:nvCxnSpPr>
          <p:spPr>
            <a:xfrm>
              <a:off x="9573222" y="4697181"/>
              <a:ext cx="300308"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7" name="Straight Arrow Connector 306">
              <a:extLst>
                <a:ext uri="{FF2B5EF4-FFF2-40B4-BE49-F238E27FC236}">
                  <a16:creationId xmlns:a16="http://schemas.microsoft.com/office/drawing/2014/main" id="{AD7AC518-DACF-2949-9D12-CF10218CBC8B}"/>
                </a:ext>
              </a:extLst>
            </p:cNvPr>
            <p:cNvCxnSpPr/>
            <p:nvPr/>
          </p:nvCxnSpPr>
          <p:spPr>
            <a:xfrm>
              <a:off x="9573222" y="4889205"/>
              <a:ext cx="300308" cy="0"/>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8" name="Rectangle 307">
              <a:extLst>
                <a:ext uri="{FF2B5EF4-FFF2-40B4-BE49-F238E27FC236}">
                  <a16:creationId xmlns:a16="http://schemas.microsoft.com/office/drawing/2014/main" id="{2CB71C34-BB9C-2645-98BE-F4419736D61C}"/>
                </a:ext>
              </a:extLst>
            </p:cNvPr>
            <p:cNvSpPr/>
            <p:nvPr/>
          </p:nvSpPr>
          <p:spPr bwMode="auto">
            <a:xfrm>
              <a:off x="9573222" y="5039374"/>
              <a:ext cx="300308" cy="94866"/>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9" name="TextBox 308">
              <a:extLst>
                <a:ext uri="{FF2B5EF4-FFF2-40B4-BE49-F238E27FC236}">
                  <a16:creationId xmlns:a16="http://schemas.microsoft.com/office/drawing/2014/main" id="{98C3C627-F8C6-5649-A30A-1C966C21B861}"/>
                </a:ext>
              </a:extLst>
            </p:cNvPr>
            <p:cNvSpPr txBox="1"/>
            <p:nvPr/>
          </p:nvSpPr>
          <p:spPr>
            <a:xfrm>
              <a:off x="9975558" y="4627577"/>
              <a:ext cx="62196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Data Pathway</a:t>
              </a:r>
            </a:p>
          </p:txBody>
        </p:sp>
        <p:sp>
          <p:nvSpPr>
            <p:cNvPr id="310" name="TextBox 309">
              <a:extLst>
                <a:ext uri="{FF2B5EF4-FFF2-40B4-BE49-F238E27FC236}">
                  <a16:creationId xmlns:a16="http://schemas.microsoft.com/office/drawing/2014/main" id="{17B22D90-6F2C-A64E-8E5B-577FDBB49934}"/>
                </a:ext>
              </a:extLst>
            </p:cNvPr>
            <p:cNvSpPr txBox="1"/>
            <p:nvPr/>
          </p:nvSpPr>
          <p:spPr>
            <a:xfrm>
              <a:off x="9975558" y="4819601"/>
              <a:ext cx="57868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Log Pathway</a:t>
              </a:r>
            </a:p>
          </p:txBody>
        </p:sp>
        <p:sp>
          <p:nvSpPr>
            <p:cNvPr id="311" name="TextBox 310">
              <a:extLst>
                <a:ext uri="{FF2B5EF4-FFF2-40B4-BE49-F238E27FC236}">
                  <a16:creationId xmlns:a16="http://schemas.microsoft.com/office/drawing/2014/main" id="{BAE23A50-E13F-2D4D-BA40-8E0AA3C697BE}"/>
                </a:ext>
              </a:extLst>
            </p:cNvPr>
            <p:cNvSpPr txBox="1"/>
            <p:nvPr/>
          </p:nvSpPr>
          <p:spPr>
            <a:xfrm>
              <a:off x="9975558" y="5011625"/>
              <a:ext cx="750205"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Local SSD Cache</a:t>
              </a:r>
            </a:p>
          </p:txBody>
        </p:sp>
        <p:sp>
          <p:nvSpPr>
            <p:cNvPr id="312" name="TextBox 311">
              <a:extLst>
                <a:ext uri="{FF2B5EF4-FFF2-40B4-BE49-F238E27FC236}">
                  <a16:creationId xmlns:a16="http://schemas.microsoft.com/office/drawing/2014/main" id="{21AC54D2-776F-8C42-A190-B2944012C1EB}"/>
                </a:ext>
              </a:extLst>
            </p:cNvPr>
            <p:cNvSpPr txBox="1"/>
            <p:nvPr/>
          </p:nvSpPr>
          <p:spPr>
            <a:xfrm>
              <a:off x="9975558" y="5221937"/>
              <a:ext cx="1372171"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Resilient Buffer Pool Extension</a:t>
              </a:r>
            </a:p>
          </p:txBody>
        </p:sp>
        <p:sp>
          <p:nvSpPr>
            <p:cNvPr id="313" name="TextBox 312">
              <a:extLst>
                <a:ext uri="{FF2B5EF4-FFF2-40B4-BE49-F238E27FC236}">
                  <a16:creationId xmlns:a16="http://schemas.microsoft.com/office/drawing/2014/main" id="{BF89E9CA-83C4-5846-9129-A7B6D33A50BD}"/>
                </a:ext>
              </a:extLst>
            </p:cNvPr>
            <p:cNvSpPr txBox="1"/>
            <p:nvPr/>
          </p:nvSpPr>
          <p:spPr>
            <a:xfrm>
              <a:off x="9573222" y="5221937"/>
              <a:ext cx="290144" cy="12311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RBPEX</a:t>
              </a:r>
            </a:p>
          </p:txBody>
        </p:sp>
      </p:grpSp>
      <p:sp>
        <p:nvSpPr>
          <p:cNvPr id="9" name="TextBox 8">
            <a:extLst>
              <a:ext uri="{FF2B5EF4-FFF2-40B4-BE49-F238E27FC236}">
                <a16:creationId xmlns:a16="http://schemas.microsoft.com/office/drawing/2014/main" id="{01B4FF9C-544E-947B-0A78-0AD447D941D5}"/>
              </a:ext>
            </a:extLst>
          </p:cNvPr>
          <p:cNvSpPr txBox="1"/>
          <p:nvPr/>
        </p:nvSpPr>
        <p:spPr>
          <a:xfrm>
            <a:off x="2376032" y="6028089"/>
            <a:ext cx="8788429" cy="654378"/>
          </a:xfrm>
          <a:prstGeom prst="rect">
            <a:avLst/>
          </a:prstGeom>
          <a:noFill/>
        </p:spPr>
        <p:txBody>
          <a:bodyPr wrap="square" lIns="0" tIns="0" rIns="0" bIns="0" rtlCol="0">
            <a:spAutoFit/>
          </a:bodyPr>
          <a:lstStyle/>
          <a:p>
            <a:pPr algn="l"/>
            <a:r>
              <a:rPr lang="en-US" sz="1400" dirty="0">
                <a:solidFill>
                  <a:schemeClr val="accent1"/>
                </a:solidFill>
                <a:latin typeface="+mj-lt"/>
              </a:rPr>
              <a:t>Zone redundancy = included; replicas, page servers, and log service spread across zones (requires at least 1)</a:t>
            </a:r>
          </a:p>
          <a:p>
            <a:pPr algn="l"/>
            <a:r>
              <a:rPr lang="en-US" sz="1400" dirty="0">
                <a:solidFill>
                  <a:schemeClr val="accent1"/>
                </a:solidFill>
                <a:latin typeface="+mj-lt"/>
              </a:rPr>
              <a:t>Redundancy cannot be changed after deploy</a:t>
            </a:r>
          </a:p>
          <a:p>
            <a:pPr algn="l"/>
            <a:r>
              <a:rPr lang="en-US" sz="1400" dirty="0">
                <a:solidFill>
                  <a:schemeClr val="accent1"/>
                </a:solidFill>
                <a:latin typeface="+mj-lt"/>
              </a:rPr>
              <a:t>Backups GRS, GZRS, LRS, ZRS depending on zone choice</a:t>
            </a:r>
          </a:p>
        </p:txBody>
      </p:sp>
      <p:sp>
        <p:nvSpPr>
          <p:cNvPr id="8" name="TextBox 7">
            <a:extLst>
              <a:ext uri="{FF2B5EF4-FFF2-40B4-BE49-F238E27FC236}">
                <a16:creationId xmlns:a16="http://schemas.microsoft.com/office/drawing/2014/main" id="{DD4AA1C6-5C23-56B0-373C-21686ED15CAB}"/>
              </a:ext>
            </a:extLst>
          </p:cNvPr>
          <p:cNvSpPr txBox="1"/>
          <p:nvPr/>
        </p:nvSpPr>
        <p:spPr>
          <a:xfrm>
            <a:off x="9889304" y="6273123"/>
            <a:ext cx="3014013" cy="246221"/>
          </a:xfrm>
          <a:prstGeom prst="rect">
            <a:avLst/>
          </a:prstGeom>
          <a:noFill/>
        </p:spPr>
        <p:txBody>
          <a:bodyPr wrap="square" lIns="0" tIns="0" rIns="0" bIns="0" rtlCol="0">
            <a:spAutoFit/>
          </a:bodyPr>
          <a:lstStyle/>
          <a:p>
            <a:pPr algn="l"/>
            <a:r>
              <a:rPr lang="en-US" sz="1600" dirty="0">
                <a:solidFill>
                  <a:schemeClr val="accent1"/>
                </a:solidFill>
                <a:latin typeface="+mj-lt"/>
              </a:rPr>
              <a:t>SLA 99.995%</a:t>
            </a:r>
          </a:p>
        </p:txBody>
      </p:sp>
    </p:spTree>
    <p:extLst>
      <p:ext uri="{BB962C8B-B14F-4D97-AF65-F5344CB8AC3E}">
        <p14:creationId xmlns:p14="http://schemas.microsoft.com/office/powerpoint/2010/main" val="21815598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fade">
                                      <p:cBhvr>
                                        <p:cTn id="13" dur="500"/>
                                        <p:tgtEl>
                                          <p:spTgt spid="54"/>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nodeType="withEffect">
                                  <p:stCondLst>
                                    <p:cond delay="0"/>
                                  </p:stCondLst>
                                  <p:childTnLst>
                                    <p:set>
                                      <p:cBhvr>
                                        <p:cTn id="18" dur="1" fill="hold">
                                          <p:stCondLst>
                                            <p:cond delay="0"/>
                                          </p:stCondLst>
                                        </p:cTn>
                                        <p:tgtEl>
                                          <p:spTgt spid="273"/>
                                        </p:tgtEl>
                                        <p:attrNameLst>
                                          <p:attrName>style.visibility</p:attrName>
                                        </p:attrNameLst>
                                      </p:cBhvr>
                                      <p:to>
                                        <p:strVal val="visible"/>
                                      </p:to>
                                    </p:set>
                                    <p:animEffect transition="in" filter="fade">
                                      <p:cBhvr>
                                        <p:cTn id="19" dur="500"/>
                                        <p:tgtEl>
                                          <p:spTgt spid="273"/>
                                        </p:tgtEl>
                                      </p:cBhvr>
                                    </p:animEffect>
                                  </p:childTnLst>
                                </p:cTn>
                              </p:par>
                              <p:par>
                                <p:cTn id="20" presetID="10" presetClass="entr" presetSubtype="0" fill="hold" nodeType="withEffect">
                                  <p:stCondLst>
                                    <p:cond delay="0"/>
                                  </p:stCondLst>
                                  <p:childTnLst>
                                    <p:set>
                                      <p:cBhvr>
                                        <p:cTn id="21" dur="1" fill="hold">
                                          <p:stCondLst>
                                            <p:cond delay="0"/>
                                          </p:stCondLst>
                                        </p:cTn>
                                        <p:tgtEl>
                                          <p:spTgt spid="281"/>
                                        </p:tgtEl>
                                        <p:attrNameLst>
                                          <p:attrName>style.visibility</p:attrName>
                                        </p:attrNameLst>
                                      </p:cBhvr>
                                      <p:to>
                                        <p:strVal val="visible"/>
                                      </p:to>
                                    </p:set>
                                    <p:animEffect transition="in" filter="fade">
                                      <p:cBhvr>
                                        <p:cTn id="22" dur="500"/>
                                        <p:tgtEl>
                                          <p:spTgt spid="281"/>
                                        </p:tgtEl>
                                      </p:cBhvr>
                                    </p:animEffect>
                                  </p:childTnLst>
                                </p:cTn>
                              </p:par>
                              <p:par>
                                <p:cTn id="23" presetID="10" presetClass="entr" presetSubtype="0" fill="hold" nodeType="withEffect">
                                  <p:stCondLst>
                                    <p:cond delay="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500"/>
                                        <p:tgtEl>
                                          <p:spTgt spid="20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2"/>
                                        </p:tgtEl>
                                        <p:attrNameLst>
                                          <p:attrName>style.visibility</p:attrName>
                                        </p:attrNameLst>
                                      </p:cBhvr>
                                      <p:to>
                                        <p:strVal val="visible"/>
                                      </p:to>
                                    </p:set>
                                    <p:animEffect transition="in" filter="fade">
                                      <p:cBhvr>
                                        <p:cTn id="28" dur="500"/>
                                        <p:tgtEl>
                                          <p:spTgt spid="212"/>
                                        </p:tgtEl>
                                      </p:cBhvr>
                                    </p:animEffect>
                                  </p:childTnLst>
                                </p:cTn>
                              </p:par>
                              <p:par>
                                <p:cTn id="29" presetID="10"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animEffect transition="in" filter="fade">
                                      <p:cBhvr>
                                        <p:cTn id="31" dur="500"/>
                                        <p:tgtEl>
                                          <p:spTgt spid="15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201"/>
                                        </p:tgtEl>
                                        <p:attrNameLst>
                                          <p:attrName>style.visibility</p:attrName>
                                        </p:attrNameLst>
                                      </p:cBhvr>
                                      <p:to>
                                        <p:strVal val="visible"/>
                                      </p:to>
                                    </p:set>
                                    <p:animEffect transition="in" filter="fade">
                                      <p:cBhvr>
                                        <p:cTn id="37" dur="500"/>
                                        <p:tgtEl>
                                          <p:spTgt spid="20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500"/>
                                        <p:tgtEl>
                                          <p:spTgt spid="29"/>
                                        </p:tgtEl>
                                      </p:cBhvr>
                                    </p:animEffect>
                                  </p:childTnLst>
                                </p:cTn>
                              </p:par>
                              <p:par>
                                <p:cTn id="43" presetID="10" presetClass="entr" presetSubtype="0" fill="hold" nodeType="withEffect">
                                  <p:stCondLst>
                                    <p:cond delay="0"/>
                                  </p:stCondLst>
                                  <p:childTnLst>
                                    <p:set>
                                      <p:cBhvr>
                                        <p:cTn id="44" dur="1" fill="hold">
                                          <p:stCondLst>
                                            <p:cond delay="0"/>
                                          </p:stCondLst>
                                        </p:cTn>
                                        <p:tgtEl>
                                          <p:spTgt spid="219"/>
                                        </p:tgtEl>
                                        <p:attrNameLst>
                                          <p:attrName>style.visibility</p:attrName>
                                        </p:attrNameLst>
                                      </p:cBhvr>
                                      <p:to>
                                        <p:strVal val="visible"/>
                                      </p:to>
                                    </p:set>
                                    <p:animEffect transition="in" filter="fade">
                                      <p:cBhvr>
                                        <p:cTn id="45" dur="500"/>
                                        <p:tgtEl>
                                          <p:spTgt spid="21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fade">
                                      <p:cBhvr>
                                        <p:cTn id="51" dur="500"/>
                                        <p:tgtEl>
                                          <p:spTgt spid="7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31"/>
                                        </p:tgtEl>
                                        <p:attrNameLst>
                                          <p:attrName>style.visibility</p:attrName>
                                        </p:attrNameLst>
                                      </p:cBhvr>
                                      <p:to>
                                        <p:strVal val="visible"/>
                                      </p:to>
                                    </p:set>
                                    <p:animEffect transition="in" filter="fade">
                                      <p:cBhvr>
                                        <p:cTn id="54" dur="500"/>
                                        <p:tgtEl>
                                          <p:spTgt spid="131"/>
                                        </p:tgtEl>
                                      </p:cBhvr>
                                    </p:animEffect>
                                  </p:childTnLst>
                                </p:cTn>
                              </p:par>
                              <p:par>
                                <p:cTn id="55" presetID="10" presetClass="entr" presetSubtype="0" fill="hold" nodeType="withEffect">
                                  <p:stCondLst>
                                    <p:cond delay="0"/>
                                  </p:stCondLst>
                                  <p:childTnLst>
                                    <p:set>
                                      <p:cBhvr>
                                        <p:cTn id="56" dur="1" fill="hold">
                                          <p:stCondLst>
                                            <p:cond delay="0"/>
                                          </p:stCondLst>
                                        </p:cTn>
                                        <p:tgtEl>
                                          <p:spTgt spid="237"/>
                                        </p:tgtEl>
                                        <p:attrNameLst>
                                          <p:attrName>style.visibility</p:attrName>
                                        </p:attrNameLst>
                                      </p:cBhvr>
                                      <p:to>
                                        <p:strVal val="visible"/>
                                      </p:to>
                                    </p:set>
                                    <p:animEffect transition="in" filter="fade">
                                      <p:cBhvr>
                                        <p:cTn id="57" dur="500"/>
                                        <p:tgtEl>
                                          <p:spTgt spid="237"/>
                                        </p:tgtEl>
                                      </p:cBhvr>
                                    </p:animEffect>
                                  </p:childTnLst>
                                </p:cTn>
                              </p:par>
                              <p:par>
                                <p:cTn id="58" presetID="10" presetClass="entr" presetSubtype="0" fill="hold" nodeType="withEffect">
                                  <p:stCondLst>
                                    <p:cond delay="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500"/>
                                        <p:tgtEl>
                                          <p:spTgt spid="255"/>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par>
                                <p:cTn id="69" presetID="10" presetClass="entr" presetSubtype="0" fill="hold" nodeType="withEffect">
                                  <p:stCondLst>
                                    <p:cond delay="0"/>
                                  </p:stCondLst>
                                  <p:childTnLst>
                                    <p:set>
                                      <p:cBhvr>
                                        <p:cTn id="70" dur="1" fill="hold">
                                          <p:stCondLst>
                                            <p:cond delay="0"/>
                                          </p:stCondLst>
                                        </p:cTn>
                                        <p:tgtEl>
                                          <p:spTgt spid="161"/>
                                        </p:tgtEl>
                                        <p:attrNameLst>
                                          <p:attrName>style.visibility</p:attrName>
                                        </p:attrNameLst>
                                      </p:cBhvr>
                                      <p:to>
                                        <p:strVal val="visible"/>
                                      </p:to>
                                    </p:set>
                                    <p:animEffect transition="in" filter="fade">
                                      <p:cBhvr>
                                        <p:cTn id="71" dur="500"/>
                                        <p:tgtEl>
                                          <p:spTgt spid="161"/>
                                        </p:tgtEl>
                                      </p:cBhvr>
                                    </p:animEffect>
                                  </p:childTnLst>
                                </p:cTn>
                              </p:par>
                              <p:par>
                                <p:cTn id="72" presetID="10" presetClass="entr" presetSubtype="0" fill="hold" nodeType="withEffect">
                                  <p:stCondLst>
                                    <p:cond delay="0"/>
                                  </p:stCondLst>
                                  <p:childTnLst>
                                    <p:set>
                                      <p:cBhvr>
                                        <p:cTn id="73" dur="1" fill="hold">
                                          <p:stCondLst>
                                            <p:cond delay="0"/>
                                          </p:stCondLst>
                                        </p:cTn>
                                        <p:tgtEl>
                                          <p:spTgt spid="162"/>
                                        </p:tgtEl>
                                        <p:attrNameLst>
                                          <p:attrName>style.visibility</p:attrName>
                                        </p:attrNameLst>
                                      </p:cBhvr>
                                      <p:to>
                                        <p:strVal val="visible"/>
                                      </p:to>
                                    </p:set>
                                    <p:animEffect transition="in" filter="fade">
                                      <p:cBhvr>
                                        <p:cTn id="74" dur="500"/>
                                        <p:tgtEl>
                                          <p:spTgt spid="162"/>
                                        </p:tgtEl>
                                      </p:cBhvr>
                                    </p:animEffect>
                                  </p:childTnLst>
                                </p:cTn>
                              </p:par>
                              <p:par>
                                <p:cTn id="75" presetID="10" presetClass="entr" presetSubtype="0" fill="hold" nodeType="withEffect">
                                  <p:stCondLst>
                                    <p:cond delay="0"/>
                                  </p:stCondLst>
                                  <p:childTnLst>
                                    <p:set>
                                      <p:cBhvr>
                                        <p:cTn id="76" dur="1" fill="hold">
                                          <p:stCondLst>
                                            <p:cond delay="0"/>
                                          </p:stCondLst>
                                        </p:cTn>
                                        <p:tgtEl>
                                          <p:spTgt spid="181"/>
                                        </p:tgtEl>
                                        <p:attrNameLst>
                                          <p:attrName>style.visibility</p:attrName>
                                        </p:attrNameLst>
                                      </p:cBhvr>
                                      <p:to>
                                        <p:strVal val="visible"/>
                                      </p:to>
                                    </p:set>
                                    <p:animEffect transition="in" filter="fade">
                                      <p:cBhvr>
                                        <p:cTn id="77" dur="500"/>
                                        <p:tgtEl>
                                          <p:spTgt spid="181"/>
                                        </p:tgtEl>
                                      </p:cBhvr>
                                    </p:animEffect>
                                  </p:childTnLst>
                                </p:cTn>
                              </p:par>
                              <p:par>
                                <p:cTn id="78" presetID="10" presetClass="entr" presetSubtype="0" fill="hold" nodeType="withEffect">
                                  <p:stCondLst>
                                    <p:cond delay="0"/>
                                  </p:stCondLst>
                                  <p:childTnLst>
                                    <p:set>
                                      <p:cBhvr>
                                        <p:cTn id="79" dur="1" fill="hold">
                                          <p:stCondLst>
                                            <p:cond delay="0"/>
                                          </p:stCondLst>
                                        </p:cTn>
                                        <p:tgtEl>
                                          <p:spTgt spid="220"/>
                                        </p:tgtEl>
                                        <p:attrNameLst>
                                          <p:attrName>style.visibility</p:attrName>
                                        </p:attrNameLst>
                                      </p:cBhvr>
                                      <p:to>
                                        <p:strVal val="visible"/>
                                      </p:to>
                                    </p:set>
                                    <p:animEffect transition="in" filter="fade">
                                      <p:cBhvr>
                                        <p:cTn id="80" dur="500"/>
                                        <p:tgtEl>
                                          <p:spTgt spid="220"/>
                                        </p:tgtEl>
                                      </p:cBhvr>
                                    </p:animEffect>
                                  </p:childTnLst>
                                </p:cTn>
                              </p:par>
                              <p:par>
                                <p:cTn id="81" presetID="10" presetClass="entr" presetSubtype="0" fill="hold" nodeType="withEffect">
                                  <p:stCondLst>
                                    <p:cond delay="0"/>
                                  </p:stCondLst>
                                  <p:childTnLst>
                                    <p:set>
                                      <p:cBhvr>
                                        <p:cTn id="82" dur="1" fill="hold">
                                          <p:stCondLst>
                                            <p:cond delay="0"/>
                                          </p:stCondLst>
                                        </p:cTn>
                                        <p:tgtEl>
                                          <p:spTgt spid="223"/>
                                        </p:tgtEl>
                                        <p:attrNameLst>
                                          <p:attrName>style.visibility</p:attrName>
                                        </p:attrNameLst>
                                      </p:cBhvr>
                                      <p:to>
                                        <p:strVal val="visible"/>
                                      </p:to>
                                    </p:set>
                                    <p:animEffect transition="in" filter="fade">
                                      <p:cBhvr>
                                        <p:cTn id="83" dur="500"/>
                                        <p:tgtEl>
                                          <p:spTgt spid="223"/>
                                        </p:tgtEl>
                                      </p:cBhvr>
                                    </p:animEffect>
                                  </p:childTnLst>
                                </p:cTn>
                              </p:par>
                              <p:par>
                                <p:cTn id="84" presetID="10" presetClass="entr" presetSubtype="0" fill="hold" nodeType="withEffect">
                                  <p:stCondLst>
                                    <p:cond delay="0"/>
                                  </p:stCondLst>
                                  <p:childTnLst>
                                    <p:set>
                                      <p:cBhvr>
                                        <p:cTn id="85" dur="1" fill="hold">
                                          <p:stCondLst>
                                            <p:cond delay="0"/>
                                          </p:stCondLst>
                                        </p:cTn>
                                        <p:tgtEl>
                                          <p:spTgt spid="224"/>
                                        </p:tgtEl>
                                        <p:attrNameLst>
                                          <p:attrName>style.visibility</p:attrName>
                                        </p:attrNameLst>
                                      </p:cBhvr>
                                      <p:to>
                                        <p:strVal val="visible"/>
                                      </p:to>
                                    </p:set>
                                    <p:animEffect transition="in" filter="fade">
                                      <p:cBhvr>
                                        <p:cTn id="86" dur="500"/>
                                        <p:tgtEl>
                                          <p:spTgt spid="22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29"/>
                                        </p:tgtEl>
                                        <p:attrNameLst>
                                          <p:attrName>style.visibility</p:attrName>
                                        </p:attrNameLst>
                                      </p:cBhvr>
                                      <p:to>
                                        <p:strVal val="visible"/>
                                      </p:to>
                                    </p:set>
                                    <p:animEffect transition="in" filter="fade">
                                      <p:cBhvr>
                                        <p:cTn id="94" dur="500"/>
                                        <p:tgtEl>
                                          <p:spTgt spid="229"/>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30"/>
                                        </p:tgtEl>
                                        <p:attrNameLst>
                                          <p:attrName>style.visibility</p:attrName>
                                        </p:attrNameLst>
                                      </p:cBhvr>
                                      <p:to>
                                        <p:strVal val="visible"/>
                                      </p:to>
                                    </p:set>
                                    <p:animEffect transition="in" filter="fade">
                                      <p:cBhvr>
                                        <p:cTn id="97" dur="500"/>
                                        <p:tgtEl>
                                          <p:spTgt spid="23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31"/>
                                        </p:tgtEl>
                                        <p:attrNameLst>
                                          <p:attrName>style.visibility</p:attrName>
                                        </p:attrNameLst>
                                      </p:cBhvr>
                                      <p:to>
                                        <p:strVal val="visible"/>
                                      </p:to>
                                    </p:set>
                                    <p:animEffect transition="in" filter="fade">
                                      <p:cBhvr>
                                        <p:cTn id="100" dur="500"/>
                                        <p:tgtEl>
                                          <p:spTgt spid="23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32"/>
                                        </p:tgtEl>
                                        <p:attrNameLst>
                                          <p:attrName>style.visibility</p:attrName>
                                        </p:attrNameLst>
                                      </p:cBhvr>
                                      <p:to>
                                        <p:strVal val="visible"/>
                                      </p:to>
                                    </p:set>
                                    <p:animEffect transition="in" filter="fade">
                                      <p:cBhvr>
                                        <p:cTn id="103" dur="500"/>
                                        <p:tgtEl>
                                          <p:spTgt spid="232"/>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33"/>
                                        </p:tgtEl>
                                        <p:attrNameLst>
                                          <p:attrName>style.visibility</p:attrName>
                                        </p:attrNameLst>
                                      </p:cBhvr>
                                      <p:to>
                                        <p:strVal val="visible"/>
                                      </p:to>
                                    </p:set>
                                    <p:animEffect transition="in" filter="fade">
                                      <p:cBhvr>
                                        <p:cTn id="106" dur="500"/>
                                        <p:tgtEl>
                                          <p:spTgt spid="233"/>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35"/>
                                        </p:tgtEl>
                                        <p:attrNameLst>
                                          <p:attrName>style.visibility</p:attrName>
                                        </p:attrNameLst>
                                      </p:cBhvr>
                                      <p:to>
                                        <p:strVal val="visible"/>
                                      </p:to>
                                    </p:set>
                                    <p:animEffect transition="in" filter="fade">
                                      <p:cBhvr>
                                        <p:cTn id="109" dur="500"/>
                                        <p:tgtEl>
                                          <p:spTgt spid="23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36"/>
                                        </p:tgtEl>
                                        <p:attrNameLst>
                                          <p:attrName>style.visibility</p:attrName>
                                        </p:attrNameLst>
                                      </p:cBhvr>
                                      <p:to>
                                        <p:strVal val="visible"/>
                                      </p:to>
                                    </p:set>
                                    <p:animEffect transition="in" filter="fade">
                                      <p:cBhvr>
                                        <p:cTn id="112" dur="500"/>
                                        <p:tgtEl>
                                          <p:spTgt spid="236"/>
                                        </p:tgtEl>
                                      </p:cBhvr>
                                    </p:animEffect>
                                  </p:childTnLst>
                                </p:cTn>
                              </p:par>
                              <p:par>
                                <p:cTn id="113" presetID="10" presetClass="entr" presetSubtype="0" fill="hold" nodeType="withEffect">
                                  <p:stCondLst>
                                    <p:cond delay="0"/>
                                  </p:stCondLst>
                                  <p:childTnLst>
                                    <p:set>
                                      <p:cBhvr>
                                        <p:cTn id="114" dur="1" fill="hold">
                                          <p:stCondLst>
                                            <p:cond delay="0"/>
                                          </p:stCondLst>
                                        </p:cTn>
                                        <p:tgtEl>
                                          <p:spTgt spid="290"/>
                                        </p:tgtEl>
                                        <p:attrNameLst>
                                          <p:attrName>style.visibility</p:attrName>
                                        </p:attrNameLst>
                                      </p:cBhvr>
                                      <p:to>
                                        <p:strVal val="visible"/>
                                      </p:to>
                                    </p:set>
                                    <p:animEffect transition="in" filter="fade">
                                      <p:cBhvr>
                                        <p:cTn id="115" dur="500"/>
                                        <p:tgtEl>
                                          <p:spTgt spid="290"/>
                                        </p:tgtEl>
                                      </p:cBhvr>
                                    </p:animEffect>
                                  </p:childTnLst>
                                </p:cTn>
                              </p:par>
                              <p:par>
                                <p:cTn id="116" presetID="10" presetClass="entr" presetSubtype="0" fill="hold" nodeType="withEffect">
                                  <p:stCondLst>
                                    <p:cond delay="0"/>
                                  </p:stCondLst>
                                  <p:childTnLst>
                                    <p:set>
                                      <p:cBhvr>
                                        <p:cTn id="117" dur="1" fill="hold">
                                          <p:stCondLst>
                                            <p:cond delay="0"/>
                                          </p:stCondLst>
                                        </p:cTn>
                                        <p:tgtEl>
                                          <p:spTgt spid="292"/>
                                        </p:tgtEl>
                                        <p:attrNameLst>
                                          <p:attrName>style.visibility</p:attrName>
                                        </p:attrNameLst>
                                      </p:cBhvr>
                                      <p:to>
                                        <p:strVal val="visible"/>
                                      </p:to>
                                    </p:set>
                                    <p:animEffect transition="in" filter="fade">
                                      <p:cBhvr>
                                        <p:cTn id="118" dur="500"/>
                                        <p:tgtEl>
                                          <p:spTgt spid="292"/>
                                        </p:tgtEl>
                                      </p:cBhvr>
                                    </p:animEffect>
                                  </p:childTnLst>
                                </p:cTn>
                              </p:par>
                              <p:par>
                                <p:cTn id="119" presetID="10" presetClass="entr" presetSubtype="0" fill="hold" nodeType="withEffect">
                                  <p:stCondLst>
                                    <p:cond delay="0"/>
                                  </p:stCondLst>
                                  <p:childTnLst>
                                    <p:set>
                                      <p:cBhvr>
                                        <p:cTn id="120" dur="1" fill="hold">
                                          <p:stCondLst>
                                            <p:cond delay="0"/>
                                          </p:stCondLst>
                                        </p:cTn>
                                        <p:tgtEl>
                                          <p:spTgt spid="294"/>
                                        </p:tgtEl>
                                        <p:attrNameLst>
                                          <p:attrName>style.visibility</p:attrName>
                                        </p:attrNameLst>
                                      </p:cBhvr>
                                      <p:to>
                                        <p:strVal val="visible"/>
                                      </p:to>
                                    </p:set>
                                    <p:animEffect transition="in" filter="fade">
                                      <p:cBhvr>
                                        <p:cTn id="121" dur="500"/>
                                        <p:tgtEl>
                                          <p:spTgt spid="294"/>
                                        </p:tgtEl>
                                      </p:cBhvr>
                                    </p:animEffect>
                                  </p:childTnLst>
                                </p:cTn>
                              </p:par>
                              <p:par>
                                <p:cTn id="122" presetID="10" presetClass="entr" presetSubtype="0" fill="hold" nodeType="withEffect">
                                  <p:stCondLst>
                                    <p:cond delay="0"/>
                                  </p:stCondLst>
                                  <p:childTnLst>
                                    <p:set>
                                      <p:cBhvr>
                                        <p:cTn id="123" dur="1" fill="hold">
                                          <p:stCondLst>
                                            <p:cond delay="0"/>
                                          </p:stCondLst>
                                        </p:cTn>
                                        <p:tgtEl>
                                          <p:spTgt spid="296"/>
                                        </p:tgtEl>
                                        <p:attrNameLst>
                                          <p:attrName>style.visibility</p:attrName>
                                        </p:attrNameLst>
                                      </p:cBhvr>
                                      <p:to>
                                        <p:strVal val="visible"/>
                                      </p:to>
                                    </p:set>
                                    <p:animEffect transition="in" filter="fade">
                                      <p:cBhvr>
                                        <p:cTn id="124" dur="500"/>
                                        <p:tgtEl>
                                          <p:spTgt spid="296"/>
                                        </p:tgtEl>
                                      </p:cBhvr>
                                    </p:animEffect>
                                  </p:childTnLst>
                                </p:cTn>
                              </p:par>
                              <p:par>
                                <p:cTn id="125" presetID="10" presetClass="entr" presetSubtype="0" fill="hold" nodeType="withEffect">
                                  <p:stCondLst>
                                    <p:cond delay="0"/>
                                  </p:stCondLst>
                                  <p:childTnLst>
                                    <p:set>
                                      <p:cBhvr>
                                        <p:cTn id="126" dur="1" fill="hold">
                                          <p:stCondLst>
                                            <p:cond delay="0"/>
                                          </p:stCondLst>
                                        </p:cTn>
                                        <p:tgtEl>
                                          <p:spTgt spid="301"/>
                                        </p:tgtEl>
                                        <p:attrNameLst>
                                          <p:attrName>style.visibility</p:attrName>
                                        </p:attrNameLst>
                                      </p:cBhvr>
                                      <p:to>
                                        <p:strVal val="visible"/>
                                      </p:to>
                                    </p:set>
                                    <p:animEffect transition="in" filter="fade">
                                      <p:cBhvr>
                                        <p:cTn id="127" dur="500"/>
                                        <p:tgtEl>
                                          <p:spTgt spid="301"/>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9"/>
                                        </p:tgtEl>
                                        <p:attrNameLst>
                                          <p:attrName>style.visibility</p:attrName>
                                        </p:attrNameLst>
                                      </p:cBhvr>
                                      <p:to>
                                        <p:strVal val="visible"/>
                                      </p:to>
                                    </p:set>
                                    <p:animEffect transition="in" filter="fade">
                                      <p:cBhvr>
                                        <p:cTn id="132" dur="500"/>
                                        <p:tgtEl>
                                          <p:spTgt spid="9"/>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 grpId="0" animBg="1"/>
      <p:bldP spid="54" grpId="0" animBg="1"/>
      <p:bldP spid="26" grpId="0" animBg="1"/>
      <p:bldP spid="27" grpId="0" animBg="1"/>
      <p:bldP spid="28" grpId="0"/>
      <p:bldP spid="29" grpId="0"/>
      <p:bldP spid="30" grpId="0"/>
      <p:bldP spid="32" grpId="0"/>
      <p:bldP spid="131" grpId="0"/>
      <p:bldP spid="212" grpId="0"/>
      <p:bldP spid="229" grpId="0"/>
      <p:bldP spid="230" grpId="0" animBg="1"/>
      <p:bldP spid="231" grpId="0" animBg="1"/>
      <p:bldP spid="232" grpId="0" animBg="1"/>
      <p:bldP spid="233" grpId="0" animBg="1"/>
      <p:bldP spid="235" grpId="0"/>
      <p:bldP spid="236" grpId="0"/>
      <p:bldP spid="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05D2-99C8-465A-A444-B904DF951F51}"/>
              </a:ext>
            </a:extLst>
          </p:cNvPr>
          <p:cNvSpPr>
            <a:spLocks noGrp="1"/>
          </p:cNvSpPr>
          <p:nvPr>
            <p:ph type="title"/>
          </p:nvPr>
        </p:nvSpPr>
        <p:spPr>
          <a:xfrm>
            <a:off x="538196" y="192914"/>
            <a:ext cx="11018520" cy="553998"/>
          </a:xfrm>
        </p:spPr>
        <p:txBody>
          <a:bodyPr/>
          <a:lstStyle/>
          <a:p>
            <a:r>
              <a:rPr lang="en-US" dirty="0"/>
              <a:t>Azure Trust</a:t>
            </a:r>
          </a:p>
        </p:txBody>
      </p:sp>
      <p:pic>
        <p:nvPicPr>
          <p:cNvPr id="5" name="Picture 2" descr="Image">
            <a:extLst>
              <a:ext uri="{FF2B5EF4-FFF2-40B4-BE49-F238E27FC236}">
                <a16:creationId xmlns:a16="http://schemas.microsoft.com/office/drawing/2014/main" id="{A4242865-1A98-485B-844E-DB5501B22CA1}"/>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412814" y="2827358"/>
            <a:ext cx="936282" cy="740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3801061-581C-4393-ACF4-49ED67F87037}"/>
              </a:ext>
            </a:extLst>
          </p:cNvPr>
          <p:cNvSpPr txBox="1"/>
          <p:nvPr/>
        </p:nvSpPr>
        <p:spPr>
          <a:xfrm>
            <a:off x="5143028" y="1026158"/>
            <a:ext cx="1475853" cy="55399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Multi-layered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security</a:t>
            </a:r>
          </a:p>
        </p:txBody>
      </p:sp>
      <p:sp>
        <p:nvSpPr>
          <p:cNvPr id="7" name="TextBox 6">
            <a:extLst>
              <a:ext uri="{FF2B5EF4-FFF2-40B4-BE49-F238E27FC236}">
                <a16:creationId xmlns:a16="http://schemas.microsoft.com/office/drawing/2014/main" id="{F9CFA611-CC88-43D7-8DCE-5AC581204B3A}"/>
              </a:ext>
            </a:extLst>
          </p:cNvPr>
          <p:cNvSpPr txBox="1"/>
          <p:nvPr/>
        </p:nvSpPr>
        <p:spPr>
          <a:xfrm>
            <a:off x="9004374" y="3076720"/>
            <a:ext cx="123431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Compliance</a:t>
            </a:r>
          </a:p>
        </p:txBody>
      </p:sp>
      <p:sp>
        <p:nvSpPr>
          <p:cNvPr id="8" name="TextBox 7">
            <a:extLst>
              <a:ext uri="{FF2B5EF4-FFF2-40B4-BE49-F238E27FC236}">
                <a16:creationId xmlns:a16="http://schemas.microsoft.com/office/drawing/2014/main" id="{7592B18E-E173-4E68-B0F7-F8F4557C0B84}"/>
              </a:ext>
            </a:extLst>
          </p:cNvPr>
          <p:cNvSpPr txBox="1"/>
          <p:nvPr/>
        </p:nvSpPr>
        <p:spPr>
          <a:xfrm>
            <a:off x="5497232" y="4964572"/>
            <a:ext cx="739946"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Privacy</a:t>
            </a:r>
          </a:p>
        </p:txBody>
      </p:sp>
      <p:sp>
        <p:nvSpPr>
          <p:cNvPr id="11" name="TextBox 10">
            <a:extLst>
              <a:ext uri="{FF2B5EF4-FFF2-40B4-BE49-F238E27FC236}">
                <a16:creationId xmlns:a16="http://schemas.microsoft.com/office/drawing/2014/main" id="{319CD2A9-5975-49B9-A2EF-5B8D338D2D30}"/>
              </a:ext>
            </a:extLst>
          </p:cNvPr>
          <p:cNvSpPr txBox="1"/>
          <p:nvPr/>
        </p:nvSpPr>
        <p:spPr>
          <a:xfrm>
            <a:off x="2369894" y="3076720"/>
            <a:ext cx="122014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Intelligence</a:t>
            </a:r>
          </a:p>
        </p:txBody>
      </p:sp>
      <p:pic>
        <p:nvPicPr>
          <p:cNvPr id="1026" name="Picture 2" descr="See the source image">
            <a:extLst>
              <a:ext uri="{FF2B5EF4-FFF2-40B4-BE49-F238E27FC236}">
                <a16:creationId xmlns:a16="http://schemas.microsoft.com/office/drawing/2014/main" id="{FEA08808-DEB6-4352-8CB6-168BD23BED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6969" y="1009714"/>
            <a:ext cx="570442" cy="5704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8BC1F02F-739B-44D1-A237-37066DAC9F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9787" y="2928947"/>
            <a:ext cx="1090562" cy="57254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4253F875-1F60-4AF8-9EE8-1011E6927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13571" y="4859231"/>
            <a:ext cx="487680" cy="48768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e the source image">
            <a:extLst>
              <a:ext uri="{FF2B5EF4-FFF2-40B4-BE49-F238E27FC236}">
                <a16:creationId xmlns:a16="http://schemas.microsoft.com/office/drawing/2014/main" id="{34A2259D-108A-4D25-8282-8447D8FD2502}"/>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43169" y="2917479"/>
            <a:ext cx="555625" cy="59548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D2B1C86B-F9B0-49E4-851C-490711544AAE}"/>
              </a:ext>
            </a:extLst>
          </p:cNvPr>
          <p:cNvCxnSpPr>
            <a:cxnSpLocks/>
          </p:cNvCxnSpPr>
          <p:nvPr/>
        </p:nvCxnSpPr>
        <p:spPr>
          <a:xfrm flipV="1">
            <a:off x="5867205" y="1760048"/>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E1FDFFC-38A3-4C60-B09B-C0926CFA585A}"/>
              </a:ext>
            </a:extLst>
          </p:cNvPr>
          <p:cNvCxnSpPr>
            <a:cxnSpLocks/>
          </p:cNvCxnSpPr>
          <p:nvPr/>
        </p:nvCxnSpPr>
        <p:spPr>
          <a:xfrm flipV="1">
            <a:off x="6392578" y="3197794"/>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735F81-076B-49E8-A69C-AC9A291BBF13}"/>
              </a:ext>
            </a:extLst>
          </p:cNvPr>
          <p:cNvCxnSpPr>
            <a:cxnSpLocks/>
          </p:cNvCxnSpPr>
          <p:nvPr/>
        </p:nvCxnSpPr>
        <p:spPr>
          <a:xfrm flipV="1">
            <a:off x="5880955" y="3748123"/>
            <a:ext cx="0" cy="100543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050D5D2-E49A-4ACF-92D7-D540BC989827}"/>
              </a:ext>
            </a:extLst>
          </p:cNvPr>
          <p:cNvCxnSpPr>
            <a:cxnSpLocks/>
          </p:cNvCxnSpPr>
          <p:nvPr/>
        </p:nvCxnSpPr>
        <p:spPr>
          <a:xfrm flipV="1">
            <a:off x="3849485" y="3244121"/>
            <a:ext cx="1563727" cy="403"/>
          </a:xfrm>
          <a:prstGeom prst="line">
            <a:avLst/>
          </a:prstGeom>
          <a:ln w="28575">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E8BD4F7-5AC2-4893-A5AF-ABF5135E6F8A}"/>
              </a:ext>
            </a:extLst>
          </p:cNvPr>
          <p:cNvSpPr txBox="1"/>
          <p:nvPr/>
        </p:nvSpPr>
        <p:spPr>
          <a:xfrm>
            <a:off x="9829397" y="192914"/>
            <a:ext cx="1873462" cy="276999"/>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aka.ms/azuretrust</a:t>
            </a:r>
          </a:p>
        </p:txBody>
      </p:sp>
      <p:sp>
        <p:nvSpPr>
          <p:cNvPr id="37" name="TextBox 36">
            <a:extLst>
              <a:ext uri="{FF2B5EF4-FFF2-40B4-BE49-F238E27FC236}">
                <a16:creationId xmlns:a16="http://schemas.microsoft.com/office/drawing/2014/main" id="{CAC39C5C-1A93-4644-B5AA-15AB02CB3036}"/>
              </a:ext>
            </a:extLst>
          </p:cNvPr>
          <p:cNvSpPr txBox="1"/>
          <p:nvPr/>
        </p:nvSpPr>
        <p:spPr>
          <a:xfrm>
            <a:off x="8333918" y="3748123"/>
            <a:ext cx="3285150"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90 compliance offerings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US Government and global regions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Industry specific</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Azure policy</a:t>
            </a:r>
          </a:p>
        </p:txBody>
      </p:sp>
      <p:sp>
        <p:nvSpPr>
          <p:cNvPr id="29" name="TextBox 28">
            <a:extLst>
              <a:ext uri="{FF2B5EF4-FFF2-40B4-BE49-F238E27FC236}">
                <a16:creationId xmlns:a16="http://schemas.microsoft.com/office/drawing/2014/main" id="{3ABA4E65-3F54-4FC3-B8CF-C7F33D2395F5}"/>
              </a:ext>
            </a:extLst>
          </p:cNvPr>
          <p:cNvSpPr txBox="1"/>
          <p:nvPr/>
        </p:nvSpPr>
        <p:spPr>
          <a:xfrm>
            <a:off x="6839320" y="872512"/>
            <a:ext cx="4502058" cy="95410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Global infrastructure security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Secrets, keys, and data protection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Identity management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Monitoring, auditing, and threat protection</a:t>
            </a:r>
          </a:p>
        </p:txBody>
      </p:sp>
      <p:sp>
        <p:nvSpPr>
          <p:cNvPr id="30" name="TextBox 29">
            <a:extLst>
              <a:ext uri="{FF2B5EF4-FFF2-40B4-BE49-F238E27FC236}">
                <a16:creationId xmlns:a16="http://schemas.microsoft.com/office/drawing/2014/main" id="{B21864B7-03EA-429C-9164-9B8023F107D5}"/>
              </a:ext>
            </a:extLst>
          </p:cNvPr>
          <p:cNvSpPr txBox="1"/>
          <p:nvPr/>
        </p:nvSpPr>
        <p:spPr>
          <a:xfrm>
            <a:off x="4777749" y="5557927"/>
            <a:ext cx="3556169" cy="116955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You control your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Transparency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 secured at rest and in transit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Defending your privacy</a:t>
            </a:r>
            <a:endParaRPr lang="en-US" sz="1400" b="1" dirty="0">
              <a:solidFill>
                <a:srgbClr val="000000"/>
              </a:solidFill>
              <a:latin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Data</a:t>
            </a:r>
            <a:r>
              <a:rPr kumimoji="0" lang="en-US" sz="1400" b="1" i="0" u="none" strike="noStrike" kern="1200" cap="none" spc="0" normalizeH="0" noProof="0" dirty="0">
                <a:ln>
                  <a:noFill/>
                </a:ln>
                <a:solidFill>
                  <a:srgbClr val="000000"/>
                </a:solidFill>
                <a:effectLst/>
                <a:uLnTx/>
                <a:uFillTx/>
                <a:latin typeface="Segoe UI" panose="020B0502040204020203" pitchFamily="34" charset="0"/>
                <a:ea typeface="+mn-ea"/>
                <a:cs typeface="+mn-cs"/>
              </a:rPr>
              <a:t> residency</a:t>
            </a:r>
            <a:endPar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sp>
        <p:nvSpPr>
          <p:cNvPr id="32" name="TextBox 31">
            <a:extLst>
              <a:ext uri="{FF2B5EF4-FFF2-40B4-BE49-F238E27FC236}">
                <a16:creationId xmlns:a16="http://schemas.microsoft.com/office/drawing/2014/main" id="{18320A22-9FBC-4991-BF26-D9DB3883B8A4}"/>
              </a:ext>
            </a:extLst>
          </p:cNvPr>
          <p:cNvSpPr txBox="1"/>
          <p:nvPr/>
        </p:nvSpPr>
        <p:spPr>
          <a:xfrm>
            <a:off x="1194973" y="3748123"/>
            <a:ext cx="3714392" cy="738664"/>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Trillions of daily security signals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Machine Learning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Cyber Defense Operations Center (CDOC)</a:t>
            </a:r>
          </a:p>
        </p:txBody>
      </p:sp>
    </p:spTree>
    <p:extLst>
      <p:ext uri="{BB962C8B-B14F-4D97-AF65-F5344CB8AC3E}">
        <p14:creationId xmlns:p14="http://schemas.microsoft.com/office/powerpoint/2010/main" val="33289901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37" grpId="0"/>
      <p:bldP spid="29" grpId="0"/>
      <p:bldP spid="30" grpId="0"/>
      <p:bldP spid="32" grpId="0"/>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1404559157"/>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2690693277"/>
              </p:ext>
            </p:extLst>
          </p:nvPr>
        </p:nvGraphicFramePr>
        <p:xfrm>
          <a:off x="2019160" y="5488565"/>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66402" y="4182093"/>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12774615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4" dur="500"/>
                                        <p:tgtEl>
                                          <p:spTgt spid="3">
                                            <p:graphicEl>
                                              <a:dgm id="{5D772945-B685-46A8-BB19-33ECD561DF6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27" dur="500"/>
                                        <p:tgtEl>
                                          <p:spTgt spid="3">
                                            <p:graphicEl>
                                              <a:dgm id="{12E19F2C-DF14-4E61-BC80-7D9E3B10E8B7}"/>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0" dur="500"/>
                                        <p:tgtEl>
                                          <p:spTgt spid="3">
                                            <p:graphicEl>
                                              <a:dgm id="{CA8BAA74-5C14-44E4-B2C1-D40C7C9106DD}"/>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3" dur="500"/>
                                        <p:tgtEl>
                                          <p:spTgt spid="3">
                                            <p:graphicEl>
                                              <a:dgm id="{CC2FBECB-AD21-4C86-8E08-7CFA92072E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6" dur="500"/>
                                        <p:tgtEl>
                                          <p:spTgt spid="3">
                                            <p:graphicEl>
                                              <a:dgm id="{69C71D9A-C2C1-4C8C-8BFA-D38EF45D4CDA}"/>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1" dur="500"/>
                                        <p:tgtEl>
                                          <p:spTgt spid="3">
                                            <p:graphicEl>
                                              <a:dgm id="{4898EAA4-FF26-4DA6-B030-920468C9A341}"/>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4" dur="500"/>
                                        <p:tgtEl>
                                          <p:spTgt spid="3">
                                            <p:graphicEl>
                                              <a:dgm id="{822A7CF2-316E-414B-81AE-2A3FDD3BC08C}"/>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47" dur="500"/>
                                        <p:tgtEl>
                                          <p:spTgt spid="3">
                                            <p:graphicEl>
                                              <a:dgm id="{341FF980-74AD-41D2-ACFB-30FA1B01589D}"/>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0" dur="500"/>
                                        <p:tgtEl>
                                          <p:spTgt spid="3">
                                            <p:graphicEl>
                                              <a:dgm id="{FFFF70E1-6D63-423D-94C9-BD1659E2C505}"/>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fade">
                                      <p:cBhvr>
                                        <p:cTn id="5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44" name="Group 5143">
            <a:extLst>
              <a:ext uri="{FF2B5EF4-FFF2-40B4-BE49-F238E27FC236}">
                <a16:creationId xmlns:a16="http://schemas.microsoft.com/office/drawing/2014/main" id="{6AB43A5C-E8B2-C74E-ADF5-01D73620BB47}"/>
              </a:ext>
            </a:extLst>
          </p:cNvPr>
          <p:cNvGrpSpPr/>
          <p:nvPr/>
        </p:nvGrpSpPr>
        <p:grpSpPr>
          <a:xfrm>
            <a:off x="6357051" y="1827577"/>
            <a:ext cx="5306074" cy="4273024"/>
            <a:chOff x="6352988" y="1178648"/>
            <a:chExt cx="5306074" cy="4273024"/>
          </a:xfrm>
        </p:grpSpPr>
        <p:sp>
          <p:nvSpPr>
            <p:cNvPr id="5142" name="Rounded Rectangle 5141">
              <a:extLst>
                <a:ext uri="{FF2B5EF4-FFF2-40B4-BE49-F238E27FC236}">
                  <a16:creationId xmlns:a16="http://schemas.microsoft.com/office/drawing/2014/main" id="{F0F9F8FB-5692-BF4C-97E2-F3DC3EBFDFE8}"/>
                </a:ext>
              </a:extLst>
            </p:cNvPr>
            <p:cNvSpPr/>
            <p:nvPr/>
          </p:nvSpPr>
          <p:spPr bwMode="auto">
            <a:xfrm>
              <a:off x="7622898" y="3216692"/>
              <a:ext cx="2732735" cy="693205"/>
            </a:xfrm>
            <a:prstGeom prst="roundRect">
              <a:avLst>
                <a:gd name="adj" fmla="val 50000"/>
              </a:avLst>
            </a:prstGeom>
            <a:noFill/>
            <a:ln>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Rectangle 120">
              <a:extLst>
                <a:ext uri="{FF2B5EF4-FFF2-40B4-BE49-F238E27FC236}">
                  <a16:creationId xmlns:a16="http://schemas.microsoft.com/office/drawing/2014/main" id="{55303F08-0ECB-7541-92F1-BDD77B4D2005}"/>
                </a:ext>
              </a:extLst>
            </p:cNvPr>
            <p:cNvSpPr/>
            <p:nvPr/>
          </p:nvSpPr>
          <p:spPr bwMode="auto">
            <a:xfrm>
              <a:off x="6352988"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2" name="Rectangle 121">
              <a:extLst>
                <a:ext uri="{FF2B5EF4-FFF2-40B4-BE49-F238E27FC236}">
                  <a16:creationId xmlns:a16="http://schemas.microsoft.com/office/drawing/2014/main" id="{49066A6B-0CFE-9040-872F-F6C84403F742}"/>
                </a:ext>
              </a:extLst>
            </p:cNvPr>
            <p:cNvSpPr/>
            <p:nvPr/>
          </p:nvSpPr>
          <p:spPr bwMode="auto">
            <a:xfrm>
              <a:off x="654386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Rectangle 122">
              <a:extLst>
                <a:ext uri="{FF2B5EF4-FFF2-40B4-BE49-F238E27FC236}">
                  <a16:creationId xmlns:a16="http://schemas.microsoft.com/office/drawing/2014/main" id="{974533C9-571C-4A4D-BA4B-C65042900DB1}"/>
                </a:ext>
              </a:extLst>
            </p:cNvPr>
            <p:cNvSpPr/>
            <p:nvPr/>
          </p:nvSpPr>
          <p:spPr bwMode="auto">
            <a:xfrm>
              <a:off x="9101463" y="2562041"/>
              <a:ext cx="2335491" cy="2747190"/>
            </a:xfrm>
            <a:prstGeom prst="rect">
              <a:avLst/>
            </a:prstGeom>
            <a:noFill/>
            <a:ln w="12700">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TextBox 123">
              <a:extLst>
                <a:ext uri="{FF2B5EF4-FFF2-40B4-BE49-F238E27FC236}">
                  <a16:creationId xmlns:a16="http://schemas.microsoft.com/office/drawing/2014/main" id="{A7B998E8-CBDA-B64D-9A79-0FD86CC58370}"/>
                </a:ext>
              </a:extLst>
            </p:cNvPr>
            <p:cNvSpPr txBox="1"/>
            <p:nvPr/>
          </p:nvSpPr>
          <p:spPr>
            <a:xfrm>
              <a:off x="9230198"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125" name="Freeform 124">
              <a:extLst>
                <a:ext uri="{FF2B5EF4-FFF2-40B4-BE49-F238E27FC236}">
                  <a16:creationId xmlns:a16="http://schemas.microsoft.com/office/drawing/2014/main" id="{58B9359D-3780-9C4D-BB2D-366FF5726496}"/>
                </a:ext>
              </a:extLst>
            </p:cNvPr>
            <p:cNvSpPr/>
            <p:nvPr/>
          </p:nvSpPr>
          <p:spPr bwMode="auto">
            <a:xfrm>
              <a:off x="8805507"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Freeform 5">
              <a:extLst>
                <a:ext uri="{FF2B5EF4-FFF2-40B4-BE49-F238E27FC236}">
                  <a16:creationId xmlns:a16="http://schemas.microsoft.com/office/drawing/2014/main" id="{FFD77B33-7C8B-F649-9B40-E75185A93199}"/>
                </a:ext>
              </a:extLst>
            </p:cNvPr>
            <p:cNvSpPr>
              <a:spLocks noEditPoints="1"/>
            </p:cNvSpPr>
            <p:nvPr/>
          </p:nvSpPr>
          <p:spPr bwMode="auto">
            <a:xfrm>
              <a:off x="9172613"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8" name="Freeform 5">
              <a:extLst>
                <a:ext uri="{FF2B5EF4-FFF2-40B4-BE49-F238E27FC236}">
                  <a16:creationId xmlns:a16="http://schemas.microsoft.com/office/drawing/2014/main" id="{1AD7F112-0EC5-9A48-8E3E-6862777AC790}"/>
                </a:ext>
              </a:extLst>
            </p:cNvPr>
            <p:cNvSpPr>
              <a:spLocks noEditPoints="1"/>
            </p:cNvSpPr>
            <p:nvPr/>
          </p:nvSpPr>
          <p:spPr bwMode="auto">
            <a:xfrm>
              <a:off x="6663850"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Freeform 128">
              <a:extLst>
                <a:ext uri="{FF2B5EF4-FFF2-40B4-BE49-F238E27FC236}">
                  <a16:creationId xmlns:a16="http://schemas.microsoft.com/office/drawing/2014/main" id="{9FCFA0D7-043A-954A-9F1B-218D6E88D0F0}"/>
                </a:ext>
              </a:extLst>
            </p:cNvPr>
            <p:cNvSpPr>
              <a:spLocks noChangeAspect="1"/>
            </p:cNvSpPr>
            <p:nvPr/>
          </p:nvSpPr>
          <p:spPr bwMode="black">
            <a:xfrm>
              <a:off x="6639875"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0" name="TextBox 129">
              <a:extLst>
                <a:ext uri="{FF2B5EF4-FFF2-40B4-BE49-F238E27FC236}">
                  <a16:creationId xmlns:a16="http://schemas.microsoft.com/office/drawing/2014/main" id="{BC000528-B42D-984F-BE0D-238F51543E60}"/>
                </a:ext>
              </a:extLst>
            </p:cNvPr>
            <p:cNvSpPr txBox="1"/>
            <p:nvPr/>
          </p:nvSpPr>
          <p:spPr>
            <a:xfrm>
              <a:off x="7245417"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131" name="TextBox 130">
              <a:extLst>
                <a:ext uri="{FF2B5EF4-FFF2-40B4-BE49-F238E27FC236}">
                  <a16:creationId xmlns:a16="http://schemas.microsoft.com/office/drawing/2014/main" id="{05AEDB6D-9566-F843-89B3-76DB9D21241B}"/>
                </a:ext>
              </a:extLst>
            </p:cNvPr>
            <p:cNvSpPr txBox="1"/>
            <p:nvPr/>
          </p:nvSpPr>
          <p:spPr>
            <a:xfrm>
              <a:off x="9711362"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132" name="Rectangle 131">
              <a:extLst>
                <a:ext uri="{FF2B5EF4-FFF2-40B4-BE49-F238E27FC236}">
                  <a16:creationId xmlns:a16="http://schemas.microsoft.com/office/drawing/2014/main" id="{D06A15A2-1871-EB49-9577-B8F131309B8C}"/>
                </a:ext>
              </a:extLst>
            </p:cNvPr>
            <p:cNvSpPr/>
            <p:nvPr/>
          </p:nvSpPr>
          <p:spPr bwMode="auto">
            <a:xfrm>
              <a:off x="77116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TextBox 132">
              <a:extLst>
                <a:ext uri="{FF2B5EF4-FFF2-40B4-BE49-F238E27FC236}">
                  <a16:creationId xmlns:a16="http://schemas.microsoft.com/office/drawing/2014/main" id="{72EC917D-1952-994E-A806-34822B23B219}"/>
                </a:ext>
              </a:extLst>
            </p:cNvPr>
            <p:cNvSpPr txBox="1"/>
            <p:nvPr/>
          </p:nvSpPr>
          <p:spPr>
            <a:xfrm>
              <a:off x="77807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134" name="TextBox 133">
              <a:extLst>
                <a:ext uri="{FF2B5EF4-FFF2-40B4-BE49-F238E27FC236}">
                  <a16:creationId xmlns:a16="http://schemas.microsoft.com/office/drawing/2014/main" id="{65469123-87C8-294D-95FC-0BEECD734C15}"/>
                </a:ext>
              </a:extLst>
            </p:cNvPr>
            <p:cNvSpPr txBox="1"/>
            <p:nvPr/>
          </p:nvSpPr>
          <p:spPr>
            <a:xfrm>
              <a:off x="652929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137" name="TextBox 136">
              <a:extLst>
                <a:ext uri="{FF2B5EF4-FFF2-40B4-BE49-F238E27FC236}">
                  <a16:creationId xmlns:a16="http://schemas.microsoft.com/office/drawing/2014/main" id="{7620E353-2402-7041-840A-CB5266DC1591}"/>
                </a:ext>
              </a:extLst>
            </p:cNvPr>
            <p:cNvSpPr txBox="1"/>
            <p:nvPr/>
          </p:nvSpPr>
          <p:spPr>
            <a:xfrm>
              <a:off x="7657693" y="431405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138" name="Group 137">
              <a:extLst>
                <a:ext uri="{FF2B5EF4-FFF2-40B4-BE49-F238E27FC236}">
                  <a16:creationId xmlns:a16="http://schemas.microsoft.com/office/drawing/2014/main" id="{370287F5-3B7C-684B-9D26-EAE5C28F3BF3}"/>
                </a:ext>
              </a:extLst>
            </p:cNvPr>
            <p:cNvGrpSpPr/>
            <p:nvPr/>
          </p:nvGrpSpPr>
          <p:grpSpPr>
            <a:xfrm>
              <a:off x="7184231" y="2945924"/>
              <a:ext cx="360168" cy="328739"/>
              <a:chOff x="2916319" y="-749395"/>
              <a:chExt cx="591617" cy="539991"/>
            </a:xfrm>
          </p:grpSpPr>
          <p:sp>
            <p:nvSpPr>
              <p:cNvPr id="139" name="Rectangle 138">
                <a:extLst>
                  <a:ext uri="{FF2B5EF4-FFF2-40B4-BE49-F238E27FC236}">
                    <a16:creationId xmlns:a16="http://schemas.microsoft.com/office/drawing/2014/main" id="{90F97A1B-3ED0-A443-8F23-D3FB104133D0}"/>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0" name="Straight Arrow Connector 139">
                <a:extLst>
                  <a:ext uri="{FF2B5EF4-FFF2-40B4-BE49-F238E27FC236}">
                    <a16:creationId xmlns:a16="http://schemas.microsoft.com/office/drawing/2014/main" id="{CE6A60D1-40D1-8E43-A471-3A736C05096B}"/>
                  </a:ext>
                </a:extLst>
              </p:cNvPr>
              <p:cNvCxnSpPr>
                <a:cxnSpLocks/>
                <a:stCxn id="144"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F8739DE5-EAAD-1941-A0FC-B9CADE668495}"/>
                  </a:ext>
                </a:extLst>
              </p:cNvPr>
              <p:cNvCxnSpPr>
                <a:cxnSpLocks/>
                <a:stCxn id="144"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7674DF76-8111-3D45-80BB-27D5A4FCABE1}"/>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BE1B3A70-E8C5-F14F-A81B-7EF0AD1A0AE6}"/>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44" name="Oval 143">
                <a:extLst>
                  <a:ext uri="{FF2B5EF4-FFF2-40B4-BE49-F238E27FC236}">
                    <a16:creationId xmlns:a16="http://schemas.microsoft.com/office/drawing/2014/main" id="{79F67A1C-94E2-AA47-92D4-4BDE4122B35D}"/>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45" name="Straight Arrow Connector 144">
              <a:extLst>
                <a:ext uri="{FF2B5EF4-FFF2-40B4-BE49-F238E27FC236}">
                  <a16:creationId xmlns:a16="http://schemas.microsoft.com/office/drawing/2014/main" id="{BFEFBAFD-7136-8241-9530-5B41F85113E2}"/>
                </a:ext>
              </a:extLst>
            </p:cNvPr>
            <p:cNvCxnSpPr/>
            <p:nvPr/>
          </p:nvCxnSpPr>
          <p:spPr>
            <a:xfrm>
              <a:off x="7017473"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46" name="TextBox 145">
              <a:extLst>
                <a:ext uri="{FF2B5EF4-FFF2-40B4-BE49-F238E27FC236}">
                  <a16:creationId xmlns:a16="http://schemas.microsoft.com/office/drawing/2014/main" id="{CCC8FB10-A601-E747-B87C-802807F9D8E5}"/>
                </a:ext>
              </a:extLst>
            </p:cNvPr>
            <p:cNvSpPr txBox="1"/>
            <p:nvPr/>
          </p:nvSpPr>
          <p:spPr>
            <a:xfrm>
              <a:off x="6429449"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147" name="TextBox 146">
              <a:extLst>
                <a:ext uri="{FF2B5EF4-FFF2-40B4-BE49-F238E27FC236}">
                  <a16:creationId xmlns:a16="http://schemas.microsoft.com/office/drawing/2014/main" id="{7B0E27A3-D254-CC49-9D59-51D2AD1B009F}"/>
                </a:ext>
              </a:extLst>
            </p:cNvPr>
            <p:cNvSpPr txBox="1"/>
            <p:nvPr/>
          </p:nvSpPr>
          <p:spPr>
            <a:xfrm>
              <a:off x="7346271"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148" name="Elbow Connector 147">
              <a:extLst>
                <a:ext uri="{FF2B5EF4-FFF2-40B4-BE49-F238E27FC236}">
                  <a16:creationId xmlns:a16="http://schemas.microsoft.com/office/drawing/2014/main" id="{AA636298-A92B-E94E-A51A-24C3126B0F90}"/>
                </a:ext>
              </a:extLst>
            </p:cNvPr>
            <p:cNvCxnSpPr>
              <a:cxnSpLocks/>
            </p:cNvCxnSpPr>
            <p:nvPr/>
          </p:nvCxnSpPr>
          <p:spPr>
            <a:xfrm rot="10800000" flipV="1">
              <a:off x="7360823"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1C0FFB7-F1B1-344F-84DF-D09E4E9636A7}"/>
                </a:ext>
              </a:extLst>
            </p:cNvPr>
            <p:cNvCxnSpPr/>
            <p:nvPr/>
          </p:nvCxnSpPr>
          <p:spPr>
            <a:xfrm>
              <a:off x="7359703"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0482E0A6-1D85-544A-A2ED-1E3B94DCA11E}"/>
                </a:ext>
              </a:extLst>
            </p:cNvPr>
            <p:cNvSpPr/>
            <p:nvPr/>
          </p:nvSpPr>
          <p:spPr bwMode="auto">
            <a:xfrm>
              <a:off x="9330099"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TextBox 152">
              <a:extLst>
                <a:ext uri="{FF2B5EF4-FFF2-40B4-BE49-F238E27FC236}">
                  <a16:creationId xmlns:a16="http://schemas.microsoft.com/office/drawing/2014/main" id="{C8686693-D394-514F-A02B-4B6465439A0F}"/>
                </a:ext>
              </a:extLst>
            </p:cNvPr>
            <p:cNvSpPr txBox="1"/>
            <p:nvPr/>
          </p:nvSpPr>
          <p:spPr>
            <a:xfrm>
              <a:off x="9399275"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154" name="TextBox 153">
              <a:extLst>
                <a:ext uri="{FF2B5EF4-FFF2-40B4-BE49-F238E27FC236}">
                  <a16:creationId xmlns:a16="http://schemas.microsoft.com/office/drawing/2014/main" id="{660086DC-5088-F540-B3A5-0B8260EF8A76}"/>
                </a:ext>
              </a:extLst>
            </p:cNvPr>
            <p:cNvSpPr txBox="1"/>
            <p:nvPr/>
          </p:nvSpPr>
          <p:spPr>
            <a:xfrm>
              <a:off x="10687313"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155" name="Group 154">
              <a:extLst>
                <a:ext uri="{FF2B5EF4-FFF2-40B4-BE49-F238E27FC236}">
                  <a16:creationId xmlns:a16="http://schemas.microsoft.com/office/drawing/2014/main" id="{D9FAB8B1-F0D2-8846-BA9D-095F0ADDF2AE}"/>
                </a:ext>
              </a:extLst>
            </p:cNvPr>
            <p:cNvGrpSpPr/>
            <p:nvPr/>
          </p:nvGrpSpPr>
          <p:grpSpPr>
            <a:xfrm>
              <a:off x="10441124" y="2945924"/>
              <a:ext cx="360168" cy="328739"/>
              <a:chOff x="2916319" y="-749395"/>
              <a:chExt cx="591617" cy="539991"/>
            </a:xfrm>
          </p:grpSpPr>
          <p:sp>
            <p:nvSpPr>
              <p:cNvPr id="156" name="Rectangle 155">
                <a:extLst>
                  <a:ext uri="{FF2B5EF4-FFF2-40B4-BE49-F238E27FC236}">
                    <a16:creationId xmlns:a16="http://schemas.microsoft.com/office/drawing/2014/main" id="{11C1127F-5B0A-D042-966B-1361B3A4A4F9}"/>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7" name="Straight Arrow Connector 156">
                <a:extLst>
                  <a:ext uri="{FF2B5EF4-FFF2-40B4-BE49-F238E27FC236}">
                    <a16:creationId xmlns:a16="http://schemas.microsoft.com/office/drawing/2014/main" id="{8CCAE92B-95C8-084F-9E48-B56D74082E5A}"/>
                  </a:ext>
                </a:extLst>
              </p:cNvPr>
              <p:cNvCxnSpPr>
                <a:cxnSpLocks/>
                <a:stCxn id="161"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5707C60-D99B-B34D-A24F-D858C38F2B4D}"/>
                  </a:ext>
                </a:extLst>
              </p:cNvPr>
              <p:cNvCxnSpPr>
                <a:cxnSpLocks/>
                <a:stCxn id="161"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E7395771-EA62-FC4B-AFF9-20F2ACEE87EE}"/>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B4CFD586-D8D0-6548-86C8-0CB0A9D36A38}"/>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161" name="Oval 160">
                <a:extLst>
                  <a:ext uri="{FF2B5EF4-FFF2-40B4-BE49-F238E27FC236}">
                    <a16:creationId xmlns:a16="http://schemas.microsoft.com/office/drawing/2014/main" id="{45C7E84F-A51B-B645-9061-382FA63268C3}"/>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63" name="Elbow Connector 162">
              <a:extLst>
                <a:ext uri="{FF2B5EF4-FFF2-40B4-BE49-F238E27FC236}">
                  <a16:creationId xmlns:a16="http://schemas.microsoft.com/office/drawing/2014/main" id="{3F2A0E5D-07C6-C342-8CC6-102AD089E035}"/>
                </a:ext>
              </a:extLst>
            </p:cNvPr>
            <p:cNvCxnSpPr>
              <a:cxnSpLocks/>
            </p:cNvCxnSpPr>
            <p:nvPr/>
          </p:nvCxnSpPr>
          <p:spPr>
            <a:xfrm rot="10800000" flipH="1" flipV="1">
              <a:off x="9161471" y="1944572"/>
              <a:ext cx="1444684" cy="964212"/>
            </a:xfrm>
            <a:prstGeom prst="bentConnector3">
              <a:avLst>
                <a:gd name="adj1" fmla="val 100002"/>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4F3E06A3-53F6-3C4F-8E49-8073C3B7CE32}"/>
                </a:ext>
              </a:extLst>
            </p:cNvPr>
            <p:cNvCxnSpPr/>
            <p:nvPr/>
          </p:nvCxnSpPr>
          <p:spPr>
            <a:xfrm>
              <a:off x="10616596"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A3C245B3-313D-8D4A-AE4C-6C63149A6020}"/>
                </a:ext>
              </a:extLst>
            </p:cNvPr>
            <p:cNvCxnSpPr>
              <a:cxnSpLocks/>
            </p:cNvCxnSpPr>
            <p:nvPr/>
          </p:nvCxnSpPr>
          <p:spPr>
            <a:xfrm>
              <a:off x="8486734" y="3695016"/>
              <a:ext cx="1074449"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481BDFA7-C7CA-1D4F-983D-4AF88E3C146C}"/>
                </a:ext>
              </a:extLst>
            </p:cNvPr>
            <p:cNvSpPr txBox="1"/>
            <p:nvPr/>
          </p:nvSpPr>
          <p:spPr>
            <a:xfrm>
              <a:off x="8649915" y="3437409"/>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pic>
          <p:nvPicPr>
            <p:cNvPr id="173" name="Graphic 172">
              <a:extLst>
                <a:ext uri="{FF2B5EF4-FFF2-40B4-BE49-F238E27FC236}">
                  <a16:creationId xmlns:a16="http://schemas.microsoft.com/office/drawing/2014/main" id="{B3C0533B-80F9-1E44-9B97-1DAEFF9CFB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25441" y="3330114"/>
              <a:ext cx="411067" cy="408773"/>
            </a:xfrm>
            <a:prstGeom prst="rect">
              <a:avLst/>
            </a:prstGeom>
          </p:spPr>
        </p:pic>
        <p:pic>
          <p:nvPicPr>
            <p:cNvPr id="126" name="Graphic 125">
              <a:extLst>
                <a:ext uri="{FF2B5EF4-FFF2-40B4-BE49-F238E27FC236}">
                  <a16:creationId xmlns:a16="http://schemas.microsoft.com/office/drawing/2014/main" id="{BFCB7E1C-49D4-9044-86AB-2703C09F9F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34703" y="3396219"/>
              <a:ext cx="411067" cy="408773"/>
            </a:xfrm>
            <a:prstGeom prst="rect">
              <a:avLst/>
            </a:prstGeom>
          </p:spPr>
        </p:pic>
        <p:sp>
          <p:nvSpPr>
            <p:cNvPr id="181" name="Rectangle 180">
              <a:extLst>
                <a:ext uri="{FF2B5EF4-FFF2-40B4-BE49-F238E27FC236}">
                  <a16:creationId xmlns:a16="http://schemas.microsoft.com/office/drawing/2014/main" id="{E7A122DB-2E3A-4043-91A0-2FB8BDEA392A}"/>
                </a:ext>
              </a:extLst>
            </p:cNvPr>
            <p:cNvSpPr/>
            <p:nvPr/>
          </p:nvSpPr>
          <p:spPr bwMode="auto">
            <a:xfrm>
              <a:off x="8555287" y="4495473"/>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Read-only</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grpSp>
          <p:nvGrpSpPr>
            <p:cNvPr id="183" name="Group 182">
              <a:extLst>
                <a:ext uri="{FF2B5EF4-FFF2-40B4-BE49-F238E27FC236}">
                  <a16:creationId xmlns:a16="http://schemas.microsoft.com/office/drawing/2014/main" id="{9E9F98BD-70FC-604D-97C0-31C4C819BF51}"/>
                </a:ext>
              </a:extLst>
            </p:cNvPr>
            <p:cNvGrpSpPr/>
            <p:nvPr/>
          </p:nvGrpSpPr>
          <p:grpSpPr>
            <a:xfrm>
              <a:off x="9579880" y="3367898"/>
              <a:ext cx="574543" cy="446578"/>
              <a:chOff x="9447253" y="3346538"/>
              <a:chExt cx="574543" cy="446578"/>
            </a:xfrm>
          </p:grpSpPr>
          <p:pic>
            <p:nvPicPr>
              <p:cNvPr id="182" name="Graphic 181">
                <a:extLst>
                  <a:ext uri="{FF2B5EF4-FFF2-40B4-BE49-F238E27FC236}">
                    <a16:creationId xmlns:a16="http://schemas.microsoft.com/office/drawing/2014/main" id="{3319FEA2-9FDA-264D-972E-31077ECF6E1A}"/>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0729" y="3346538"/>
                <a:ext cx="411067" cy="408773"/>
              </a:xfrm>
              <a:prstGeom prst="rect">
                <a:avLst/>
              </a:prstGeom>
            </p:spPr>
          </p:pic>
          <p:sp>
            <p:nvSpPr>
              <p:cNvPr id="180" name="Rectangle 179">
                <a:extLst>
                  <a:ext uri="{FF2B5EF4-FFF2-40B4-BE49-F238E27FC236}">
                    <a16:creationId xmlns:a16="http://schemas.microsoft.com/office/drawing/2014/main" id="{FB23217C-6C3E-C842-821F-13FBC52087B8}"/>
                  </a:ext>
                </a:extLst>
              </p:cNvPr>
              <p:cNvSpPr/>
              <p:nvPr/>
            </p:nvSpPr>
            <p:spPr bwMode="auto">
              <a:xfrm>
                <a:off x="9640212" y="3428715"/>
                <a:ext cx="156027" cy="3101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51" name="Graphic 150">
                <a:extLst>
                  <a:ext uri="{FF2B5EF4-FFF2-40B4-BE49-F238E27FC236}">
                    <a16:creationId xmlns:a16="http://schemas.microsoft.com/office/drawing/2014/main" id="{4AA851FB-47C6-F242-838A-7180E890C5F2}"/>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7253" y="3384343"/>
                <a:ext cx="411067" cy="408773"/>
              </a:xfrm>
              <a:prstGeom prst="rect">
                <a:avLst/>
              </a:prstGeom>
            </p:spPr>
          </p:pic>
        </p:grpSp>
        <p:cxnSp>
          <p:nvCxnSpPr>
            <p:cNvPr id="185" name="Straight Arrow Connector 184">
              <a:extLst>
                <a:ext uri="{FF2B5EF4-FFF2-40B4-BE49-F238E27FC236}">
                  <a16:creationId xmlns:a16="http://schemas.microsoft.com/office/drawing/2014/main" id="{971C0E98-45DE-FD49-89AF-B5DF3544938A}"/>
                </a:ext>
              </a:extLst>
            </p:cNvPr>
            <p:cNvCxnSpPr/>
            <p:nvPr/>
          </p:nvCxnSpPr>
          <p:spPr>
            <a:xfrm>
              <a:off x="7635090" y="4624587"/>
              <a:ext cx="920197"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622D8EAC-7762-874E-8E81-0EA0B4B04BF0}"/>
                </a:ext>
              </a:extLst>
            </p:cNvPr>
            <p:cNvCxnSpPr>
              <a:cxnSpLocks/>
            </p:cNvCxnSpPr>
            <p:nvPr/>
          </p:nvCxnSpPr>
          <p:spPr>
            <a:xfrm>
              <a:off x="7419156" y="4196219"/>
              <a:ext cx="113613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72" name="Group 171">
              <a:extLst>
                <a:ext uri="{FF2B5EF4-FFF2-40B4-BE49-F238E27FC236}">
                  <a16:creationId xmlns:a16="http://schemas.microsoft.com/office/drawing/2014/main" id="{A619BFE1-462B-8147-95B0-D48282FBD634}"/>
                </a:ext>
              </a:extLst>
            </p:cNvPr>
            <p:cNvGrpSpPr/>
            <p:nvPr/>
          </p:nvGrpSpPr>
          <p:grpSpPr>
            <a:xfrm>
              <a:off x="6715044" y="3872805"/>
              <a:ext cx="920046" cy="867466"/>
              <a:chOff x="6715044" y="3872805"/>
              <a:chExt cx="920046" cy="867466"/>
            </a:xfrm>
          </p:grpSpPr>
          <p:sp>
            <p:nvSpPr>
              <p:cNvPr id="47" name="Rectangle 46">
                <a:extLst>
                  <a:ext uri="{FF2B5EF4-FFF2-40B4-BE49-F238E27FC236}">
                    <a16:creationId xmlns:a16="http://schemas.microsoft.com/office/drawing/2014/main" id="{B324E3A8-91E4-4E4B-9CB6-117A6CE52103}"/>
                  </a:ext>
                </a:extLst>
              </p:cNvPr>
              <p:cNvSpPr/>
              <p:nvPr/>
            </p:nvSpPr>
            <p:spPr bwMode="auto">
              <a:xfrm>
                <a:off x="6793331" y="4346509"/>
                <a:ext cx="760737" cy="335031"/>
              </a:xfrm>
              <a:prstGeom prst="rect">
                <a:avLst/>
              </a:prstGeom>
              <a:solidFill>
                <a:schemeClr val="accent1"/>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1165B4FB-9811-C541-9961-D3F618C5032F}"/>
                  </a:ext>
                </a:extLst>
              </p:cNvPr>
              <p:cNvSpPr/>
              <p:nvPr/>
            </p:nvSpPr>
            <p:spPr bwMode="auto">
              <a:xfrm>
                <a:off x="6874353" y="440524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49" name="Rectangle 48">
                <a:extLst>
                  <a:ext uri="{FF2B5EF4-FFF2-40B4-BE49-F238E27FC236}">
                    <a16:creationId xmlns:a16="http://schemas.microsoft.com/office/drawing/2014/main" id="{8B56DCD3-60B2-6B44-B2E8-B871EA49B269}"/>
                  </a:ext>
                </a:extLst>
              </p:cNvPr>
              <p:cNvSpPr/>
              <p:nvPr/>
            </p:nvSpPr>
            <p:spPr bwMode="auto">
              <a:xfrm>
                <a:off x="6715044" y="3872805"/>
                <a:ext cx="760737" cy="33503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FE2B4920-5F76-6B4B-9784-4C843A31532A}"/>
                  </a:ext>
                </a:extLst>
              </p:cNvPr>
              <p:cNvSpPr/>
              <p:nvPr/>
            </p:nvSpPr>
            <p:spPr bwMode="auto">
              <a:xfrm>
                <a:off x="6761343" y="3942253"/>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grpSp>
        <p:cxnSp>
          <p:nvCxnSpPr>
            <p:cNvPr id="190" name="Straight Arrow Connector 189">
              <a:extLst>
                <a:ext uri="{FF2B5EF4-FFF2-40B4-BE49-F238E27FC236}">
                  <a16:creationId xmlns:a16="http://schemas.microsoft.com/office/drawing/2014/main" id="{01EB7728-897D-AF4B-ACA8-8766D4F0D2DB}"/>
                </a:ext>
              </a:extLst>
            </p:cNvPr>
            <p:cNvCxnSpPr>
              <a:cxnSpLocks/>
            </p:cNvCxnSpPr>
            <p:nvPr/>
          </p:nvCxnSpPr>
          <p:spPr>
            <a:xfrm flipH="1">
              <a:off x="9355051" y="4624587"/>
              <a:ext cx="1012774"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07E8FD36-B71A-6541-99A5-41274CC9073D}"/>
                </a:ext>
              </a:extLst>
            </p:cNvPr>
            <p:cNvCxnSpPr>
              <a:cxnSpLocks/>
            </p:cNvCxnSpPr>
            <p:nvPr/>
          </p:nvCxnSpPr>
          <p:spPr>
            <a:xfrm flipH="1">
              <a:off x="9355050" y="4196219"/>
              <a:ext cx="1136131" cy="0"/>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120" name="Group 5119">
              <a:extLst>
                <a:ext uri="{FF2B5EF4-FFF2-40B4-BE49-F238E27FC236}">
                  <a16:creationId xmlns:a16="http://schemas.microsoft.com/office/drawing/2014/main" id="{9F5FFACB-9979-994C-854D-C5E274333E4C}"/>
                </a:ext>
              </a:extLst>
            </p:cNvPr>
            <p:cNvGrpSpPr/>
            <p:nvPr/>
          </p:nvGrpSpPr>
          <p:grpSpPr>
            <a:xfrm>
              <a:off x="10367825" y="3897519"/>
              <a:ext cx="865336" cy="842752"/>
              <a:chOff x="10367825" y="3897519"/>
              <a:chExt cx="865336" cy="842752"/>
            </a:xfrm>
          </p:grpSpPr>
          <p:sp>
            <p:nvSpPr>
              <p:cNvPr id="176" name="Rectangle 175">
                <a:extLst>
                  <a:ext uri="{FF2B5EF4-FFF2-40B4-BE49-F238E27FC236}">
                    <a16:creationId xmlns:a16="http://schemas.microsoft.com/office/drawing/2014/main" id="{7AC690C0-5F35-B14F-9497-48E1D2E72861}"/>
                  </a:ext>
                </a:extLst>
              </p:cNvPr>
              <p:cNvSpPr/>
              <p:nvPr/>
            </p:nvSpPr>
            <p:spPr bwMode="auto">
              <a:xfrm>
                <a:off x="10411297" y="4354747"/>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7" name="Rectangle 176">
                <a:extLst>
                  <a:ext uri="{FF2B5EF4-FFF2-40B4-BE49-F238E27FC236}">
                    <a16:creationId xmlns:a16="http://schemas.microsoft.com/office/drawing/2014/main" id="{F26591CC-1997-944C-8ACF-E5AE85AC2164}"/>
                  </a:ext>
                </a:extLst>
              </p:cNvPr>
              <p:cNvSpPr/>
              <p:nvPr/>
            </p:nvSpPr>
            <p:spPr bwMode="auto">
              <a:xfrm>
                <a:off x="10367825" y="4405240"/>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78" name="Rectangle 177">
                <a:extLst>
                  <a:ext uri="{FF2B5EF4-FFF2-40B4-BE49-F238E27FC236}">
                    <a16:creationId xmlns:a16="http://schemas.microsoft.com/office/drawing/2014/main" id="{212C0141-CC0B-CD4B-96EC-E786FD7F63A6}"/>
                  </a:ext>
                </a:extLst>
              </p:cNvPr>
              <p:cNvSpPr/>
              <p:nvPr/>
            </p:nvSpPr>
            <p:spPr bwMode="auto">
              <a:xfrm>
                <a:off x="10472424" y="3897519"/>
                <a:ext cx="760737" cy="335031"/>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179" name="Rectangle 178">
                <a:extLst>
                  <a:ext uri="{FF2B5EF4-FFF2-40B4-BE49-F238E27FC236}">
                    <a16:creationId xmlns:a16="http://schemas.microsoft.com/office/drawing/2014/main" id="{A5034F95-D9D2-3B40-A0D9-101E95BF3B29}"/>
                  </a:ext>
                </a:extLst>
              </p:cNvPr>
              <p:cNvSpPr/>
              <p:nvPr/>
            </p:nvSpPr>
            <p:spPr bwMode="auto">
              <a:xfrm>
                <a:off x="10418943" y="3942253"/>
                <a:ext cx="760737" cy="335031"/>
              </a:xfrm>
              <a:prstGeom prst="rect">
                <a:avLst/>
              </a:prstGeom>
              <a:solidFill>
                <a:schemeClr val="accent1">
                  <a:lumMod val="40000"/>
                  <a:lumOff val="6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grpSp>
        <p:sp>
          <p:nvSpPr>
            <p:cNvPr id="194" name="TextBox 193">
              <a:extLst>
                <a:ext uri="{FF2B5EF4-FFF2-40B4-BE49-F238E27FC236}">
                  <a16:creationId xmlns:a16="http://schemas.microsoft.com/office/drawing/2014/main" id="{370849F2-45D7-D24C-865C-5E1A57FB62FF}"/>
                </a:ext>
              </a:extLst>
            </p:cNvPr>
            <p:cNvSpPr txBox="1"/>
            <p:nvPr/>
          </p:nvSpPr>
          <p:spPr>
            <a:xfrm>
              <a:off x="8649915" y="3067829"/>
              <a:ext cx="651823" cy="215444"/>
            </a:xfrm>
            <a:prstGeom prst="rect">
              <a:avLst/>
            </a:prstGeom>
            <a:solidFill>
              <a:schemeClr val="bg1"/>
            </a:solidFill>
          </p:spPr>
          <p:txBody>
            <a:bodyPr wrap="square" lIns="0" tIns="45720" rIns="0" bIns="4572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Failover group</a:t>
              </a:r>
            </a:p>
          </p:txBody>
        </p:sp>
        <p:cxnSp>
          <p:nvCxnSpPr>
            <p:cNvPr id="5125" name="Straight Connector 5124">
              <a:extLst>
                <a:ext uri="{FF2B5EF4-FFF2-40B4-BE49-F238E27FC236}">
                  <a16:creationId xmlns:a16="http://schemas.microsoft.com/office/drawing/2014/main" id="{8465E70A-54B7-E747-BF4E-29190DA6D6CC}"/>
                </a:ext>
              </a:extLst>
            </p:cNvPr>
            <p:cNvCxnSpPr>
              <a:cxnSpLocks/>
            </p:cNvCxnSpPr>
            <p:nvPr/>
          </p:nvCxnSpPr>
          <p:spPr>
            <a:xfrm>
              <a:off x="8957035" y="4356912"/>
              <a:ext cx="0" cy="138561"/>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31" name="Elbow Connector 5130">
              <a:extLst>
                <a:ext uri="{FF2B5EF4-FFF2-40B4-BE49-F238E27FC236}">
                  <a16:creationId xmlns:a16="http://schemas.microsoft.com/office/drawing/2014/main" id="{E4D3D325-ACBA-A747-83EC-345604FC6E04}"/>
                </a:ext>
              </a:extLst>
            </p:cNvPr>
            <p:cNvCxnSpPr>
              <a:cxnSpLocks/>
              <a:stCxn id="174" idx="0"/>
            </p:cNvCxnSpPr>
            <p:nvPr/>
          </p:nvCxnSpPr>
          <p:spPr>
            <a:xfrm rot="5400000" flipH="1" flipV="1">
              <a:off x="9122748" y="3614107"/>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 name="Elbow Connector 210">
              <a:extLst>
                <a:ext uri="{FF2B5EF4-FFF2-40B4-BE49-F238E27FC236}">
                  <a16:creationId xmlns:a16="http://schemas.microsoft.com/office/drawing/2014/main" id="{29C40471-0794-6141-BE77-5E57C414A1C1}"/>
                </a:ext>
              </a:extLst>
            </p:cNvPr>
            <p:cNvCxnSpPr>
              <a:cxnSpLocks/>
            </p:cNvCxnSpPr>
            <p:nvPr/>
          </p:nvCxnSpPr>
          <p:spPr>
            <a:xfrm flipV="1">
              <a:off x="8994739" y="3874952"/>
              <a:ext cx="566444" cy="240049"/>
            </a:xfrm>
            <a:prstGeom prst="bentConnector3">
              <a:avLst>
                <a:gd name="adj1" fmla="val 2008"/>
              </a:avLst>
            </a:prstGeom>
            <a:ln w="12700">
              <a:solidFill>
                <a:schemeClr val="accent4"/>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12F196C8-9D0F-BD45-93D2-F5361A1A661C}"/>
                </a:ext>
              </a:extLst>
            </p:cNvPr>
            <p:cNvSpPr/>
            <p:nvPr/>
          </p:nvSpPr>
          <p:spPr bwMode="auto">
            <a:xfrm>
              <a:off x="8555287" y="4052542"/>
              <a:ext cx="787020" cy="304370"/>
            </a:xfrm>
            <a:prstGeom prst="rect">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Read-write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listener</a:t>
              </a:r>
            </a:p>
          </p:txBody>
        </p:sp>
        <p:cxnSp>
          <p:nvCxnSpPr>
            <p:cNvPr id="215" name="Elbow Connector 214">
              <a:extLst>
                <a:ext uri="{FF2B5EF4-FFF2-40B4-BE49-F238E27FC236}">
                  <a16:creationId xmlns:a16="http://schemas.microsoft.com/office/drawing/2014/main" id="{AF791170-30B3-9F4D-8171-275910DFF818}"/>
                </a:ext>
              </a:extLst>
            </p:cNvPr>
            <p:cNvCxnSpPr>
              <a:cxnSpLocks/>
            </p:cNvCxnSpPr>
            <p:nvPr/>
          </p:nvCxnSpPr>
          <p:spPr>
            <a:xfrm rot="16200000" flipV="1">
              <a:off x="8376528" y="3625466"/>
              <a:ext cx="264484" cy="61238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8" name="TextBox 217">
              <a:extLst>
                <a:ext uri="{FF2B5EF4-FFF2-40B4-BE49-F238E27FC236}">
                  <a16:creationId xmlns:a16="http://schemas.microsoft.com/office/drawing/2014/main" id="{908E4C44-9D99-E74C-A833-B0ABA0D21B15}"/>
                </a:ext>
              </a:extLst>
            </p:cNvPr>
            <p:cNvSpPr txBox="1"/>
            <p:nvPr/>
          </p:nvSpPr>
          <p:spPr>
            <a:xfrm>
              <a:off x="6432142" y="1178648"/>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Failover groups</a:t>
              </a:r>
            </a:p>
          </p:txBody>
        </p:sp>
      </p:grpSp>
      <p:sp>
        <p:nvSpPr>
          <p:cNvPr id="2" name="Title 1">
            <a:extLst>
              <a:ext uri="{FF2B5EF4-FFF2-40B4-BE49-F238E27FC236}">
                <a16:creationId xmlns:a16="http://schemas.microsoft.com/office/drawing/2014/main" id="{9DE9DA1C-8C54-6945-8C59-E843761EF439}"/>
              </a:ext>
            </a:extLst>
          </p:cNvPr>
          <p:cNvSpPr>
            <a:spLocks noGrp="1"/>
          </p:cNvSpPr>
          <p:nvPr>
            <p:ph type="title"/>
          </p:nvPr>
        </p:nvSpPr>
        <p:spPr>
          <a:xfrm>
            <a:off x="588263" y="457200"/>
            <a:ext cx="11018520" cy="738664"/>
          </a:xfrm>
        </p:spPr>
        <p:txBody>
          <a:bodyPr/>
          <a:lstStyle/>
          <a:p>
            <a:r>
              <a:rPr lang="en-US" sz="2800" spc="-51" dirty="0">
                <a:solidFill>
                  <a:srgbClr val="000000"/>
                </a:solidFill>
              </a:rPr>
              <a:t>Extending Redundancy across servers and regions</a:t>
            </a:r>
            <a:br>
              <a:rPr lang="en-US" spc="-51" dirty="0">
                <a:solidFill>
                  <a:srgbClr val="000000"/>
                </a:solidFill>
              </a:rPr>
            </a:br>
            <a:r>
              <a:rPr lang="en-US" sz="2000" spc="-51" dirty="0">
                <a:solidFill>
                  <a:srgbClr val="000000"/>
                </a:solidFill>
              </a:rPr>
              <a:t>Disaster Recovery</a:t>
            </a:r>
            <a:endParaRPr lang="en-US" sz="2000" dirty="0"/>
          </a:p>
        </p:txBody>
      </p:sp>
      <p:grpSp>
        <p:nvGrpSpPr>
          <p:cNvPr id="5143" name="Group 5142">
            <a:extLst>
              <a:ext uri="{FF2B5EF4-FFF2-40B4-BE49-F238E27FC236}">
                <a16:creationId xmlns:a16="http://schemas.microsoft.com/office/drawing/2014/main" id="{27C989B1-0005-1140-85BF-29AC4308EE18}"/>
              </a:ext>
            </a:extLst>
          </p:cNvPr>
          <p:cNvGrpSpPr/>
          <p:nvPr/>
        </p:nvGrpSpPr>
        <p:grpSpPr>
          <a:xfrm>
            <a:off x="588263" y="1772633"/>
            <a:ext cx="5306074" cy="4327968"/>
            <a:chOff x="584200" y="1123704"/>
            <a:chExt cx="5306074" cy="4327968"/>
          </a:xfrm>
        </p:grpSpPr>
        <p:sp>
          <p:nvSpPr>
            <p:cNvPr id="3" name="Rectangle 2">
              <a:extLst>
                <a:ext uri="{FF2B5EF4-FFF2-40B4-BE49-F238E27FC236}">
                  <a16:creationId xmlns:a16="http://schemas.microsoft.com/office/drawing/2014/main" id="{A40D1F44-9DCD-1D40-B957-3C8FDEB7B86E}"/>
                </a:ext>
              </a:extLst>
            </p:cNvPr>
            <p:cNvSpPr/>
            <p:nvPr/>
          </p:nvSpPr>
          <p:spPr bwMode="auto">
            <a:xfrm>
              <a:off x="584200" y="1537195"/>
              <a:ext cx="5306074" cy="3914477"/>
            </a:xfrm>
            <a:prstGeom prst="rect">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FB9186CF-3B94-E440-B900-7CFB16EF63CC}"/>
                </a:ext>
              </a:extLst>
            </p:cNvPr>
            <p:cNvSpPr/>
            <p:nvPr/>
          </p:nvSpPr>
          <p:spPr bwMode="auto">
            <a:xfrm>
              <a:off x="775077"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238B0BD0-BD63-8045-8D69-157804DD7E32}"/>
                </a:ext>
              </a:extLst>
            </p:cNvPr>
            <p:cNvSpPr/>
            <p:nvPr/>
          </p:nvSpPr>
          <p:spPr bwMode="auto">
            <a:xfrm>
              <a:off x="3332675" y="2562041"/>
              <a:ext cx="2335491" cy="2747190"/>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2C27181C-4ED4-914A-8FC4-DA798317D271}"/>
                </a:ext>
              </a:extLst>
            </p:cNvPr>
            <p:cNvSpPr txBox="1"/>
            <p:nvPr/>
          </p:nvSpPr>
          <p:spPr>
            <a:xfrm>
              <a:off x="3461410" y="1725555"/>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31" name="Freeform 30">
              <a:extLst>
                <a:ext uri="{FF2B5EF4-FFF2-40B4-BE49-F238E27FC236}">
                  <a16:creationId xmlns:a16="http://schemas.microsoft.com/office/drawing/2014/main" id="{22C20FFB-6A93-B049-A339-CDDF4552557A}"/>
                </a:ext>
              </a:extLst>
            </p:cNvPr>
            <p:cNvSpPr/>
            <p:nvPr/>
          </p:nvSpPr>
          <p:spPr bwMode="auto">
            <a:xfrm>
              <a:off x="3036719" y="1661019"/>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2" name="Graphic 31">
              <a:extLst>
                <a:ext uri="{FF2B5EF4-FFF2-40B4-BE49-F238E27FC236}">
                  <a16:creationId xmlns:a16="http://schemas.microsoft.com/office/drawing/2014/main" id="{9FE79A0C-04A0-2A43-BFCB-7B2719875F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65915" y="3396219"/>
              <a:ext cx="411067" cy="408773"/>
            </a:xfrm>
            <a:prstGeom prst="rect">
              <a:avLst/>
            </a:prstGeom>
          </p:spPr>
        </p:pic>
        <p:sp>
          <p:nvSpPr>
            <p:cNvPr id="34" name="Freeform 5">
              <a:extLst>
                <a:ext uri="{FF2B5EF4-FFF2-40B4-BE49-F238E27FC236}">
                  <a16:creationId xmlns:a16="http://schemas.microsoft.com/office/drawing/2014/main" id="{A2D05FCF-B639-524C-B448-8F9036991BD8}"/>
                </a:ext>
              </a:extLst>
            </p:cNvPr>
            <p:cNvSpPr>
              <a:spLocks noEditPoints="1"/>
            </p:cNvSpPr>
            <p:nvPr/>
          </p:nvSpPr>
          <p:spPr bwMode="auto">
            <a:xfrm>
              <a:off x="3403825" y="493216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5" name="Freeform 5">
              <a:extLst>
                <a:ext uri="{FF2B5EF4-FFF2-40B4-BE49-F238E27FC236}">
                  <a16:creationId xmlns:a16="http://schemas.microsoft.com/office/drawing/2014/main" id="{80924247-7772-EC43-9121-0D6982FFA60A}"/>
                </a:ext>
              </a:extLst>
            </p:cNvPr>
            <p:cNvSpPr>
              <a:spLocks noEditPoints="1"/>
            </p:cNvSpPr>
            <p:nvPr/>
          </p:nvSpPr>
          <p:spPr bwMode="auto">
            <a:xfrm>
              <a:off x="895062" y="4935780"/>
              <a:ext cx="467599" cy="308136"/>
            </a:xfrm>
            <a:custGeom>
              <a:avLst/>
              <a:gdLst>
                <a:gd name="T0" fmla="*/ 5936 w 9998"/>
                <a:gd name="T1" fmla="*/ 3718 h 6592"/>
                <a:gd name="T2" fmla="*/ 5343 w 9998"/>
                <a:gd name="T3" fmla="*/ 4093 h 6592"/>
                <a:gd name="T4" fmla="*/ 1656 w 9998"/>
                <a:gd name="T5" fmla="*/ 4093 h 6592"/>
                <a:gd name="T6" fmla="*/ 531 w 9998"/>
                <a:gd name="T7" fmla="*/ 2937 h 6592"/>
                <a:gd name="T8" fmla="*/ 1656 w 9998"/>
                <a:gd name="T9" fmla="*/ 1781 h 6592"/>
                <a:gd name="T10" fmla="*/ 2187 w 9998"/>
                <a:gd name="T11" fmla="*/ 1781 h 6592"/>
                <a:gd name="T12" fmla="*/ 3656 w 9998"/>
                <a:gd name="T13" fmla="*/ 500 h 6592"/>
                <a:gd name="T14" fmla="*/ 4874 w 9998"/>
                <a:gd name="T15" fmla="*/ 1125 h 6592"/>
                <a:gd name="T16" fmla="*/ 5374 w 9998"/>
                <a:gd name="T17" fmla="*/ 969 h 6592"/>
                <a:gd name="T18" fmla="*/ 3656 w 9998"/>
                <a:gd name="T19" fmla="*/ 0 h 6592"/>
                <a:gd name="T20" fmla="*/ 1781 w 9998"/>
                <a:gd name="T21" fmla="*/ 1281 h 6592"/>
                <a:gd name="T22" fmla="*/ 1656 w 9998"/>
                <a:gd name="T23" fmla="*/ 1281 h 6592"/>
                <a:gd name="T24" fmla="*/ 0 w 9998"/>
                <a:gd name="T25" fmla="*/ 2968 h 6592"/>
                <a:gd name="T26" fmla="*/ 1656 w 9998"/>
                <a:gd name="T27" fmla="*/ 4624 h 6592"/>
                <a:gd name="T28" fmla="*/ 5374 w 9998"/>
                <a:gd name="T29" fmla="*/ 4624 h 6592"/>
                <a:gd name="T30" fmla="*/ 5968 w 9998"/>
                <a:gd name="T31" fmla="*/ 4999 h 6592"/>
                <a:gd name="T32" fmla="*/ 6592 w 9998"/>
                <a:gd name="T33" fmla="*/ 4343 h 6592"/>
                <a:gd name="T34" fmla="*/ 5936 w 9998"/>
                <a:gd name="T35" fmla="*/ 3718 h 6592"/>
                <a:gd name="T36" fmla="*/ 7998 w 9998"/>
                <a:gd name="T37" fmla="*/ 2437 h 6592"/>
                <a:gd name="T38" fmla="*/ 5968 w 9998"/>
                <a:gd name="T39" fmla="*/ 1156 h 6592"/>
                <a:gd name="T40" fmla="*/ 3749 w 9998"/>
                <a:gd name="T41" fmla="*/ 2968 h 6592"/>
                <a:gd name="T42" fmla="*/ 2468 w 9998"/>
                <a:gd name="T43" fmla="*/ 3718 h 6592"/>
                <a:gd name="T44" fmla="*/ 5186 w 9998"/>
                <a:gd name="T45" fmla="*/ 3718 h 6592"/>
                <a:gd name="T46" fmla="*/ 5968 w 9998"/>
                <a:gd name="T47" fmla="*/ 3343 h 6592"/>
                <a:gd name="T48" fmla="*/ 6967 w 9998"/>
                <a:gd name="T49" fmla="*/ 4374 h 6592"/>
                <a:gd name="T50" fmla="*/ 5968 w 9998"/>
                <a:gd name="T51" fmla="*/ 5405 h 6592"/>
                <a:gd name="T52" fmla="*/ 5186 w 9998"/>
                <a:gd name="T53" fmla="*/ 5030 h 6592"/>
                <a:gd name="T54" fmla="*/ 2156 w 9998"/>
                <a:gd name="T55" fmla="*/ 5030 h 6592"/>
                <a:gd name="T56" fmla="*/ 3906 w 9998"/>
                <a:gd name="T57" fmla="*/ 6592 h 6592"/>
                <a:gd name="T58" fmla="*/ 7967 w 9998"/>
                <a:gd name="T59" fmla="*/ 6592 h 6592"/>
                <a:gd name="T60" fmla="*/ 9998 w 9998"/>
                <a:gd name="T61" fmla="*/ 4530 h 6592"/>
                <a:gd name="T62" fmla="*/ 7998 w 9998"/>
                <a:gd name="T63" fmla="*/ 2437 h 6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998" h="6592">
                  <a:moveTo>
                    <a:pt x="5936" y="3718"/>
                  </a:moveTo>
                  <a:cubicBezTo>
                    <a:pt x="5686" y="3718"/>
                    <a:pt x="5468" y="3874"/>
                    <a:pt x="5343" y="4093"/>
                  </a:cubicBezTo>
                  <a:cubicBezTo>
                    <a:pt x="1656" y="4093"/>
                    <a:pt x="1656" y="4093"/>
                    <a:pt x="1656" y="4093"/>
                  </a:cubicBezTo>
                  <a:cubicBezTo>
                    <a:pt x="1031" y="4093"/>
                    <a:pt x="531" y="3562"/>
                    <a:pt x="531" y="2937"/>
                  </a:cubicBezTo>
                  <a:cubicBezTo>
                    <a:pt x="531" y="2312"/>
                    <a:pt x="1031" y="1781"/>
                    <a:pt x="1656" y="1781"/>
                  </a:cubicBezTo>
                  <a:cubicBezTo>
                    <a:pt x="2187" y="1781"/>
                    <a:pt x="2187" y="1781"/>
                    <a:pt x="2187" y="1781"/>
                  </a:cubicBezTo>
                  <a:cubicBezTo>
                    <a:pt x="2187" y="1092"/>
                    <a:pt x="2991" y="500"/>
                    <a:pt x="3656" y="500"/>
                  </a:cubicBezTo>
                  <a:cubicBezTo>
                    <a:pt x="4155" y="500"/>
                    <a:pt x="4593" y="750"/>
                    <a:pt x="4874" y="1125"/>
                  </a:cubicBezTo>
                  <a:cubicBezTo>
                    <a:pt x="5030" y="1062"/>
                    <a:pt x="5186" y="1000"/>
                    <a:pt x="5374" y="969"/>
                  </a:cubicBezTo>
                  <a:cubicBezTo>
                    <a:pt x="5030" y="375"/>
                    <a:pt x="4405" y="0"/>
                    <a:pt x="3656" y="0"/>
                  </a:cubicBezTo>
                  <a:cubicBezTo>
                    <a:pt x="2812" y="0"/>
                    <a:pt x="2093" y="531"/>
                    <a:pt x="1781" y="1281"/>
                  </a:cubicBezTo>
                  <a:cubicBezTo>
                    <a:pt x="1656" y="1281"/>
                    <a:pt x="1656" y="1281"/>
                    <a:pt x="1656" y="1281"/>
                  </a:cubicBezTo>
                  <a:cubicBezTo>
                    <a:pt x="750" y="1281"/>
                    <a:pt x="0" y="2031"/>
                    <a:pt x="0" y="2968"/>
                  </a:cubicBezTo>
                  <a:cubicBezTo>
                    <a:pt x="0" y="3905"/>
                    <a:pt x="750" y="4624"/>
                    <a:pt x="1656" y="4624"/>
                  </a:cubicBezTo>
                  <a:cubicBezTo>
                    <a:pt x="5374" y="4624"/>
                    <a:pt x="5374" y="4624"/>
                    <a:pt x="5374" y="4624"/>
                  </a:cubicBezTo>
                  <a:cubicBezTo>
                    <a:pt x="5468" y="4843"/>
                    <a:pt x="5686" y="4999"/>
                    <a:pt x="5968" y="4999"/>
                  </a:cubicBezTo>
                  <a:cubicBezTo>
                    <a:pt x="6311" y="4999"/>
                    <a:pt x="6592" y="4718"/>
                    <a:pt x="6592" y="4343"/>
                  </a:cubicBezTo>
                  <a:cubicBezTo>
                    <a:pt x="6592" y="3968"/>
                    <a:pt x="6311" y="3718"/>
                    <a:pt x="5936" y="3718"/>
                  </a:cubicBezTo>
                  <a:close/>
                  <a:moveTo>
                    <a:pt x="7998" y="2437"/>
                  </a:moveTo>
                  <a:cubicBezTo>
                    <a:pt x="7623" y="1687"/>
                    <a:pt x="6842" y="1156"/>
                    <a:pt x="5968" y="1156"/>
                  </a:cubicBezTo>
                  <a:cubicBezTo>
                    <a:pt x="4874" y="1156"/>
                    <a:pt x="3968" y="1937"/>
                    <a:pt x="3749" y="2968"/>
                  </a:cubicBezTo>
                  <a:cubicBezTo>
                    <a:pt x="3218" y="3030"/>
                    <a:pt x="2750" y="3312"/>
                    <a:pt x="2468" y="3718"/>
                  </a:cubicBezTo>
                  <a:cubicBezTo>
                    <a:pt x="5186" y="3718"/>
                    <a:pt x="5186" y="3718"/>
                    <a:pt x="5186" y="3718"/>
                  </a:cubicBezTo>
                  <a:cubicBezTo>
                    <a:pt x="5374" y="3468"/>
                    <a:pt x="5655" y="3343"/>
                    <a:pt x="5968" y="3343"/>
                  </a:cubicBezTo>
                  <a:cubicBezTo>
                    <a:pt x="6530" y="3343"/>
                    <a:pt x="6967" y="3812"/>
                    <a:pt x="6967" y="4374"/>
                  </a:cubicBezTo>
                  <a:cubicBezTo>
                    <a:pt x="6967" y="4936"/>
                    <a:pt x="6499" y="5405"/>
                    <a:pt x="5968" y="5405"/>
                  </a:cubicBezTo>
                  <a:cubicBezTo>
                    <a:pt x="5655" y="5405"/>
                    <a:pt x="5374" y="5249"/>
                    <a:pt x="5186" y="5030"/>
                  </a:cubicBezTo>
                  <a:cubicBezTo>
                    <a:pt x="2156" y="5030"/>
                    <a:pt x="2156" y="5030"/>
                    <a:pt x="2156" y="5030"/>
                  </a:cubicBezTo>
                  <a:cubicBezTo>
                    <a:pt x="2281" y="5905"/>
                    <a:pt x="3031" y="6592"/>
                    <a:pt x="3906" y="6592"/>
                  </a:cubicBezTo>
                  <a:cubicBezTo>
                    <a:pt x="7967" y="6592"/>
                    <a:pt x="7967" y="6592"/>
                    <a:pt x="7967" y="6592"/>
                  </a:cubicBezTo>
                  <a:cubicBezTo>
                    <a:pt x="9092" y="6592"/>
                    <a:pt x="9998" y="5686"/>
                    <a:pt x="9998" y="4530"/>
                  </a:cubicBezTo>
                  <a:cubicBezTo>
                    <a:pt x="9998" y="3374"/>
                    <a:pt x="9092" y="2468"/>
                    <a:pt x="7998" y="24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6" name="Freeform 35">
              <a:extLst>
                <a:ext uri="{FF2B5EF4-FFF2-40B4-BE49-F238E27FC236}">
                  <a16:creationId xmlns:a16="http://schemas.microsoft.com/office/drawing/2014/main" id="{5BA1872F-6279-D540-991C-D641EAE69EE4}"/>
                </a:ext>
              </a:extLst>
            </p:cNvPr>
            <p:cNvSpPr>
              <a:spLocks noChangeAspect="1"/>
            </p:cNvSpPr>
            <p:nvPr/>
          </p:nvSpPr>
          <p:spPr bwMode="black">
            <a:xfrm>
              <a:off x="871087" y="1671001"/>
              <a:ext cx="348898" cy="274582"/>
            </a:xfrm>
            <a:custGeom>
              <a:avLst/>
              <a:gdLst>
                <a:gd name="connsiteX0" fmla="*/ 427036 w 1971675"/>
                <a:gd name="connsiteY0" fmla="*/ 1374775 h 1409700"/>
                <a:gd name="connsiteX1" fmla="*/ 1544636 w 1971675"/>
                <a:gd name="connsiteY1" fmla="*/ 1374775 h 1409700"/>
                <a:gd name="connsiteX2" fmla="*/ 1544636 w 1971675"/>
                <a:gd name="connsiteY2" fmla="*/ 1409700 h 1409700"/>
                <a:gd name="connsiteX3" fmla="*/ 427036 w 1971675"/>
                <a:gd name="connsiteY3" fmla="*/ 1409700 h 1409700"/>
                <a:gd name="connsiteX4" fmla="*/ 104775 w 1971675"/>
                <a:gd name="connsiteY4" fmla="*/ 104775 h 1409700"/>
                <a:gd name="connsiteX5" fmla="*/ 104775 w 1971675"/>
                <a:gd name="connsiteY5" fmla="*/ 1028700 h 1409700"/>
                <a:gd name="connsiteX6" fmla="*/ 761999 w 1971675"/>
                <a:gd name="connsiteY6" fmla="*/ 1028700 h 1409700"/>
                <a:gd name="connsiteX7" fmla="*/ 1198562 w 1971675"/>
                <a:gd name="connsiteY7" fmla="*/ 1028700 h 1409700"/>
                <a:gd name="connsiteX8" fmla="*/ 1879600 w 1971675"/>
                <a:gd name="connsiteY8" fmla="*/ 1028700 h 1409700"/>
                <a:gd name="connsiteX9" fmla="*/ 1879600 w 1971675"/>
                <a:gd name="connsiteY9" fmla="*/ 104775 h 1409700"/>
                <a:gd name="connsiteX10" fmla="*/ 985837 w 1971675"/>
                <a:gd name="connsiteY10" fmla="*/ 23812 h 1409700"/>
                <a:gd name="connsiteX11" fmla="*/ 957262 w 1971675"/>
                <a:gd name="connsiteY11" fmla="*/ 46831 h 1409700"/>
                <a:gd name="connsiteX12" fmla="*/ 985837 w 1971675"/>
                <a:gd name="connsiteY12" fmla="*/ 69850 h 1409700"/>
                <a:gd name="connsiteX13" fmla="*/ 1014412 w 1971675"/>
                <a:gd name="connsiteY13" fmla="*/ 46831 h 1409700"/>
                <a:gd name="connsiteX14" fmla="*/ 985837 w 1971675"/>
                <a:gd name="connsiteY14" fmla="*/ 23812 h 1409700"/>
                <a:gd name="connsiteX15" fmla="*/ 103772 w 1971675"/>
                <a:gd name="connsiteY15" fmla="*/ 0 h 1409700"/>
                <a:gd name="connsiteX16" fmla="*/ 1856372 w 1971675"/>
                <a:gd name="connsiteY16" fmla="*/ 0 h 1409700"/>
                <a:gd name="connsiteX17" fmla="*/ 1971675 w 1971675"/>
                <a:gd name="connsiteY17" fmla="*/ 103909 h 1409700"/>
                <a:gd name="connsiteX18" fmla="*/ 1971675 w 1971675"/>
                <a:gd name="connsiteY18" fmla="*/ 1027546 h 1409700"/>
                <a:gd name="connsiteX19" fmla="*/ 1856372 w 1971675"/>
                <a:gd name="connsiteY19" fmla="*/ 1143000 h 1409700"/>
                <a:gd name="connsiteX20" fmla="*/ 1277877 w 1971675"/>
                <a:gd name="connsiteY20" fmla="*/ 1143000 h 1409700"/>
                <a:gd name="connsiteX21" fmla="*/ 1198562 w 1971675"/>
                <a:gd name="connsiteY21" fmla="*/ 1143000 h 1409700"/>
                <a:gd name="connsiteX22" fmla="*/ 1198562 w 1971675"/>
                <a:gd name="connsiteY22" fmla="*/ 1212850 h 1409700"/>
                <a:gd name="connsiteX23" fmla="*/ 1198562 w 1971675"/>
                <a:gd name="connsiteY23" fmla="*/ 1258887 h 1409700"/>
                <a:gd name="connsiteX24" fmla="*/ 1452561 w 1971675"/>
                <a:gd name="connsiteY24" fmla="*/ 1258887 h 1409700"/>
                <a:gd name="connsiteX25" fmla="*/ 1544636 w 1971675"/>
                <a:gd name="connsiteY25" fmla="*/ 1374774 h 1409700"/>
                <a:gd name="connsiteX26" fmla="*/ 427036 w 1971675"/>
                <a:gd name="connsiteY26" fmla="*/ 1374774 h 1409700"/>
                <a:gd name="connsiteX27" fmla="*/ 519111 w 1971675"/>
                <a:gd name="connsiteY27" fmla="*/ 1258887 h 1409700"/>
                <a:gd name="connsiteX28" fmla="*/ 761999 w 1971675"/>
                <a:gd name="connsiteY28" fmla="*/ 1258887 h 1409700"/>
                <a:gd name="connsiteX29" fmla="*/ 761999 w 1971675"/>
                <a:gd name="connsiteY29" fmla="*/ 1212850 h 1409700"/>
                <a:gd name="connsiteX30" fmla="*/ 761999 w 1971675"/>
                <a:gd name="connsiteY30" fmla="*/ 1143000 h 1409700"/>
                <a:gd name="connsiteX31" fmla="*/ 673281 w 1971675"/>
                <a:gd name="connsiteY31" fmla="*/ 1143000 h 1409700"/>
                <a:gd name="connsiteX32" fmla="*/ 103772 w 1971675"/>
                <a:gd name="connsiteY32" fmla="*/ 1143000 h 1409700"/>
                <a:gd name="connsiteX33" fmla="*/ 0 w 1971675"/>
                <a:gd name="connsiteY33" fmla="*/ 1027546 h 1409700"/>
                <a:gd name="connsiteX34" fmla="*/ 0 w 1971675"/>
                <a:gd name="connsiteY34" fmla="*/ 103909 h 1409700"/>
                <a:gd name="connsiteX35" fmla="*/ 103772 w 1971675"/>
                <a:gd name="connsiteY35" fmla="*/ 0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71675" h="1409700">
                  <a:moveTo>
                    <a:pt x="427036" y="1374775"/>
                  </a:moveTo>
                  <a:lnTo>
                    <a:pt x="1544636" y="1374775"/>
                  </a:lnTo>
                  <a:lnTo>
                    <a:pt x="1544636" y="1409700"/>
                  </a:lnTo>
                  <a:lnTo>
                    <a:pt x="427036" y="1409700"/>
                  </a:lnTo>
                  <a:close/>
                  <a:moveTo>
                    <a:pt x="104775" y="104775"/>
                  </a:moveTo>
                  <a:lnTo>
                    <a:pt x="104775" y="1028700"/>
                  </a:lnTo>
                  <a:lnTo>
                    <a:pt x="761999" y="1028700"/>
                  </a:lnTo>
                  <a:lnTo>
                    <a:pt x="1198562" y="1028700"/>
                  </a:lnTo>
                  <a:lnTo>
                    <a:pt x="1879600" y="1028700"/>
                  </a:lnTo>
                  <a:lnTo>
                    <a:pt x="1879600" y="104775"/>
                  </a:lnTo>
                  <a:close/>
                  <a:moveTo>
                    <a:pt x="985837" y="23812"/>
                  </a:moveTo>
                  <a:cubicBezTo>
                    <a:pt x="970055" y="23812"/>
                    <a:pt x="957262" y="34118"/>
                    <a:pt x="957262" y="46831"/>
                  </a:cubicBezTo>
                  <a:cubicBezTo>
                    <a:pt x="957262" y="59544"/>
                    <a:pt x="970055" y="69850"/>
                    <a:pt x="985837" y="69850"/>
                  </a:cubicBezTo>
                  <a:cubicBezTo>
                    <a:pt x="1001619" y="69850"/>
                    <a:pt x="1014412" y="59544"/>
                    <a:pt x="1014412" y="46831"/>
                  </a:cubicBezTo>
                  <a:cubicBezTo>
                    <a:pt x="1014412" y="34118"/>
                    <a:pt x="1001619" y="23812"/>
                    <a:pt x="985837" y="23812"/>
                  </a:cubicBezTo>
                  <a:close/>
                  <a:moveTo>
                    <a:pt x="103772" y="0"/>
                  </a:moveTo>
                  <a:cubicBezTo>
                    <a:pt x="1856372" y="0"/>
                    <a:pt x="1856372" y="0"/>
                    <a:pt x="1856372" y="0"/>
                  </a:cubicBezTo>
                  <a:cubicBezTo>
                    <a:pt x="1925554" y="0"/>
                    <a:pt x="1971675" y="46182"/>
                    <a:pt x="1971675" y="103909"/>
                  </a:cubicBezTo>
                  <a:lnTo>
                    <a:pt x="1971675" y="1027546"/>
                  </a:lnTo>
                  <a:cubicBezTo>
                    <a:pt x="1971675" y="1085273"/>
                    <a:pt x="1925554" y="1143000"/>
                    <a:pt x="1856372" y="1143000"/>
                  </a:cubicBezTo>
                  <a:cubicBezTo>
                    <a:pt x="1637297" y="1143000"/>
                    <a:pt x="1445606" y="1143000"/>
                    <a:pt x="1277877" y="1143000"/>
                  </a:cubicBezTo>
                  <a:lnTo>
                    <a:pt x="1198562" y="1143000"/>
                  </a:lnTo>
                  <a:lnTo>
                    <a:pt x="1198562" y="1212850"/>
                  </a:lnTo>
                  <a:lnTo>
                    <a:pt x="1198562" y="1258887"/>
                  </a:lnTo>
                  <a:lnTo>
                    <a:pt x="1452561" y="1258887"/>
                  </a:lnTo>
                  <a:lnTo>
                    <a:pt x="1544636" y="1374774"/>
                  </a:lnTo>
                  <a:lnTo>
                    <a:pt x="427036" y="1374774"/>
                  </a:lnTo>
                  <a:lnTo>
                    <a:pt x="519111" y="1258887"/>
                  </a:lnTo>
                  <a:lnTo>
                    <a:pt x="761999" y="1258887"/>
                  </a:lnTo>
                  <a:lnTo>
                    <a:pt x="761999" y="1212850"/>
                  </a:lnTo>
                  <a:lnTo>
                    <a:pt x="761999" y="1143000"/>
                  </a:lnTo>
                  <a:lnTo>
                    <a:pt x="673281" y="1143000"/>
                  </a:lnTo>
                  <a:cubicBezTo>
                    <a:pt x="103772" y="1143000"/>
                    <a:pt x="103772" y="1143000"/>
                    <a:pt x="103772" y="1143000"/>
                  </a:cubicBezTo>
                  <a:cubicBezTo>
                    <a:pt x="46121" y="1143000"/>
                    <a:pt x="0" y="1085273"/>
                    <a:pt x="0" y="1027546"/>
                  </a:cubicBezTo>
                  <a:cubicBezTo>
                    <a:pt x="0" y="103909"/>
                    <a:pt x="0" y="103909"/>
                    <a:pt x="0" y="103909"/>
                  </a:cubicBezTo>
                  <a:cubicBezTo>
                    <a:pt x="0" y="46182"/>
                    <a:pt x="46121" y="0"/>
                    <a:pt x="103772"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TextBox 36">
              <a:extLst>
                <a:ext uri="{FF2B5EF4-FFF2-40B4-BE49-F238E27FC236}">
                  <a16:creationId xmlns:a16="http://schemas.microsoft.com/office/drawing/2014/main" id="{C5D74466-B53F-2E4C-B241-00BF85E30B4C}"/>
                </a:ext>
              </a:extLst>
            </p:cNvPr>
            <p:cNvSpPr txBox="1"/>
            <p:nvPr/>
          </p:nvSpPr>
          <p:spPr>
            <a:xfrm>
              <a:off x="1476629" y="5090028"/>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region</a:t>
              </a:r>
            </a:p>
          </p:txBody>
        </p:sp>
        <p:sp>
          <p:nvSpPr>
            <p:cNvPr id="38" name="TextBox 37">
              <a:extLst>
                <a:ext uri="{FF2B5EF4-FFF2-40B4-BE49-F238E27FC236}">
                  <a16:creationId xmlns:a16="http://schemas.microsoft.com/office/drawing/2014/main" id="{7DE4D2BD-F8FA-B443-9F50-F9B8641ECDA7}"/>
                </a:ext>
              </a:extLst>
            </p:cNvPr>
            <p:cNvSpPr txBox="1"/>
            <p:nvPr/>
          </p:nvSpPr>
          <p:spPr>
            <a:xfrm>
              <a:off x="3942574" y="5074791"/>
              <a:ext cx="1099015" cy="153888"/>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region</a:t>
              </a:r>
            </a:p>
          </p:txBody>
        </p:sp>
        <p:sp>
          <p:nvSpPr>
            <p:cNvPr id="5" name="Rectangle 4">
              <a:extLst>
                <a:ext uri="{FF2B5EF4-FFF2-40B4-BE49-F238E27FC236}">
                  <a16:creationId xmlns:a16="http://schemas.microsoft.com/office/drawing/2014/main" id="{0E977E1D-2A5A-DC41-AE3F-3B5DA3070B58}"/>
                </a:ext>
              </a:extLst>
            </p:cNvPr>
            <p:cNvSpPr/>
            <p:nvPr/>
          </p:nvSpPr>
          <p:spPr bwMode="auto">
            <a:xfrm>
              <a:off x="1942823"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8EF1AAC3-BC26-4E46-9ACF-0224010C2311}"/>
                </a:ext>
              </a:extLst>
            </p:cNvPr>
            <p:cNvSpPr txBox="1"/>
            <p:nvPr/>
          </p:nvSpPr>
          <p:spPr>
            <a:xfrm>
              <a:off x="2011999"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logical server</a:t>
              </a:r>
            </a:p>
          </p:txBody>
        </p:sp>
        <p:sp>
          <p:nvSpPr>
            <p:cNvPr id="41" name="TextBox 40">
              <a:extLst>
                <a:ext uri="{FF2B5EF4-FFF2-40B4-BE49-F238E27FC236}">
                  <a16:creationId xmlns:a16="http://schemas.microsoft.com/office/drawing/2014/main" id="{135E3093-AF94-4442-8C30-04B49863F9E3}"/>
                </a:ext>
              </a:extLst>
            </p:cNvPr>
            <p:cNvSpPr txBox="1"/>
            <p:nvPr/>
          </p:nvSpPr>
          <p:spPr>
            <a:xfrm>
              <a:off x="760507"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sp>
          <p:nvSpPr>
            <p:cNvPr id="43" name="Rectangle 42">
              <a:extLst>
                <a:ext uri="{FF2B5EF4-FFF2-40B4-BE49-F238E27FC236}">
                  <a16:creationId xmlns:a16="http://schemas.microsoft.com/office/drawing/2014/main" id="{DA3D7005-9BE2-DD4F-B8E8-6B71E639CC5B}"/>
                </a:ext>
              </a:extLst>
            </p:cNvPr>
            <p:cNvSpPr/>
            <p:nvPr/>
          </p:nvSpPr>
          <p:spPr bwMode="auto">
            <a:xfrm>
              <a:off x="1094202" y="4241828"/>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(read-only)</a:t>
              </a:r>
            </a:p>
          </p:txBody>
        </p:sp>
        <p:sp>
          <p:nvSpPr>
            <p:cNvPr id="8" name="Rectangle 7">
              <a:extLst>
                <a:ext uri="{FF2B5EF4-FFF2-40B4-BE49-F238E27FC236}">
                  <a16:creationId xmlns:a16="http://schemas.microsoft.com/office/drawing/2014/main" id="{BF5D4730-98A4-E843-B4C5-83A94F710E28}"/>
                </a:ext>
              </a:extLst>
            </p:cNvPr>
            <p:cNvSpPr/>
            <p:nvPr/>
          </p:nvSpPr>
          <p:spPr bwMode="auto">
            <a:xfrm>
              <a:off x="940123" y="3850350"/>
              <a:ext cx="760737" cy="335031"/>
            </a:xfrm>
            <a:prstGeom prst="rect">
              <a:avLst/>
            </a:prstGeom>
            <a:solidFill>
              <a:schemeClr val="accent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(read-write)</a:t>
              </a:r>
            </a:p>
          </p:txBody>
        </p:sp>
        <p:sp>
          <p:nvSpPr>
            <p:cNvPr id="46" name="TextBox 45">
              <a:extLst>
                <a:ext uri="{FF2B5EF4-FFF2-40B4-BE49-F238E27FC236}">
                  <a16:creationId xmlns:a16="http://schemas.microsoft.com/office/drawing/2014/main" id="{0E72F256-603B-B043-8699-E628BF7959DB}"/>
                </a:ext>
              </a:extLst>
            </p:cNvPr>
            <p:cNvSpPr txBox="1"/>
            <p:nvPr/>
          </p:nvSpPr>
          <p:spPr>
            <a:xfrm>
              <a:off x="1921925" y="4172268"/>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DB traffic</a:t>
              </a:r>
            </a:p>
          </p:txBody>
        </p:sp>
        <p:grpSp>
          <p:nvGrpSpPr>
            <p:cNvPr id="66" name="Group 65">
              <a:extLst>
                <a:ext uri="{FF2B5EF4-FFF2-40B4-BE49-F238E27FC236}">
                  <a16:creationId xmlns:a16="http://schemas.microsoft.com/office/drawing/2014/main" id="{4821F286-6EF4-694D-AD03-2E2D6383AA54}"/>
                </a:ext>
              </a:extLst>
            </p:cNvPr>
            <p:cNvGrpSpPr/>
            <p:nvPr/>
          </p:nvGrpSpPr>
          <p:grpSpPr>
            <a:xfrm>
              <a:off x="1415443" y="2945924"/>
              <a:ext cx="360168" cy="328739"/>
              <a:chOff x="2916319" y="-749395"/>
              <a:chExt cx="591617" cy="539991"/>
            </a:xfrm>
          </p:grpSpPr>
          <p:sp>
            <p:nvSpPr>
              <p:cNvPr id="11" name="Rectangle 10">
                <a:extLst>
                  <a:ext uri="{FF2B5EF4-FFF2-40B4-BE49-F238E27FC236}">
                    <a16:creationId xmlns:a16="http://schemas.microsoft.com/office/drawing/2014/main" id="{0226FA53-83E0-004C-BBB8-4668E0543E5F}"/>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554080CD-71DF-7149-ADB6-F873F476EDB9}"/>
                  </a:ext>
                </a:extLst>
              </p:cNvPr>
              <p:cNvCxnSpPr>
                <a:cxnSpLocks/>
                <a:stCxn id="3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F469215-17B0-A940-98EB-4E42B39D3B9E}"/>
                  </a:ext>
                </a:extLst>
              </p:cNvPr>
              <p:cNvCxnSpPr>
                <a:cxnSpLocks/>
                <a:stCxn id="3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ADD1A6F-DA07-E946-981A-AC9ED98FADF4}"/>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4245BCC2-251D-814C-B9EA-D3674F32A6B1}"/>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475783E1-E6F6-4D47-85C9-0D16F2585AD9}"/>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69" name="Straight Arrow Connector 68">
              <a:extLst>
                <a:ext uri="{FF2B5EF4-FFF2-40B4-BE49-F238E27FC236}">
                  <a16:creationId xmlns:a16="http://schemas.microsoft.com/office/drawing/2014/main" id="{49DC53DF-C614-9548-A5CA-FB2B3E92D5D9}"/>
                </a:ext>
              </a:extLst>
            </p:cNvPr>
            <p:cNvCxnSpPr/>
            <p:nvPr/>
          </p:nvCxnSpPr>
          <p:spPr>
            <a:xfrm>
              <a:off x="1248685" y="1835468"/>
              <a:ext cx="178803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A9262C9E-0C41-F34E-A068-FD8EEA8BF3FA}"/>
                </a:ext>
              </a:extLst>
            </p:cNvPr>
            <p:cNvSpPr txBox="1"/>
            <p:nvPr/>
          </p:nvSpPr>
          <p:spPr>
            <a:xfrm>
              <a:off x="660661" y="2011670"/>
              <a:ext cx="778808" cy="15388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User device</a:t>
              </a:r>
            </a:p>
          </p:txBody>
        </p:sp>
        <p:sp>
          <p:nvSpPr>
            <p:cNvPr id="76" name="TextBox 75">
              <a:extLst>
                <a:ext uri="{FF2B5EF4-FFF2-40B4-BE49-F238E27FC236}">
                  <a16:creationId xmlns:a16="http://schemas.microsoft.com/office/drawing/2014/main" id="{E132CC2B-6444-BC4D-A262-464D7FEBFCAC}"/>
                </a:ext>
              </a:extLst>
            </p:cNvPr>
            <p:cNvSpPr txBox="1"/>
            <p:nvPr/>
          </p:nvSpPr>
          <p:spPr>
            <a:xfrm>
              <a:off x="1577483" y="1993012"/>
              <a:ext cx="65666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End user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traffic</a:t>
              </a:r>
            </a:p>
          </p:txBody>
        </p:sp>
        <p:cxnSp>
          <p:nvCxnSpPr>
            <p:cNvPr id="72" name="Elbow Connector 71">
              <a:extLst>
                <a:ext uri="{FF2B5EF4-FFF2-40B4-BE49-F238E27FC236}">
                  <a16:creationId xmlns:a16="http://schemas.microsoft.com/office/drawing/2014/main" id="{DC8CC00D-1747-7B4C-9F0C-D92010AFF59C}"/>
                </a:ext>
              </a:extLst>
            </p:cNvPr>
            <p:cNvCxnSpPr>
              <a:cxnSpLocks/>
            </p:cNvCxnSpPr>
            <p:nvPr/>
          </p:nvCxnSpPr>
          <p:spPr>
            <a:xfrm rot="10800000" flipV="1">
              <a:off x="1592035" y="1936807"/>
              <a:ext cx="1444684" cy="964212"/>
            </a:xfrm>
            <a:prstGeom prst="bentConnector3">
              <a:avLst>
                <a:gd name="adj1" fmla="val 10000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8630D178-FD05-A048-81AE-5374431237E6}"/>
                </a:ext>
              </a:extLst>
            </p:cNvPr>
            <p:cNvCxnSpPr/>
            <p:nvPr/>
          </p:nvCxnSpPr>
          <p:spPr>
            <a:xfrm>
              <a:off x="1590915" y="3338771"/>
              <a:ext cx="0" cy="524148"/>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600D2FF6-016F-6844-B624-62CEA7B9E558}"/>
                </a:ext>
              </a:extLst>
            </p:cNvPr>
            <p:cNvCxnSpPr>
              <a:stCxn id="8" idx="3"/>
              <a:endCxn id="32" idx="2"/>
            </p:cNvCxnSpPr>
            <p:nvPr/>
          </p:nvCxnSpPr>
          <p:spPr>
            <a:xfrm flipV="1">
              <a:off x="1700860" y="3804992"/>
              <a:ext cx="570589" cy="21287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9" name="Graphic 88">
              <a:extLst>
                <a:ext uri="{FF2B5EF4-FFF2-40B4-BE49-F238E27FC236}">
                  <a16:creationId xmlns:a16="http://schemas.microsoft.com/office/drawing/2014/main" id="{19F71D02-09C5-B34A-95FA-9317BF2C28C5}"/>
                </a:ext>
              </a:extLst>
            </p:cNvPr>
            <p:cNvPicPr>
              <a:picLocks noChangeAspect="1"/>
            </p:cNvPicPr>
            <p:nvPr/>
          </p:nvPicPr>
          <p:blipFill>
            <a:blip r:embed="rId3">
              <a:alphaModFix amt="76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4403" y="3396219"/>
              <a:ext cx="411067" cy="408773"/>
            </a:xfrm>
            <a:prstGeom prst="rect">
              <a:avLst/>
            </a:prstGeom>
          </p:spPr>
        </p:pic>
        <p:sp>
          <p:nvSpPr>
            <p:cNvPr id="90" name="Rectangle 89">
              <a:extLst>
                <a:ext uri="{FF2B5EF4-FFF2-40B4-BE49-F238E27FC236}">
                  <a16:creationId xmlns:a16="http://schemas.microsoft.com/office/drawing/2014/main" id="{A4CC5C61-05D2-C846-8F14-4BEEFF42A066}"/>
                </a:ext>
              </a:extLst>
            </p:cNvPr>
            <p:cNvSpPr/>
            <p:nvPr/>
          </p:nvSpPr>
          <p:spPr bwMode="auto">
            <a:xfrm>
              <a:off x="3561311" y="3058722"/>
              <a:ext cx="900644" cy="90390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TextBox 90">
              <a:extLst>
                <a:ext uri="{FF2B5EF4-FFF2-40B4-BE49-F238E27FC236}">
                  <a16:creationId xmlns:a16="http://schemas.microsoft.com/office/drawing/2014/main" id="{005144C7-D72A-7E4B-BB20-497A9F8CBF08}"/>
                </a:ext>
              </a:extLst>
            </p:cNvPr>
            <p:cNvSpPr txBox="1"/>
            <p:nvPr/>
          </p:nvSpPr>
          <p:spPr>
            <a:xfrm>
              <a:off x="3630487" y="2727688"/>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logical server</a:t>
              </a:r>
            </a:p>
          </p:txBody>
        </p:sp>
        <p:sp>
          <p:nvSpPr>
            <p:cNvPr id="92" name="TextBox 91">
              <a:extLst>
                <a:ext uri="{FF2B5EF4-FFF2-40B4-BE49-F238E27FC236}">
                  <a16:creationId xmlns:a16="http://schemas.microsoft.com/office/drawing/2014/main" id="{BBFD25F5-1C8D-7540-8B51-899DC5E48FF5}"/>
                </a:ext>
              </a:extLst>
            </p:cNvPr>
            <p:cNvSpPr txBox="1"/>
            <p:nvPr/>
          </p:nvSpPr>
          <p:spPr>
            <a:xfrm>
              <a:off x="4918525" y="2908916"/>
              <a:ext cx="778808"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Ingress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LB</a:t>
              </a:r>
            </a:p>
          </p:txBody>
        </p:sp>
        <p:grpSp>
          <p:nvGrpSpPr>
            <p:cNvPr id="93" name="Group 92">
              <a:extLst>
                <a:ext uri="{FF2B5EF4-FFF2-40B4-BE49-F238E27FC236}">
                  <a16:creationId xmlns:a16="http://schemas.microsoft.com/office/drawing/2014/main" id="{563FAE4E-3C02-064C-89E6-7A09CB9C3E0D}"/>
                </a:ext>
              </a:extLst>
            </p:cNvPr>
            <p:cNvGrpSpPr/>
            <p:nvPr/>
          </p:nvGrpSpPr>
          <p:grpSpPr>
            <a:xfrm>
              <a:off x="4672336" y="2945924"/>
              <a:ext cx="360168" cy="328739"/>
              <a:chOff x="2916319" y="-749395"/>
              <a:chExt cx="591617" cy="539991"/>
            </a:xfrm>
          </p:grpSpPr>
          <p:sp>
            <p:nvSpPr>
              <p:cNvPr id="94" name="Rectangle 93">
                <a:extLst>
                  <a:ext uri="{FF2B5EF4-FFF2-40B4-BE49-F238E27FC236}">
                    <a16:creationId xmlns:a16="http://schemas.microsoft.com/office/drawing/2014/main" id="{3842DDCE-8F6A-6448-BB4D-318A0028EE58}"/>
                  </a:ext>
                </a:extLst>
              </p:cNvPr>
              <p:cNvSpPr/>
              <p:nvPr/>
            </p:nvSpPr>
            <p:spPr bwMode="auto">
              <a:xfrm rot="2700000">
                <a:off x="2950328" y="-717852"/>
                <a:ext cx="508448" cy="508448"/>
              </a:xfrm>
              <a:prstGeom prst="rect">
                <a:avLst/>
              </a:prstGeom>
              <a:solidFill>
                <a:schemeClr val="accent1"/>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5" name="Straight Arrow Connector 94">
                <a:extLst>
                  <a:ext uri="{FF2B5EF4-FFF2-40B4-BE49-F238E27FC236}">
                    <a16:creationId xmlns:a16="http://schemas.microsoft.com/office/drawing/2014/main" id="{CD5A13E3-CA8D-6D49-A32B-2B9BED784400}"/>
                  </a:ext>
                </a:extLst>
              </p:cNvPr>
              <p:cNvCxnSpPr>
                <a:cxnSpLocks/>
                <a:stCxn id="99" idx="6"/>
              </p:cNvCxnSpPr>
              <p:nvPr/>
            </p:nvCxnSpPr>
            <p:spPr>
              <a:xfrm flipV="1">
                <a:off x="3302210" y="-457252"/>
                <a:ext cx="205726" cy="5167"/>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D9015BD4-3854-3C49-B3F2-C6D3E16E884F}"/>
                  </a:ext>
                </a:extLst>
              </p:cNvPr>
              <p:cNvCxnSpPr>
                <a:cxnSpLocks/>
                <a:stCxn id="99" idx="0"/>
              </p:cNvCxnSpPr>
              <p:nvPr/>
            </p:nvCxnSpPr>
            <p:spPr>
              <a:xfrm flipV="1">
                <a:off x="3206389" y="-749395"/>
                <a:ext cx="0" cy="201489"/>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FEAF1B95-0E15-FB45-83DD-EAF05A9825E5}"/>
                  </a:ext>
                </a:extLst>
              </p:cNvPr>
              <p:cNvCxnSpPr>
                <a:cxnSpLocks/>
              </p:cNvCxnSpPr>
              <p:nvPr/>
            </p:nvCxnSpPr>
            <p:spPr>
              <a:xfrm flipH="1">
                <a:off x="2916319" y="-457252"/>
                <a:ext cx="194249" cy="0"/>
              </a:xfrm>
              <a:prstGeom prst="straightConnector1">
                <a:avLst/>
              </a:prstGeom>
              <a:ln w="19050">
                <a:solidFill>
                  <a:schemeClr val="bg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5E4BA6A-D56B-F243-B89F-6FBF9CA85062}"/>
                  </a:ext>
                </a:extLst>
              </p:cNvPr>
              <p:cNvCxnSpPr>
                <a:cxnSpLocks/>
              </p:cNvCxnSpPr>
              <p:nvPr/>
            </p:nvCxnSpPr>
            <p:spPr>
              <a:xfrm flipV="1">
                <a:off x="3206389" y="-384013"/>
                <a:ext cx="0" cy="166117"/>
              </a:xfrm>
              <a:prstGeom prst="straightConnector1">
                <a:avLst/>
              </a:prstGeom>
              <a:ln w="19050">
                <a:solidFill>
                  <a:schemeClr val="bg1"/>
                </a:solidFill>
                <a:headEnd type="oval" w="med" len="med"/>
                <a:tailEnd type="none"/>
              </a:ln>
            </p:spPr>
            <p:style>
              <a:lnRef idx="1">
                <a:schemeClr val="accent1"/>
              </a:lnRef>
              <a:fillRef idx="0">
                <a:schemeClr val="accent1"/>
              </a:fillRef>
              <a:effectRef idx="0">
                <a:schemeClr val="accent1"/>
              </a:effectRef>
              <a:fontRef idx="minor">
                <a:schemeClr val="tx1"/>
              </a:fontRef>
            </p:style>
          </p:cxnSp>
          <p:sp>
            <p:nvSpPr>
              <p:cNvPr id="99" name="Oval 98">
                <a:extLst>
                  <a:ext uri="{FF2B5EF4-FFF2-40B4-BE49-F238E27FC236}">
                    <a16:creationId xmlns:a16="http://schemas.microsoft.com/office/drawing/2014/main" id="{D433F1E8-67EE-1C49-ACC7-C9A4F1F47938}"/>
                  </a:ext>
                </a:extLst>
              </p:cNvPr>
              <p:cNvSpPr/>
              <p:nvPr/>
            </p:nvSpPr>
            <p:spPr bwMode="auto">
              <a:xfrm>
                <a:off x="3110568" y="-547906"/>
                <a:ext cx="191642" cy="191642"/>
              </a:xfrm>
              <a:prstGeom prst="ellipse">
                <a:avLst/>
              </a:prstGeom>
              <a:solidFill>
                <a:schemeClr val="accent1"/>
              </a:solidFill>
              <a:ln w="190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02" name="Rectangle 101">
              <a:extLst>
                <a:ext uri="{FF2B5EF4-FFF2-40B4-BE49-F238E27FC236}">
                  <a16:creationId xmlns:a16="http://schemas.microsoft.com/office/drawing/2014/main" id="{F61F1A5A-ADFF-454D-B197-E6E3A0E89E40}"/>
                </a:ext>
              </a:extLst>
            </p:cNvPr>
            <p:cNvSpPr/>
            <p:nvPr/>
          </p:nvSpPr>
          <p:spPr bwMode="auto">
            <a:xfrm>
              <a:off x="4719350" y="3850350"/>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(read-write)</a:t>
              </a:r>
            </a:p>
          </p:txBody>
        </p:sp>
        <p:cxnSp>
          <p:nvCxnSpPr>
            <p:cNvPr id="103" name="Elbow Connector 102">
              <a:extLst>
                <a:ext uri="{FF2B5EF4-FFF2-40B4-BE49-F238E27FC236}">
                  <a16:creationId xmlns:a16="http://schemas.microsoft.com/office/drawing/2014/main" id="{0E849D38-5313-9148-BC42-41C90A9471F7}"/>
                </a:ext>
              </a:extLst>
            </p:cNvPr>
            <p:cNvCxnSpPr>
              <a:cxnSpLocks/>
            </p:cNvCxnSpPr>
            <p:nvPr/>
          </p:nvCxnSpPr>
          <p:spPr>
            <a:xfrm rot="10800000" flipH="1" flipV="1">
              <a:off x="3392683" y="1944572"/>
              <a:ext cx="1444684" cy="964212"/>
            </a:xfrm>
            <a:prstGeom prst="bentConnector3">
              <a:avLst>
                <a:gd name="adj1" fmla="val 100002"/>
              </a:avLst>
            </a:prstGeom>
            <a:ln w="12700">
              <a:solidFill>
                <a:schemeClr val="accent4"/>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F814F4A6-E37C-8943-ABDF-8680B99BFB6D}"/>
                </a:ext>
              </a:extLst>
            </p:cNvPr>
            <p:cNvCxnSpPr/>
            <p:nvPr/>
          </p:nvCxnSpPr>
          <p:spPr>
            <a:xfrm>
              <a:off x="4847808" y="3338771"/>
              <a:ext cx="0" cy="511579"/>
            </a:xfrm>
            <a:prstGeom prst="straightConnector1">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2666ADD7-3DFA-A543-8348-B26ADF251016}"/>
                </a:ext>
              </a:extLst>
            </p:cNvPr>
            <p:cNvCxnSpPr>
              <a:cxnSpLocks/>
            </p:cNvCxnSpPr>
            <p:nvPr/>
          </p:nvCxnSpPr>
          <p:spPr>
            <a:xfrm>
              <a:off x="2462024" y="3600605"/>
              <a:ext cx="1207421"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FC573644-E690-8D4A-A883-9F70EE8CA85C}"/>
                </a:ext>
              </a:extLst>
            </p:cNvPr>
            <p:cNvSpPr txBox="1"/>
            <p:nvPr/>
          </p:nvSpPr>
          <p:spPr>
            <a:xfrm>
              <a:off x="2858037" y="3336268"/>
              <a:ext cx="651823" cy="246221"/>
            </a:xfrm>
            <a:prstGeom prst="rect">
              <a:avLst/>
            </a:prstGeom>
            <a:solidFill>
              <a:schemeClr val="bg1"/>
            </a:solid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mn-ea"/>
                  <a:cs typeface="+mn-cs"/>
                </a:rPr>
                <a:t>Geo-replication</a:t>
              </a:r>
            </a:p>
          </p:txBody>
        </p:sp>
        <p:cxnSp>
          <p:nvCxnSpPr>
            <p:cNvPr id="105" name="Elbow Connector 104">
              <a:extLst>
                <a:ext uri="{FF2B5EF4-FFF2-40B4-BE49-F238E27FC236}">
                  <a16:creationId xmlns:a16="http://schemas.microsoft.com/office/drawing/2014/main" id="{7F036BF0-3BC1-EF4F-834A-43C44F18381C}"/>
                </a:ext>
              </a:extLst>
            </p:cNvPr>
            <p:cNvCxnSpPr/>
            <p:nvPr/>
          </p:nvCxnSpPr>
          <p:spPr>
            <a:xfrm flipV="1">
              <a:off x="1854939" y="3804992"/>
              <a:ext cx="2034997" cy="604351"/>
            </a:xfrm>
            <a:prstGeom prst="bentConnector3">
              <a:avLst>
                <a:gd name="adj1" fmla="val 9987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9" name="Elbow Connector 108">
              <a:extLst>
                <a:ext uri="{FF2B5EF4-FFF2-40B4-BE49-F238E27FC236}">
                  <a16:creationId xmlns:a16="http://schemas.microsoft.com/office/drawing/2014/main" id="{4AF5577F-028E-AF43-956B-0007E7977D58}"/>
                </a:ext>
              </a:extLst>
            </p:cNvPr>
            <p:cNvCxnSpPr>
              <a:endCxn id="102" idx="1"/>
            </p:cNvCxnSpPr>
            <p:nvPr/>
          </p:nvCxnSpPr>
          <p:spPr>
            <a:xfrm>
              <a:off x="3973293" y="3862919"/>
              <a:ext cx="746057" cy="154947"/>
            </a:xfrm>
            <a:prstGeom prst="bentConnector3">
              <a:avLst>
                <a:gd name="adj1" fmla="val -251"/>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cxnSp>
          <p:nvCxnSpPr>
            <p:cNvPr id="115" name="Elbow Connector 114">
              <a:extLst>
                <a:ext uri="{FF2B5EF4-FFF2-40B4-BE49-F238E27FC236}">
                  <a16:creationId xmlns:a16="http://schemas.microsoft.com/office/drawing/2014/main" id="{6763CC75-942C-BD40-AC11-55DFF2D96A42}"/>
                </a:ext>
              </a:extLst>
            </p:cNvPr>
            <p:cNvCxnSpPr>
              <a:cxnSpLocks/>
            </p:cNvCxnSpPr>
            <p:nvPr/>
          </p:nvCxnSpPr>
          <p:spPr>
            <a:xfrm>
              <a:off x="3975210" y="3854822"/>
              <a:ext cx="762428" cy="537948"/>
            </a:xfrm>
            <a:prstGeom prst="bentConnector3">
              <a:avLst>
                <a:gd name="adj1" fmla="val -372"/>
              </a:avLst>
            </a:prstGeom>
            <a:ln w="12700">
              <a:solidFill>
                <a:schemeClr val="tx1"/>
              </a:solidFill>
              <a:prstDash val="dash"/>
              <a:headEnd type="triangle" w="med" len="med"/>
              <a:tailEnd type="non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D5F63E82-D651-1942-8381-995587774FFE}"/>
                </a:ext>
              </a:extLst>
            </p:cNvPr>
            <p:cNvSpPr/>
            <p:nvPr/>
          </p:nvSpPr>
          <p:spPr bwMode="auto">
            <a:xfrm>
              <a:off x="4581615" y="4241828"/>
              <a:ext cx="760737" cy="335031"/>
            </a:xfrm>
            <a:prstGeom prst="rect">
              <a:avLst/>
            </a:prstGeom>
            <a:solidFill>
              <a:schemeClr val="accent1">
                <a:lumMod val="40000"/>
                <a:lumOff val="60000"/>
              </a:schemeClr>
            </a:solidFill>
            <a:ln>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Application (read-only)</a:t>
              </a:r>
            </a:p>
          </p:txBody>
        </p:sp>
        <p:sp>
          <p:nvSpPr>
            <p:cNvPr id="120" name="TextBox 119">
              <a:extLst>
                <a:ext uri="{FF2B5EF4-FFF2-40B4-BE49-F238E27FC236}">
                  <a16:creationId xmlns:a16="http://schemas.microsoft.com/office/drawing/2014/main" id="{98EC0DFD-38B6-4E44-9262-8DAB0C28DE01}"/>
                </a:ext>
              </a:extLst>
            </p:cNvPr>
            <p:cNvSpPr txBox="1"/>
            <p:nvPr/>
          </p:nvSpPr>
          <p:spPr>
            <a:xfrm>
              <a:off x="595786" y="1123704"/>
              <a:ext cx="2789831" cy="3077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Geo-replication</a:t>
              </a:r>
            </a:p>
          </p:txBody>
        </p:sp>
      </p:grpSp>
      <p:sp>
        <p:nvSpPr>
          <p:cNvPr id="6" name="TextBox 5">
            <a:extLst>
              <a:ext uri="{FF2B5EF4-FFF2-40B4-BE49-F238E27FC236}">
                <a16:creationId xmlns:a16="http://schemas.microsoft.com/office/drawing/2014/main" id="{B4DAA40A-00C6-7DDF-3F0E-E6C57BD0C4CE}"/>
              </a:ext>
            </a:extLst>
          </p:cNvPr>
          <p:cNvSpPr txBox="1"/>
          <p:nvPr/>
        </p:nvSpPr>
        <p:spPr>
          <a:xfrm>
            <a:off x="7829586" y="6334178"/>
            <a:ext cx="3508204" cy="184666"/>
          </a:xfrm>
          <a:prstGeom prst="rect">
            <a:avLst/>
          </a:prstGeom>
          <a:noFill/>
        </p:spPr>
        <p:txBody>
          <a:bodyPr wrap="none" lIns="0" tIns="0" rIns="0" bIns="0" rtlCol="0">
            <a:spAutoFit/>
          </a:bodyPr>
          <a:lstStyle/>
          <a:p>
            <a:pPr algn="l"/>
            <a:r>
              <a:rPr lang="en-US" sz="1200" b="1" dirty="0">
                <a:gradFill>
                  <a:gsLst>
                    <a:gs pos="2917">
                      <a:schemeClr val="tx1"/>
                    </a:gs>
                    <a:gs pos="30000">
                      <a:schemeClr val="tx1"/>
                    </a:gs>
                  </a:gsLst>
                  <a:lin ang="5400000" scaled="0"/>
                </a:gradFill>
              </a:rPr>
              <a:t>Tip: </a:t>
            </a:r>
            <a:r>
              <a:rPr lang="en-US" sz="1200" dirty="0">
                <a:gradFill>
                  <a:gsLst>
                    <a:gs pos="2917">
                      <a:schemeClr val="tx1"/>
                    </a:gs>
                    <a:gs pos="30000">
                      <a:schemeClr val="tx1"/>
                    </a:gs>
                  </a:gsLst>
                  <a:lin ang="5400000" scaled="0"/>
                </a:gradFill>
              </a:rPr>
              <a:t>Set failover policy to manual to control failover</a:t>
            </a:r>
          </a:p>
        </p:txBody>
      </p:sp>
      <p:sp>
        <p:nvSpPr>
          <p:cNvPr id="7" name="TextBox 6">
            <a:extLst>
              <a:ext uri="{FF2B5EF4-FFF2-40B4-BE49-F238E27FC236}">
                <a16:creationId xmlns:a16="http://schemas.microsoft.com/office/drawing/2014/main" id="{78445B8D-EC16-3537-7BDF-272E35C378C4}"/>
              </a:ext>
            </a:extLst>
          </p:cNvPr>
          <p:cNvSpPr txBox="1"/>
          <p:nvPr/>
        </p:nvSpPr>
        <p:spPr>
          <a:xfrm>
            <a:off x="2030199" y="6209623"/>
            <a:ext cx="2494850" cy="553998"/>
          </a:xfrm>
          <a:prstGeom prst="rect">
            <a:avLst/>
          </a:prstGeom>
          <a:noFill/>
        </p:spPr>
        <p:txBody>
          <a:bodyPr wrap="none" lIns="0" tIns="0" rIns="0" bIns="0" rtlCol="0">
            <a:spAutoFit/>
          </a:bodyPr>
          <a:lstStyle/>
          <a:p>
            <a:pPr algn="l"/>
            <a:r>
              <a:rPr lang="en-US" sz="1200" dirty="0">
                <a:gradFill>
                  <a:gsLst>
                    <a:gs pos="2917">
                      <a:schemeClr val="tx1"/>
                    </a:gs>
                    <a:gs pos="30000">
                      <a:schemeClr val="tx1"/>
                    </a:gs>
                  </a:gsLst>
                  <a:lin ang="5400000" scaled="0"/>
                </a:gradFill>
              </a:rPr>
              <a:t>Can be across servers in same region</a:t>
            </a:r>
          </a:p>
          <a:p>
            <a:pPr algn="l"/>
            <a:r>
              <a:rPr lang="en-US" sz="1200" dirty="0">
                <a:gradFill>
                  <a:gsLst>
                    <a:gs pos="2917">
                      <a:schemeClr val="tx1"/>
                    </a:gs>
                    <a:gs pos="30000">
                      <a:schemeClr val="tx1"/>
                    </a:gs>
                  </a:gsLst>
                  <a:lin ang="5400000" scaled="0"/>
                </a:gradFill>
              </a:rPr>
              <a:t>Failover is customer controlled</a:t>
            </a:r>
          </a:p>
          <a:p>
            <a:pPr algn="l"/>
            <a:r>
              <a:rPr lang="en-US" sz="1200" dirty="0">
                <a:gradFill>
                  <a:gsLst>
                    <a:gs pos="2917">
                      <a:schemeClr val="tx1"/>
                    </a:gs>
                    <a:gs pos="30000">
                      <a:schemeClr val="tx1"/>
                    </a:gs>
                  </a:gsLst>
                  <a:lin ang="5400000" scaled="0"/>
                </a:gradFill>
              </a:rPr>
              <a:t>Egress costs included</a:t>
            </a:r>
          </a:p>
        </p:txBody>
      </p:sp>
      <p:sp>
        <p:nvSpPr>
          <p:cNvPr id="9" name="TextBox 8">
            <a:extLst>
              <a:ext uri="{FF2B5EF4-FFF2-40B4-BE49-F238E27FC236}">
                <a16:creationId xmlns:a16="http://schemas.microsoft.com/office/drawing/2014/main" id="{B0560CCD-4F14-7B45-5F82-132185E5206A}"/>
              </a:ext>
            </a:extLst>
          </p:cNvPr>
          <p:cNvSpPr txBox="1"/>
          <p:nvPr/>
        </p:nvSpPr>
        <p:spPr>
          <a:xfrm>
            <a:off x="5372991" y="6354643"/>
            <a:ext cx="1211229" cy="184666"/>
          </a:xfrm>
          <a:prstGeom prst="rect">
            <a:avLst/>
          </a:prstGeom>
          <a:noFill/>
        </p:spPr>
        <p:txBody>
          <a:bodyPr wrap="none" lIns="0" tIns="0" rIns="0" bIns="0" rtlCol="0">
            <a:spAutoFit/>
          </a:bodyPr>
          <a:lstStyle/>
          <a:p>
            <a:pPr algn="l"/>
            <a:r>
              <a:rPr lang="en-US" sz="1200" dirty="0">
                <a:solidFill>
                  <a:schemeClr val="accent1"/>
                </a:solidFill>
                <a:latin typeface="+mj-lt"/>
              </a:rPr>
              <a:t>Extend read scale</a:t>
            </a:r>
          </a:p>
        </p:txBody>
      </p:sp>
      <p:pic>
        <p:nvPicPr>
          <p:cNvPr id="10" name="Picture 9" descr="Tips Icon Transparent Background | PNG Play">
            <a:extLst>
              <a:ext uri="{FF2B5EF4-FFF2-40B4-BE49-F238E27FC236}">
                <a16:creationId xmlns:a16="http://schemas.microsoft.com/office/drawing/2014/main" id="{DF40F8E8-EC3A-7219-DA30-528CC8FCF36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862" y="6284940"/>
            <a:ext cx="446904" cy="33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8275942"/>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Managing servers and databases</a:t>
            </a:r>
          </a:p>
        </p:txBody>
      </p:sp>
      <p:graphicFrame>
        <p:nvGraphicFramePr>
          <p:cNvPr id="4" name="Diagram 3">
            <a:extLst>
              <a:ext uri="{FF2B5EF4-FFF2-40B4-BE49-F238E27FC236}">
                <a16:creationId xmlns:a16="http://schemas.microsoft.com/office/drawing/2014/main" id="{89F4C416-12D1-6C46-1070-9CC336E272CF}"/>
              </a:ext>
            </a:extLst>
          </p:cNvPr>
          <p:cNvGraphicFramePr/>
          <p:nvPr>
            <p:extLst>
              <p:ext uri="{D42A27DB-BD31-4B8C-83A1-F6EECF244321}">
                <p14:modId xmlns:p14="http://schemas.microsoft.com/office/powerpoint/2010/main" val="292214101"/>
              </p:ext>
            </p:extLst>
          </p:nvPr>
        </p:nvGraphicFramePr>
        <p:xfrm>
          <a:off x="866732" y="1746085"/>
          <a:ext cx="10569055" cy="48862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71883763"/>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9C54F-710D-52A1-1B01-9AE54424BB4B}"/>
              </a:ext>
            </a:extLst>
          </p:cNvPr>
          <p:cNvSpPr>
            <a:spLocks noGrp="1"/>
          </p:cNvSpPr>
          <p:nvPr>
            <p:ph type="title"/>
          </p:nvPr>
        </p:nvSpPr>
        <p:spPr/>
        <p:txBody>
          <a:bodyPr/>
          <a:lstStyle/>
          <a:p>
            <a:r>
              <a:rPr lang="en-US" dirty="0"/>
              <a:t>Monitoring and Diagnostics</a:t>
            </a:r>
          </a:p>
        </p:txBody>
      </p:sp>
      <p:sp>
        <p:nvSpPr>
          <p:cNvPr id="9" name="TextBox 8">
            <a:extLst>
              <a:ext uri="{FF2B5EF4-FFF2-40B4-BE49-F238E27FC236}">
                <a16:creationId xmlns:a16="http://schemas.microsoft.com/office/drawing/2014/main" id="{79CEA34B-5651-DF57-C2AE-6E1B259B2C8D}"/>
              </a:ext>
            </a:extLst>
          </p:cNvPr>
          <p:cNvSpPr txBox="1"/>
          <p:nvPr/>
        </p:nvSpPr>
        <p:spPr>
          <a:xfrm>
            <a:off x="1488683" y="1419846"/>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Dynamic Management Views (DMV)</a:t>
            </a:r>
          </a:p>
        </p:txBody>
      </p:sp>
      <p:sp>
        <p:nvSpPr>
          <p:cNvPr id="11" name="TextBox 10">
            <a:extLst>
              <a:ext uri="{FF2B5EF4-FFF2-40B4-BE49-F238E27FC236}">
                <a16:creationId xmlns:a16="http://schemas.microsoft.com/office/drawing/2014/main" id="{0364869A-5212-D667-F7D8-794155533637}"/>
              </a:ext>
            </a:extLst>
          </p:cNvPr>
          <p:cNvSpPr txBox="1"/>
          <p:nvPr/>
        </p:nvSpPr>
        <p:spPr>
          <a:xfrm>
            <a:off x="1488683" y="1718882"/>
            <a:ext cx="546529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New ones specific to Azure SQL</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New wait types for things like </a:t>
            </a:r>
            <a:r>
              <a:rPr lang="en-US" sz="1800" dirty="0">
                <a:latin typeface="Segoe UI Semibold"/>
                <a:ea typeface="STXihei" panose="020B0503020204020204" pitchFamily="2" charset="-122"/>
                <a:cs typeface="Segoe UI Semibold" panose="020B0702040204020203" pitchFamily="34" charset="0"/>
              </a:rPr>
              <a:t>I/O governance</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3" name="TextBox 12">
            <a:extLst>
              <a:ext uri="{FF2B5EF4-FFF2-40B4-BE49-F238E27FC236}">
                <a16:creationId xmlns:a16="http://schemas.microsoft.com/office/drawing/2014/main" id="{EB506968-D521-A3E5-83F8-E254425E557E}"/>
              </a:ext>
            </a:extLst>
          </p:cNvPr>
          <p:cNvSpPr txBox="1"/>
          <p:nvPr/>
        </p:nvSpPr>
        <p:spPr>
          <a:xfrm>
            <a:off x="6643868" y="1419188"/>
            <a:ext cx="5231757" cy="1477328"/>
          </a:xfrm>
          <a:prstGeom prst="rect">
            <a:avLst/>
          </a:prstGeom>
          <a:noFill/>
        </p:spPr>
        <p:txBody>
          <a:bodyPr wrap="square">
            <a:spAutoFit/>
          </a:bodyPr>
          <a:lstStyle/>
          <a:p>
            <a:pPr algn="l"/>
            <a:r>
              <a:rPr lang="en-US" sz="1800" dirty="0"/>
              <a:t>sys.dm_io_virtual_file_stats</a:t>
            </a:r>
          </a:p>
          <a:p>
            <a:pPr algn="l"/>
            <a:r>
              <a:rPr lang="en-US" sz="1800" dirty="0"/>
              <a:t>sys.event_log_ex</a:t>
            </a:r>
          </a:p>
          <a:p>
            <a:pPr algn="l"/>
            <a:r>
              <a:rPr lang="en-US" sz="1800" dirty="0"/>
              <a:t>sys.dm_operation_status</a:t>
            </a:r>
          </a:p>
          <a:p>
            <a:pPr algn="l"/>
            <a:r>
              <a:rPr lang="en-US" sz="1800" dirty="0"/>
              <a:t>sys.resource_stats and sys.dm_db_resource_stats</a:t>
            </a:r>
          </a:p>
          <a:p>
            <a:pPr algn="l"/>
            <a:r>
              <a:rPr lang="en-US" sz="1800" dirty="0"/>
              <a:t>sys.dm_os_out_of_memory_events</a:t>
            </a:r>
          </a:p>
        </p:txBody>
      </p:sp>
      <p:sp>
        <p:nvSpPr>
          <p:cNvPr id="15" name="TextBox 14">
            <a:extLst>
              <a:ext uri="{FF2B5EF4-FFF2-40B4-BE49-F238E27FC236}">
                <a16:creationId xmlns:a16="http://schemas.microsoft.com/office/drawing/2014/main" id="{2BB59EA8-068A-1C41-D311-E52DB00AB658}"/>
              </a:ext>
            </a:extLst>
          </p:cNvPr>
          <p:cNvSpPr txBox="1"/>
          <p:nvPr/>
        </p:nvSpPr>
        <p:spPr>
          <a:xfrm>
            <a:off x="1488683" y="2764237"/>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Extended Events</a:t>
            </a:r>
          </a:p>
        </p:txBody>
      </p:sp>
      <p:sp>
        <p:nvSpPr>
          <p:cNvPr id="16" name="TextBox 15">
            <a:extLst>
              <a:ext uri="{FF2B5EF4-FFF2-40B4-BE49-F238E27FC236}">
                <a16:creationId xmlns:a16="http://schemas.microsoft.com/office/drawing/2014/main" id="{41BD1E16-2450-8AED-2C6D-B6CA1FEAB81C}"/>
              </a:ext>
            </a:extLst>
          </p:cNvPr>
          <p:cNvSpPr txBox="1"/>
          <p:nvPr/>
        </p:nvSpPr>
        <p:spPr>
          <a:xfrm>
            <a:off x="1488683" y="3061281"/>
            <a:ext cx="4097437"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Common ones you need available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Persist to Azure Storage</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Live </a:t>
            </a:r>
            <a:r>
              <a:rPr lang="en-US" sz="1800" dirty="0">
                <a:latin typeface="Segoe UI Semibold"/>
                <a:ea typeface="STXihei" panose="020B0503020204020204" pitchFamily="2" charset="-122"/>
                <a:cs typeface="Segoe UI Semibold" panose="020B0702040204020203" pitchFamily="34" charset="0"/>
              </a:rPr>
              <a:t>with SSMS or Azure Data Studio</a:t>
            </a:r>
            <a:endPar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endParaRPr>
          </a:p>
        </p:txBody>
      </p:sp>
      <p:sp>
        <p:nvSpPr>
          <p:cNvPr id="17" name="TextBox 16">
            <a:extLst>
              <a:ext uri="{FF2B5EF4-FFF2-40B4-BE49-F238E27FC236}">
                <a16:creationId xmlns:a16="http://schemas.microsoft.com/office/drawing/2014/main" id="{F7879246-F457-3EFB-2B26-833A16A42314}"/>
              </a:ext>
            </a:extLst>
          </p:cNvPr>
          <p:cNvSpPr txBox="1"/>
          <p:nvPr/>
        </p:nvSpPr>
        <p:spPr>
          <a:xfrm>
            <a:off x="6643868" y="3158230"/>
            <a:ext cx="6759614" cy="646331"/>
          </a:xfrm>
          <a:prstGeom prst="rect">
            <a:avLst/>
          </a:prstGeom>
          <a:noFill/>
        </p:spPr>
        <p:txBody>
          <a:bodyPr wrap="square">
            <a:spAutoFit/>
          </a:bodyPr>
          <a:lstStyle/>
          <a:p>
            <a:pPr algn="l"/>
            <a:r>
              <a:rPr lang="en-US" sz="1800" dirty="0"/>
              <a:t>query_antipattern</a:t>
            </a:r>
          </a:p>
          <a:p>
            <a:pPr algn="l"/>
            <a:r>
              <a:rPr lang="en-US" sz="1800" dirty="0"/>
              <a:t>query_abort</a:t>
            </a:r>
          </a:p>
        </p:txBody>
      </p:sp>
      <p:sp>
        <p:nvSpPr>
          <p:cNvPr id="18" name="TextBox 17">
            <a:extLst>
              <a:ext uri="{FF2B5EF4-FFF2-40B4-BE49-F238E27FC236}">
                <a16:creationId xmlns:a16="http://schemas.microsoft.com/office/drawing/2014/main" id="{BB04D8D0-B3AA-5EB9-1193-3E533D6F78E4}"/>
              </a:ext>
            </a:extLst>
          </p:cNvPr>
          <p:cNvSpPr txBox="1"/>
          <p:nvPr/>
        </p:nvSpPr>
        <p:spPr>
          <a:xfrm>
            <a:off x="1488683" y="404818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Query Store</a:t>
            </a:r>
          </a:p>
        </p:txBody>
      </p:sp>
      <p:sp>
        <p:nvSpPr>
          <p:cNvPr id="19" name="TextBox 18">
            <a:extLst>
              <a:ext uri="{FF2B5EF4-FFF2-40B4-BE49-F238E27FC236}">
                <a16:creationId xmlns:a16="http://schemas.microsoft.com/office/drawing/2014/main" id="{387B2357-6178-3D34-9F39-C7162BB313CF}"/>
              </a:ext>
            </a:extLst>
          </p:cNvPr>
          <p:cNvSpPr txBox="1"/>
          <p:nvPr/>
        </p:nvSpPr>
        <p:spPr>
          <a:xfrm>
            <a:off x="1488683" y="4343208"/>
            <a:ext cx="4388853" cy="590931"/>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On by default</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Use CAPTURE_MODE = None to disable</a:t>
            </a:r>
          </a:p>
        </p:txBody>
      </p:sp>
      <p:sp>
        <p:nvSpPr>
          <p:cNvPr id="20" name="TextBox 19">
            <a:extLst>
              <a:ext uri="{FF2B5EF4-FFF2-40B4-BE49-F238E27FC236}">
                <a16:creationId xmlns:a16="http://schemas.microsoft.com/office/drawing/2014/main" id="{56E40323-5269-AFD6-3632-18C59EE16E20}"/>
              </a:ext>
            </a:extLst>
          </p:cNvPr>
          <p:cNvSpPr txBox="1"/>
          <p:nvPr/>
        </p:nvSpPr>
        <p:spPr>
          <a:xfrm>
            <a:off x="1488683" y="5217750"/>
            <a:ext cx="6759614" cy="369332"/>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rPr>
              <a:t>Handling </a:t>
            </a:r>
            <a:r>
              <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hlinkClick r:id="rId2"/>
              </a:rPr>
              <a:t>Errors</a:t>
            </a:r>
            <a:endParaRPr kumimoji="0" lang="en-US" sz="2000" b="0" i="0" u="none" strike="noStrike" kern="1200" cap="none" spc="0" normalizeH="0" baseline="0" noProof="0" dirty="0">
              <a:ln>
                <a:noFill/>
              </a:ln>
              <a:solidFill>
                <a:srgbClr val="0078D4"/>
              </a:solidFill>
              <a:effectLst/>
              <a:uLnTx/>
              <a:uFillTx/>
              <a:latin typeface="Segoe UI Semibold"/>
              <a:ea typeface="STXihei" panose="020B0503020204020204" pitchFamily="2" charset="-122"/>
              <a:cs typeface="Segoe UI Semibold" panose="020B0702040204020203" pitchFamily="34" charset="0"/>
            </a:endParaRPr>
          </a:p>
        </p:txBody>
      </p:sp>
      <p:sp>
        <p:nvSpPr>
          <p:cNvPr id="21" name="TextBox 20">
            <a:extLst>
              <a:ext uri="{FF2B5EF4-FFF2-40B4-BE49-F238E27FC236}">
                <a16:creationId xmlns:a16="http://schemas.microsoft.com/office/drawing/2014/main" id="{FA923D42-C3EA-8E0A-3068-2EF9BB31605D}"/>
              </a:ext>
            </a:extLst>
          </p:cNvPr>
          <p:cNvSpPr txBox="1"/>
          <p:nvPr/>
        </p:nvSpPr>
        <p:spPr>
          <a:xfrm>
            <a:off x="1488683" y="5510311"/>
            <a:ext cx="5581044" cy="840230"/>
          </a:xfrm>
          <a:prstGeom prst="rect">
            <a:avLst/>
          </a:prstGeom>
          <a:noFill/>
        </p:spPr>
        <p:txBody>
          <a:bodyPr wrap="square">
            <a:spAutoFit/>
          </a:bodyPr>
          <a:lstStyle/>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Different errors for resource governance</a:t>
            </a:r>
          </a:p>
          <a:p>
            <a:pPr marL="0" marR="0" lvl="0" indent="0" algn="l" defTabSz="913927" rtl="0" eaLnBrk="1" fontAlgn="base" latinLnBrk="0" hangingPunct="1">
              <a:lnSpc>
                <a:spcPct val="90000"/>
              </a:lnSpc>
              <a:spcBef>
                <a:spcPct val="0"/>
              </a:spcBef>
              <a:spcAft>
                <a:spcPct val="0"/>
              </a:spcAft>
              <a:buClrTx/>
              <a:buSzTx/>
              <a:buFontTx/>
              <a:buNone/>
              <a:tabLst/>
              <a:defRPr/>
            </a:pPr>
            <a:r>
              <a:rPr lang="en-US" sz="1800" dirty="0">
                <a:latin typeface="Segoe UI Semibold"/>
                <a:ea typeface="STXihei" panose="020B0503020204020204" pitchFamily="2" charset="-122"/>
                <a:cs typeface="Segoe UI Semibold" panose="020B0702040204020203" pitchFamily="34" charset="0"/>
              </a:rPr>
              <a:t>Application retry logic</a:t>
            </a:r>
          </a:p>
          <a:p>
            <a:pPr marL="0" marR="0" lvl="0" indent="0" algn="l" defTabSz="913927"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effectLst/>
                <a:uLnTx/>
                <a:uFillTx/>
                <a:latin typeface="Segoe UI Semibold"/>
                <a:ea typeface="STXihei" panose="020B0503020204020204" pitchFamily="2" charset="-122"/>
                <a:cs typeface="Segoe UI Semibold" panose="020B0702040204020203" pitchFamily="34" charset="0"/>
              </a:rPr>
              <a:t>Microsoft monitors dumps and other critical errors</a:t>
            </a:r>
          </a:p>
        </p:txBody>
      </p:sp>
      <p:grpSp>
        <p:nvGrpSpPr>
          <p:cNvPr id="58" name="Group 57">
            <a:extLst>
              <a:ext uri="{FF2B5EF4-FFF2-40B4-BE49-F238E27FC236}">
                <a16:creationId xmlns:a16="http://schemas.microsoft.com/office/drawing/2014/main" id="{EB05CE97-AE18-82B1-1038-1FEB2F1BD63F}"/>
              </a:ext>
            </a:extLst>
          </p:cNvPr>
          <p:cNvGrpSpPr/>
          <p:nvPr/>
        </p:nvGrpSpPr>
        <p:grpSpPr>
          <a:xfrm>
            <a:off x="521606" y="4182914"/>
            <a:ext cx="583270" cy="463994"/>
            <a:chOff x="11775930" y="2293272"/>
            <a:chExt cx="1404667" cy="1016443"/>
          </a:xfrm>
        </p:grpSpPr>
        <p:sp>
          <p:nvSpPr>
            <p:cNvPr id="59" name="Freeform 66">
              <a:extLst>
                <a:ext uri="{FF2B5EF4-FFF2-40B4-BE49-F238E27FC236}">
                  <a16:creationId xmlns:a16="http://schemas.microsoft.com/office/drawing/2014/main" id="{56C6B3C2-E187-6740-F83C-9FD1483B5AC8}"/>
                </a:ext>
              </a:extLst>
            </p:cNvPr>
            <p:cNvSpPr>
              <a:spLocks noChangeArrowheads="1"/>
            </p:cNvSpPr>
            <p:nvPr/>
          </p:nvSpPr>
          <p:spPr bwMode="auto">
            <a:xfrm>
              <a:off x="11775930" y="2293272"/>
              <a:ext cx="1404667" cy="1016443"/>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solidFill>
              <a:srgbClr val="0078D4"/>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nvGrpSpPr>
            <p:cNvPr id="60" name="Group 59">
              <a:extLst>
                <a:ext uri="{FF2B5EF4-FFF2-40B4-BE49-F238E27FC236}">
                  <a16:creationId xmlns:a16="http://schemas.microsoft.com/office/drawing/2014/main" id="{368A4F21-EE04-3465-44C8-CC0F9BF93E79}"/>
                </a:ext>
              </a:extLst>
            </p:cNvPr>
            <p:cNvGrpSpPr/>
            <p:nvPr/>
          </p:nvGrpSpPr>
          <p:grpSpPr>
            <a:xfrm>
              <a:off x="12580303" y="2897767"/>
              <a:ext cx="371655" cy="286574"/>
              <a:chOff x="1619756" y="3207967"/>
              <a:chExt cx="406559" cy="313488"/>
            </a:xfrm>
            <a:solidFill>
              <a:srgbClr val="FFFFFF">
                <a:lumMod val="95000"/>
              </a:srgbClr>
            </a:solidFill>
          </p:grpSpPr>
          <p:sp useBgFill="1">
            <p:nvSpPr>
              <p:cNvPr id="71" name="Line 68">
                <a:extLst>
                  <a:ext uri="{FF2B5EF4-FFF2-40B4-BE49-F238E27FC236}">
                    <a16:creationId xmlns:a16="http://schemas.microsoft.com/office/drawing/2014/main" id="{D55B41CE-7DF2-CA79-2429-511C8B2F25B8}"/>
                  </a:ext>
                </a:extLst>
              </p:cNvPr>
              <p:cNvSpPr>
                <a:spLocks noChangeShapeType="1"/>
              </p:cNvSpPr>
              <p:nvPr/>
            </p:nvSpPr>
            <p:spPr bwMode="auto">
              <a:xfrm flipV="1">
                <a:off x="1619756" y="3433284"/>
                <a:ext cx="0" cy="88171"/>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2" name="Line 69">
                <a:extLst>
                  <a:ext uri="{FF2B5EF4-FFF2-40B4-BE49-F238E27FC236}">
                    <a16:creationId xmlns:a16="http://schemas.microsoft.com/office/drawing/2014/main" id="{4EB10F37-D104-DE19-ACA2-E9856A850B06}"/>
                  </a:ext>
                </a:extLst>
              </p:cNvPr>
              <p:cNvSpPr>
                <a:spLocks noChangeShapeType="1"/>
              </p:cNvSpPr>
              <p:nvPr/>
            </p:nvSpPr>
            <p:spPr bwMode="auto">
              <a:xfrm flipV="1">
                <a:off x="1721395" y="3335321"/>
                <a:ext cx="0" cy="186134"/>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3" name="Line 70">
                <a:extLst>
                  <a:ext uri="{FF2B5EF4-FFF2-40B4-BE49-F238E27FC236}">
                    <a16:creationId xmlns:a16="http://schemas.microsoft.com/office/drawing/2014/main" id="{77D228CD-55B4-D352-FD0E-555D8DE6D82F}"/>
                  </a:ext>
                </a:extLst>
              </p:cNvPr>
              <p:cNvSpPr>
                <a:spLocks noChangeShapeType="1"/>
              </p:cNvSpPr>
              <p:nvPr/>
            </p:nvSpPr>
            <p:spPr bwMode="auto">
              <a:xfrm flipV="1">
                <a:off x="1823035" y="3384303"/>
                <a:ext cx="0" cy="137152"/>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4" name="Line 71">
                <a:extLst>
                  <a:ext uri="{FF2B5EF4-FFF2-40B4-BE49-F238E27FC236}">
                    <a16:creationId xmlns:a16="http://schemas.microsoft.com/office/drawing/2014/main" id="{92FD9677-2ABA-0229-BC7E-4D420FEACBD6}"/>
                  </a:ext>
                </a:extLst>
              </p:cNvPr>
              <p:cNvSpPr>
                <a:spLocks noChangeShapeType="1"/>
              </p:cNvSpPr>
              <p:nvPr/>
            </p:nvSpPr>
            <p:spPr bwMode="auto">
              <a:xfrm flipV="1">
                <a:off x="1924674" y="3207967"/>
                <a:ext cx="0" cy="313488"/>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75" name="Line 72">
                <a:extLst>
                  <a:ext uri="{FF2B5EF4-FFF2-40B4-BE49-F238E27FC236}">
                    <a16:creationId xmlns:a16="http://schemas.microsoft.com/office/drawing/2014/main" id="{C6C9663C-E47C-EC8C-2FD3-0B7058DFE605}"/>
                  </a:ext>
                </a:extLst>
              </p:cNvPr>
              <p:cNvSpPr>
                <a:spLocks noChangeShapeType="1"/>
              </p:cNvSpPr>
              <p:nvPr/>
            </p:nvSpPr>
            <p:spPr bwMode="auto">
              <a:xfrm flipV="1">
                <a:off x="2026315" y="3310830"/>
                <a:ext cx="0" cy="210625"/>
              </a:xfrm>
              <a:prstGeom prst="line">
                <a:avLst/>
              </a:prstGeom>
              <a:grp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sp useBgFill="1">
          <p:nvSpPr>
            <p:cNvPr id="61" name="Line 73">
              <a:extLst>
                <a:ext uri="{FF2B5EF4-FFF2-40B4-BE49-F238E27FC236}">
                  <a16:creationId xmlns:a16="http://schemas.microsoft.com/office/drawing/2014/main" id="{925303E8-31A7-2A4C-E757-7300726F1A30}"/>
                </a:ext>
              </a:extLst>
            </p:cNvPr>
            <p:cNvSpPr>
              <a:spLocks noChangeShapeType="1"/>
            </p:cNvSpPr>
            <p:nvPr/>
          </p:nvSpPr>
          <p:spPr bwMode="auto">
            <a:xfrm>
              <a:off x="11984770" y="3063442"/>
              <a:ext cx="228363"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2" name="Line 74">
              <a:extLst>
                <a:ext uri="{FF2B5EF4-FFF2-40B4-BE49-F238E27FC236}">
                  <a16:creationId xmlns:a16="http://schemas.microsoft.com/office/drawing/2014/main" id="{D0C2CF9B-B744-7C0D-61D7-D6A692BD9938}"/>
                </a:ext>
              </a:extLst>
            </p:cNvPr>
            <p:cNvSpPr>
              <a:spLocks noChangeShapeType="1"/>
            </p:cNvSpPr>
            <p:nvPr/>
          </p:nvSpPr>
          <p:spPr bwMode="auto">
            <a:xfrm>
              <a:off x="11984770" y="3157470"/>
              <a:ext cx="344784" cy="0"/>
            </a:xfrm>
            <a:prstGeom prst="line">
              <a:avLst/>
            </a:prstGeom>
            <a:solidFill>
              <a:srgbClr val="FFFFFF">
                <a:lumMod val="95000"/>
              </a:srgbClr>
            </a:solidFill>
            <a:ln w="285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3" name="Freeform 75">
              <a:extLst>
                <a:ext uri="{FF2B5EF4-FFF2-40B4-BE49-F238E27FC236}">
                  <a16:creationId xmlns:a16="http://schemas.microsoft.com/office/drawing/2014/main" id="{D9802FC5-27FD-22A8-1E24-7FD2AA345BC1}"/>
                </a:ext>
              </a:extLst>
            </p:cNvPr>
            <p:cNvSpPr>
              <a:spLocks noChangeArrowheads="1"/>
            </p:cNvSpPr>
            <p:nvPr/>
          </p:nvSpPr>
          <p:spPr bwMode="auto">
            <a:xfrm>
              <a:off x="11962377" y="2449989"/>
              <a:ext cx="483596" cy="483595"/>
            </a:xfrm>
            <a:prstGeom prst="ellipse">
              <a:avLst/>
            </a:prstGeom>
            <a:solidFill>
              <a:srgbClr val="50E6FF"/>
            </a:solidFill>
            <a:ln w="12700" cap="sq">
              <a:no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4" name="Line 78">
              <a:extLst>
                <a:ext uri="{FF2B5EF4-FFF2-40B4-BE49-F238E27FC236}">
                  <a16:creationId xmlns:a16="http://schemas.microsoft.com/office/drawing/2014/main" id="{EFF7B49E-4423-CDEE-E697-5DCBFC9179A5}"/>
                </a:ext>
              </a:extLst>
            </p:cNvPr>
            <p:cNvSpPr>
              <a:spLocks noChangeShapeType="1"/>
            </p:cNvSpPr>
            <p:nvPr/>
          </p:nvSpPr>
          <p:spPr bwMode="auto">
            <a:xfrm>
              <a:off x="12651948" y="2576127"/>
              <a:ext cx="247574"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5" name="Line 79">
              <a:extLst>
                <a:ext uri="{FF2B5EF4-FFF2-40B4-BE49-F238E27FC236}">
                  <a16:creationId xmlns:a16="http://schemas.microsoft.com/office/drawing/2014/main" id="{C38B5830-347D-DF60-49A4-BE6256A95238}"/>
                </a:ext>
              </a:extLst>
            </p:cNvPr>
            <p:cNvSpPr>
              <a:spLocks noChangeShapeType="1"/>
            </p:cNvSpPr>
            <p:nvPr/>
          </p:nvSpPr>
          <p:spPr bwMode="auto">
            <a:xfrm>
              <a:off x="12850652" y="2464186"/>
              <a:ext cx="10130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useBgFill="1">
          <p:nvSpPr>
            <p:cNvPr id="66" name="Line 80">
              <a:extLst>
                <a:ext uri="{FF2B5EF4-FFF2-40B4-BE49-F238E27FC236}">
                  <a16:creationId xmlns:a16="http://schemas.microsoft.com/office/drawing/2014/main" id="{52A24E98-FB48-1E53-BF2B-E7DD94DED9C6}"/>
                </a:ext>
              </a:extLst>
            </p:cNvPr>
            <p:cNvSpPr>
              <a:spLocks noChangeShapeType="1"/>
            </p:cNvSpPr>
            <p:nvPr/>
          </p:nvSpPr>
          <p:spPr bwMode="auto">
            <a:xfrm>
              <a:off x="12651948" y="2464186"/>
              <a:ext cx="85868" cy="0"/>
            </a:xfrm>
            <a:prstGeom prst="line">
              <a:avLst/>
            </a:prstGeom>
            <a:solidFill>
              <a:srgbClr val="FFFFFF">
                <a:lumMod val="95000"/>
              </a:srgbClr>
            </a:solidFill>
            <a:ln w="15875" cap="sq">
              <a:solidFill>
                <a:sysClr val="windowText" lastClr="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7" name="Freeform 81">
              <a:extLst>
                <a:ext uri="{FF2B5EF4-FFF2-40B4-BE49-F238E27FC236}">
                  <a16:creationId xmlns:a16="http://schemas.microsoft.com/office/drawing/2014/main" id="{5125560C-BF0B-F9C1-B63F-A9FE1F8BC4D0}"/>
                </a:ext>
              </a:extLst>
            </p:cNvPr>
            <p:cNvSpPr>
              <a:spLocks noChangeArrowheads="1"/>
            </p:cNvSpPr>
            <p:nvPr/>
          </p:nvSpPr>
          <p:spPr bwMode="auto">
            <a:xfrm>
              <a:off x="12775560" y="2445513"/>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8" name="Freeform 82">
              <a:extLst>
                <a:ext uri="{FF2B5EF4-FFF2-40B4-BE49-F238E27FC236}">
                  <a16:creationId xmlns:a16="http://schemas.microsoft.com/office/drawing/2014/main" id="{CC59AE70-CD4C-7319-5391-C16B8217AB99}"/>
                </a:ext>
              </a:extLst>
            </p:cNvPr>
            <p:cNvSpPr>
              <a:spLocks noChangeArrowheads="1"/>
            </p:cNvSpPr>
            <p:nvPr/>
          </p:nvSpPr>
          <p:spPr bwMode="auto">
            <a:xfrm>
              <a:off x="12934048" y="2557454"/>
              <a:ext cx="37347" cy="37347"/>
            </a:xfrm>
            <a:prstGeom prst="ellipse">
              <a:avLst/>
            </a:prstGeom>
            <a:noFill/>
            <a:ln w="15875" cap="sq">
              <a:solidFill>
                <a:sysClr val="windowText" lastClr="000000"/>
              </a:solidFill>
              <a:miter lim="800000"/>
              <a:headEnd/>
              <a:tailEnd/>
            </a:ln>
            <a:effectLst/>
          </p:spPr>
          <p:txBody>
            <a:bodyPr wrap="none"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69" name="Partial Circle 68">
              <a:extLst>
                <a:ext uri="{FF2B5EF4-FFF2-40B4-BE49-F238E27FC236}">
                  <a16:creationId xmlns:a16="http://schemas.microsoft.com/office/drawing/2014/main" id="{CE8C1FD1-B39E-B2FC-46D4-A1F6C1F1A12B}"/>
                </a:ext>
              </a:extLst>
            </p:cNvPr>
            <p:cNvSpPr/>
            <p:nvPr/>
          </p:nvSpPr>
          <p:spPr bwMode="auto">
            <a:xfrm>
              <a:off x="11962376" y="2449989"/>
              <a:ext cx="483596" cy="483595"/>
            </a:xfrm>
            <a:prstGeom prst="pie">
              <a:avLst/>
            </a:prstGeom>
            <a:solidFill>
              <a:srgbClr val="50E6FF"/>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sp>
          <p:nvSpPr>
            <p:cNvPr id="70" name="Partial Circle 69">
              <a:extLst>
                <a:ext uri="{FF2B5EF4-FFF2-40B4-BE49-F238E27FC236}">
                  <a16:creationId xmlns:a16="http://schemas.microsoft.com/office/drawing/2014/main" id="{B52C929C-70F9-8299-0052-54EFBE410AD9}"/>
                </a:ext>
              </a:extLst>
            </p:cNvPr>
            <p:cNvSpPr/>
            <p:nvPr/>
          </p:nvSpPr>
          <p:spPr bwMode="auto">
            <a:xfrm>
              <a:off x="11962376" y="2449989"/>
              <a:ext cx="483596" cy="483595"/>
            </a:xfrm>
            <a:prstGeom prst="pie">
              <a:avLst>
                <a:gd name="adj1" fmla="val 2538419"/>
                <a:gd name="adj2" fmla="val 16200000"/>
              </a:avLst>
            </a:prstGeom>
            <a:solidFill>
              <a:sysClr val="windowText" lastClr="000000"/>
            </a:solidFill>
            <a:ln w="12700" cap="rnd">
              <a:noFill/>
              <a:miter lim="800000"/>
              <a:headEnd/>
              <a:tailEnd/>
            </a:ln>
            <a:effectLst/>
          </p:spPr>
          <p:txBody>
            <a:bodyPr wrap="none" rtlCol="0" anchor="ctr"/>
            <a:lstStyle/>
            <a:p>
              <a:pPr marL="0" marR="0" lvl="0" indent="0" defTabSz="121917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charset="0"/>
                <a:ea typeface="Arial" charset="0"/>
                <a:cs typeface="Arial" charset="0"/>
              </a:endParaRPr>
            </a:p>
          </p:txBody>
        </p:sp>
      </p:grpSp>
      <p:grpSp>
        <p:nvGrpSpPr>
          <p:cNvPr id="76" name="Graphic 291" descr="gear, wrench, engineer">
            <a:extLst>
              <a:ext uri="{FF2B5EF4-FFF2-40B4-BE49-F238E27FC236}">
                <a16:creationId xmlns:a16="http://schemas.microsoft.com/office/drawing/2014/main" id="{3672F344-BB6E-6E3C-D724-BA92797F11D9}"/>
              </a:ext>
            </a:extLst>
          </p:cNvPr>
          <p:cNvGrpSpPr/>
          <p:nvPr/>
        </p:nvGrpSpPr>
        <p:grpSpPr>
          <a:xfrm>
            <a:off x="555551" y="5485452"/>
            <a:ext cx="469145" cy="463993"/>
            <a:chOff x="3513079" y="2994448"/>
            <a:chExt cx="498751" cy="498751"/>
          </a:xfrm>
        </p:grpSpPr>
        <p:sp>
          <p:nvSpPr>
            <p:cNvPr id="77" name="Freeform: Shape 82">
              <a:extLst>
                <a:ext uri="{FF2B5EF4-FFF2-40B4-BE49-F238E27FC236}">
                  <a16:creationId xmlns:a16="http://schemas.microsoft.com/office/drawing/2014/main" id="{8A62EEDC-9E5C-D33B-4C6E-CB4D37E3BBB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chemeClr val="tx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sp>
          <p:nvSpPr>
            <p:cNvPr id="78" name="Freeform: Shape 83">
              <a:extLst>
                <a:ext uri="{FF2B5EF4-FFF2-40B4-BE49-F238E27FC236}">
                  <a16:creationId xmlns:a16="http://schemas.microsoft.com/office/drawing/2014/main" id="{6E9A14C3-7D80-07F8-530F-089155AAEBC4}"/>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chemeClr val="accent1"/>
            </a:solidFill>
            <a:ln w="515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C3C41"/>
                </a:solidFill>
                <a:effectLst/>
                <a:uLnTx/>
                <a:uFillTx/>
                <a:latin typeface="Segoe UI"/>
                <a:ea typeface="+mn-ea"/>
                <a:cs typeface="+mn-cs"/>
              </a:endParaRPr>
            </a:p>
          </p:txBody>
        </p:sp>
      </p:grpSp>
      <p:grpSp>
        <p:nvGrpSpPr>
          <p:cNvPr id="80" name="Group 20">
            <a:extLst>
              <a:ext uri="{FF2B5EF4-FFF2-40B4-BE49-F238E27FC236}">
                <a16:creationId xmlns:a16="http://schemas.microsoft.com/office/drawing/2014/main" id="{52A7E056-EB3C-25FF-C34F-1D5E4BB87829}"/>
              </a:ext>
            </a:extLst>
          </p:cNvPr>
          <p:cNvGrpSpPr>
            <a:grpSpLocks noChangeAspect="1"/>
          </p:cNvGrpSpPr>
          <p:nvPr/>
        </p:nvGrpSpPr>
        <p:grpSpPr bwMode="auto">
          <a:xfrm>
            <a:off x="603549" y="2896516"/>
            <a:ext cx="404026" cy="389367"/>
            <a:chOff x="3764" y="3313"/>
            <a:chExt cx="353" cy="309"/>
          </a:xfrm>
        </p:grpSpPr>
        <p:sp>
          <p:nvSpPr>
            <p:cNvPr id="81" name="Freeform 21">
              <a:extLst>
                <a:ext uri="{FF2B5EF4-FFF2-40B4-BE49-F238E27FC236}">
                  <a16:creationId xmlns:a16="http://schemas.microsoft.com/office/drawing/2014/main" id="{0A15B4BD-906F-D256-DA16-8872954C2A28}"/>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2" name="Freeform 22">
              <a:extLst>
                <a:ext uri="{FF2B5EF4-FFF2-40B4-BE49-F238E27FC236}">
                  <a16:creationId xmlns:a16="http://schemas.microsoft.com/office/drawing/2014/main" id="{A0CD980D-25A0-FA89-7266-26D1F4343BC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3" name="Freeform 23">
              <a:extLst>
                <a:ext uri="{FF2B5EF4-FFF2-40B4-BE49-F238E27FC236}">
                  <a16:creationId xmlns:a16="http://schemas.microsoft.com/office/drawing/2014/main" id="{3B42320F-DD5C-F535-FB66-A476FE41FC10}"/>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4" name="Freeform 24">
              <a:extLst>
                <a:ext uri="{FF2B5EF4-FFF2-40B4-BE49-F238E27FC236}">
                  <a16:creationId xmlns:a16="http://schemas.microsoft.com/office/drawing/2014/main" id="{6B43CA32-897A-8E76-5F86-A99263E746ED}"/>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5" name="Freeform 25">
              <a:extLst>
                <a:ext uri="{FF2B5EF4-FFF2-40B4-BE49-F238E27FC236}">
                  <a16:creationId xmlns:a16="http://schemas.microsoft.com/office/drawing/2014/main" id="{EBB36FBD-3B07-F4DC-2B06-466D63340C60}"/>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6" name="Freeform 26">
              <a:extLst>
                <a:ext uri="{FF2B5EF4-FFF2-40B4-BE49-F238E27FC236}">
                  <a16:creationId xmlns:a16="http://schemas.microsoft.com/office/drawing/2014/main" id="{D76DCAFC-3A1B-6A72-32A2-9D9E1C532926}"/>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7" name="Freeform 27">
              <a:extLst>
                <a:ext uri="{FF2B5EF4-FFF2-40B4-BE49-F238E27FC236}">
                  <a16:creationId xmlns:a16="http://schemas.microsoft.com/office/drawing/2014/main" id="{CB0E43B3-427D-76E0-E5BA-DA062CAE4A50}"/>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8" name="Freeform 28">
              <a:extLst>
                <a:ext uri="{FF2B5EF4-FFF2-40B4-BE49-F238E27FC236}">
                  <a16:creationId xmlns:a16="http://schemas.microsoft.com/office/drawing/2014/main" id="{0DC45EA5-BD8B-2192-93C1-EF6BD4B23651}"/>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89" name="Freeform 29">
              <a:extLst>
                <a:ext uri="{FF2B5EF4-FFF2-40B4-BE49-F238E27FC236}">
                  <a16:creationId xmlns:a16="http://schemas.microsoft.com/office/drawing/2014/main" id="{6AD5662C-7D5B-AC9B-956C-7433C76B2EB1}"/>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0" name="Freeform 30">
              <a:extLst>
                <a:ext uri="{FF2B5EF4-FFF2-40B4-BE49-F238E27FC236}">
                  <a16:creationId xmlns:a16="http://schemas.microsoft.com/office/drawing/2014/main" id="{BD2560DA-6C8D-E3C3-011A-C6BD4D79D9E7}"/>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1" name="Freeform 31">
              <a:extLst>
                <a:ext uri="{FF2B5EF4-FFF2-40B4-BE49-F238E27FC236}">
                  <a16:creationId xmlns:a16="http://schemas.microsoft.com/office/drawing/2014/main" id="{401B8BA5-D0D6-A709-D699-2EE1F5ABC0F5}"/>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2" name="Freeform 32">
              <a:extLst>
                <a:ext uri="{FF2B5EF4-FFF2-40B4-BE49-F238E27FC236}">
                  <a16:creationId xmlns:a16="http://schemas.microsoft.com/office/drawing/2014/main" id="{9D1D5A60-AC36-A78B-5559-9C15E8E2A20B}"/>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3" name="Freeform 33">
              <a:extLst>
                <a:ext uri="{FF2B5EF4-FFF2-40B4-BE49-F238E27FC236}">
                  <a16:creationId xmlns:a16="http://schemas.microsoft.com/office/drawing/2014/main" id="{A3364688-5D82-4DA4-2126-C33A26A33B0D}"/>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4" name="Freeform 34">
              <a:extLst>
                <a:ext uri="{FF2B5EF4-FFF2-40B4-BE49-F238E27FC236}">
                  <a16:creationId xmlns:a16="http://schemas.microsoft.com/office/drawing/2014/main" id="{D226744F-B005-1F67-9058-C25B82363694}"/>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5" name="Freeform 35">
              <a:extLst>
                <a:ext uri="{FF2B5EF4-FFF2-40B4-BE49-F238E27FC236}">
                  <a16:creationId xmlns:a16="http://schemas.microsoft.com/office/drawing/2014/main" id="{03758FCA-3611-846C-18C9-7C346A9789EE}"/>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6" name="Freeform 36">
              <a:extLst>
                <a:ext uri="{FF2B5EF4-FFF2-40B4-BE49-F238E27FC236}">
                  <a16:creationId xmlns:a16="http://schemas.microsoft.com/office/drawing/2014/main" id="{3C62F15E-6576-485C-FE17-40CBE6C85A6D}"/>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7" name="Freeform 37">
              <a:extLst>
                <a:ext uri="{FF2B5EF4-FFF2-40B4-BE49-F238E27FC236}">
                  <a16:creationId xmlns:a16="http://schemas.microsoft.com/office/drawing/2014/main" id="{274FDE4B-7199-FBF3-55A3-048761FD3FC6}"/>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98" name="Freeform 38">
              <a:extLst>
                <a:ext uri="{FF2B5EF4-FFF2-40B4-BE49-F238E27FC236}">
                  <a16:creationId xmlns:a16="http://schemas.microsoft.com/office/drawing/2014/main" id="{E2FCCDFC-4CB2-353D-EAE9-A19BCCA35C1A}"/>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noFill/>
            <a:ln w="1905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106" name="Group 105">
            <a:extLst>
              <a:ext uri="{FF2B5EF4-FFF2-40B4-BE49-F238E27FC236}">
                <a16:creationId xmlns:a16="http://schemas.microsoft.com/office/drawing/2014/main" id="{81F97EE8-186C-9655-563A-BBCA278A5A02}"/>
              </a:ext>
            </a:extLst>
          </p:cNvPr>
          <p:cNvGrpSpPr>
            <a:grpSpLocks noChangeAspect="1"/>
          </p:cNvGrpSpPr>
          <p:nvPr/>
        </p:nvGrpSpPr>
        <p:grpSpPr>
          <a:xfrm>
            <a:off x="588263" y="1500842"/>
            <a:ext cx="521979" cy="391485"/>
            <a:chOff x="11134725" y="2487613"/>
            <a:chExt cx="495300" cy="371475"/>
          </a:xfrm>
        </p:grpSpPr>
        <p:sp>
          <p:nvSpPr>
            <p:cNvPr id="107" name="Rectangle 225">
              <a:extLst>
                <a:ext uri="{FF2B5EF4-FFF2-40B4-BE49-F238E27FC236}">
                  <a16:creationId xmlns:a16="http://schemas.microsoft.com/office/drawing/2014/main" id="{C5E1DDA1-4CE4-44B8-A42B-FA53E9689E03}"/>
                </a:ext>
              </a:extLst>
            </p:cNvPr>
            <p:cNvSpPr>
              <a:spLocks noChangeArrowheads="1"/>
            </p:cNvSpPr>
            <p:nvPr/>
          </p:nvSpPr>
          <p:spPr bwMode="auto">
            <a:xfrm>
              <a:off x="11134725" y="2487613"/>
              <a:ext cx="495300" cy="371475"/>
            </a:xfrm>
            <a:prstGeom prst="rect">
              <a:avLst/>
            </a:pr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8" name="Rectangle 226">
              <a:extLst>
                <a:ext uri="{FF2B5EF4-FFF2-40B4-BE49-F238E27FC236}">
                  <a16:creationId xmlns:a16="http://schemas.microsoft.com/office/drawing/2014/main" id="{6186A4B6-A2D3-471F-486A-73FC79B4BD38}"/>
                </a:ext>
              </a:extLst>
            </p:cNvPr>
            <p:cNvSpPr>
              <a:spLocks noChangeArrowheads="1"/>
            </p:cNvSpPr>
            <p:nvPr/>
          </p:nvSpPr>
          <p:spPr bwMode="auto">
            <a:xfrm>
              <a:off x="11134725" y="2487613"/>
              <a:ext cx="495300" cy="46038"/>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09" name="Oval 227">
              <a:extLst>
                <a:ext uri="{FF2B5EF4-FFF2-40B4-BE49-F238E27FC236}">
                  <a16:creationId xmlns:a16="http://schemas.microsoft.com/office/drawing/2014/main" id="{9AB4909F-01BF-8B6C-BA2A-FA9D9F920506}"/>
                </a:ext>
              </a:extLst>
            </p:cNvPr>
            <p:cNvSpPr>
              <a:spLocks noChangeArrowheads="1"/>
            </p:cNvSpPr>
            <p:nvPr/>
          </p:nvSpPr>
          <p:spPr bwMode="auto">
            <a:xfrm>
              <a:off x="11152188" y="2503488"/>
              <a:ext cx="14288"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0" name="Oval 228">
              <a:extLst>
                <a:ext uri="{FF2B5EF4-FFF2-40B4-BE49-F238E27FC236}">
                  <a16:creationId xmlns:a16="http://schemas.microsoft.com/office/drawing/2014/main" id="{C2351163-1061-64BD-8019-879326E28DEC}"/>
                </a:ext>
              </a:extLst>
            </p:cNvPr>
            <p:cNvSpPr>
              <a:spLocks noChangeArrowheads="1"/>
            </p:cNvSpPr>
            <p:nvPr/>
          </p:nvSpPr>
          <p:spPr bwMode="auto">
            <a:xfrm>
              <a:off x="11174413"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1" name="Oval 229">
              <a:extLst>
                <a:ext uri="{FF2B5EF4-FFF2-40B4-BE49-F238E27FC236}">
                  <a16:creationId xmlns:a16="http://schemas.microsoft.com/office/drawing/2014/main" id="{8BE15358-A360-28EE-74AB-88C495351C5C}"/>
                </a:ext>
              </a:extLst>
            </p:cNvPr>
            <p:cNvSpPr>
              <a:spLocks noChangeArrowheads="1"/>
            </p:cNvSpPr>
            <p:nvPr/>
          </p:nvSpPr>
          <p:spPr bwMode="auto">
            <a:xfrm>
              <a:off x="11198225" y="2503488"/>
              <a:ext cx="15875" cy="15875"/>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2" name="Rectangle 230">
              <a:extLst>
                <a:ext uri="{FF2B5EF4-FFF2-40B4-BE49-F238E27FC236}">
                  <a16:creationId xmlns:a16="http://schemas.microsoft.com/office/drawing/2014/main" id="{214543F2-81DE-84C0-4055-47FA451AA210}"/>
                </a:ext>
              </a:extLst>
            </p:cNvPr>
            <p:cNvSpPr>
              <a:spLocks noChangeArrowheads="1"/>
            </p:cNvSpPr>
            <p:nvPr/>
          </p:nvSpPr>
          <p:spPr bwMode="auto">
            <a:xfrm>
              <a:off x="11228388" y="2595563"/>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3" name="Rectangle 231">
              <a:extLst>
                <a:ext uri="{FF2B5EF4-FFF2-40B4-BE49-F238E27FC236}">
                  <a16:creationId xmlns:a16="http://schemas.microsoft.com/office/drawing/2014/main" id="{B4E1CAD4-A23F-75B4-005B-17927109C3A0}"/>
                </a:ext>
              </a:extLst>
            </p:cNvPr>
            <p:cNvSpPr>
              <a:spLocks noChangeArrowheads="1"/>
            </p:cNvSpPr>
            <p:nvPr/>
          </p:nvSpPr>
          <p:spPr bwMode="auto">
            <a:xfrm>
              <a:off x="11344275"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4" name="Rectangle 232">
              <a:extLst>
                <a:ext uri="{FF2B5EF4-FFF2-40B4-BE49-F238E27FC236}">
                  <a16:creationId xmlns:a16="http://schemas.microsoft.com/office/drawing/2014/main" id="{E30EA2EB-51A4-564B-9C12-869D48770E93}"/>
                </a:ext>
              </a:extLst>
            </p:cNvPr>
            <p:cNvSpPr>
              <a:spLocks noChangeArrowheads="1"/>
            </p:cNvSpPr>
            <p:nvPr/>
          </p:nvSpPr>
          <p:spPr bwMode="auto">
            <a:xfrm>
              <a:off x="11460163" y="2595563"/>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5" name="Rectangle 233">
              <a:extLst>
                <a:ext uri="{FF2B5EF4-FFF2-40B4-BE49-F238E27FC236}">
                  <a16:creationId xmlns:a16="http://schemas.microsoft.com/office/drawing/2014/main" id="{FE3D24DF-72D8-D44C-A29B-D4421AD1BB10}"/>
                </a:ext>
              </a:extLst>
            </p:cNvPr>
            <p:cNvSpPr>
              <a:spLocks noChangeArrowheads="1"/>
            </p:cNvSpPr>
            <p:nvPr/>
          </p:nvSpPr>
          <p:spPr bwMode="auto">
            <a:xfrm>
              <a:off x="11228388" y="2719388"/>
              <a:ext cx="76200"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6" name="Rectangle 234">
              <a:extLst>
                <a:ext uri="{FF2B5EF4-FFF2-40B4-BE49-F238E27FC236}">
                  <a16:creationId xmlns:a16="http://schemas.microsoft.com/office/drawing/2014/main" id="{8188CBA6-3792-87CA-A606-E89D20D21C79}"/>
                </a:ext>
              </a:extLst>
            </p:cNvPr>
            <p:cNvSpPr>
              <a:spLocks noChangeArrowheads="1"/>
            </p:cNvSpPr>
            <p:nvPr/>
          </p:nvSpPr>
          <p:spPr bwMode="auto">
            <a:xfrm>
              <a:off x="11344275"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17" name="Rectangle 235">
              <a:extLst>
                <a:ext uri="{FF2B5EF4-FFF2-40B4-BE49-F238E27FC236}">
                  <a16:creationId xmlns:a16="http://schemas.microsoft.com/office/drawing/2014/main" id="{9F5B7578-B688-D231-1977-7A2B6940CC7F}"/>
                </a:ext>
              </a:extLst>
            </p:cNvPr>
            <p:cNvSpPr>
              <a:spLocks noChangeArrowheads="1"/>
            </p:cNvSpPr>
            <p:nvPr/>
          </p:nvSpPr>
          <p:spPr bwMode="auto">
            <a:xfrm>
              <a:off x="11460163" y="2719388"/>
              <a:ext cx="77788" cy="77788"/>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4856378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fade">
                                      <p:cBhvr>
                                        <p:cTn id="46" dur="500"/>
                                        <p:tgtEl>
                                          <p:spTgt spid="7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5" grpId="0"/>
      <p:bldP spid="16" grpId="0"/>
      <p:bldP spid="17" grpId="0"/>
      <p:bldP spid="18" grpId="0"/>
      <p:bldP spid="19" grpId="0"/>
      <p:bldP spid="20" grpId="0"/>
      <p:bldP spid="21"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D6774-7B1C-E73C-A639-D29F9A70386C}"/>
              </a:ext>
            </a:extLst>
          </p:cNvPr>
          <p:cNvSpPr>
            <a:spLocks noGrp="1"/>
          </p:cNvSpPr>
          <p:nvPr>
            <p:ph type="title"/>
          </p:nvPr>
        </p:nvSpPr>
        <p:spPr>
          <a:xfrm>
            <a:off x="578738" y="1082354"/>
            <a:ext cx="4167887" cy="1107996"/>
          </a:xfrm>
        </p:spPr>
        <p:txBody>
          <a:bodyPr wrap="square" anchor="b">
            <a:normAutofit/>
          </a:bodyPr>
          <a:lstStyle/>
          <a:p>
            <a:r>
              <a:rPr lang="en-US" sz="3200" dirty="0"/>
              <a:t>Exercises</a:t>
            </a:r>
            <a:br>
              <a:rPr lang="en-US" sz="3200" dirty="0"/>
            </a:br>
            <a:endParaRPr lang="en-US" sz="3200" dirty="0"/>
          </a:p>
        </p:txBody>
      </p:sp>
      <p:sp>
        <p:nvSpPr>
          <p:cNvPr id="9" name="Text Placeholder 2">
            <a:extLst>
              <a:ext uri="{FF2B5EF4-FFF2-40B4-BE49-F238E27FC236}">
                <a16:creationId xmlns:a16="http://schemas.microsoft.com/office/drawing/2014/main" id="{01E9F19D-C39D-3B0D-2D18-B1572F70EFC0}"/>
              </a:ext>
            </a:extLst>
          </p:cNvPr>
          <p:cNvSpPr>
            <a:spLocks noGrp="1"/>
          </p:cNvSpPr>
          <p:nvPr>
            <p:ph type="body" sz="quarter" idx="12"/>
          </p:nvPr>
        </p:nvSpPr>
        <p:spPr>
          <a:xfrm>
            <a:off x="578738" y="1881068"/>
            <a:ext cx="4164583" cy="4739759"/>
          </a:xfrm>
        </p:spPr>
        <p:txBody>
          <a:bodyPr/>
          <a:lstStyle/>
          <a:p>
            <a:r>
              <a:rPr lang="en-US" dirty="0">
                <a:latin typeface="+mj-lt"/>
              </a:rPr>
              <a:t>Exercise 7.1 - Study the Scenario and Requirements</a:t>
            </a:r>
          </a:p>
          <a:p>
            <a:br>
              <a:rPr lang="fr-FR" dirty="0"/>
            </a:br>
            <a:r>
              <a:rPr lang="fr-FR" dirty="0">
                <a:latin typeface="+mj-lt"/>
              </a:rPr>
              <a:t>Exercise 7.2: Deploy an Azure SQL Database</a:t>
            </a:r>
          </a:p>
          <a:p>
            <a:br>
              <a:rPr lang="fr-FR" dirty="0"/>
            </a:br>
            <a:r>
              <a:rPr lang="en-US" dirty="0">
                <a:latin typeface="+mj-lt"/>
              </a:rPr>
              <a:t>Exercise 7.3 - Explore and connect to Azure SQL Database</a:t>
            </a:r>
          </a:p>
          <a:p>
            <a:br>
              <a:rPr lang="fr-FR" dirty="0"/>
            </a:br>
            <a:r>
              <a:rPr lang="en-US" dirty="0">
                <a:latin typeface="+mj-lt"/>
              </a:rPr>
              <a:t>Exercise 7.4 - Scale Azure SQL Database with Serverless</a:t>
            </a:r>
          </a:p>
          <a:p>
            <a:endParaRPr lang="en-US" dirty="0">
              <a:latin typeface="+mj-lt"/>
            </a:endParaRPr>
          </a:p>
          <a:p>
            <a:r>
              <a:rPr lang="en-US" dirty="0">
                <a:latin typeface="+mj-lt"/>
              </a:rPr>
              <a:t>Exercise 7.5 - Explore built-in HADR capabilities</a:t>
            </a:r>
          </a:p>
        </p:txBody>
      </p:sp>
      <p:pic>
        <p:nvPicPr>
          <p:cNvPr id="5" name="Picture 4" descr="101010 data lines to infinity">
            <a:extLst>
              <a:ext uri="{FF2B5EF4-FFF2-40B4-BE49-F238E27FC236}">
                <a16:creationId xmlns:a16="http://schemas.microsoft.com/office/drawing/2014/main" id="{405EED55-9426-1ECA-5F3F-2E0ED86CD1A5}"/>
              </a:ext>
            </a:extLst>
          </p:cNvPr>
          <p:cNvPicPr>
            <a:picLocks noChangeAspect="1"/>
          </p:cNvPicPr>
          <p:nvPr/>
        </p:nvPicPr>
        <p:blipFill rotWithShape="1">
          <a:blip r:embed="rId3"/>
          <a:srcRect l="19377" r="15873" b="1"/>
          <a:stretch/>
        </p:blipFill>
        <p:spPr>
          <a:xfrm>
            <a:off x="5334000" y="10"/>
            <a:ext cx="6858000" cy="6857990"/>
          </a:xfrm>
          <a:prstGeom prst="rect">
            <a:avLst/>
          </a:prstGeom>
          <a:noFill/>
        </p:spPr>
      </p:pic>
    </p:spTree>
    <p:extLst>
      <p:ext uri="{BB962C8B-B14F-4D97-AF65-F5344CB8AC3E}">
        <p14:creationId xmlns:p14="http://schemas.microsoft.com/office/powerpoint/2010/main" val="418504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404137" cy="43729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816929" y="1957122"/>
            <a:ext cx="1646959" cy="58527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4498938" y="1372346"/>
            <a:ext cx="2640018" cy="584775"/>
          </a:xfrm>
          <a:prstGeom prst="rect">
            <a:avLst/>
          </a:prstGeom>
          <a:noFill/>
        </p:spPr>
        <p:txBody>
          <a:bodyPr wrap="none" lIns="0" tIns="0" rIns="0" bIns="0" rtlCol="0">
            <a:spAutoFit/>
          </a:bodyPr>
          <a:lstStyle/>
          <a:p>
            <a:pPr algn="l"/>
            <a:r>
              <a:rPr lang="en-US" sz="2000" dirty="0"/>
              <a:t> </a:t>
            </a:r>
            <a:r>
              <a:rPr lang="en-US" sz="1800" dirty="0"/>
              <a:t>Logical server = </a:t>
            </a:r>
          </a:p>
          <a:p>
            <a:pPr algn="l"/>
            <a:r>
              <a:rPr lang="en-US" sz="1800" dirty="0"/>
              <a:t>sqlserver&lt;deploymentid&gt;</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3704361" y="2872290"/>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5939610" y="4840523"/>
            <a:ext cx="3343864" cy="276999"/>
          </a:xfrm>
          <a:prstGeom prst="rect">
            <a:avLst/>
          </a:prstGeom>
          <a:noFill/>
        </p:spPr>
        <p:txBody>
          <a:bodyPr wrap="none" lIns="0" tIns="0" rIns="0" bIns="0" rtlCol="0">
            <a:spAutoFit/>
          </a:bodyPr>
          <a:lstStyle/>
          <a:p>
            <a:pPr algn="l"/>
            <a:r>
              <a:rPr lang="en-US" sz="1800" dirty="0"/>
              <a:t>Microsoft Entra ID to create user</a:t>
            </a:r>
          </a:p>
        </p:txBody>
      </p:sp>
      <p:cxnSp>
        <p:nvCxnSpPr>
          <p:cNvPr id="5" name="Straight Arrow Connector 4">
            <a:extLst>
              <a:ext uri="{FF2B5EF4-FFF2-40B4-BE49-F238E27FC236}">
                <a16:creationId xmlns:a16="http://schemas.microsoft.com/office/drawing/2014/main" id="{75257BE5-50A3-CD4D-51F0-1958862D8403}"/>
              </a:ext>
            </a:extLst>
          </p:cNvPr>
          <p:cNvCxnSpPr>
            <a:cxnSpLocks/>
          </p:cNvCxnSpPr>
          <p:nvPr/>
        </p:nvCxnSpPr>
        <p:spPr>
          <a:xfrm flipH="1" flipV="1">
            <a:off x="4416136" y="4561609"/>
            <a:ext cx="1402811" cy="488373"/>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7DCF255-B52B-5273-33BE-5FFA46D10ADE}"/>
              </a:ext>
            </a:extLst>
          </p:cNvPr>
          <p:cNvSpPr txBox="1"/>
          <p:nvPr/>
        </p:nvSpPr>
        <p:spPr>
          <a:xfrm>
            <a:off x="2722419" y="5648135"/>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690578552"/>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is a feature unique to Azure SQL Database?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SQL Server feature is not available for Azure SQL Database?</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81975" y="553456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Ledger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REST API Integration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Data API Builder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JSON functions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B and 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38526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SQL Agent Jobs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External Tables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Transparent Data Encryption</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In-Memory OLTP</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78925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SLA is secured when using Zone Redundancy?</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You need to migrate an Always On Failover Cluster Instance to Azure SQL Database using the most cost effective option? What should you do?</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02684" y="41753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99.99%</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dirty="0">
                <a:solidFill>
                  <a:srgbClr val="000000"/>
                </a:solidFill>
                <a:latin typeface="Segoe UI"/>
              </a:rPr>
              <a:t>99.995%</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99.95%</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None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365" y="5596739"/>
            <a:ext cx="5752832" cy="741551"/>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30859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FCI with Azure VM to connect to the database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Choose 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 or Hyperscale with 1 replica.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Deploy a Business-Critical Service Tier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Choose General Purpose or Hyperscale with 0 replicas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6009334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837FC847-8C18-02A2-BC68-FA95594D2AE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686745" y="504329"/>
            <a:ext cx="6879335" cy="5847755"/>
          </a:xfrm>
          <a:prstGeom prst="rect">
            <a:avLst/>
          </a:prstGeom>
          <a:noFill/>
        </p:spPr>
        <p:txBody>
          <a:bodyPr wrap="square" lIns="0" tIns="0" rIns="0" bIns="0" rtlCol="0">
            <a:spAutoFit/>
          </a:bodyPr>
          <a:lstStyle/>
          <a:p>
            <a:pPr lvl="0">
              <a:spcAft>
                <a:spcPts val="2400"/>
              </a:spcAft>
            </a:pPr>
            <a:r>
              <a:rPr lang="en-US" sz="2000" dirty="0"/>
              <a:t>Azure SQL Database provides the highest managed offering with </a:t>
            </a:r>
            <a:r>
              <a:rPr lang="en-US" sz="2000" b="1" dirty="0"/>
              <a:t>differentiators like Serverless, Elastic Pools, and Hyperscale</a:t>
            </a:r>
          </a:p>
          <a:p>
            <a:pPr lvl="0">
              <a:spcAft>
                <a:spcPts val="2400"/>
              </a:spcAft>
            </a:pPr>
            <a:r>
              <a:rPr lang="en-US" sz="2000" dirty="0"/>
              <a:t>Azure SQL Database is like </a:t>
            </a:r>
            <a:r>
              <a:rPr lang="en-US" sz="2000" b="1" dirty="0"/>
              <a:t>a contained database so instance features </a:t>
            </a:r>
            <a:r>
              <a:rPr lang="en-US" sz="2000" dirty="0"/>
              <a:t>like SQL Server Agent and cross database queries </a:t>
            </a:r>
            <a:r>
              <a:rPr lang="en-US" sz="2000" b="1" dirty="0"/>
              <a:t>are not supported.</a:t>
            </a:r>
          </a:p>
          <a:p>
            <a:pPr lvl="0">
              <a:spcAft>
                <a:spcPts val="2400"/>
              </a:spcAft>
            </a:pPr>
            <a:r>
              <a:rPr lang="en-US" sz="2000" b="1" dirty="0"/>
              <a:t>Logical Servers </a:t>
            </a:r>
            <a:r>
              <a:rPr lang="en-US" sz="2000" dirty="0"/>
              <a:t>are an abstraction of a collection of databases and provides the connection endpoint.</a:t>
            </a:r>
            <a:endParaRPr lang="en-US" sz="2000" b="1" dirty="0"/>
          </a:p>
          <a:p>
            <a:pPr lvl="0">
              <a:spcAft>
                <a:spcPts val="2400"/>
              </a:spcAft>
            </a:pPr>
            <a:r>
              <a:rPr lang="en-US" sz="2000" dirty="0"/>
              <a:t>Azure SQL Database provides </a:t>
            </a:r>
            <a:r>
              <a:rPr lang="en-US" sz="2000" b="1" dirty="0"/>
              <a:t>service tier options </a:t>
            </a:r>
            <a:r>
              <a:rPr lang="en-US" sz="2000" dirty="0"/>
              <a:t>of General Purpose, Business Critical and Hyperscale</a:t>
            </a:r>
            <a:r>
              <a:rPr lang="en-US" sz="2000" b="1" dirty="0"/>
              <a:t>.</a:t>
            </a:r>
          </a:p>
          <a:p>
            <a:pPr lvl="0">
              <a:spcAft>
                <a:spcPts val="2400"/>
              </a:spcAft>
            </a:pPr>
            <a:r>
              <a:rPr lang="en-US" sz="2000" b="1" dirty="0"/>
              <a:t>Automatic backups </a:t>
            </a:r>
            <a:r>
              <a:rPr lang="en-US" sz="2000" dirty="0"/>
              <a:t>allow for Long-Term retention and PITR to other regions even for dropped databases.</a:t>
            </a:r>
          </a:p>
          <a:p>
            <a:pPr lvl="0">
              <a:spcAft>
                <a:spcPts val="2400"/>
              </a:spcAft>
            </a:pPr>
            <a:r>
              <a:rPr lang="en-US" sz="2000" b="1" dirty="0"/>
              <a:t>Familiar diagnostics </a:t>
            </a:r>
            <a:r>
              <a:rPr lang="en-US" sz="2000" dirty="0"/>
              <a:t>are provided such as DMVs, XEvents, and Query Store</a:t>
            </a:r>
            <a:r>
              <a:rPr lang="en-US" sz="2000" b="1" dirty="0"/>
              <a:t>.</a:t>
            </a:r>
          </a:p>
        </p:txBody>
      </p:sp>
      <p:sp>
        <p:nvSpPr>
          <p:cNvPr id="2" name="Title 1">
            <a:extLst>
              <a:ext uri="{FF2B5EF4-FFF2-40B4-BE49-F238E27FC236}">
                <a16:creationId xmlns:a16="http://schemas.microsoft.com/office/drawing/2014/main" id="{36C8B82B-B249-1308-2CE7-1F0132EA15BE}"/>
              </a:ext>
            </a:extLst>
          </p:cNvPr>
          <p:cNvSpPr>
            <a:spLocks noGrp="1"/>
          </p:cNvSpPr>
          <p:nvPr>
            <p:ph type="title"/>
          </p:nvPr>
        </p:nvSpPr>
        <p:spPr/>
        <p:txBody>
          <a:bodyPr/>
          <a:lstStyle/>
          <a:p>
            <a:r>
              <a:rPr lang="en-US" dirty="0"/>
              <a:t>Summary</a:t>
            </a:r>
            <a:br>
              <a:rPr lang="en-US" dirty="0"/>
            </a:br>
            <a:endParaRPr lang="en-US" dirty="0"/>
          </a:p>
        </p:txBody>
      </p:sp>
    </p:spTree>
    <p:extLst>
      <p:ext uri="{BB962C8B-B14F-4D97-AF65-F5344CB8AC3E}">
        <p14:creationId xmlns:p14="http://schemas.microsoft.com/office/powerpoint/2010/main" val="4041423071"/>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We have more coming….</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Performance enhancements for Azure SQL MI</a:t>
            </a:r>
          </a:p>
          <a:p>
            <a:pPr algn="l">
              <a:spcAft>
                <a:spcPts val="4200"/>
              </a:spcAft>
              <a:buClr>
                <a:srgbClr val="00B050"/>
              </a:buClr>
            </a:pPr>
            <a:r>
              <a:rPr lang="en-US" sz="2800" dirty="0">
                <a:gradFill>
                  <a:gsLst>
                    <a:gs pos="2917">
                      <a:schemeClr val="tx1"/>
                    </a:gs>
                    <a:gs pos="30000">
                      <a:schemeClr val="tx1"/>
                    </a:gs>
                  </a:gsLst>
                  <a:lin ang="5400000" scaled="0"/>
                </a:gradFill>
              </a:rPr>
              <a:t>More cost-effective options</a:t>
            </a:r>
          </a:p>
          <a:p>
            <a:pPr algn="l">
              <a:spcAft>
                <a:spcPts val="4200"/>
              </a:spcAft>
              <a:buClr>
                <a:srgbClr val="00B050"/>
              </a:buClr>
            </a:pPr>
            <a:r>
              <a:rPr lang="en-US" sz="2800" dirty="0">
                <a:gradFill>
                  <a:gsLst>
                    <a:gs pos="2917">
                      <a:schemeClr val="tx1"/>
                    </a:gs>
                    <a:gs pos="30000">
                      <a:schemeClr val="tx1"/>
                    </a:gs>
                  </a:gsLst>
                  <a:lin ang="5400000" scaled="0"/>
                </a:gradFill>
              </a:rPr>
              <a:t>Keep investing in AI where it makes sense</a:t>
            </a:r>
          </a:p>
          <a:p>
            <a:pPr algn="l">
              <a:spcAft>
                <a:spcPts val="4200"/>
              </a:spcAft>
              <a:buClr>
                <a:srgbClr val="00B050"/>
              </a:buClr>
            </a:pPr>
            <a:r>
              <a:rPr lang="en-US" sz="2800" dirty="0">
                <a:gradFill>
                  <a:gsLst>
                    <a:gs pos="2917">
                      <a:schemeClr val="tx1"/>
                    </a:gs>
                    <a:gs pos="30000">
                      <a:schemeClr val="tx1"/>
                    </a:gs>
                  </a:gsLst>
                  <a:lin ang="5400000" scaled="0"/>
                </a:gradFill>
              </a:rPr>
              <a:t>More HA and DR options</a:t>
            </a:r>
          </a:p>
          <a:p>
            <a:pPr algn="l">
              <a:spcAft>
                <a:spcPts val="4200"/>
              </a:spcAft>
              <a:buClr>
                <a:srgbClr val="00B050"/>
              </a:buClr>
            </a:pPr>
            <a:r>
              <a:rPr lang="en-US" sz="2800" dirty="0">
                <a:gradFill>
                  <a:gsLst>
                    <a:gs pos="2917">
                      <a:schemeClr val="tx1"/>
                    </a:gs>
                    <a:gs pos="30000">
                      <a:schemeClr val="tx1"/>
                    </a:gs>
                  </a:gsLst>
                  <a:lin ang="5400000" scaled="0"/>
                </a:gradFill>
              </a:rPr>
              <a:t>Microsoft Fabric integration</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2691885927"/>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14:presetBounceEnd="99000">
                                      <p:stCondLst>
                                        <p:cond delay="0"/>
                                      </p:stCondLst>
                                      <p:childTnLst>
                                        <p:animScale p14:bounceEnd="99000">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animEffect transition="in" filter="fade">
                                          <p:cBhvr>
                                            <p:cTn id="51" dur="500"/>
                                            <p:tgtEl>
                                              <p:spTgt spid="3">
                                                <p:txEl>
                                                  <p:pRg st="4" end="4"/>
                                                </p:txEl>
                                              </p:spTgt>
                                            </p:tgtEl>
                                          </p:cBhvr>
                                        </p:animEffect>
                                      </p:childTnLst>
                                    </p:cTn>
                                  </p:par>
                                  <p:par>
                                    <p:cTn id="52" presetID="23" presetClass="entr" presetSubtype="16"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p:cTn id="54" dur="200" fill="hold"/>
                                            <p:tgtEl>
                                              <p:spTgt spid="16"/>
                                            </p:tgtEl>
                                            <p:attrNameLst>
                                              <p:attrName>ppt_w</p:attrName>
                                            </p:attrNameLst>
                                          </p:cBhvr>
                                          <p:tavLst>
                                            <p:tav tm="0">
                                              <p:val>
                                                <p:fltVal val="0"/>
                                              </p:val>
                                            </p:tav>
                                            <p:tav tm="100000">
                                              <p:val>
                                                <p:strVal val="#ppt_w"/>
                                              </p:val>
                                            </p:tav>
                                          </p:tavLst>
                                        </p:anim>
                                        <p:anim calcmode="lin" valueType="num">
                                          <p:cBhvr>
                                            <p:cTn id="55" dur="200" fill="hold"/>
                                            <p:tgtEl>
                                              <p:spTgt spid="16"/>
                                            </p:tgtEl>
                                            <p:attrNameLst>
                                              <p:attrName>ppt_h</p:attrName>
                                            </p:attrNameLst>
                                          </p:cBhvr>
                                          <p:tavLst>
                                            <p:tav tm="0">
                                              <p:val>
                                                <p:fltVal val="0"/>
                                              </p:val>
                                            </p:tav>
                                            <p:tav tm="100000">
                                              <p:val>
                                                <p:strVal val="#ppt_h"/>
                                              </p:val>
                                            </p:tav>
                                          </p:tavLst>
                                        </p:anim>
                                      </p:childTnLst>
                                    </p:cTn>
                                  </p:par>
                                  <p:par>
                                    <p:cTn id="56" presetID="6" presetClass="emph" presetSubtype="0" fill="hold" nodeType="withEffect">
                                      <p:stCondLst>
                                        <p:cond delay="0"/>
                                      </p:stCondLst>
                                      <p:childTnLst>
                                        <p:animScale>
                                          <p:cBhvr>
                                            <p:cTn id="57" dur="1000" fill="hold"/>
                                            <p:tgtEl>
                                              <p:spTgt spid="16"/>
                                            </p:tgtEl>
                                          </p:cBhvr>
                                          <p:by x="110000" y="110000"/>
                                        </p:animScale>
                                      </p:childTnLst>
                                    </p:cTn>
                                  </p:par>
                                  <p:par>
                                    <p:cTn id="58" presetID="6" presetClass="emph" presetSubtype="0" accel="50000" decel="50000" fill="hold" nodeType="withEffect">
                                      <p:stCondLst>
                                        <p:cond delay="0"/>
                                      </p:stCondLst>
                                      <p:childTnLst>
                                        <p:animScale>
                                          <p:cBhvr>
                                            <p:cTn id="59" dur="250" fill="hold"/>
                                            <p:tgtEl>
                                              <p:spTgt spid="16"/>
                                            </p:tgtEl>
                                          </p:cBhvr>
                                          <p:by x="91000" y="91000"/>
                                        </p:animScale>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Tools</a:t>
            </a:r>
          </a:p>
        </p:txBody>
      </p:sp>
      <p:pic>
        <p:nvPicPr>
          <p:cNvPr id="5" name="Picture 4">
            <a:extLst>
              <a:ext uri="{FF2B5EF4-FFF2-40B4-BE49-F238E27FC236}">
                <a16:creationId xmlns:a16="http://schemas.microsoft.com/office/drawing/2014/main" id="{2A1EA6DF-5260-F23C-F90A-2C2CAA26331F}"/>
              </a:ext>
            </a:extLst>
          </p:cNvPr>
          <p:cNvPicPr>
            <a:picLocks noChangeAspect="1"/>
          </p:cNvPicPr>
          <p:nvPr/>
        </p:nvPicPr>
        <p:blipFill>
          <a:blip r:embed="rId3"/>
          <a:stretch>
            <a:fillRect/>
          </a:stretch>
        </p:blipFill>
        <p:spPr>
          <a:xfrm>
            <a:off x="500185" y="2179531"/>
            <a:ext cx="7855527" cy="4051020"/>
          </a:xfrm>
          <a:prstGeom prst="rect">
            <a:avLst/>
          </a:prstGeom>
        </p:spPr>
      </p:pic>
      <p:pic>
        <p:nvPicPr>
          <p:cNvPr id="3074" name="Picture 2">
            <a:extLst>
              <a:ext uri="{FF2B5EF4-FFF2-40B4-BE49-F238E27FC236}">
                <a16:creationId xmlns:a16="http://schemas.microsoft.com/office/drawing/2014/main" id="{E8C7E839-A1B0-F120-B5C7-BDFC0CDECD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0483" y="-62779"/>
            <a:ext cx="1391945" cy="139194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FA656897-FA5B-DC0E-FA2A-B6536870474C}"/>
              </a:ext>
            </a:extLst>
          </p:cNvPr>
          <p:cNvSpPr>
            <a:spLocks noChangeAspect="1" noEditPoints="1"/>
          </p:cNvSpPr>
          <p:nvPr/>
        </p:nvSpPr>
        <p:spPr bwMode="black">
          <a:xfrm>
            <a:off x="9800483" y="2610233"/>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pic>
        <p:nvPicPr>
          <p:cNvPr id="7" name="Picture 6" descr="A close up of a logo&#10;&#10;Description automatically generated">
            <a:extLst>
              <a:ext uri="{FF2B5EF4-FFF2-40B4-BE49-F238E27FC236}">
                <a16:creationId xmlns:a16="http://schemas.microsoft.com/office/drawing/2014/main" id="{8BFB92B3-B8AD-6913-CF8F-7A3DCBCE0C0F}"/>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1085771" y="2544678"/>
            <a:ext cx="365873" cy="434306"/>
          </a:xfrm>
          <a:prstGeom prst="rect">
            <a:avLst/>
          </a:prstGeom>
        </p:spPr>
      </p:pic>
      <p:pic>
        <p:nvPicPr>
          <p:cNvPr id="8" name="Picture 7" descr="A close up of a logo&#10;&#10;Description automatically generated">
            <a:extLst>
              <a:ext uri="{FF2B5EF4-FFF2-40B4-BE49-F238E27FC236}">
                <a16:creationId xmlns:a16="http://schemas.microsoft.com/office/drawing/2014/main" id="{4B5A0295-95E8-E307-3370-403F64CE5B90}"/>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10898" y="2570122"/>
            <a:ext cx="446289" cy="523944"/>
          </a:xfrm>
          <a:prstGeom prst="rect">
            <a:avLst/>
          </a:prstGeom>
        </p:spPr>
      </p:pic>
      <p:pic>
        <p:nvPicPr>
          <p:cNvPr id="3076" name="Picture 4" descr="Running Azure CLI &amp; AzCopy from Linux container | MS DevOps Dude">
            <a:extLst>
              <a:ext uri="{FF2B5EF4-FFF2-40B4-BE49-F238E27FC236}">
                <a16:creationId xmlns:a16="http://schemas.microsoft.com/office/drawing/2014/main" id="{544AFA68-F118-735B-C0E5-8A7B81C7025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37615" y="1380087"/>
            <a:ext cx="1682628" cy="10004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Cennik — Cloud Shell | Microsoft Azure">
            <a:extLst>
              <a:ext uri="{FF2B5EF4-FFF2-40B4-BE49-F238E27FC236}">
                <a16:creationId xmlns:a16="http://schemas.microsoft.com/office/drawing/2014/main" id="{4B9C663E-6CFB-FC57-9352-4E54D74CE6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39759" y="272188"/>
            <a:ext cx="2194336" cy="1152026"/>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49891B3A-7321-2421-6CD9-566FECE3EA26}"/>
              </a:ext>
            </a:extLst>
          </p:cNvPr>
          <p:cNvCxnSpPr>
            <a:cxnSpLocks/>
          </p:cNvCxnSpPr>
          <p:nvPr/>
        </p:nvCxnSpPr>
        <p:spPr>
          <a:xfrm flipV="1">
            <a:off x="6091691" y="1366784"/>
            <a:ext cx="850364" cy="866414"/>
          </a:xfrm>
          <a:prstGeom prst="straightConnector1">
            <a:avLst/>
          </a:prstGeom>
          <a:ln w="57150">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080" name="Picture 8" descr="Stay connect to your Azure resources with the Azure mobile app">
            <a:extLst>
              <a:ext uri="{FF2B5EF4-FFF2-40B4-BE49-F238E27FC236}">
                <a16:creationId xmlns:a16="http://schemas.microsoft.com/office/drawing/2014/main" id="{8F55A93A-9CD2-E696-F1C2-725A8B8F9F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21157" y="4750237"/>
            <a:ext cx="2869794" cy="165056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ilfried Woivré &amp; Azure | Azure Bicep - Infrastructure as code, next step">
            <a:extLst>
              <a:ext uri="{FF2B5EF4-FFF2-40B4-BE49-F238E27FC236}">
                <a16:creationId xmlns:a16="http://schemas.microsoft.com/office/drawing/2014/main" id="{5FC1CC47-80C7-473D-A0D8-901E8734E83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560533" y="3435886"/>
            <a:ext cx="850365" cy="850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rraform Logos - Terraform by HashiCorp | Logos, Brand guidelines ...">
            <a:extLst>
              <a:ext uri="{FF2B5EF4-FFF2-40B4-BE49-F238E27FC236}">
                <a16:creationId xmlns:a16="http://schemas.microsoft.com/office/drawing/2014/main" id="{4EE59F72-2DDB-0EED-9EDA-2B1E57FE06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638615" y="3446780"/>
            <a:ext cx="802922" cy="80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917667"/>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6FB7B0F1-0EA7-7CF8-EA65-35851A356AEB}"/>
              </a:ext>
            </a:extLst>
          </p:cNvPr>
          <p:cNvSpPr/>
          <p:nvPr/>
        </p:nvSpPr>
        <p:spPr bwMode="auto">
          <a:xfrm>
            <a:off x="578508" y="480800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 name="Title 2">
            <a:extLst>
              <a:ext uri="{FF2B5EF4-FFF2-40B4-BE49-F238E27FC236}">
                <a16:creationId xmlns:a16="http://schemas.microsoft.com/office/drawing/2014/main" id="{037314CC-2574-B744-A4AA-404B806704E9}"/>
              </a:ext>
            </a:extLst>
          </p:cNvPr>
          <p:cNvSpPr>
            <a:spLocks noGrp="1"/>
          </p:cNvSpPr>
          <p:nvPr>
            <p:ph type="title"/>
          </p:nvPr>
        </p:nvSpPr>
        <p:spPr/>
        <p:txBody>
          <a:bodyPr/>
          <a:lstStyle/>
          <a:p>
            <a:r>
              <a:rPr lang="en-US" sz="3200" dirty="0">
                <a:gradFill>
                  <a:gsLst>
                    <a:gs pos="1250">
                      <a:srgbClr val="1A1A1A"/>
                    </a:gs>
                    <a:gs pos="100000">
                      <a:srgbClr val="1A1A1A"/>
                    </a:gs>
                  </a:gsLst>
                  <a:lin ang="5400000" scaled="0"/>
                </a:gradFill>
              </a:rPr>
              <a:t>Learn more</a:t>
            </a:r>
            <a:endParaRPr lang="en-US" sz="2000" dirty="0">
              <a:solidFill>
                <a:schemeClr val="accent1"/>
              </a:solidFill>
              <a:latin typeface="Segoe UI Semibold"/>
            </a:endParaRPr>
          </a:p>
        </p:txBody>
      </p:sp>
      <p:sp>
        <p:nvSpPr>
          <p:cNvPr id="18" name="TextBox 17">
            <a:extLst>
              <a:ext uri="{FF2B5EF4-FFF2-40B4-BE49-F238E27FC236}">
                <a16:creationId xmlns:a16="http://schemas.microsoft.com/office/drawing/2014/main" id="{46F2CDD0-F08B-0606-B1CD-86C517F2AB7A}"/>
              </a:ext>
            </a:extLst>
          </p:cNvPr>
          <p:cNvSpPr txBox="1"/>
          <p:nvPr/>
        </p:nvSpPr>
        <p:spPr>
          <a:xfrm>
            <a:off x="1236663" y="1417750"/>
            <a:ext cx="2419830"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Free Azure training</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aka.ms/azuretraining</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B48BC50B-EF73-C8F7-C599-913420EE057F}"/>
              </a:ext>
              <a:ext uri="{C183D7F6-B498-43B3-948B-1728B52AA6E4}">
                <adec:decorative xmlns:adec="http://schemas.microsoft.com/office/drawing/2017/decorative" val="1"/>
              </a:ext>
            </a:extLst>
          </p:cNvPr>
          <p:cNvSpPr/>
          <p:nvPr/>
        </p:nvSpPr>
        <p:spPr bwMode="auto">
          <a:xfrm>
            <a:off x="588263"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1" name="TextBox 30">
            <a:extLst>
              <a:ext uri="{FF2B5EF4-FFF2-40B4-BE49-F238E27FC236}">
                <a16:creationId xmlns:a16="http://schemas.microsoft.com/office/drawing/2014/main" id="{7E8D6E67-0642-B05B-B263-354507F88F63}"/>
              </a:ext>
            </a:extLst>
          </p:cNvPr>
          <p:cNvSpPr txBox="1"/>
          <p:nvPr/>
        </p:nvSpPr>
        <p:spPr>
          <a:xfrm>
            <a:off x="1236663" y="2255188"/>
            <a:ext cx="2966581"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Free Azure SQL Training</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aka.ms/azuresqlfundamentals</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30" name="Rectangle: Rounded Corners 29">
            <a:extLst>
              <a:ext uri="{FF2B5EF4-FFF2-40B4-BE49-F238E27FC236}">
                <a16:creationId xmlns:a16="http://schemas.microsoft.com/office/drawing/2014/main" id="{994BC6ED-CE41-4574-69ED-F97BF9C4066F}"/>
              </a:ext>
            </a:extLst>
          </p:cNvPr>
          <p:cNvSpPr/>
          <p:nvPr/>
        </p:nvSpPr>
        <p:spPr bwMode="auto">
          <a:xfrm>
            <a:off x="588263"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60" name="Rectangle: Rounded Corners 59">
            <a:extLst>
              <a:ext uri="{FF2B5EF4-FFF2-40B4-BE49-F238E27FC236}">
                <a16:creationId xmlns:a16="http://schemas.microsoft.com/office/drawing/2014/main" id="{A1EB36E5-64D2-CCF0-328D-36FE2BA88BB9}"/>
              </a:ext>
            </a:extLst>
          </p:cNvPr>
          <p:cNvSpPr/>
          <p:nvPr/>
        </p:nvSpPr>
        <p:spPr bwMode="auto">
          <a:xfrm>
            <a:off x="588263"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25" name="TextBox 1024">
            <a:extLst>
              <a:ext uri="{FF2B5EF4-FFF2-40B4-BE49-F238E27FC236}">
                <a16:creationId xmlns:a16="http://schemas.microsoft.com/office/drawing/2014/main" id="{F0B6030F-7D7E-1BD4-A721-AFEED232B2FB}"/>
              </a:ext>
            </a:extLst>
          </p:cNvPr>
          <p:cNvSpPr txBox="1"/>
          <p:nvPr/>
        </p:nvSpPr>
        <p:spPr>
          <a:xfrm>
            <a:off x="1236663" y="3123403"/>
            <a:ext cx="3720057"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VM</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aka.ms/sqlazurevm</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9" name="TextBox 1028">
            <a:extLst>
              <a:ext uri="{FF2B5EF4-FFF2-40B4-BE49-F238E27FC236}">
                <a16:creationId xmlns:a16="http://schemas.microsoft.com/office/drawing/2014/main" id="{207EF5CC-9A9B-FFCC-E384-E35D313738A1}"/>
              </a:ext>
            </a:extLst>
          </p:cNvPr>
          <p:cNvSpPr txBox="1"/>
          <p:nvPr/>
        </p:nvSpPr>
        <p:spPr>
          <a:xfrm>
            <a:off x="1236663" y="3991618"/>
            <a:ext cx="3630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MI</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aka.ms/azuresqlmi</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28" name="Rectangle: Rounded Corners 1027">
            <a:extLst>
              <a:ext uri="{FF2B5EF4-FFF2-40B4-BE49-F238E27FC236}">
                <a16:creationId xmlns:a16="http://schemas.microsoft.com/office/drawing/2014/main" id="{225FFE2A-7B34-B8A3-1AF1-EAB9C136C26A}"/>
              </a:ext>
            </a:extLst>
          </p:cNvPr>
          <p:cNvSpPr/>
          <p:nvPr/>
        </p:nvSpPr>
        <p:spPr bwMode="auto">
          <a:xfrm>
            <a:off x="588263" y="391364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4" name="TextBox 1033">
            <a:extLst>
              <a:ext uri="{FF2B5EF4-FFF2-40B4-BE49-F238E27FC236}">
                <a16:creationId xmlns:a16="http://schemas.microsoft.com/office/drawing/2014/main" id="{2B3D928E-11B9-A833-0DFD-8AB8BBA8FB7A}"/>
              </a:ext>
            </a:extLst>
          </p:cNvPr>
          <p:cNvSpPr txBox="1"/>
          <p:nvPr/>
        </p:nvSpPr>
        <p:spPr>
          <a:xfrm>
            <a:off x="6605018" y="1417750"/>
            <a:ext cx="30242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Watch Azure SQL videos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aka.ms/azuresqlchannel</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036" name="TextBox 1035">
            <a:extLst>
              <a:ext uri="{FF2B5EF4-FFF2-40B4-BE49-F238E27FC236}">
                <a16:creationId xmlns:a16="http://schemas.microsoft.com/office/drawing/2014/main" id="{FA0A90FE-5E49-3493-EEDD-853CB953B118}"/>
              </a:ext>
            </a:extLst>
          </p:cNvPr>
          <p:cNvSpPr txBox="1"/>
          <p:nvPr/>
        </p:nvSpPr>
        <p:spPr>
          <a:xfrm>
            <a:off x="6605018" y="2255188"/>
            <a:ext cx="2795765"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lang="en-US" sz="2000" dirty="0">
                <a:solidFill>
                  <a:srgbClr val="000000"/>
                </a:solidFill>
                <a:latin typeface="Segoe UI" panose="020B0502040204020203" pitchFamily="34" charset="0"/>
                <a:cs typeface="Segoe UI" panose="020B0502040204020203" pitchFamily="34" charset="0"/>
              </a:rPr>
              <a:t>Read Azure SQL Blogs</a:t>
            </a:r>
            <a:endPar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hlinkClick r:id="rId3"/>
              </a:rPr>
              <a:t>aka.ms/</a:t>
            </a:r>
            <a:r>
              <a:rPr kumimoji="0" lang="en-US" sz="1200" b="0" i="0" u="none" strike="noStrike" kern="1200" cap="none" spc="0" normalizeH="0" baseline="0" noProof="0" dirty="0">
                <a:ln>
                  <a:noFill/>
                </a:ln>
                <a:solidFill>
                  <a:srgbClr val="0078D4"/>
                </a:solidFill>
                <a:effectLst/>
                <a:uLnTx/>
                <a:uFillTx/>
                <a:latin typeface="Segoe UI"/>
                <a:ea typeface="+mn-ea"/>
                <a:cs typeface="+mn-cs"/>
              </a:rPr>
              <a:t>azuresqlblog</a:t>
            </a:r>
          </a:p>
        </p:txBody>
      </p:sp>
      <p:sp>
        <p:nvSpPr>
          <p:cNvPr id="1038" name="TextBox 1037">
            <a:extLst>
              <a:ext uri="{FF2B5EF4-FFF2-40B4-BE49-F238E27FC236}">
                <a16:creationId xmlns:a16="http://schemas.microsoft.com/office/drawing/2014/main" id="{A91197F9-F035-807C-49D0-5B6D0A5F06E1}"/>
              </a:ext>
            </a:extLst>
          </p:cNvPr>
          <p:cNvSpPr txBox="1"/>
          <p:nvPr/>
        </p:nvSpPr>
        <p:spPr>
          <a:xfrm>
            <a:off x="6605018" y="3991618"/>
            <a:ext cx="2878288"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One stop for migration</a:t>
            </a:r>
          </a:p>
          <a:p>
            <a:pPr defTabSz="896350">
              <a:defRPr/>
            </a:pPr>
            <a:r>
              <a:rPr lang="en-US" sz="1200" dirty="0">
                <a:solidFill>
                  <a:schemeClr val="accent1"/>
                </a:solidFill>
                <a:ea typeface="Segoe UI" pitchFamily="34" charset="0"/>
                <a:cs typeface="Segoe UI" pitchFamily="34" charset="0"/>
              </a:rPr>
              <a:t>aka.ms/datamigration</a:t>
            </a:r>
          </a:p>
        </p:txBody>
      </p:sp>
      <p:sp>
        <p:nvSpPr>
          <p:cNvPr id="1033" name="Rectangle: Rounded Corners 1032">
            <a:extLst>
              <a:ext uri="{FF2B5EF4-FFF2-40B4-BE49-F238E27FC236}">
                <a16:creationId xmlns:a16="http://schemas.microsoft.com/office/drawing/2014/main" id="{E920EFF8-66D3-8A2E-8FBC-CA3183EA2751}"/>
              </a:ext>
            </a:extLst>
          </p:cNvPr>
          <p:cNvSpPr/>
          <p:nvPr/>
        </p:nvSpPr>
        <p:spPr bwMode="auto">
          <a:xfrm>
            <a:off x="5956618" y="1308993"/>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035" name="Rectangle: Rounded Corners 1034">
            <a:extLst>
              <a:ext uri="{FF2B5EF4-FFF2-40B4-BE49-F238E27FC236}">
                <a16:creationId xmlns:a16="http://schemas.microsoft.com/office/drawing/2014/main" id="{D61A5CFE-A434-D6BA-1439-CBA3B44771F0}"/>
              </a:ext>
            </a:extLst>
          </p:cNvPr>
          <p:cNvSpPr/>
          <p:nvPr/>
        </p:nvSpPr>
        <p:spPr bwMode="auto">
          <a:xfrm>
            <a:off x="5956618" y="217720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grpSp>
        <p:nvGrpSpPr>
          <p:cNvPr id="10" name="Group 9">
            <a:extLst>
              <a:ext uri="{FF2B5EF4-FFF2-40B4-BE49-F238E27FC236}">
                <a16:creationId xmlns:a16="http://schemas.microsoft.com/office/drawing/2014/main" id="{5DE6B9EB-3684-B6F8-F127-E3646120DE1B}"/>
              </a:ext>
              <a:ext uri="{C183D7F6-B498-43B3-948B-1728B52AA6E4}">
                <adec:decorative xmlns:adec="http://schemas.microsoft.com/office/drawing/2017/decorative" val="1"/>
              </a:ext>
            </a:extLst>
          </p:cNvPr>
          <p:cNvGrpSpPr/>
          <p:nvPr/>
        </p:nvGrpSpPr>
        <p:grpSpPr>
          <a:xfrm>
            <a:off x="5956618" y="3045425"/>
            <a:ext cx="648400" cy="648400"/>
            <a:chOff x="5956618" y="3045425"/>
            <a:chExt cx="648400" cy="648400"/>
          </a:xfrm>
        </p:grpSpPr>
        <p:sp>
          <p:nvSpPr>
            <p:cNvPr id="1037" name="Rectangle: Rounded Corners 1036">
              <a:extLst>
                <a:ext uri="{FF2B5EF4-FFF2-40B4-BE49-F238E27FC236}">
                  <a16:creationId xmlns:a16="http://schemas.microsoft.com/office/drawing/2014/main" id="{6DC123A3-B416-8506-5D4C-3AF8975140D5}"/>
                </a:ext>
              </a:extLst>
            </p:cNvPr>
            <p:cNvSpPr/>
            <p:nvPr/>
          </p:nvSpPr>
          <p:spPr bwMode="auto">
            <a:xfrm>
              <a:off x="5956618" y="3045425"/>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1026" name="Picture 2">
              <a:extLst>
                <a:ext uri="{FF2B5EF4-FFF2-40B4-BE49-F238E27FC236}">
                  <a16:creationId xmlns:a16="http://schemas.microsoft.com/office/drawing/2014/main" id="{F579DE3E-70DE-4B49-BB47-034BB07BA9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7208" y="3231512"/>
              <a:ext cx="507220" cy="284732"/>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Box 15">
            <a:extLst>
              <a:ext uri="{FF2B5EF4-FFF2-40B4-BE49-F238E27FC236}">
                <a16:creationId xmlns:a16="http://schemas.microsoft.com/office/drawing/2014/main" id="{8E5DD4BE-44B6-55F9-4C40-CDAB1BA603F6}"/>
              </a:ext>
            </a:extLst>
          </p:cNvPr>
          <p:cNvSpPr txBox="1"/>
          <p:nvPr/>
        </p:nvSpPr>
        <p:spPr>
          <a:xfrm>
            <a:off x="1226908" y="4885983"/>
            <a:ext cx="4377096"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Go deeper with Azure SQL Database</a:t>
            </a:r>
          </a:p>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UI"/>
                <a:ea typeface="+mn-ea"/>
                <a:cs typeface="+mn-cs"/>
              </a:rPr>
              <a:t>aka.ms/</a:t>
            </a:r>
            <a:r>
              <a:rPr lang="en-US" sz="1200" dirty="0">
                <a:solidFill>
                  <a:srgbClr val="0078D4"/>
                </a:solidFill>
                <a:latin typeface="Segoe UI"/>
              </a:rPr>
              <a:t>azuresqldb</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sp>
        <p:nvSpPr>
          <p:cNvPr id="13" name="Rectangle: Rounded Corners 12">
            <a:extLst>
              <a:ext uri="{FF2B5EF4-FFF2-40B4-BE49-F238E27FC236}">
                <a16:creationId xmlns:a16="http://schemas.microsoft.com/office/drawing/2014/main" id="{B665BBF8-0D4B-5FBC-DF49-934CC9B3BFBF}"/>
              </a:ext>
            </a:extLst>
          </p:cNvPr>
          <p:cNvSpPr/>
          <p:nvPr/>
        </p:nvSpPr>
        <p:spPr bwMode="auto">
          <a:xfrm>
            <a:off x="578508" y="575240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15" name="TextBox 14">
            <a:extLst>
              <a:ext uri="{FF2B5EF4-FFF2-40B4-BE49-F238E27FC236}">
                <a16:creationId xmlns:a16="http://schemas.microsoft.com/office/drawing/2014/main" id="{F1062210-B309-A340-A0D7-BF1A8A8875F8}"/>
              </a:ext>
            </a:extLst>
          </p:cNvPr>
          <p:cNvSpPr txBox="1"/>
          <p:nvPr/>
        </p:nvSpPr>
        <p:spPr>
          <a:xfrm>
            <a:off x="1236663" y="5775250"/>
            <a:ext cx="459298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Learn T-SQL differences for Azure SQL</a:t>
            </a:r>
          </a:p>
          <a:p>
            <a:pPr marL="0" marR="0" lvl="0" indent="0" algn="l" defTabSz="896350" rtl="0" eaLnBrk="1" fontAlgn="auto" latinLnBrk="0" hangingPunct="1">
              <a:lnSpc>
                <a:spcPct val="100000"/>
              </a:lnSpc>
              <a:spcBef>
                <a:spcPts val="0"/>
              </a:spcBef>
              <a:spcAft>
                <a:spcPts val="0"/>
              </a:spcAft>
              <a:buClrTx/>
              <a:buSzTx/>
              <a:buFontTx/>
              <a:buNone/>
              <a:tabLst/>
              <a:defRPr/>
            </a:pPr>
            <a:r>
              <a:rPr lang="en-US" sz="1200" dirty="0">
                <a:solidFill>
                  <a:srgbClr val="0078D4"/>
                </a:solidFill>
                <a:latin typeface="Segoe UI"/>
              </a:rPr>
              <a:t>aka.ms/azuretsqldiff</a:t>
            </a:r>
            <a:endParaRPr kumimoji="0" lang="en-US" sz="1200" b="0" i="0" u="none" strike="noStrike" kern="1200" cap="none" spc="0" normalizeH="0" baseline="0" noProof="0" dirty="0">
              <a:ln>
                <a:noFill/>
              </a:ln>
              <a:solidFill>
                <a:srgbClr val="0078D4"/>
              </a:solidFill>
              <a:effectLst/>
              <a:uLnTx/>
              <a:uFillTx/>
              <a:latin typeface="Segoe UI"/>
              <a:ea typeface="+mn-ea"/>
              <a:cs typeface="+mn-cs"/>
            </a:endParaRPr>
          </a:p>
        </p:txBody>
      </p:sp>
      <p:pic>
        <p:nvPicPr>
          <p:cNvPr id="21" name="Graphic 20" descr="Classroom with solid fill">
            <a:extLst>
              <a:ext uri="{FF2B5EF4-FFF2-40B4-BE49-F238E27FC236}">
                <a16:creationId xmlns:a16="http://schemas.microsoft.com/office/drawing/2014/main" id="{A46E5DDB-AF19-9CCD-AE3C-BCCA51A75C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099" y="1370215"/>
            <a:ext cx="527790" cy="527790"/>
          </a:xfrm>
          <a:prstGeom prst="rect">
            <a:avLst/>
          </a:prstGeom>
        </p:spPr>
      </p:pic>
      <p:sp>
        <p:nvSpPr>
          <p:cNvPr id="20" name="TextBox 19">
            <a:extLst>
              <a:ext uri="{FF2B5EF4-FFF2-40B4-BE49-F238E27FC236}">
                <a16:creationId xmlns:a16="http://schemas.microsoft.com/office/drawing/2014/main" id="{161653A3-631F-0D2C-D030-39C5922FDF29}"/>
              </a:ext>
            </a:extLst>
          </p:cNvPr>
          <p:cNvSpPr txBox="1"/>
          <p:nvPr/>
        </p:nvSpPr>
        <p:spPr>
          <a:xfrm>
            <a:off x="8117258" y="161815"/>
            <a:ext cx="3767891" cy="307777"/>
          </a:xfrm>
          <a:prstGeom prst="rect">
            <a:avLst/>
          </a:prstGeom>
          <a:noFill/>
        </p:spPr>
        <p:txBody>
          <a:bodyPr wrap="none" lIns="0" tIns="0" rIns="0" bIns="0" rtlCol="0">
            <a:spAutoFit/>
          </a:bodyPr>
          <a:lstStyle/>
          <a:p>
            <a:pPr algn="l"/>
            <a:r>
              <a:rPr lang="en-US" sz="2000" dirty="0"/>
              <a:t>https://aka.ms/cloudsqlworkshop</a:t>
            </a:r>
          </a:p>
        </p:txBody>
      </p:sp>
      <p:pic>
        <p:nvPicPr>
          <p:cNvPr id="22" name="Picture 21">
            <a:extLst>
              <a:ext uri="{FF2B5EF4-FFF2-40B4-BE49-F238E27FC236}">
                <a16:creationId xmlns:a16="http://schemas.microsoft.com/office/drawing/2014/main" id="{F0E636D0-1A64-C5A2-EF6D-AAC89A29DDC8}"/>
              </a:ext>
            </a:extLst>
          </p:cNvPr>
          <p:cNvPicPr>
            <a:picLocks noChangeAspect="1"/>
          </p:cNvPicPr>
          <p:nvPr/>
        </p:nvPicPr>
        <p:blipFill>
          <a:blip r:embed="rId7"/>
          <a:stretch>
            <a:fillRect/>
          </a:stretch>
        </p:blipFill>
        <p:spPr>
          <a:xfrm>
            <a:off x="10235785" y="4210483"/>
            <a:ext cx="1377707" cy="1965773"/>
          </a:xfrm>
          <a:prstGeom prst="rect">
            <a:avLst/>
          </a:prstGeom>
        </p:spPr>
      </p:pic>
      <p:sp>
        <p:nvSpPr>
          <p:cNvPr id="23" name="TextBox 22">
            <a:extLst>
              <a:ext uri="{FF2B5EF4-FFF2-40B4-BE49-F238E27FC236}">
                <a16:creationId xmlns:a16="http://schemas.microsoft.com/office/drawing/2014/main" id="{B56DD7AD-E789-294D-5D66-EE88C3D78295}"/>
              </a:ext>
            </a:extLst>
          </p:cNvPr>
          <p:cNvSpPr txBox="1"/>
          <p:nvPr/>
        </p:nvSpPr>
        <p:spPr>
          <a:xfrm>
            <a:off x="9629307" y="6267693"/>
            <a:ext cx="2622523" cy="369332"/>
          </a:xfrm>
          <a:prstGeom prst="rect">
            <a:avLst/>
          </a:prstGeom>
          <a:noFill/>
        </p:spPr>
        <p:txBody>
          <a:bodyPr wrap="square">
            <a:spAutoFit/>
          </a:bodyPr>
          <a:lstStyle/>
          <a:p>
            <a:pPr marL="0" indent="0">
              <a:buNone/>
            </a:pPr>
            <a:r>
              <a:rPr lang="en-US" sz="1800" b="1" dirty="0">
                <a:solidFill>
                  <a:schemeClr val="accent1"/>
                </a:solidFill>
                <a:latin typeface="+mn-lt"/>
                <a:hlinkClick r:id="rId8"/>
              </a:rPr>
              <a:t>aka.ms/azuresqlbook</a:t>
            </a:r>
            <a:endParaRPr lang="en-US" sz="1800" b="1" dirty="0">
              <a:solidFill>
                <a:schemeClr val="accent1"/>
              </a:solidFill>
              <a:latin typeface="+mn-lt"/>
            </a:endParaRPr>
          </a:p>
        </p:txBody>
      </p:sp>
      <p:pic>
        <p:nvPicPr>
          <p:cNvPr id="25" name="Graphic 24">
            <a:extLst>
              <a:ext uri="{FF2B5EF4-FFF2-40B4-BE49-F238E27FC236}">
                <a16:creationId xmlns:a16="http://schemas.microsoft.com/office/drawing/2014/main" id="{90F10801-CC1A-AE73-6A39-BCAEC201986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93824" y="4867283"/>
            <a:ext cx="499120" cy="499120"/>
          </a:xfrm>
          <a:prstGeom prst="rect">
            <a:avLst/>
          </a:prstGeom>
        </p:spPr>
      </p:pic>
      <p:pic>
        <p:nvPicPr>
          <p:cNvPr id="26" name="Graphic 25" descr="Azure SQL Managed Instance icon">
            <a:extLst>
              <a:ext uri="{FF2B5EF4-FFF2-40B4-BE49-F238E27FC236}">
                <a16:creationId xmlns:a16="http://schemas.microsoft.com/office/drawing/2014/main" id="{C731A77C-6CCE-572E-EC79-83561D959D8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9850" y="4012204"/>
            <a:ext cx="396558" cy="396558"/>
          </a:xfrm>
          <a:prstGeom prst="rect">
            <a:avLst/>
          </a:prstGeom>
        </p:spPr>
      </p:pic>
      <p:pic>
        <p:nvPicPr>
          <p:cNvPr id="27" name="Graphic 26">
            <a:extLst>
              <a:ext uri="{FF2B5EF4-FFF2-40B4-BE49-F238E27FC236}">
                <a16:creationId xmlns:a16="http://schemas.microsoft.com/office/drawing/2014/main" id="{98DD5B8E-0BB5-C0A2-ABC5-2F20F7D96C4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87312" y="3109834"/>
            <a:ext cx="479863" cy="479863"/>
          </a:xfrm>
          <a:prstGeom prst="rect">
            <a:avLst/>
          </a:prstGeom>
        </p:spPr>
      </p:pic>
      <p:sp>
        <p:nvSpPr>
          <p:cNvPr id="29" name="Graphic 1041">
            <a:extLst>
              <a:ext uri="{FF2B5EF4-FFF2-40B4-BE49-F238E27FC236}">
                <a16:creationId xmlns:a16="http://schemas.microsoft.com/office/drawing/2014/main" id="{CCDE081E-86EA-7E29-553F-212B745B6F73}"/>
              </a:ext>
            </a:extLst>
          </p:cNvPr>
          <p:cNvSpPr/>
          <p:nvPr/>
        </p:nvSpPr>
        <p:spPr>
          <a:xfrm>
            <a:off x="761840" y="2344888"/>
            <a:ext cx="281736" cy="313042"/>
          </a:xfrm>
          <a:custGeom>
            <a:avLst/>
            <a:gdLst>
              <a:gd name="connsiteX0" fmla="*/ 64900 w 233640"/>
              <a:gd name="connsiteY0" fmla="*/ 9735 h 259601"/>
              <a:gd name="connsiteX1" fmla="*/ 74635 w 233640"/>
              <a:gd name="connsiteY1" fmla="*/ 0 h 259601"/>
              <a:gd name="connsiteX2" fmla="*/ 94105 w 233640"/>
              <a:gd name="connsiteY2" fmla="*/ 0 h 259601"/>
              <a:gd name="connsiteX3" fmla="*/ 103840 w 233640"/>
              <a:gd name="connsiteY3" fmla="*/ 9735 h 259601"/>
              <a:gd name="connsiteX4" fmla="*/ 103840 w 233640"/>
              <a:gd name="connsiteY4" fmla="*/ 12980 h 259601"/>
              <a:gd name="connsiteX5" fmla="*/ 120065 w 233640"/>
              <a:gd name="connsiteY5" fmla="*/ 12980 h 259601"/>
              <a:gd name="connsiteX6" fmla="*/ 129800 w 233640"/>
              <a:gd name="connsiteY6" fmla="*/ 22715 h 259601"/>
              <a:gd name="connsiteX7" fmla="*/ 129800 w 233640"/>
              <a:gd name="connsiteY7" fmla="*/ 45879 h 259601"/>
              <a:gd name="connsiteX8" fmla="*/ 130130 w 233640"/>
              <a:gd name="connsiteY8" fmla="*/ 45905 h 259601"/>
              <a:gd name="connsiteX9" fmla="*/ 200938 w 233640"/>
              <a:gd name="connsiteY9" fmla="*/ 82325 h 259601"/>
              <a:gd name="connsiteX10" fmla="*/ 227032 w 233640"/>
              <a:gd name="connsiteY10" fmla="*/ 157554 h 259601"/>
              <a:gd name="connsiteX11" fmla="*/ 193982 w 233640"/>
              <a:gd name="connsiteY11" fmla="*/ 229997 h 259601"/>
              <a:gd name="connsiteX12" fmla="*/ 181636 w 233640"/>
              <a:gd name="connsiteY12" fmla="*/ 240130 h 259601"/>
              <a:gd name="connsiteX13" fmla="*/ 223905 w 233640"/>
              <a:gd name="connsiteY13" fmla="*/ 240130 h 259601"/>
              <a:gd name="connsiteX14" fmla="*/ 233640 w 233640"/>
              <a:gd name="connsiteY14" fmla="*/ 249865 h 259601"/>
              <a:gd name="connsiteX15" fmla="*/ 223905 w 233640"/>
              <a:gd name="connsiteY15" fmla="*/ 259600 h 259601"/>
              <a:gd name="connsiteX16" fmla="*/ 120444 w 233640"/>
              <a:gd name="connsiteY16" fmla="*/ 259600 h 259601"/>
              <a:gd name="connsiteX17" fmla="*/ 120065 w 233640"/>
              <a:gd name="connsiteY17" fmla="*/ 259601 h 259601"/>
              <a:gd name="connsiteX18" fmla="*/ 119949 w 233640"/>
              <a:gd name="connsiteY18" fmla="*/ 259600 h 259601"/>
              <a:gd name="connsiteX19" fmla="*/ 9735 w 233640"/>
              <a:gd name="connsiteY19" fmla="*/ 259600 h 259601"/>
              <a:gd name="connsiteX20" fmla="*/ 0 w 233640"/>
              <a:gd name="connsiteY20" fmla="*/ 249865 h 259601"/>
              <a:gd name="connsiteX21" fmla="*/ 9735 w 233640"/>
              <a:gd name="connsiteY21" fmla="*/ 240130 h 259601"/>
              <a:gd name="connsiteX22" fmla="*/ 120414 w 233640"/>
              <a:gd name="connsiteY22" fmla="*/ 240130 h 259601"/>
              <a:gd name="connsiteX23" fmla="*/ 180543 w 233640"/>
              <a:gd name="connsiteY23" fmla="*/ 215909 h 259601"/>
              <a:gd name="connsiteX24" fmla="*/ 207583 w 233640"/>
              <a:gd name="connsiteY24" fmla="*/ 156637 h 259601"/>
              <a:gd name="connsiteX25" fmla="*/ 186234 w 233640"/>
              <a:gd name="connsiteY25" fmla="*/ 95087 h 259601"/>
              <a:gd name="connsiteX26" fmla="*/ 129800 w 233640"/>
              <a:gd name="connsiteY26" fmla="*/ 65443 h 259601"/>
              <a:gd name="connsiteX27" fmla="*/ 129800 w 233640"/>
              <a:gd name="connsiteY27" fmla="*/ 133045 h 259601"/>
              <a:gd name="connsiteX28" fmla="*/ 120065 w 233640"/>
              <a:gd name="connsiteY28" fmla="*/ 142780 h 259601"/>
              <a:gd name="connsiteX29" fmla="*/ 110330 w 233640"/>
              <a:gd name="connsiteY29" fmla="*/ 142780 h 259601"/>
              <a:gd name="connsiteX30" fmla="*/ 110330 w 233640"/>
              <a:gd name="connsiteY30" fmla="*/ 155760 h 259601"/>
              <a:gd name="connsiteX31" fmla="*/ 84370 w 233640"/>
              <a:gd name="connsiteY31" fmla="*/ 181720 h 259601"/>
              <a:gd name="connsiteX32" fmla="*/ 58410 w 233640"/>
              <a:gd name="connsiteY32" fmla="*/ 155760 h 259601"/>
              <a:gd name="connsiteX33" fmla="*/ 58410 w 233640"/>
              <a:gd name="connsiteY33" fmla="*/ 142780 h 259601"/>
              <a:gd name="connsiteX34" fmla="*/ 48675 w 233640"/>
              <a:gd name="connsiteY34" fmla="*/ 142780 h 259601"/>
              <a:gd name="connsiteX35" fmla="*/ 38940 w 233640"/>
              <a:gd name="connsiteY35" fmla="*/ 133045 h 259601"/>
              <a:gd name="connsiteX36" fmla="*/ 38940 w 233640"/>
              <a:gd name="connsiteY36" fmla="*/ 22715 h 259601"/>
              <a:gd name="connsiteX37" fmla="*/ 48675 w 233640"/>
              <a:gd name="connsiteY37" fmla="*/ 12980 h 259601"/>
              <a:gd name="connsiteX38" fmla="*/ 64900 w 233640"/>
              <a:gd name="connsiteY38" fmla="*/ 12980 h 259601"/>
              <a:gd name="connsiteX39" fmla="*/ 64900 w 233640"/>
              <a:gd name="connsiteY39" fmla="*/ 9735 h 259601"/>
              <a:gd name="connsiteX40" fmla="*/ 77880 w 233640"/>
              <a:gd name="connsiteY40" fmla="*/ 142780 h 259601"/>
              <a:gd name="connsiteX41" fmla="*/ 77880 w 233640"/>
              <a:gd name="connsiteY41" fmla="*/ 155760 h 259601"/>
              <a:gd name="connsiteX42" fmla="*/ 84370 w 233640"/>
              <a:gd name="connsiteY42" fmla="*/ 162250 h 259601"/>
              <a:gd name="connsiteX43" fmla="*/ 90860 w 233640"/>
              <a:gd name="connsiteY43" fmla="*/ 155760 h 259601"/>
              <a:gd name="connsiteX44" fmla="*/ 90860 w 233640"/>
              <a:gd name="connsiteY44" fmla="*/ 142780 h 259601"/>
              <a:gd name="connsiteX45" fmla="*/ 77880 w 233640"/>
              <a:gd name="connsiteY45" fmla="*/ 142780 h 259601"/>
              <a:gd name="connsiteX46" fmla="*/ 35695 w 233640"/>
              <a:gd name="connsiteY46" fmla="*/ 201190 h 259601"/>
              <a:gd name="connsiteX47" fmla="*/ 25960 w 233640"/>
              <a:gd name="connsiteY47" fmla="*/ 210925 h 259601"/>
              <a:gd name="connsiteX48" fmla="*/ 35695 w 233640"/>
              <a:gd name="connsiteY48" fmla="*/ 220660 h 259601"/>
              <a:gd name="connsiteX49" fmla="*/ 133045 w 233640"/>
              <a:gd name="connsiteY49" fmla="*/ 220660 h 259601"/>
              <a:gd name="connsiteX50" fmla="*/ 142780 w 233640"/>
              <a:gd name="connsiteY50" fmla="*/ 210925 h 259601"/>
              <a:gd name="connsiteX51" fmla="*/ 133045 w 233640"/>
              <a:gd name="connsiteY51" fmla="*/ 201190 h 259601"/>
              <a:gd name="connsiteX52" fmla="*/ 35695 w 233640"/>
              <a:gd name="connsiteY52" fmla="*/ 201190 h 25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33640" h="259601">
                <a:moveTo>
                  <a:pt x="64900" y="9735"/>
                </a:moveTo>
                <a:cubicBezTo>
                  <a:pt x="64900" y="4359"/>
                  <a:pt x="69259" y="0"/>
                  <a:pt x="74635" y="0"/>
                </a:cubicBezTo>
                <a:lnTo>
                  <a:pt x="94105" y="0"/>
                </a:lnTo>
                <a:cubicBezTo>
                  <a:pt x="99481" y="0"/>
                  <a:pt x="103840" y="4359"/>
                  <a:pt x="103840" y="9735"/>
                </a:cubicBezTo>
                <a:lnTo>
                  <a:pt x="103840" y="12980"/>
                </a:lnTo>
                <a:lnTo>
                  <a:pt x="120065" y="12980"/>
                </a:lnTo>
                <a:cubicBezTo>
                  <a:pt x="125441" y="12980"/>
                  <a:pt x="129800" y="17339"/>
                  <a:pt x="129800" y="22715"/>
                </a:cubicBezTo>
                <a:lnTo>
                  <a:pt x="129800" y="45879"/>
                </a:lnTo>
                <a:cubicBezTo>
                  <a:pt x="129910" y="45886"/>
                  <a:pt x="130019" y="45894"/>
                  <a:pt x="130130" y="45905"/>
                </a:cubicBezTo>
                <a:cubicBezTo>
                  <a:pt x="157537" y="48492"/>
                  <a:pt x="182895" y="61535"/>
                  <a:pt x="200938" y="82325"/>
                </a:cubicBezTo>
                <a:cubicBezTo>
                  <a:pt x="218982" y="103115"/>
                  <a:pt x="228326" y="130056"/>
                  <a:pt x="227032" y="157554"/>
                </a:cubicBezTo>
                <a:cubicBezTo>
                  <a:pt x="225736" y="185052"/>
                  <a:pt x="213901" y="210995"/>
                  <a:pt x="193982" y="229997"/>
                </a:cubicBezTo>
                <a:cubicBezTo>
                  <a:pt x="190102" y="233698"/>
                  <a:pt x="185974" y="237082"/>
                  <a:pt x="181636" y="240130"/>
                </a:cubicBezTo>
                <a:lnTo>
                  <a:pt x="223905" y="240130"/>
                </a:lnTo>
                <a:cubicBezTo>
                  <a:pt x="229281" y="240130"/>
                  <a:pt x="233640" y="244489"/>
                  <a:pt x="233640" y="249865"/>
                </a:cubicBezTo>
                <a:cubicBezTo>
                  <a:pt x="233640" y="255241"/>
                  <a:pt x="229281" y="259600"/>
                  <a:pt x="223905" y="259600"/>
                </a:cubicBezTo>
                <a:lnTo>
                  <a:pt x="120444" y="259600"/>
                </a:lnTo>
                <a:cubicBezTo>
                  <a:pt x="120317" y="259600"/>
                  <a:pt x="120191" y="259601"/>
                  <a:pt x="120065" y="259601"/>
                </a:cubicBezTo>
                <a:cubicBezTo>
                  <a:pt x="120026" y="259601"/>
                  <a:pt x="119988" y="259600"/>
                  <a:pt x="119949" y="259600"/>
                </a:cubicBezTo>
                <a:lnTo>
                  <a:pt x="9735" y="259600"/>
                </a:lnTo>
                <a:cubicBezTo>
                  <a:pt x="4359" y="259600"/>
                  <a:pt x="0" y="255241"/>
                  <a:pt x="0" y="249865"/>
                </a:cubicBezTo>
                <a:cubicBezTo>
                  <a:pt x="0" y="244489"/>
                  <a:pt x="4359" y="240130"/>
                  <a:pt x="9735" y="240130"/>
                </a:cubicBezTo>
                <a:lnTo>
                  <a:pt x="120414" y="240130"/>
                </a:lnTo>
                <a:cubicBezTo>
                  <a:pt x="142811" y="240040"/>
                  <a:pt x="164331" y="231376"/>
                  <a:pt x="180543" y="215909"/>
                </a:cubicBezTo>
                <a:cubicBezTo>
                  <a:pt x="196840" y="200362"/>
                  <a:pt x="206523" y="179136"/>
                  <a:pt x="207583" y="156637"/>
                </a:cubicBezTo>
                <a:cubicBezTo>
                  <a:pt x="208643" y="134139"/>
                  <a:pt x="200997" y="112097"/>
                  <a:pt x="186234" y="95087"/>
                </a:cubicBezTo>
                <a:cubicBezTo>
                  <a:pt x="171801" y="78457"/>
                  <a:pt x="151648" y="67885"/>
                  <a:pt x="129800" y="65443"/>
                </a:cubicBezTo>
                <a:lnTo>
                  <a:pt x="129800" y="133045"/>
                </a:lnTo>
                <a:cubicBezTo>
                  <a:pt x="129800" y="138421"/>
                  <a:pt x="125441" y="142780"/>
                  <a:pt x="120065" y="142780"/>
                </a:cubicBezTo>
                <a:lnTo>
                  <a:pt x="110330" y="142780"/>
                </a:lnTo>
                <a:lnTo>
                  <a:pt x="110330" y="155760"/>
                </a:lnTo>
                <a:cubicBezTo>
                  <a:pt x="110330" y="170098"/>
                  <a:pt x="98708" y="181720"/>
                  <a:pt x="84370" y="181720"/>
                </a:cubicBezTo>
                <a:cubicBezTo>
                  <a:pt x="70033" y="181720"/>
                  <a:pt x="58410" y="170098"/>
                  <a:pt x="58410" y="155760"/>
                </a:cubicBezTo>
                <a:lnTo>
                  <a:pt x="58410" y="142780"/>
                </a:lnTo>
                <a:lnTo>
                  <a:pt x="48675" y="142780"/>
                </a:lnTo>
                <a:cubicBezTo>
                  <a:pt x="43299" y="142780"/>
                  <a:pt x="38940" y="138421"/>
                  <a:pt x="38940" y="133045"/>
                </a:cubicBezTo>
                <a:lnTo>
                  <a:pt x="38940" y="22715"/>
                </a:lnTo>
                <a:cubicBezTo>
                  <a:pt x="38940" y="17339"/>
                  <a:pt x="43299" y="12980"/>
                  <a:pt x="48675" y="12980"/>
                </a:cubicBezTo>
                <a:lnTo>
                  <a:pt x="64900" y="12980"/>
                </a:lnTo>
                <a:lnTo>
                  <a:pt x="64900" y="9735"/>
                </a:lnTo>
                <a:close/>
                <a:moveTo>
                  <a:pt x="77880" y="142780"/>
                </a:moveTo>
                <a:lnTo>
                  <a:pt x="77880" y="155760"/>
                </a:lnTo>
                <a:cubicBezTo>
                  <a:pt x="77880" y="159344"/>
                  <a:pt x="80786" y="162250"/>
                  <a:pt x="84370" y="162250"/>
                </a:cubicBezTo>
                <a:cubicBezTo>
                  <a:pt x="87954" y="162250"/>
                  <a:pt x="90860" y="159344"/>
                  <a:pt x="90860" y="155760"/>
                </a:cubicBezTo>
                <a:lnTo>
                  <a:pt x="90860" y="142780"/>
                </a:lnTo>
                <a:lnTo>
                  <a:pt x="77880" y="142780"/>
                </a:lnTo>
                <a:close/>
                <a:moveTo>
                  <a:pt x="35695" y="201190"/>
                </a:moveTo>
                <a:cubicBezTo>
                  <a:pt x="30319" y="201190"/>
                  <a:pt x="25960" y="205549"/>
                  <a:pt x="25960" y="210925"/>
                </a:cubicBezTo>
                <a:cubicBezTo>
                  <a:pt x="25960" y="216301"/>
                  <a:pt x="30319" y="220660"/>
                  <a:pt x="35695" y="220660"/>
                </a:cubicBezTo>
                <a:lnTo>
                  <a:pt x="133045" y="220660"/>
                </a:lnTo>
                <a:cubicBezTo>
                  <a:pt x="138421" y="220660"/>
                  <a:pt x="142780" y="216301"/>
                  <a:pt x="142780" y="210925"/>
                </a:cubicBezTo>
                <a:cubicBezTo>
                  <a:pt x="142780" y="205549"/>
                  <a:pt x="138421" y="201190"/>
                  <a:pt x="133045" y="201190"/>
                </a:cubicBezTo>
                <a:lnTo>
                  <a:pt x="35695" y="20119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2" name="Freeform: Shape 31" descr="T-SQL">
            <a:extLst>
              <a:ext uri="{FF2B5EF4-FFF2-40B4-BE49-F238E27FC236}">
                <a16:creationId xmlns:a16="http://schemas.microsoft.com/office/drawing/2014/main" id="{8EA2EFEA-77C2-BD0D-193B-105BDE1EEF12}"/>
              </a:ext>
            </a:extLst>
          </p:cNvPr>
          <p:cNvSpPr/>
          <p:nvPr/>
        </p:nvSpPr>
        <p:spPr bwMode="auto">
          <a:xfrm>
            <a:off x="647282" y="5973888"/>
            <a:ext cx="510852" cy="151026"/>
          </a:xfrm>
          <a:custGeom>
            <a:avLst/>
            <a:gdLst>
              <a:gd name="connsiteX0" fmla="*/ 94059 w 1816721"/>
              <a:gd name="connsiteY0" fmla="*/ 59606 h 947240"/>
              <a:gd name="connsiteX1" fmla="*/ 134764 w 1816721"/>
              <a:gd name="connsiteY1" fmla="*/ 59606 h 947240"/>
              <a:gd name="connsiteX2" fmla="*/ 134764 w 1816721"/>
              <a:gd name="connsiteY2" fmla="*/ 76052 h 947240"/>
              <a:gd name="connsiteX3" fmla="*/ 94059 w 1816721"/>
              <a:gd name="connsiteY3" fmla="*/ 76052 h 947240"/>
              <a:gd name="connsiteX4" fmla="*/ 94059 w 1816721"/>
              <a:gd name="connsiteY4" fmla="*/ 59606 h 947240"/>
              <a:gd name="connsiteX5" fmla="*/ 1286369 w 1816721"/>
              <a:gd name="connsiteY5" fmla="*/ 32840 h 947240"/>
              <a:gd name="connsiteX6" fmla="*/ 1816721 w 1816721"/>
              <a:gd name="connsiteY6" fmla="*/ 947240 h 947240"/>
              <a:gd name="connsiteX7" fmla="*/ 1286369 w 1816721"/>
              <a:gd name="connsiteY7" fmla="*/ 32840 h 947240"/>
              <a:gd name="connsiteX8" fmla="*/ 284634 w 1816721"/>
              <a:gd name="connsiteY8" fmla="*/ 20687 h 947240"/>
              <a:gd name="connsiteX9" fmla="*/ 264542 w 1816721"/>
              <a:gd name="connsiteY9" fmla="*/ 30212 h 947240"/>
              <a:gd name="connsiteX10" fmla="*/ 257100 w 1816721"/>
              <a:gd name="connsiteY10" fmla="*/ 55290 h 947240"/>
              <a:gd name="connsiteX11" fmla="*/ 264542 w 1816721"/>
              <a:gd name="connsiteY11" fmla="*/ 80368 h 947240"/>
              <a:gd name="connsiteX12" fmla="*/ 284038 w 1816721"/>
              <a:gd name="connsiteY12" fmla="*/ 89595 h 947240"/>
              <a:gd name="connsiteX13" fmla="*/ 303758 w 1816721"/>
              <a:gd name="connsiteY13" fmla="*/ 80665 h 947240"/>
              <a:gd name="connsiteX14" fmla="*/ 311051 w 1816721"/>
              <a:gd name="connsiteY14" fmla="*/ 55737 h 947240"/>
              <a:gd name="connsiteX15" fmla="*/ 303981 w 1816721"/>
              <a:gd name="connsiteY15" fmla="*/ 29915 h 947240"/>
              <a:gd name="connsiteX16" fmla="*/ 284634 w 1816721"/>
              <a:gd name="connsiteY16" fmla="*/ 20687 h 947240"/>
              <a:gd name="connsiteX17" fmla="*/ 352797 w 1816721"/>
              <a:gd name="connsiteY17" fmla="*/ 1786 h 947240"/>
              <a:gd name="connsiteX18" fmla="*/ 376833 w 1816721"/>
              <a:gd name="connsiteY18" fmla="*/ 1786 h 947240"/>
              <a:gd name="connsiteX19" fmla="*/ 376833 w 1816721"/>
              <a:gd name="connsiteY19" fmla="*/ 89000 h 947240"/>
              <a:gd name="connsiteX20" fmla="*/ 416346 w 1816721"/>
              <a:gd name="connsiteY20" fmla="*/ 89000 h 947240"/>
              <a:gd name="connsiteX21" fmla="*/ 416346 w 1816721"/>
              <a:gd name="connsiteY21" fmla="*/ 108496 h 947240"/>
              <a:gd name="connsiteX22" fmla="*/ 352797 w 1816721"/>
              <a:gd name="connsiteY22" fmla="*/ 108496 h 947240"/>
              <a:gd name="connsiteX23" fmla="*/ 352797 w 1816721"/>
              <a:gd name="connsiteY23" fmla="*/ 1786 h 947240"/>
              <a:gd name="connsiteX24" fmla="*/ 0 w 1816721"/>
              <a:gd name="connsiteY24" fmla="*/ 1786 h 947240"/>
              <a:gd name="connsiteX25" fmla="*/ 84832 w 1816721"/>
              <a:gd name="connsiteY25" fmla="*/ 1786 h 947240"/>
              <a:gd name="connsiteX26" fmla="*/ 84832 w 1816721"/>
              <a:gd name="connsiteY26" fmla="*/ 21357 h 947240"/>
              <a:gd name="connsiteX27" fmla="*/ 54397 w 1816721"/>
              <a:gd name="connsiteY27" fmla="*/ 21357 h 947240"/>
              <a:gd name="connsiteX28" fmla="*/ 54397 w 1816721"/>
              <a:gd name="connsiteY28" fmla="*/ 108496 h 947240"/>
              <a:gd name="connsiteX29" fmla="*/ 30286 w 1816721"/>
              <a:gd name="connsiteY29" fmla="*/ 108496 h 947240"/>
              <a:gd name="connsiteX30" fmla="*/ 30286 w 1816721"/>
              <a:gd name="connsiteY30" fmla="*/ 21357 h 947240"/>
              <a:gd name="connsiteX31" fmla="*/ 0 w 1816721"/>
              <a:gd name="connsiteY31" fmla="*/ 21357 h 947240"/>
              <a:gd name="connsiteX32" fmla="*/ 0 w 1816721"/>
              <a:gd name="connsiteY32" fmla="*/ 1786 h 947240"/>
              <a:gd name="connsiteX33" fmla="*/ 285303 w 1816721"/>
              <a:gd name="connsiteY33" fmla="*/ 0 h 947240"/>
              <a:gd name="connsiteX34" fmla="*/ 322213 w 1816721"/>
              <a:gd name="connsiteY34" fmla="*/ 14957 h 947240"/>
              <a:gd name="connsiteX35" fmla="*/ 336351 w 1816721"/>
              <a:gd name="connsiteY35" fmla="*/ 54397 h 947240"/>
              <a:gd name="connsiteX36" fmla="*/ 321692 w 1816721"/>
              <a:gd name="connsiteY36" fmla="*/ 94953 h 947240"/>
              <a:gd name="connsiteX37" fmla="*/ 320724 w 1816721"/>
              <a:gd name="connsiteY37" fmla="*/ 95957 h 947240"/>
              <a:gd name="connsiteX38" fmla="*/ 319757 w 1816721"/>
              <a:gd name="connsiteY38" fmla="*/ 96888 h 947240"/>
              <a:gd name="connsiteX39" fmla="*/ 346769 w 1816721"/>
              <a:gd name="connsiteY39" fmla="*/ 122858 h 947240"/>
              <a:gd name="connsiteX40" fmla="*/ 313134 w 1816721"/>
              <a:gd name="connsiteY40" fmla="*/ 122858 h 947240"/>
              <a:gd name="connsiteX41" fmla="*/ 298996 w 1816721"/>
              <a:gd name="connsiteY41" fmla="*/ 108496 h 947240"/>
              <a:gd name="connsiteX42" fmla="*/ 283592 w 1816721"/>
              <a:gd name="connsiteY42" fmla="*/ 110356 h 947240"/>
              <a:gd name="connsiteX43" fmla="*/ 246236 w 1816721"/>
              <a:gd name="connsiteY43" fmla="*/ 95474 h 947240"/>
              <a:gd name="connsiteX44" fmla="*/ 231800 w 1816721"/>
              <a:gd name="connsiteY44" fmla="*/ 56555 h 947240"/>
              <a:gd name="connsiteX45" fmla="*/ 246459 w 1816721"/>
              <a:gd name="connsiteY45" fmla="*/ 15627 h 947240"/>
              <a:gd name="connsiteX46" fmla="*/ 285303 w 1816721"/>
              <a:gd name="connsiteY46" fmla="*/ 0 h 947240"/>
              <a:gd name="connsiteX47" fmla="*/ 189309 w 1816721"/>
              <a:gd name="connsiteY47" fmla="*/ 0 h 947240"/>
              <a:gd name="connsiteX48" fmla="*/ 204080 w 1816721"/>
              <a:gd name="connsiteY48" fmla="*/ 1005 h 947240"/>
              <a:gd name="connsiteX49" fmla="*/ 215949 w 1816721"/>
              <a:gd name="connsiteY49" fmla="*/ 4093 h 947240"/>
              <a:gd name="connsiteX50" fmla="*/ 215949 w 1816721"/>
              <a:gd name="connsiteY50" fmla="*/ 26343 h 947240"/>
              <a:gd name="connsiteX51" fmla="*/ 210108 w 1816721"/>
              <a:gd name="connsiteY51" fmla="*/ 23069 h 947240"/>
              <a:gd name="connsiteX52" fmla="*/ 203597 w 1816721"/>
              <a:gd name="connsiteY52" fmla="*/ 20724 h 947240"/>
              <a:gd name="connsiteX53" fmla="*/ 196937 w 1816721"/>
              <a:gd name="connsiteY53" fmla="*/ 19348 h 947240"/>
              <a:gd name="connsiteX54" fmla="*/ 190649 w 1816721"/>
              <a:gd name="connsiteY54" fmla="*/ 18901 h 947240"/>
              <a:gd name="connsiteX55" fmla="*/ 183207 w 1816721"/>
              <a:gd name="connsiteY55" fmla="*/ 19683 h 947240"/>
              <a:gd name="connsiteX56" fmla="*/ 177552 w 1816721"/>
              <a:gd name="connsiteY56" fmla="*/ 21878 h 947240"/>
              <a:gd name="connsiteX57" fmla="*/ 173980 w 1816721"/>
              <a:gd name="connsiteY57" fmla="*/ 25264 h 947240"/>
              <a:gd name="connsiteX58" fmla="*/ 172715 w 1816721"/>
              <a:gd name="connsiteY58" fmla="*/ 29691 h 947240"/>
              <a:gd name="connsiteX59" fmla="*/ 174129 w 1816721"/>
              <a:gd name="connsiteY59" fmla="*/ 34491 h 947240"/>
              <a:gd name="connsiteX60" fmla="*/ 178147 w 1816721"/>
              <a:gd name="connsiteY60" fmla="*/ 38510 h 947240"/>
              <a:gd name="connsiteX61" fmla="*/ 184472 w 1816721"/>
              <a:gd name="connsiteY61" fmla="*/ 42230 h 947240"/>
              <a:gd name="connsiteX62" fmla="*/ 192881 w 1816721"/>
              <a:gd name="connsiteY62" fmla="*/ 45988 h 947240"/>
              <a:gd name="connsiteX63" fmla="*/ 204378 w 1816721"/>
              <a:gd name="connsiteY63" fmla="*/ 51681 h 947240"/>
              <a:gd name="connsiteX64" fmla="*/ 213122 w 1816721"/>
              <a:gd name="connsiteY64" fmla="*/ 58490 h 947240"/>
              <a:gd name="connsiteX65" fmla="*/ 218703 w 1816721"/>
              <a:gd name="connsiteY65" fmla="*/ 67159 h 947240"/>
              <a:gd name="connsiteX66" fmla="*/ 220638 w 1816721"/>
              <a:gd name="connsiteY66" fmla="*/ 78507 h 947240"/>
              <a:gd name="connsiteX67" fmla="*/ 217252 w 1816721"/>
              <a:gd name="connsiteY67" fmla="*/ 93502 h 947240"/>
              <a:gd name="connsiteX68" fmla="*/ 208062 w 1816721"/>
              <a:gd name="connsiteY68" fmla="*/ 103324 h 947240"/>
              <a:gd name="connsiteX69" fmla="*/ 194555 w 1816721"/>
              <a:gd name="connsiteY69" fmla="*/ 108719 h 947240"/>
              <a:gd name="connsiteX70" fmla="*/ 178296 w 1816721"/>
              <a:gd name="connsiteY70" fmla="*/ 110356 h 947240"/>
              <a:gd name="connsiteX71" fmla="*/ 161590 w 1816721"/>
              <a:gd name="connsiteY71" fmla="*/ 108868 h 947240"/>
              <a:gd name="connsiteX72" fmla="*/ 147861 w 1816721"/>
              <a:gd name="connsiteY72" fmla="*/ 104403 h 947240"/>
              <a:gd name="connsiteX73" fmla="*/ 147861 w 1816721"/>
              <a:gd name="connsiteY73" fmla="*/ 80591 h 947240"/>
              <a:gd name="connsiteX74" fmla="*/ 161925 w 1816721"/>
              <a:gd name="connsiteY74" fmla="*/ 88739 h 947240"/>
              <a:gd name="connsiteX75" fmla="*/ 177254 w 1816721"/>
              <a:gd name="connsiteY75" fmla="*/ 91455 h 947240"/>
              <a:gd name="connsiteX76" fmla="*/ 185179 w 1816721"/>
              <a:gd name="connsiteY76" fmla="*/ 90637 h 947240"/>
              <a:gd name="connsiteX77" fmla="*/ 190835 w 1816721"/>
              <a:gd name="connsiteY77" fmla="*/ 88367 h 947240"/>
              <a:gd name="connsiteX78" fmla="*/ 194221 w 1816721"/>
              <a:gd name="connsiteY78" fmla="*/ 84944 h 947240"/>
              <a:gd name="connsiteX79" fmla="*/ 195337 w 1816721"/>
              <a:gd name="connsiteY79" fmla="*/ 80665 h 947240"/>
              <a:gd name="connsiteX80" fmla="*/ 193551 w 1816721"/>
              <a:gd name="connsiteY80" fmla="*/ 75084 h 947240"/>
              <a:gd name="connsiteX81" fmla="*/ 188677 w 1816721"/>
              <a:gd name="connsiteY81" fmla="*/ 70545 h 947240"/>
              <a:gd name="connsiteX82" fmla="*/ 181347 w 1816721"/>
              <a:gd name="connsiteY82" fmla="*/ 66527 h 947240"/>
              <a:gd name="connsiteX83" fmla="*/ 172194 w 1816721"/>
              <a:gd name="connsiteY83" fmla="*/ 62583 h 947240"/>
              <a:gd name="connsiteX84" fmla="*/ 153553 w 1816721"/>
              <a:gd name="connsiteY84" fmla="*/ 49858 h 947240"/>
              <a:gd name="connsiteX85" fmla="*/ 147414 w 1816721"/>
              <a:gd name="connsiteY85" fmla="*/ 31701 h 947240"/>
              <a:gd name="connsiteX86" fmla="*/ 150763 w 1816721"/>
              <a:gd name="connsiteY86" fmla="*/ 17376 h 947240"/>
              <a:gd name="connsiteX87" fmla="*/ 159878 w 1816721"/>
              <a:gd name="connsiteY87" fmla="*/ 7516 h 947240"/>
              <a:gd name="connsiteX88" fmla="*/ 173236 w 1816721"/>
              <a:gd name="connsiteY88" fmla="*/ 1823 h 947240"/>
              <a:gd name="connsiteX89" fmla="*/ 189309 w 1816721"/>
              <a:gd name="connsiteY89" fmla="*/ 0 h 947240"/>
              <a:gd name="connsiteX0" fmla="*/ 94059 w 416346"/>
              <a:gd name="connsiteY0" fmla="*/ 59606 h 122858"/>
              <a:gd name="connsiteX1" fmla="*/ 134764 w 416346"/>
              <a:gd name="connsiteY1" fmla="*/ 59606 h 122858"/>
              <a:gd name="connsiteX2" fmla="*/ 134764 w 416346"/>
              <a:gd name="connsiteY2" fmla="*/ 76052 h 122858"/>
              <a:gd name="connsiteX3" fmla="*/ 94059 w 416346"/>
              <a:gd name="connsiteY3" fmla="*/ 76052 h 122858"/>
              <a:gd name="connsiteX4" fmla="*/ 94059 w 416346"/>
              <a:gd name="connsiteY4" fmla="*/ 59606 h 122858"/>
              <a:gd name="connsiteX5" fmla="*/ 284634 w 416346"/>
              <a:gd name="connsiteY5" fmla="*/ 20687 h 122858"/>
              <a:gd name="connsiteX6" fmla="*/ 264542 w 416346"/>
              <a:gd name="connsiteY6" fmla="*/ 30212 h 122858"/>
              <a:gd name="connsiteX7" fmla="*/ 257100 w 416346"/>
              <a:gd name="connsiteY7" fmla="*/ 55290 h 122858"/>
              <a:gd name="connsiteX8" fmla="*/ 264542 w 416346"/>
              <a:gd name="connsiteY8" fmla="*/ 80368 h 122858"/>
              <a:gd name="connsiteX9" fmla="*/ 284038 w 416346"/>
              <a:gd name="connsiteY9" fmla="*/ 89595 h 122858"/>
              <a:gd name="connsiteX10" fmla="*/ 303758 w 416346"/>
              <a:gd name="connsiteY10" fmla="*/ 80665 h 122858"/>
              <a:gd name="connsiteX11" fmla="*/ 311051 w 416346"/>
              <a:gd name="connsiteY11" fmla="*/ 55737 h 122858"/>
              <a:gd name="connsiteX12" fmla="*/ 303981 w 416346"/>
              <a:gd name="connsiteY12" fmla="*/ 29915 h 122858"/>
              <a:gd name="connsiteX13" fmla="*/ 284634 w 416346"/>
              <a:gd name="connsiteY13" fmla="*/ 20687 h 122858"/>
              <a:gd name="connsiteX14" fmla="*/ 352797 w 416346"/>
              <a:gd name="connsiteY14" fmla="*/ 1786 h 122858"/>
              <a:gd name="connsiteX15" fmla="*/ 376833 w 416346"/>
              <a:gd name="connsiteY15" fmla="*/ 1786 h 122858"/>
              <a:gd name="connsiteX16" fmla="*/ 376833 w 416346"/>
              <a:gd name="connsiteY16" fmla="*/ 89000 h 122858"/>
              <a:gd name="connsiteX17" fmla="*/ 416346 w 416346"/>
              <a:gd name="connsiteY17" fmla="*/ 89000 h 122858"/>
              <a:gd name="connsiteX18" fmla="*/ 416346 w 416346"/>
              <a:gd name="connsiteY18" fmla="*/ 108496 h 122858"/>
              <a:gd name="connsiteX19" fmla="*/ 352797 w 416346"/>
              <a:gd name="connsiteY19" fmla="*/ 108496 h 122858"/>
              <a:gd name="connsiteX20" fmla="*/ 352797 w 416346"/>
              <a:gd name="connsiteY20" fmla="*/ 1786 h 122858"/>
              <a:gd name="connsiteX21" fmla="*/ 0 w 416346"/>
              <a:gd name="connsiteY21" fmla="*/ 1786 h 122858"/>
              <a:gd name="connsiteX22" fmla="*/ 84832 w 416346"/>
              <a:gd name="connsiteY22" fmla="*/ 1786 h 122858"/>
              <a:gd name="connsiteX23" fmla="*/ 84832 w 416346"/>
              <a:gd name="connsiteY23" fmla="*/ 21357 h 122858"/>
              <a:gd name="connsiteX24" fmla="*/ 54397 w 416346"/>
              <a:gd name="connsiteY24" fmla="*/ 21357 h 122858"/>
              <a:gd name="connsiteX25" fmla="*/ 54397 w 416346"/>
              <a:gd name="connsiteY25" fmla="*/ 108496 h 122858"/>
              <a:gd name="connsiteX26" fmla="*/ 30286 w 416346"/>
              <a:gd name="connsiteY26" fmla="*/ 108496 h 122858"/>
              <a:gd name="connsiteX27" fmla="*/ 30286 w 416346"/>
              <a:gd name="connsiteY27" fmla="*/ 21357 h 122858"/>
              <a:gd name="connsiteX28" fmla="*/ 0 w 416346"/>
              <a:gd name="connsiteY28" fmla="*/ 21357 h 122858"/>
              <a:gd name="connsiteX29" fmla="*/ 0 w 416346"/>
              <a:gd name="connsiteY29" fmla="*/ 1786 h 122858"/>
              <a:gd name="connsiteX30" fmla="*/ 285303 w 416346"/>
              <a:gd name="connsiteY30" fmla="*/ 0 h 122858"/>
              <a:gd name="connsiteX31" fmla="*/ 322213 w 416346"/>
              <a:gd name="connsiteY31" fmla="*/ 14957 h 122858"/>
              <a:gd name="connsiteX32" fmla="*/ 336351 w 416346"/>
              <a:gd name="connsiteY32" fmla="*/ 54397 h 122858"/>
              <a:gd name="connsiteX33" fmla="*/ 321692 w 416346"/>
              <a:gd name="connsiteY33" fmla="*/ 94953 h 122858"/>
              <a:gd name="connsiteX34" fmla="*/ 320724 w 416346"/>
              <a:gd name="connsiteY34" fmla="*/ 95957 h 122858"/>
              <a:gd name="connsiteX35" fmla="*/ 319757 w 416346"/>
              <a:gd name="connsiteY35" fmla="*/ 96888 h 122858"/>
              <a:gd name="connsiteX36" fmla="*/ 346769 w 416346"/>
              <a:gd name="connsiteY36" fmla="*/ 122858 h 122858"/>
              <a:gd name="connsiteX37" fmla="*/ 313134 w 416346"/>
              <a:gd name="connsiteY37" fmla="*/ 122858 h 122858"/>
              <a:gd name="connsiteX38" fmla="*/ 298996 w 416346"/>
              <a:gd name="connsiteY38" fmla="*/ 108496 h 122858"/>
              <a:gd name="connsiteX39" fmla="*/ 283592 w 416346"/>
              <a:gd name="connsiteY39" fmla="*/ 110356 h 122858"/>
              <a:gd name="connsiteX40" fmla="*/ 246236 w 416346"/>
              <a:gd name="connsiteY40" fmla="*/ 95474 h 122858"/>
              <a:gd name="connsiteX41" fmla="*/ 231800 w 416346"/>
              <a:gd name="connsiteY41" fmla="*/ 56555 h 122858"/>
              <a:gd name="connsiteX42" fmla="*/ 246459 w 416346"/>
              <a:gd name="connsiteY42" fmla="*/ 15627 h 122858"/>
              <a:gd name="connsiteX43" fmla="*/ 285303 w 416346"/>
              <a:gd name="connsiteY43" fmla="*/ 0 h 122858"/>
              <a:gd name="connsiteX44" fmla="*/ 189309 w 416346"/>
              <a:gd name="connsiteY44" fmla="*/ 0 h 122858"/>
              <a:gd name="connsiteX45" fmla="*/ 204080 w 416346"/>
              <a:gd name="connsiteY45" fmla="*/ 1005 h 122858"/>
              <a:gd name="connsiteX46" fmla="*/ 215949 w 416346"/>
              <a:gd name="connsiteY46" fmla="*/ 4093 h 122858"/>
              <a:gd name="connsiteX47" fmla="*/ 215949 w 416346"/>
              <a:gd name="connsiteY47" fmla="*/ 26343 h 122858"/>
              <a:gd name="connsiteX48" fmla="*/ 210108 w 416346"/>
              <a:gd name="connsiteY48" fmla="*/ 23069 h 122858"/>
              <a:gd name="connsiteX49" fmla="*/ 203597 w 416346"/>
              <a:gd name="connsiteY49" fmla="*/ 20724 h 122858"/>
              <a:gd name="connsiteX50" fmla="*/ 196937 w 416346"/>
              <a:gd name="connsiteY50" fmla="*/ 19348 h 122858"/>
              <a:gd name="connsiteX51" fmla="*/ 190649 w 416346"/>
              <a:gd name="connsiteY51" fmla="*/ 18901 h 122858"/>
              <a:gd name="connsiteX52" fmla="*/ 183207 w 416346"/>
              <a:gd name="connsiteY52" fmla="*/ 19683 h 122858"/>
              <a:gd name="connsiteX53" fmla="*/ 177552 w 416346"/>
              <a:gd name="connsiteY53" fmla="*/ 21878 h 122858"/>
              <a:gd name="connsiteX54" fmla="*/ 173980 w 416346"/>
              <a:gd name="connsiteY54" fmla="*/ 25264 h 122858"/>
              <a:gd name="connsiteX55" fmla="*/ 172715 w 416346"/>
              <a:gd name="connsiteY55" fmla="*/ 29691 h 122858"/>
              <a:gd name="connsiteX56" fmla="*/ 174129 w 416346"/>
              <a:gd name="connsiteY56" fmla="*/ 34491 h 122858"/>
              <a:gd name="connsiteX57" fmla="*/ 178147 w 416346"/>
              <a:gd name="connsiteY57" fmla="*/ 38510 h 122858"/>
              <a:gd name="connsiteX58" fmla="*/ 184472 w 416346"/>
              <a:gd name="connsiteY58" fmla="*/ 42230 h 122858"/>
              <a:gd name="connsiteX59" fmla="*/ 192881 w 416346"/>
              <a:gd name="connsiteY59" fmla="*/ 45988 h 122858"/>
              <a:gd name="connsiteX60" fmla="*/ 204378 w 416346"/>
              <a:gd name="connsiteY60" fmla="*/ 51681 h 122858"/>
              <a:gd name="connsiteX61" fmla="*/ 213122 w 416346"/>
              <a:gd name="connsiteY61" fmla="*/ 58490 h 122858"/>
              <a:gd name="connsiteX62" fmla="*/ 218703 w 416346"/>
              <a:gd name="connsiteY62" fmla="*/ 67159 h 122858"/>
              <a:gd name="connsiteX63" fmla="*/ 220638 w 416346"/>
              <a:gd name="connsiteY63" fmla="*/ 78507 h 122858"/>
              <a:gd name="connsiteX64" fmla="*/ 217252 w 416346"/>
              <a:gd name="connsiteY64" fmla="*/ 93502 h 122858"/>
              <a:gd name="connsiteX65" fmla="*/ 208062 w 416346"/>
              <a:gd name="connsiteY65" fmla="*/ 103324 h 122858"/>
              <a:gd name="connsiteX66" fmla="*/ 194555 w 416346"/>
              <a:gd name="connsiteY66" fmla="*/ 108719 h 122858"/>
              <a:gd name="connsiteX67" fmla="*/ 178296 w 416346"/>
              <a:gd name="connsiteY67" fmla="*/ 110356 h 122858"/>
              <a:gd name="connsiteX68" fmla="*/ 161590 w 416346"/>
              <a:gd name="connsiteY68" fmla="*/ 108868 h 122858"/>
              <a:gd name="connsiteX69" fmla="*/ 147861 w 416346"/>
              <a:gd name="connsiteY69" fmla="*/ 104403 h 122858"/>
              <a:gd name="connsiteX70" fmla="*/ 147861 w 416346"/>
              <a:gd name="connsiteY70" fmla="*/ 80591 h 122858"/>
              <a:gd name="connsiteX71" fmla="*/ 161925 w 416346"/>
              <a:gd name="connsiteY71" fmla="*/ 88739 h 122858"/>
              <a:gd name="connsiteX72" fmla="*/ 177254 w 416346"/>
              <a:gd name="connsiteY72" fmla="*/ 91455 h 122858"/>
              <a:gd name="connsiteX73" fmla="*/ 185179 w 416346"/>
              <a:gd name="connsiteY73" fmla="*/ 90637 h 122858"/>
              <a:gd name="connsiteX74" fmla="*/ 190835 w 416346"/>
              <a:gd name="connsiteY74" fmla="*/ 88367 h 122858"/>
              <a:gd name="connsiteX75" fmla="*/ 194221 w 416346"/>
              <a:gd name="connsiteY75" fmla="*/ 84944 h 122858"/>
              <a:gd name="connsiteX76" fmla="*/ 195337 w 416346"/>
              <a:gd name="connsiteY76" fmla="*/ 80665 h 122858"/>
              <a:gd name="connsiteX77" fmla="*/ 193551 w 416346"/>
              <a:gd name="connsiteY77" fmla="*/ 75084 h 122858"/>
              <a:gd name="connsiteX78" fmla="*/ 188677 w 416346"/>
              <a:gd name="connsiteY78" fmla="*/ 70545 h 122858"/>
              <a:gd name="connsiteX79" fmla="*/ 181347 w 416346"/>
              <a:gd name="connsiteY79" fmla="*/ 66527 h 122858"/>
              <a:gd name="connsiteX80" fmla="*/ 172194 w 416346"/>
              <a:gd name="connsiteY80" fmla="*/ 62583 h 122858"/>
              <a:gd name="connsiteX81" fmla="*/ 153553 w 416346"/>
              <a:gd name="connsiteY81" fmla="*/ 49858 h 122858"/>
              <a:gd name="connsiteX82" fmla="*/ 147414 w 416346"/>
              <a:gd name="connsiteY82" fmla="*/ 31701 h 122858"/>
              <a:gd name="connsiteX83" fmla="*/ 150763 w 416346"/>
              <a:gd name="connsiteY83" fmla="*/ 17376 h 122858"/>
              <a:gd name="connsiteX84" fmla="*/ 159878 w 416346"/>
              <a:gd name="connsiteY84" fmla="*/ 7516 h 122858"/>
              <a:gd name="connsiteX85" fmla="*/ 173236 w 416346"/>
              <a:gd name="connsiteY85" fmla="*/ 1823 h 122858"/>
              <a:gd name="connsiteX86" fmla="*/ 189309 w 416346"/>
              <a:gd name="connsiteY86" fmla="*/ 0 h 122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16346" h="122858">
                <a:moveTo>
                  <a:pt x="94059" y="59606"/>
                </a:moveTo>
                <a:lnTo>
                  <a:pt x="134764" y="59606"/>
                </a:lnTo>
                <a:lnTo>
                  <a:pt x="134764" y="76052"/>
                </a:lnTo>
                <a:lnTo>
                  <a:pt x="94059" y="76052"/>
                </a:lnTo>
                <a:lnTo>
                  <a:pt x="94059" y="59606"/>
                </a:lnTo>
                <a:close/>
                <a:moveTo>
                  <a:pt x="284634" y="20687"/>
                </a:moveTo>
                <a:cubicBezTo>
                  <a:pt x="276250" y="20687"/>
                  <a:pt x="269552" y="23862"/>
                  <a:pt x="264542" y="30212"/>
                </a:cubicBezTo>
                <a:cubicBezTo>
                  <a:pt x="259581" y="36513"/>
                  <a:pt x="257100" y="44872"/>
                  <a:pt x="257100" y="55290"/>
                </a:cubicBezTo>
                <a:cubicBezTo>
                  <a:pt x="257100" y="65857"/>
                  <a:pt x="259581" y="74216"/>
                  <a:pt x="264542" y="80368"/>
                </a:cubicBezTo>
                <a:cubicBezTo>
                  <a:pt x="269503" y="86519"/>
                  <a:pt x="276002" y="89595"/>
                  <a:pt x="284038" y="89595"/>
                </a:cubicBezTo>
                <a:cubicBezTo>
                  <a:pt x="292323" y="89595"/>
                  <a:pt x="298896" y="86618"/>
                  <a:pt x="303758" y="80665"/>
                </a:cubicBezTo>
                <a:cubicBezTo>
                  <a:pt x="308620" y="74613"/>
                  <a:pt x="311051" y="66303"/>
                  <a:pt x="311051" y="55737"/>
                </a:cubicBezTo>
                <a:cubicBezTo>
                  <a:pt x="311051" y="44723"/>
                  <a:pt x="308694" y="36116"/>
                  <a:pt x="303981" y="29915"/>
                </a:cubicBezTo>
                <a:cubicBezTo>
                  <a:pt x="299318" y="23763"/>
                  <a:pt x="292869" y="20687"/>
                  <a:pt x="284634" y="20687"/>
                </a:cubicBezTo>
                <a:close/>
                <a:moveTo>
                  <a:pt x="352797" y="1786"/>
                </a:moveTo>
                <a:lnTo>
                  <a:pt x="376833" y="1786"/>
                </a:lnTo>
                <a:lnTo>
                  <a:pt x="376833" y="89000"/>
                </a:lnTo>
                <a:lnTo>
                  <a:pt x="416346" y="89000"/>
                </a:lnTo>
                <a:lnTo>
                  <a:pt x="416346" y="108496"/>
                </a:lnTo>
                <a:lnTo>
                  <a:pt x="352797" y="108496"/>
                </a:lnTo>
                <a:lnTo>
                  <a:pt x="352797" y="1786"/>
                </a:lnTo>
                <a:close/>
                <a:moveTo>
                  <a:pt x="0" y="1786"/>
                </a:moveTo>
                <a:lnTo>
                  <a:pt x="84832" y="1786"/>
                </a:lnTo>
                <a:lnTo>
                  <a:pt x="84832" y="21357"/>
                </a:lnTo>
                <a:lnTo>
                  <a:pt x="54397" y="21357"/>
                </a:lnTo>
                <a:lnTo>
                  <a:pt x="54397" y="108496"/>
                </a:lnTo>
                <a:lnTo>
                  <a:pt x="30286" y="108496"/>
                </a:lnTo>
                <a:lnTo>
                  <a:pt x="30286" y="21357"/>
                </a:lnTo>
                <a:lnTo>
                  <a:pt x="0" y="21357"/>
                </a:lnTo>
                <a:lnTo>
                  <a:pt x="0" y="1786"/>
                </a:lnTo>
                <a:close/>
                <a:moveTo>
                  <a:pt x="285303" y="0"/>
                </a:moveTo>
                <a:cubicBezTo>
                  <a:pt x="300533" y="0"/>
                  <a:pt x="312837" y="4986"/>
                  <a:pt x="322213" y="14957"/>
                </a:cubicBezTo>
                <a:cubicBezTo>
                  <a:pt x="331638" y="24879"/>
                  <a:pt x="336351" y="38026"/>
                  <a:pt x="336351" y="54397"/>
                </a:cubicBezTo>
                <a:cubicBezTo>
                  <a:pt x="336351" y="71115"/>
                  <a:pt x="331465" y="84634"/>
                  <a:pt x="321692" y="94953"/>
                </a:cubicBezTo>
                <a:cubicBezTo>
                  <a:pt x="321345" y="95300"/>
                  <a:pt x="321022" y="95635"/>
                  <a:pt x="320724" y="95957"/>
                </a:cubicBezTo>
                <a:cubicBezTo>
                  <a:pt x="320427" y="96280"/>
                  <a:pt x="320104" y="96590"/>
                  <a:pt x="319757" y="96888"/>
                </a:cubicBezTo>
                <a:lnTo>
                  <a:pt x="346769" y="122858"/>
                </a:lnTo>
                <a:lnTo>
                  <a:pt x="313134" y="122858"/>
                </a:lnTo>
                <a:lnTo>
                  <a:pt x="298996" y="108496"/>
                </a:lnTo>
                <a:cubicBezTo>
                  <a:pt x="294332" y="109736"/>
                  <a:pt x="289198" y="110356"/>
                  <a:pt x="283592" y="110356"/>
                </a:cubicBezTo>
                <a:cubicBezTo>
                  <a:pt x="268312" y="110356"/>
                  <a:pt x="255860" y="105396"/>
                  <a:pt x="246236" y="95474"/>
                </a:cubicBezTo>
                <a:cubicBezTo>
                  <a:pt x="236612" y="85453"/>
                  <a:pt x="231800" y="72480"/>
                  <a:pt x="231800" y="56555"/>
                </a:cubicBezTo>
                <a:cubicBezTo>
                  <a:pt x="231800" y="39738"/>
                  <a:pt x="236686" y="26095"/>
                  <a:pt x="246459" y="15627"/>
                </a:cubicBezTo>
                <a:cubicBezTo>
                  <a:pt x="256183" y="5209"/>
                  <a:pt x="269131" y="0"/>
                  <a:pt x="285303" y="0"/>
                </a:cubicBezTo>
                <a:close/>
                <a:moveTo>
                  <a:pt x="189309" y="0"/>
                </a:moveTo>
                <a:cubicBezTo>
                  <a:pt x="194865" y="0"/>
                  <a:pt x="199789" y="335"/>
                  <a:pt x="204080" y="1005"/>
                </a:cubicBezTo>
                <a:cubicBezTo>
                  <a:pt x="208372" y="1674"/>
                  <a:pt x="212328" y="2704"/>
                  <a:pt x="215949" y="4093"/>
                </a:cubicBezTo>
                <a:lnTo>
                  <a:pt x="215949" y="26343"/>
                </a:lnTo>
                <a:cubicBezTo>
                  <a:pt x="214164" y="25103"/>
                  <a:pt x="212216" y="24011"/>
                  <a:pt x="210108" y="23069"/>
                </a:cubicBezTo>
                <a:cubicBezTo>
                  <a:pt x="208000" y="22126"/>
                  <a:pt x="205829" y="21345"/>
                  <a:pt x="203597" y="20724"/>
                </a:cubicBezTo>
                <a:cubicBezTo>
                  <a:pt x="201364" y="20104"/>
                  <a:pt x="199144" y="19645"/>
                  <a:pt x="196937" y="19348"/>
                </a:cubicBezTo>
                <a:cubicBezTo>
                  <a:pt x="194729" y="19050"/>
                  <a:pt x="192633" y="18901"/>
                  <a:pt x="190649" y="18901"/>
                </a:cubicBezTo>
                <a:cubicBezTo>
                  <a:pt x="187920" y="18901"/>
                  <a:pt x="185440" y="19162"/>
                  <a:pt x="183207" y="19683"/>
                </a:cubicBezTo>
                <a:cubicBezTo>
                  <a:pt x="180975" y="20204"/>
                  <a:pt x="179090" y="20935"/>
                  <a:pt x="177552" y="21878"/>
                </a:cubicBezTo>
                <a:cubicBezTo>
                  <a:pt x="176014" y="22820"/>
                  <a:pt x="174823" y="23949"/>
                  <a:pt x="173980" y="25264"/>
                </a:cubicBezTo>
                <a:cubicBezTo>
                  <a:pt x="173137" y="26578"/>
                  <a:pt x="172715" y="28054"/>
                  <a:pt x="172715" y="29691"/>
                </a:cubicBezTo>
                <a:cubicBezTo>
                  <a:pt x="172715" y="31477"/>
                  <a:pt x="173186" y="33077"/>
                  <a:pt x="174129" y="34491"/>
                </a:cubicBezTo>
                <a:cubicBezTo>
                  <a:pt x="175071" y="35905"/>
                  <a:pt x="176411" y="37245"/>
                  <a:pt x="178147" y="38510"/>
                </a:cubicBezTo>
                <a:cubicBezTo>
                  <a:pt x="179883" y="39775"/>
                  <a:pt x="181992" y="41015"/>
                  <a:pt x="184472" y="42230"/>
                </a:cubicBezTo>
                <a:cubicBezTo>
                  <a:pt x="186953" y="43446"/>
                  <a:pt x="189756" y="44698"/>
                  <a:pt x="192881" y="45988"/>
                </a:cubicBezTo>
                <a:cubicBezTo>
                  <a:pt x="197148" y="47774"/>
                  <a:pt x="200980" y="49672"/>
                  <a:pt x="204378" y="51681"/>
                </a:cubicBezTo>
                <a:cubicBezTo>
                  <a:pt x="207776" y="53690"/>
                  <a:pt x="210691" y="55960"/>
                  <a:pt x="213122" y="58490"/>
                </a:cubicBezTo>
                <a:cubicBezTo>
                  <a:pt x="215553" y="61020"/>
                  <a:pt x="217413" y="63910"/>
                  <a:pt x="218703" y="67159"/>
                </a:cubicBezTo>
                <a:cubicBezTo>
                  <a:pt x="219993" y="70409"/>
                  <a:pt x="220638" y="74191"/>
                  <a:pt x="220638" y="78507"/>
                </a:cubicBezTo>
                <a:cubicBezTo>
                  <a:pt x="220638" y="84460"/>
                  <a:pt x="219509" y="89459"/>
                  <a:pt x="217252" y="93502"/>
                </a:cubicBezTo>
                <a:cubicBezTo>
                  <a:pt x="214994" y="97545"/>
                  <a:pt x="211931" y="100819"/>
                  <a:pt x="208062" y="103324"/>
                </a:cubicBezTo>
                <a:cubicBezTo>
                  <a:pt x="204192" y="105830"/>
                  <a:pt x="199690" y="107628"/>
                  <a:pt x="194555" y="108719"/>
                </a:cubicBezTo>
                <a:cubicBezTo>
                  <a:pt x="189421" y="109811"/>
                  <a:pt x="184001" y="110356"/>
                  <a:pt x="178296" y="110356"/>
                </a:cubicBezTo>
                <a:cubicBezTo>
                  <a:pt x="172442" y="110356"/>
                  <a:pt x="166873" y="109860"/>
                  <a:pt x="161590" y="108868"/>
                </a:cubicBezTo>
                <a:cubicBezTo>
                  <a:pt x="156307" y="107876"/>
                  <a:pt x="151730" y="106388"/>
                  <a:pt x="147861" y="104403"/>
                </a:cubicBezTo>
                <a:lnTo>
                  <a:pt x="147861" y="80591"/>
                </a:lnTo>
                <a:cubicBezTo>
                  <a:pt x="152177" y="84212"/>
                  <a:pt x="156865" y="86928"/>
                  <a:pt x="161925" y="88739"/>
                </a:cubicBezTo>
                <a:cubicBezTo>
                  <a:pt x="166985" y="90550"/>
                  <a:pt x="172095" y="91455"/>
                  <a:pt x="177254" y="91455"/>
                </a:cubicBezTo>
                <a:cubicBezTo>
                  <a:pt x="180280" y="91455"/>
                  <a:pt x="182922" y="91182"/>
                  <a:pt x="185179" y="90637"/>
                </a:cubicBezTo>
                <a:cubicBezTo>
                  <a:pt x="187436" y="90091"/>
                  <a:pt x="189322" y="89335"/>
                  <a:pt x="190835" y="88367"/>
                </a:cubicBezTo>
                <a:cubicBezTo>
                  <a:pt x="192348" y="87400"/>
                  <a:pt x="193476" y="86259"/>
                  <a:pt x="194221" y="84944"/>
                </a:cubicBezTo>
                <a:cubicBezTo>
                  <a:pt x="194965" y="83629"/>
                  <a:pt x="195337" y="82203"/>
                  <a:pt x="195337" y="80665"/>
                </a:cubicBezTo>
                <a:cubicBezTo>
                  <a:pt x="195337" y="78582"/>
                  <a:pt x="194741" y="76721"/>
                  <a:pt x="193551" y="75084"/>
                </a:cubicBezTo>
                <a:cubicBezTo>
                  <a:pt x="192360" y="73447"/>
                  <a:pt x="190736" y="71934"/>
                  <a:pt x="188677" y="70545"/>
                </a:cubicBezTo>
                <a:cubicBezTo>
                  <a:pt x="186618" y="69156"/>
                  <a:pt x="184175" y="67816"/>
                  <a:pt x="181347" y="66527"/>
                </a:cubicBezTo>
                <a:cubicBezTo>
                  <a:pt x="178519" y="65237"/>
                  <a:pt x="175468" y="63922"/>
                  <a:pt x="172194" y="62583"/>
                </a:cubicBezTo>
                <a:cubicBezTo>
                  <a:pt x="163860" y="59110"/>
                  <a:pt x="157646" y="54868"/>
                  <a:pt x="153553" y="49858"/>
                </a:cubicBezTo>
                <a:cubicBezTo>
                  <a:pt x="149460" y="44847"/>
                  <a:pt x="147414" y="38795"/>
                  <a:pt x="147414" y="31701"/>
                </a:cubicBezTo>
                <a:cubicBezTo>
                  <a:pt x="147414" y="26144"/>
                  <a:pt x="148530" y="21369"/>
                  <a:pt x="150763" y="17376"/>
                </a:cubicBezTo>
                <a:cubicBezTo>
                  <a:pt x="152995" y="13382"/>
                  <a:pt x="156034" y="10096"/>
                  <a:pt x="159878" y="7516"/>
                </a:cubicBezTo>
                <a:cubicBezTo>
                  <a:pt x="163723" y="4936"/>
                  <a:pt x="168176" y="3039"/>
                  <a:pt x="173236" y="1823"/>
                </a:cubicBezTo>
                <a:cubicBezTo>
                  <a:pt x="178296" y="608"/>
                  <a:pt x="183654" y="0"/>
                  <a:pt x="189309" y="0"/>
                </a:cubicBezTo>
                <a:close/>
              </a:path>
            </a:pathLst>
          </a:custGeom>
          <a:solidFill>
            <a:srgbClr val="0078D4"/>
          </a:solidFill>
          <a:ln w="12700"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mn-cs"/>
            </a:endParaRPr>
          </a:p>
        </p:txBody>
      </p:sp>
      <p:sp>
        <p:nvSpPr>
          <p:cNvPr id="33" name="Graphic 1044">
            <a:extLst>
              <a:ext uri="{FF2B5EF4-FFF2-40B4-BE49-F238E27FC236}">
                <a16:creationId xmlns:a16="http://schemas.microsoft.com/office/drawing/2014/main" id="{21E4C8FE-FC6C-4512-92E2-A07701906C3A}"/>
              </a:ext>
            </a:extLst>
          </p:cNvPr>
          <p:cNvSpPr/>
          <p:nvPr/>
        </p:nvSpPr>
        <p:spPr>
          <a:xfrm>
            <a:off x="6126969" y="1521111"/>
            <a:ext cx="307698" cy="285720"/>
          </a:xfrm>
          <a:custGeom>
            <a:avLst/>
            <a:gdLst>
              <a:gd name="connsiteX0" fmla="*/ 0 w 266700"/>
              <a:gd name="connsiteY0" fmla="*/ 30956 h 247650"/>
              <a:gd name="connsiteX1" fmla="*/ 30956 w 266700"/>
              <a:gd name="connsiteY1" fmla="*/ 0 h 247650"/>
              <a:gd name="connsiteX2" fmla="*/ 235744 w 266700"/>
              <a:gd name="connsiteY2" fmla="*/ 0 h 247650"/>
              <a:gd name="connsiteX3" fmla="*/ 266700 w 266700"/>
              <a:gd name="connsiteY3" fmla="*/ 30956 h 247650"/>
              <a:gd name="connsiteX4" fmla="*/ 266700 w 266700"/>
              <a:gd name="connsiteY4" fmla="*/ 178594 h 247650"/>
              <a:gd name="connsiteX5" fmla="*/ 235744 w 266700"/>
              <a:gd name="connsiteY5" fmla="*/ 209550 h 247650"/>
              <a:gd name="connsiteX6" fmla="*/ 171506 w 266700"/>
              <a:gd name="connsiteY6" fmla="*/ 209550 h 247650"/>
              <a:gd name="connsiteX7" fmla="*/ 171506 w 266700"/>
              <a:gd name="connsiteY7" fmla="*/ 228611 h 247650"/>
              <a:gd name="connsiteX8" fmla="*/ 200065 w 266700"/>
              <a:gd name="connsiteY8" fmla="*/ 228611 h 247650"/>
              <a:gd name="connsiteX9" fmla="*/ 209590 w 266700"/>
              <a:gd name="connsiteY9" fmla="*/ 238130 h 247650"/>
              <a:gd name="connsiteX10" fmla="*/ 200066 w 266700"/>
              <a:gd name="connsiteY10" fmla="*/ 247649 h 247650"/>
              <a:gd name="connsiteX11" fmla="*/ 66789 w 266700"/>
              <a:gd name="connsiteY11" fmla="*/ 247650 h 247650"/>
              <a:gd name="connsiteX12" fmla="*/ 57264 w 266700"/>
              <a:gd name="connsiteY12" fmla="*/ 238132 h 247650"/>
              <a:gd name="connsiteX13" fmla="*/ 66789 w 266700"/>
              <a:gd name="connsiteY13" fmla="*/ 228612 h 247650"/>
              <a:gd name="connsiteX14" fmla="*/ 95345 w 266700"/>
              <a:gd name="connsiteY14" fmla="*/ 228612 h 247650"/>
              <a:gd name="connsiteX15" fmla="*/ 95345 w 266700"/>
              <a:gd name="connsiteY15" fmla="*/ 209550 h 247650"/>
              <a:gd name="connsiteX16" fmla="*/ 30956 w 266700"/>
              <a:gd name="connsiteY16" fmla="*/ 209550 h 247650"/>
              <a:gd name="connsiteX17" fmla="*/ 0 w 266700"/>
              <a:gd name="connsiteY17" fmla="*/ 178594 h 247650"/>
              <a:gd name="connsiteX18" fmla="*/ 0 w 266700"/>
              <a:gd name="connsiteY18" fmla="*/ 30956 h 247650"/>
              <a:gd name="connsiteX19" fmla="*/ 114395 w 266700"/>
              <a:gd name="connsiteY19" fmla="*/ 209550 h 247650"/>
              <a:gd name="connsiteX20" fmla="*/ 114395 w 266700"/>
              <a:gd name="connsiteY20" fmla="*/ 228612 h 247650"/>
              <a:gd name="connsiteX21" fmla="*/ 152456 w 266700"/>
              <a:gd name="connsiteY21" fmla="*/ 228612 h 247650"/>
              <a:gd name="connsiteX22" fmla="*/ 152456 w 266700"/>
              <a:gd name="connsiteY22" fmla="*/ 209550 h 247650"/>
              <a:gd name="connsiteX23" fmla="*/ 114395 w 266700"/>
              <a:gd name="connsiteY23" fmla="*/ 209550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700" h="247650">
                <a:moveTo>
                  <a:pt x="0" y="30956"/>
                </a:moveTo>
                <a:cubicBezTo>
                  <a:pt x="0" y="13860"/>
                  <a:pt x="13860" y="0"/>
                  <a:pt x="30956" y="0"/>
                </a:cubicBezTo>
                <a:lnTo>
                  <a:pt x="235744" y="0"/>
                </a:lnTo>
                <a:cubicBezTo>
                  <a:pt x="252840" y="0"/>
                  <a:pt x="266700" y="13860"/>
                  <a:pt x="266700" y="30956"/>
                </a:cubicBezTo>
                <a:lnTo>
                  <a:pt x="266700" y="178594"/>
                </a:lnTo>
                <a:cubicBezTo>
                  <a:pt x="266700" y="195690"/>
                  <a:pt x="252840" y="209550"/>
                  <a:pt x="235744" y="209550"/>
                </a:cubicBezTo>
                <a:lnTo>
                  <a:pt x="171506" y="209550"/>
                </a:lnTo>
                <a:lnTo>
                  <a:pt x="171506" y="228611"/>
                </a:lnTo>
                <a:lnTo>
                  <a:pt x="200065" y="228611"/>
                </a:lnTo>
                <a:cubicBezTo>
                  <a:pt x="205326" y="228611"/>
                  <a:pt x="209590" y="232873"/>
                  <a:pt x="209590" y="238130"/>
                </a:cubicBezTo>
                <a:cubicBezTo>
                  <a:pt x="209590" y="243388"/>
                  <a:pt x="205326" y="247649"/>
                  <a:pt x="200066" y="247649"/>
                </a:cubicBezTo>
                <a:lnTo>
                  <a:pt x="66789" y="247650"/>
                </a:lnTo>
                <a:cubicBezTo>
                  <a:pt x="61529" y="247650"/>
                  <a:pt x="57264" y="243389"/>
                  <a:pt x="57264" y="238132"/>
                </a:cubicBezTo>
                <a:cubicBezTo>
                  <a:pt x="57264" y="232875"/>
                  <a:pt x="61528" y="228612"/>
                  <a:pt x="66789" y="228612"/>
                </a:cubicBezTo>
                <a:lnTo>
                  <a:pt x="95345" y="228612"/>
                </a:lnTo>
                <a:lnTo>
                  <a:pt x="95345" y="209550"/>
                </a:lnTo>
                <a:lnTo>
                  <a:pt x="30956" y="209550"/>
                </a:lnTo>
                <a:cubicBezTo>
                  <a:pt x="13860" y="209550"/>
                  <a:pt x="0" y="195690"/>
                  <a:pt x="0" y="178594"/>
                </a:cubicBezTo>
                <a:lnTo>
                  <a:pt x="0" y="30956"/>
                </a:lnTo>
                <a:close/>
                <a:moveTo>
                  <a:pt x="114395" y="209550"/>
                </a:moveTo>
                <a:lnTo>
                  <a:pt x="114395" y="228612"/>
                </a:lnTo>
                <a:lnTo>
                  <a:pt x="152456" y="228612"/>
                </a:lnTo>
                <a:lnTo>
                  <a:pt x="152456" y="209550"/>
                </a:lnTo>
                <a:lnTo>
                  <a:pt x="114395" y="209550"/>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34" name="Graphic 1030">
            <a:extLst>
              <a:ext uri="{FF2B5EF4-FFF2-40B4-BE49-F238E27FC236}">
                <a16:creationId xmlns:a16="http://schemas.microsoft.com/office/drawing/2014/main" id="{27B61F16-61C1-83AB-A70A-939C2E43E447}"/>
              </a:ext>
            </a:extLst>
          </p:cNvPr>
          <p:cNvSpPr/>
          <p:nvPr/>
        </p:nvSpPr>
        <p:spPr>
          <a:xfrm>
            <a:off x="6130921" y="2359152"/>
            <a:ext cx="337164" cy="280970"/>
          </a:xfrm>
          <a:custGeom>
            <a:avLst/>
            <a:gdLst>
              <a:gd name="connsiteX0" fmla="*/ 190500 w 228600"/>
              <a:gd name="connsiteY0" fmla="*/ 16669 h 190500"/>
              <a:gd name="connsiteX1" fmla="*/ 190500 w 228600"/>
              <a:gd name="connsiteY1" fmla="*/ 157163 h 190500"/>
              <a:gd name="connsiteX2" fmla="*/ 195263 w 228600"/>
              <a:gd name="connsiteY2" fmla="*/ 161925 h 190500"/>
              <a:gd name="connsiteX3" fmla="*/ 199948 w 228600"/>
              <a:gd name="connsiteY3" fmla="*/ 158019 h 190500"/>
              <a:gd name="connsiteX4" fmla="*/ 200025 w 228600"/>
              <a:gd name="connsiteY4" fmla="*/ 157163 h 190500"/>
              <a:gd name="connsiteX5" fmla="*/ 200025 w 228600"/>
              <a:gd name="connsiteY5" fmla="*/ 28575 h 190500"/>
              <a:gd name="connsiteX6" fmla="*/ 211931 w 228600"/>
              <a:gd name="connsiteY6" fmla="*/ 28575 h 190500"/>
              <a:gd name="connsiteX7" fmla="*/ 228545 w 228600"/>
              <a:gd name="connsiteY7" fmla="*/ 43877 h 190500"/>
              <a:gd name="connsiteX8" fmla="*/ 228600 w 228600"/>
              <a:gd name="connsiteY8" fmla="*/ 45244 h 190500"/>
              <a:gd name="connsiteX9" fmla="*/ 228600 w 228600"/>
              <a:gd name="connsiteY9" fmla="*/ 159544 h 190500"/>
              <a:gd name="connsiteX10" fmla="*/ 199400 w 228600"/>
              <a:gd name="connsiteY10" fmla="*/ 190451 h 190500"/>
              <a:gd name="connsiteX11" fmla="*/ 197644 w 228600"/>
              <a:gd name="connsiteY11" fmla="*/ 190500 h 190500"/>
              <a:gd name="connsiteX12" fmla="*/ 30956 w 228600"/>
              <a:gd name="connsiteY12" fmla="*/ 190500 h 190500"/>
              <a:gd name="connsiteX13" fmla="*/ 49 w 228600"/>
              <a:gd name="connsiteY13" fmla="*/ 161300 h 190500"/>
              <a:gd name="connsiteX14" fmla="*/ 0 w 228600"/>
              <a:gd name="connsiteY14" fmla="*/ 159544 h 190500"/>
              <a:gd name="connsiteX15" fmla="*/ 0 w 228600"/>
              <a:gd name="connsiteY15" fmla="*/ 16669 h 190500"/>
              <a:gd name="connsiteX16" fmla="*/ 15302 w 228600"/>
              <a:gd name="connsiteY16" fmla="*/ 55 h 190500"/>
              <a:gd name="connsiteX17" fmla="*/ 16669 w 228600"/>
              <a:gd name="connsiteY17" fmla="*/ 0 h 190500"/>
              <a:gd name="connsiteX18" fmla="*/ 173831 w 228600"/>
              <a:gd name="connsiteY18" fmla="*/ 0 h 190500"/>
              <a:gd name="connsiteX19" fmla="*/ 190445 w 228600"/>
              <a:gd name="connsiteY19" fmla="*/ 15302 h 190500"/>
              <a:gd name="connsiteX20" fmla="*/ 190500 w 228600"/>
              <a:gd name="connsiteY20" fmla="*/ 16669 h 190500"/>
              <a:gd name="connsiteX21" fmla="*/ 190500 w 228600"/>
              <a:gd name="connsiteY21" fmla="*/ 157163 h 190500"/>
              <a:gd name="connsiteX22" fmla="*/ 190500 w 228600"/>
              <a:gd name="connsiteY22" fmla="*/ 16669 h 190500"/>
              <a:gd name="connsiteX23" fmla="*/ 73786 w 228600"/>
              <a:gd name="connsiteY23" fmla="*/ 85758 h 190500"/>
              <a:gd name="connsiteX24" fmla="*/ 50006 w 228600"/>
              <a:gd name="connsiteY24" fmla="*/ 85758 h 190500"/>
              <a:gd name="connsiteX25" fmla="*/ 33393 w 228600"/>
              <a:gd name="connsiteY25" fmla="*/ 101059 h 190500"/>
              <a:gd name="connsiteX26" fmla="*/ 33338 w 228600"/>
              <a:gd name="connsiteY26" fmla="*/ 102427 h 190500"/>
              <a:gd name="connsiteX27" fmla="*/ 33338 w 228600"/>
              <a:gd name="connsiteY27" fmla="*/ 126206 h 190500"/>
              <a:gd name="connsiteX28" fmla="*/ 48639 w 228600"/>
              <a:gd name="connsiteY28" fmla="*/ 142820 h 190500"/>
              <a:gd name="connsiteX29" fmla="*/ 50006 w 228600"/>
              <a:gd name="connsiteY29" fmla="*/ 142875 h 190500"/>
              <a:gd name="connsiteX30" fmla="*/ 73786 w 228600"/>
              <a:gd name="connsiteY30" fmla="*/ 142875 h 190500"/>
              <a:gd name="connsiteX31" fmla="*/ 90399 w 228600"/>
              <a:gd name="connsiteY31" fmla="*/ 127573 h 190500"/>
              <a:gd name="connsiteX32" fmla="*/ 90454 w 228600"/>
              <a:gd name="connsiteY32" fmla="*/ 126206 h 190500"/>
              <a:gd name="connsiteX33" fmla="*/ 90454 w 228600"/>
              <a:gd name="connsiteY33" fmla="*/ 102427 h 190500"/>
              <a:gd name="connsiteX34" fmla="*/ 75153 w 228600"/>
              <a:gd name="connsiteY34" fmla="*/ 85814 h 190500"/>
              <a:gd name="connsiteX35" fmla="*/ 73786 w 228600"/>
              <a:gd name="connsiteY35" fmla="*/ 85758 h 190500"/>
              <a:gd name="connsiteX36" fmla="*/ 150019 w 228600"/>
              <a:gd name="connsiteY36" fmla="*/ 128588 h 190500"/>
              <a:gd name="connsiteX37" fmla="*/ 116681 w 228600"/>
              <a:gd name="connsiteY37" fmla="*/ 128588 h 190500"/>
              <a:gd name="connsiteX38" fmla="*/ 115712 w 228600"/>
              <a:gd name="connsiteY38" fmla="*/ 128652 h 190500"/>
              <a:gd name="connsiteX39" fmla="*/ 109538 w 228600"/>
              <a:gd name="connsiteY39" fmla="*/ 135731 h 190500"/>
              <a:gd name="connsiteX40" fmla="*/ 115712 w 228600"/>
              <a:gd name="connsiteY40" fmla="*/ 142810 h 190500"/>
              <a:gd name="connsiteX41" fmla="*/ 116681 w 228600"/>
              <a:gd name="connsiteY41" fmla="*/ 142875 h 190500"/>
              <a:gd name="connsiteX42" fmla="*/ 150019 w 228600"/>
              <a:gd name="connsiteY42" fmla="*/ 142875 h 190500"/>
              <a:gd name="connsiteX43" fmla="*/ 150988 w 228600"/>
              <a:gd name="connsiteY43" fmla="*/ 142810 h 190500"/>
              <a:gd name="connsiteX44" fmla="*/ 157163 w 228600"/>
              <a:gd name="connsiteY44" fmla="*/ 135731 h 190500"/>
              <a:gd name="connsiteX45" fmla="*/ 150988 w 228600"/>
              <a:gd name="connsiteY45" fmla="*/ 128652 h 190500"/>
              <a:gd name="connsiteX46" fmla="*/ 150019 w 228600"/>
              <a:gd name="connsiteY46" fmla="*/ 128588 h 190500"/>
              <a:gd name="connsiteX47" fmla="*/ 50006 w 228600"/>
              <a:gd name="connsiteY47" fmla="*/ 100046 h 190500"/>
              <a:gd name="connsiteX48" fmla="*/ 73786 w 228600"/>
              <a:gd name="connsiteY48" fmla="*/ 100046 h 190500"/>
              <a:gd name="connsiteX49" fmla="*/ 76104 w 228600"/>
              <a:gd name="connsiteY49" fmla="*/ 101880 h 190500"/>
              <a:gd name="connsiteX50" fmla="*/ 76167 w 228600"/>
              <a:gd name="connsiteY50" fmla="*/ 102427 h 190500"/>
              <a:gd name="connsiteX51" fmla="*/ 76167 w 228600"/>
              <a:gd name="connsiteY51" fmla="*/ 126206 h 190500"/>
              <a:gd name="connsiteX52" fmla="*/ 74332 w 228600"/>
              <a:gd name="connsiteY52" fmla="*/ 128525 h 190500"/>
              <a:gd name="connsiteX53" fmla="*/ 73786 w 228600"/>
              <a:gd name="connsiteY53" fmla="*/ 128588 h 190500"/>
              <a:gd name="connsiteX54" fmla="*/ 50006 w 228600"/>
              <a:gd name="connsiteY54" fmla="*/ 128588 h 190500"/>
              <a:gd name="connsiteX55" fmla="*/ 47688 w 228600"/>
              <a:gd name="connsiteY55" fmla="*/ 126752 h 190500"/>
              <a:gd name="connsiteX56" fmla="*/ 47625 w 228600"/>
              <a:gd name="connsiteY56" fmla="*/ 126206 h 190500"/>
              <a:gd name="connsiteX57" fmla="*/ 47625 w 228600"/>
              <a:gd name="connsiteY57" fmla="*/ 102427 h 190500"/>
              <a:gd name="connsiteX58" fmla="*/ 49460 w 228600"/>
              <a:gd name="connsiteY58" fmla="*/ 100109 h 190500"/>
              <a:gd name="connsiteX59" fmla="*/ 50006 w 228600"/>
              <a:gd name="connsiteY59" fmla="*/ 100046 h 190500"/>
              <a:gd name="connsiteX60" fmla="*/ 73786 w 228600"/>
              <a:gd name="connsiteY60" fmla="*/ 100046 h 190500"/>
              <a:gd name="connsiteX61" fmla="*/ 50006 w 228600"/>
              <a:gd name="connsiteY61" fmla="*/ 100046 h 190500"/>
              <a:gd name="connsiteX62" fmla="*/ 150019 w 228600"/>
              <a:gd name="connsiteY62" fmla="*/ 85758 h 190500"/>
              <a:gd name="connsiteX63" fmla="*/ 116681 w 228600"/>
              <a:gd name="connsiteY63" fmla="*/ 85758 h 190500"/>
              <a:gd name="connsiteX64" fmla="*/ 115712 w 228600"/>
              <a:gd name="connsiteY64" fmla="*/ 85823 h 190500"/>
              <a:gd name="connsiteX65" fmla="*/ 109538 w 228600"/>
              <a:gd name="connsiteY65" fmla="*/ 92902 h 190500"/>
              <a:gd name="connsiteX66" fmla="*/ 115712 w 228600"/>
              <a:gd name="connsiteY66" fmla="*/ 99980 h 190500"/>
              <a:gd name="connsiteX67" fmla="*/ 116681 w 228600"/>
              <a:gd name="connsiteY67" fmla="*/ 100046 h 190500"/>
              <a:gd name="connsiteX68" fmla="*/ 150019 w 228600"/>
              <a:gd name="connsiteY68" fmla="*/ 100046 h 190500"/>
              <a:gd name="connsiteX69" fmla="*/ 150988 w 228600"/>
              <a:gd name="connsiteY69" fmla="*/ 99980 h 190500"/>
              <a:gd name="connsiteX70" fmla="*/ 157163 w 228600"/>
              <a:gd name="connsiteY70" fmla="*/ 92902 h 190500"/>
              <a:gd name="connsiteX71" fmla="*/ 150988 w 228600"/>
              <a:gd name="connsiteY71" fmla="*/ 85823 h 190500"/>
              <a:gd name="connsiteX72" fmla="*/ 150019 w 228600"/>
              <a:gd name="connsiteY72" fmla="*/ 85758 h 190500"/>
              <a:gd name="connsiteX73" fmla="*/ 150019 w 228600"/>
              <a:gd name="connsiteY73" fmla="*/ 42831 h 190500"/>
              <a:gd name="connsiteX74" fmla="*/ 40481 w 228600"/>
              <a:gd name="connsiteY74" fmla="*/ 42831 h 190500"/>
              <a:gd name="connsiteX75" fmla="*/ 39512 w 228600"/>
              <a:gd name="connsiteY75" fmla="*/ 42896 h 190500"/>
              <a:gd name="connsiteX76" fmla="*/ 33338 w 228600"/>
              <a:gd name="connsiteY76" fmla="*/ 49974 h 190500"/>
              <a:gd name="connsiteX77" fmla="*/ 39512 w 228600"/>
              <a:gd name="connsiteY77" fmla="*/ 57053 h 190500"/>
              <a:gd name="connsiteX78" fmla="*/ 40481 w 228600"/>
              <a:gd name="connsiteY78" fmla="*/ 57118 h 190500"/>
              <a:gd name="connsiteX79" fmla="*/ 150019 w 228600"/>
              <a:gd name="connsiteY79" fmla="*/ 57118 h 190500"/>
              <a:gd name="connsiteX80" fmla="*/ 150988 w 228600"/>
              <a:gd name="connsiteY80" fmla="*/ 57053 h 190500"/>
              <a:gd name="connsiteX81" fmla="*/ 157163 w 228600"/>
              <a:gd name="connsiteY81" fmla="*/ 49974 h 190500"/>
              <a:gd name="connsiteX82" fmla="*/ 150988 w 228600"/>
              <a:gd name="connsiteY82" fmla="*/ 42896 h 190500"/>
              <a:gd name="connsiteX83" fmla="*/ 150019 w 228600"/>
              <a:gd name="connsiteY83" fmla="*/ 4283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228600" h="190500">
                <a:moveTo>
                  <a:pt x="190500" y="16669"/>
                </a:moveTo>
                <a:lnTo>
                  <a:pt x="190500" y="157163"/>
                </a:lnTo>
                <a:cubicBezTo>
                  <a:pt x="190500" y="159792"/>
                  <a:pt x="192633" y="161925"/>
                  <a:pt x="195263" y="161925"/>
                </a:cubicBezTo>
                <a:cubicBezTo>
                  <a:pt x="197601" y="161925"/>
                  <a:pt x="199545" y="160240"/>
                  <a:pt x="199948" y="158019"/>
                </a:cubicBezTo>
                <a:lnTo>
                  <a:pt x="200025" y="157163"/>
                </a:lnTo>
                <a:lnTo>
                  <a:pt x="200025" y="28575"/>
                </a:lnTo>
                <a:lnTo>
                  <a:pt x="211931" y="28575"/>
                </a:lnTo>
                <a:cubicBezTo>
                  <a:pt x="220677" y="28575"/>
                  <a:pt x="227849" y="35310"/>
                  <a:pt x="228545" y="43877"/>
                </a:cubicBezTo>
                <a:lnTo>
                  <a:pt x="228600" y="45244"/>
                </a:lnTo>
                <a:lnTo>
                  <a:pt x="228600" y="159544"/>
                </a:lnTo>
                <a:cubicBezTo>
                  <a:pt x="228600" y="176051"/>
                  <a:pt x="215679" y="189540"/>
                  <a:pt x="199400" y="190451"/>
                </a:cubicBezTo>
                <a:lnTo>
                  <a:pt x="197644" y="190500"/>
                </a:lnTo>
                <a:lnTo>
                  <a:pt x="30956" y="190500"/>
                </a:lnTo>
                <a:cubicBezTo>
                  <a:pt x="14449" y="190500"/>
                  <a:pt x="960" y="177579"/>
                  <a:pt x="49" y="161300"/>
                </a:cubicBezTo>
                <a:lnTo>
                  <a:pt x="0" y="159544"/>
                </a:lnTo>
                <a:lnTo>
                  <a:pt x="0" y="16669"/>
                </a:lnTo>
                <a:cubicBezTo>
                  <a:pt x="0" y="7923"/>
                  <a:pt x="6735" y="751"/>
                  <a:pt x="15302" y="55"/>
                </a:cubicBezTo>
                <a:lnTo>
                  <a:pt x="16669" y="0"/>
                </a:lnTo>
                <a:lnTo>
                  <a:pt x="173831" y="0"/>
                </a:lnTo>
                <a:cubicBezTo>
                  <a:pt x="182577" y="0"/>
                  <a:pt x="189749" y="6735"/>
                  <a:pt x="190445" y="15302"/>
                </a:cubicBezTo>
                <a:lnTo>
                  <a:pt x="190500" y="16669"/>
                </a:lnTo>
                <a:lnTo>
                  <a:pt x="190500" y="157163"/>
                </a:lnTo>
                <a:lnTo>
                  <a:pt x="190500" y="16669"/>
                </a:lnTo>
                <a:close/>
                <a:moveTo>
                  <a:pt x="73786" y="85758"/>
                </a:moveTo>
                <a:lnTo>
                  <a:pt x="50006" y="85758"/>
                </a:lnTo>
                <a:cubicBezTo>
                  <a:pt x="41261" y="85758"/>
                  <a:pt x="34088" y="92493"/>
                  <a:pt x="33393" y="101059"/>
                </a:cubicBezTo>
                <a:lnTo>
                  <a:pt x="33338" y="102427"/>
                </a:lnTo>
                <a:lnTo>
                  <a:pt x="33338" y="126206"/>
                </a:lnTo>
                <a:cubicBezTo>
                  <a:pt x="33338" y="134952"/>
                  <a:pt x="40073" y="142124"/>
                  <a:pt x="48639" y="142820"/>
                </a:cubicBezTo>
                <a:lnTo>
                  <a:pt x="50006" y="142875"/>
                </a:lnTo>
                <a:lnTo>
                  <a:pt x="73786" y="142875"/>
                </a:lnTo>
                <a:cubicBezTo>
                  <a:pt x="82531" y="142875"/>
                  <a:pt x="89704" y="136140"/>
                  <a:pt x="90399" y="127573"/>
                </a:cubicBezTo>
                <a:lnTo>
                  <a:pt x="90454" y="126206"/>
                </a:lnTo>
                <a:lnTo>
                  <a:pt x="90454" y="102427"/>
                </a:lnTo>
                <a:cubicBezTo>
                  <a:pt x="90454" y="93681"/>
                  <a:pt x="83719" y="86509"/>
                  <a:pt x="75153" y="85814"/>
                </a:cubicBezTo>
                <a:lnTo>
                  <a:pt x="73786" y="85758"/>
                </a:lnTo>
                <a:close/>
                <a:moveTo>
                  <a:pt x="150019" y="128588"/>
                </a:moveTo>
                <a:lnTo>
                  <a:pt x="116681" y="128588"/>
                </a:lnTo>
                <a:lnTo>
                  <a:pt x="115712" y="128652"/>
                </a:lnTo>
                <a:cubicBezTo>
                  <a:pt x="112225" y="129126"/>
                  <a:pt x="109538" y="132115"/>
                  <a:pt x="109538" y="135731"/>
                </a:cubicBezTo>
                <a:cubicBezTo>
                  <a:pt x="109538" y="139348"/>
                  <a:pt x="112225" y="142337"/>
                  <a:pt x="115712" y="142810"/>
                </a:cubicBezTo>
                <a:lnTo>
                  <a:pt x="116681" y="142875"/>
                </a:lnTo>
                <a:lnTo>
                  <a:pt x="150019" y="142875"/>
                </a:lnTo>
                <a:lnTo>
                  <a:pt x="150988" y="142810"/>
                </a:lnTo>
                <a:cubicBezTo>
                  <a:pt x="154475" y="142337"/>
                  <a:pt x="157163" y="139348"/>
                  <a:pt x="157163" y="135731"/>
                </a:cubicBezTo>
                <a:cubicBezTo>
                  <a:pt x="157163" y="132115"/>
                  <a:pt x="154475" y="129126"/>
                  <a:pt x="150988" y="128652"/>
                </a:cubicBezTo>
                <a:lnTo>
                  <a:pt x="150019" y="128588"/>
                </a:lnTo>
                <a:close/>
                <a:moveTo>
                  <a:pt x="50006" y="100046"/>
                </a:moveTo>
                <a:lnTo>
                  <a:pt x="73786" y="100046"/>
                </a:lnTo>
                <a:cubicBezTo>
                  <a:pt x="74913" y="100046"/>
                  <a:pt x="75857" y="100829"/>
                  <a:pt x="76104" y="101880"/>
                </a:cubicBezTo>
                <a:lnTo>
                  <a:pt x="76167" y="102427"/>
                </a:lnTo>
                <a:lnTo>
                  <a:pt x="76167" y="126206"/>
                </a:lnTo>
                <a:cubicBezTo>
                  <a:pt x="76167" y="127333"/>
                  <a:pt x="75384" y="128278"/>
                  <a:pt x="74332" y="128525"/>
                </a:cubicBezTo>
                <a:lnTo>
                  <a:pt x="73786" y="128588"/>
                </a:lnTo>
                <a:lnTo>
                  <a:pt x="50006" y="128588"/>
                </a:lnTo>
                <a:cubicBezTo>
                  <a:pt x="48879" y="128588"/>
                  <a:pt x="47935" y="127805"/>
                  <a:pt x="47688" y="126752"/>
                </a:cubicBezTo>
                <a:lnTo>
                  <a:pt x="47625" y="126206"/>
                </a:lnTo>
                <a:lnTo>
                  <a:pt x="47625" y="102427"/>
                </a:lnTo>
                <a:cubicBezTo>
                  <a:pt x="47625" y="101299"/>
                  <a:pt x="48408" y="100355"/>
                  <a:pt x="49460" y="100109"/>
                </a:cubicBezTo>
                <a:lnTo>
                  <a:pt x="50006" y="100046"/>
                </a:lnTo>
                <a:lnTo>
                  <a:pt x="73786" y="100046"/>
                </a:lnTo>
                <a:lnTo>
                  <a:pt x="50006" y="100046"/>
                </a:lnTo>
                <a:close/>
                <a:moveTo>
                  <a:pt x="150019" y="85758"/>
                </a:moveTo>
                <a:lnTo>
                  <a:pt x="116681" y="85758"/>
                </a:lnTo>
                <a:lnTo>
                  <a:pt x="115712" y="85823"/>
                </a:lnTo>
                <a:cubicBezTo>
                  <a:pt x="112225" y="86297"/>
                  <a:pt x="109538" y="89285"/>
                  <a:pt x="109538" y="92902"/>
                </a:cubicBezTo>
                <a:cubicBezTo>
                  <a:pt x="109538" y="96519"/>
                  <a:pt x="112225" y="99508"/>
                  <a:pt x="115712" y="99980"/>
                </a:cubicBezTo>
                <a:lnTo>
                  <a:pt x="116681" y="100046"/>
                </a:lnTo>
                <a:lnTo>
                  <a:pt x="150019" y="100046"/>
                </a:lnTo>
                <a:lnTo>
                  <a:pt x="150988" y="99980"/>
                </a:lnTo>
                <a:cubicBezTo>
                  <a:pt x="154475" y="99508"/>
                  <a:pt x="157163" y="96519"/>
                  <a:pt x="157163" y="92902"/>
                </a:cubicBezTo>
                <a:cubicBezTo>
                  <a:pt x="157163" y="89285"/>
                  <a:pt x="154475" y="86297"/>
                  <a:pt x="150988" y="85823"/>
                </a:cubicBezTo>
                <a:lnTo>
                  <a:pt x="150019" y="85758"/>
                </a:lnTo>
                <a:close/>
                <a:moveTo>
                  <a:pt x="150019" y="42831"/>
                </a:moveTo>
                <a:lnTo>
                  <a:pt x="40481" y="42831"/>
                </a:lnTo>
                <a:lnTo>
                  <a:pt x="39512" y="42896"/>
                </a:lnTo>
                <a:cubicBezTo>
                  <a:pt x="36025" y="43369"/>
                  <a:pt x="33338" y="46358"/>
                  <a:pt x="33338" y="49974"/>
                </a:cubicBezTo>
                <a:cubicBezTo>
                  <a:pt x="33338" y="53591"/>
                  <a:pt x="36025" y="56580"/>
                  <a:pt x="39512" y="57053"/>
                </a:cubicBezTo>
                <a:lnTo>
                  <a:pt x="40481" y="57118"/>
                </a:lnTo>
                <a:lnTo>
                  <a:pt x="150019" y="57118"/>
                </a:lnTo>
                <a:lnTo>
                  <a:pt x="150988" y="57053"/>
                </a:lnTo>
                <a:cubicBezTo>
                  <a:pt x="154475" y="56580"/>
                  <a:pt x="157163" y="53591"/>
                  <a:pt x="157163" y="49974"/>
                </a:cubicBezTo>
                <a:cubicBezTo>
                  <a:pt x="157163" y="46358"/>
                  <a:pt x="154475" y="43369"/>
                  <a:pt x="150988" y="42896"/>
                </a:cubicBezTo>
                <a:lnTo>
                  <a:pt x="150019" y="42831"/>
                </a:lnTo>
                <a:close/>
              </a:path>
            </a:pathLst>
          </a:custGeom>
          <a:gradFill>
            <a:gsLst>
              <a:gs pos="0">
                <a:schemeClr val="accent1"/>
              </a:gs>
              <a:gs pos="100000">
                <a:schemeClr val="accent2"/>
              </a:gs>
            </a:gsLst>
            <a:lin ang="5400000" scaled="1"/>
          </a:grad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2" name="TextBox 1">
            <a:extLst>
              <a:ext uri="{FF2B5EF4-FFF2-40B4-BE49-F238E27FC236}">
                <a16:creationId xmlns:a16="http://schemas.microsoft.com/office/drawing/2014/main" id="{A0A9EDBA-A62D-60A3-9EAF-F3149C0EFE5A}"/>
              </a:ext>
            </a:extLst>
          </p:cNvPr>
          <p:cNvSpPr txBox="1"/>
          <p:nvPr/>
        </p:nvSpPr>
        <p:spPr>
          <a:xfrm>
            <a:off x="6605018" y="3097254"/>
            <a:ext cx="3773149" cy="492443"/>
          </a:xfrm>
          <a:prstGeom prst="rect">
            <a:avLst/>
          </a:prstGeom>
          <a:noFill/>
        </p:spPr>
        <p:txBody>
          <a:bodyPr wrap="none" lIns="274320" tIns="0" rIns="0" bIns="0" rtlCol="0">
            <a:spAutoFit/>
          </a:bodyPr>
          <a:lstStyle/>
          <a:p>
            <a:pPr marL="0" marR="0" lvl="0" indent="0" algn="l" defTabSz="8963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Don’t miss us on Data Exposed</a:t>
            </a:r>
          </a:p>
          <a:p>
            <a:pPr defTabSz="896350">
              <a:defRPr/>
            </a:pPr>
            <a:r>
              <a:rPr lang="en-US" sz="1200" dirty="0">
                <a:solidFill>
                  <a:schemeClr val="accent1"/>
                </a:solidFill>
                <a:ea typeface="Segoe UI" pitchFamily="34" charset="0"/>
                <a:cs typeface="Segoe UI" pitchFamily="34" charset="0"/>
              </a:rPr>
              <a:t>aka.ms/dataexposed</a:t>
            </a:r>
          </a:p>
        </p:txBody>
      </p:sp>
      <p:sp>
        <p:nvSpPr>
          <p:cNvPr id="5" name="Rectangle: Rounded Corners 4">
            <a:extLst>
              <a:ext uri="{FF2B5EF4-FFF2-40B4-BE49-F238E27FC236}">
                <a16:creationId xmlns:a16="http://schemas.microsoft.com/office/drawing/2014/main" id="{6B7FC450-5B9D-BBB1-1ADF-AD28E8B299CC}"/>
              </a:ext>
            </a:extLst>
          </p:cNvPr>
          <p:cNvSpPr/>
          <p:nvPr/>
        </p:nvSpPr>
        <p:spPr bwMode="auto">
          <a:xfrm>
            <a:off x="5975303" y="3939080"/>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pic>
        <p:nvPicPr>
          <p:cNvPr id="7" name="Picture 2" descr="See the source image">
            <a:extLst>
              <a:ext uri="{FF2B5EF4-FFF2-40B4-BE49-F238E27FC236}">
                <a16:creationId xmlns:a16="http://schemas.microsoft.com/office/drawing/2014/main" id="{1893C242-4915-EAE2-AE09-E1B3FFF9BB1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95001" y="4039240"/>
            <a:ext cx="809004" cy="42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9996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ADFF6393-CAEB-3A46-9AC0-AC881432930C}"/>
              </a:ext>
            </a:extLst>
          </p:cNvPr>
          <p:cNvSpPr txBox="1">
            <a:spLocks/>
          </p:cNvSpPr>
          <p:nvPr/>
        </p:nvSpPr>
        <p:spPr>
          <a:xfrm>
            <a:off x="584200" y="3090446"/>
            <a:ext cx="9144000" cy="677108"/>
          </a:xfrm>
          <a:prstGeom prst="rect">
            <a:avLst/>
          </a:prstGeom>
        </p:spPr>
        <p:txBody>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400" dirty="0">
                <a:solidFill>
                  <a:schemeClr val="accent2"/>
                </a:solidFill>
              </a:rPr>
              <a:t>Thank you!</a:t>
            </a:r>
            <a:endParaRPr lang="en-US" sz="4400" spc="0" dirty="0">
              <a:solidFill>
                <a:schemeClr val="accent2"/>
              </a:solidFill>
            </a:endParaRPr>
          </a:p>
        </p:txBody>
      </p:sp>
      <p:sp>
        <p:nvSpPr>
          <p:cNvPr id="4" name="Title 3">
            <a:extLst>
              <a:ext uri="{FF2B5EF4-FFF2-40B4-BE49-F238E27FC236}">
                <a16:creationId xmlns:a16="http://schemas.microsoft.com/office/drawing/2014/main" id="{7E25E35C-09CB-BA69-708A-792765AEE1D3}"/>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31058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Resources</a:t>
            </a:r>
          </a:p>
        </p:txBody>
      </p:sp>
      <p:pic>
        <p:nvPicPr>
          <p:cNvPr id="2050" name="Picture 2" descr="Diagram of Azure Resource Manager connecting to the Microsoft.Compute resource provider.">
            <a:extLst>
              <a:ext uri="{FF2B5EF4-FFF2-40B4-BE49-F238E27FC236}">
                <a16:creationId xmlns:a16="http://schemas.microsoft.com/office/drawing/2014/main" id="{15328D63-7455-7925-2965-1BF719890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736" y="1357745"/>
            <a:ext cx="3937552" cy="50430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BD35E61-2B95-BAF5-5D87-3D7B49008A48}"/>
              </a:ext>
            </a:extLst>
          </p:cNvPr>
          <p:cNvSpPr txBox="1"/>
          <p:nvPr/>
        </p:nvSpPr>
        <p:spPr>
          <a:xfrm>
            <a:off x="5737580" y="839467"/>
            <a:ext cx="5637193" cy="646331"/>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Azure Services and Products</a:t>
            </a:r>
          </a:p>
          <a:p>
            <a:pPr algn="ctr" rtl="0" fontAlgn="ctr">
              <a:spcBef>
                <a:spcPts val="0"/>
              </a:spcBef>
              <a:spcAft>
                <a:spcPts val="0"/>
              </a:spcAft>
            </a:pPr>
            <a:r>
              <a:rPr lang="en-US" sz="1800" dirty="0">
                <a:solidFill>
                  <a:srgbClr val="0078D4"/>
                </a:solidFill>
                <a:latin typeface="+mj-lt"/>
              </a:rPr>
              <a:t>from the Azure Marketplace</a:t>
            </a:r>
          </a:p>
        </p:txBody>
      </p:sp>
      <p:pic>
        <p:nvPicPr>
          <p:cNvPr id="6" name="Graphic 5">
            <a:extLst>
              <a:ext uri="{FF2B5EF4-FFF2-40B4-BE49-F238E27FC236}">
                <a16:creationId xmlns:a16="http://schemas.microsoft.com/office/drawing/2014/main" id="{CD34D43B-405A-15E3-8619-FDC2259CB8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91878" y="1662337"/>
            <a:ext cx="755070" cy="755070"/>
          </a:xfrm>
          <a:prstGeom prst="rect">
            <a:avLst/>
          </a:prstGeom>
        </p:spPr>
      </p:pic>
      <p:pic>
        <p:nvPicPr>
          <p:cNvPr id="7" name="Graphic 6">
            <a:extLst>
              <a:ext uri="{FF2B5EF4-FFF2-40B4-BE49-F238E27FC236}">
                <a16:creationId xmlns:a16="http://schemas.microsoft.com/office/drawing/2014/main" id="{ADF7B350-86AD-9AF6-73C2-8F3BB99AA23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91362" y="1630005"/>
            <a:ext cx="637062" cy="637062"/>
          </a:xfrm>
          <a:prstGeom prst="rect">
            <a:avLst/>
          </a:prstGeom>
        </p:spPr>
      </p:pic>
      <p:pic>
        <p:nvPicPr>
          <p:cNvPr id="8" name="Graphic 7">
            <a:extLst>
              <a:ext uri="{FF2B5EF4-FFF2-40B4-BE49-F238E27FC236}">
                <a16:creationId xmlns:a16="http://schemas.microsoft.com/office/drawing/2014/main" id="{BF2B8AC3-FA4B-E0E0-0524-FAB4DC73793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306007" y="1613461"/>
            <a:ext cx="654763" cy="654763"/>
          </a:xfrm>
          <a:prstGeom prst="rect">
            <a:avLst/>
          </a:prstGeom>
        </p:spPr>
      </p:pic>
      <p:pic>
        <p:nvPicPr>
          <p:cNvPr id="9" name="Graphic 8">
            <a:extLst>
              <a:ext uri="{FF2B5EF4-FFF2-40B4-BE49-F238E27FC236}">
                <a16:creationId xmlns:a16="http://schemas.microsoft.com/office/drawing/2014/main" id="{2FDC837E-9BD7-E2B8-9B32-3C9B94199A1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72986" y="1630005"/>
            <a:ext cx="637062" cy="637062"/>
          </a:xfrm>
          <a:prstGeom prst="rect">
            <a:avLst/>
          </a:prstGeom>
        </p:spPr>
      </p:pic>
      <p:sp>
        <p:nvSpPr>
          <p:cNvPr id="10" name="TextBox 9">
            <a:extLst>
              <a:ext uri="{FF2B5EF4-FFF2-40B4-BE49-F238E27FC236}">
                <a16:creationId xmlns:a16="http://schemas.microsoft.com/office/drawing/2014/main" id="{35B34177-15DD-DDE3-0E11-82D6BC694BE6}"/>
              </a:ext>
            </a:extLst>
          </p:cNvPr>
          <p:cNvSpPr txBox="1"/>
          <p:nvPr/>
        </p:nvSpPr>
        <p:spPr>
          <a:xfrm>
            <a:off x="4741202" y="2518158"/>
            <a:ext cx="1992757" cy="461665"/>
          </a:xfrm>
          <a:prstGeom prst="rect">
            <a:avLst/>
          </a:prstGeom>
          <a:noFill/>
        </p:spPr>
        <p:txBody>
          <a:bodyPr wrap="square">
            <a:spAutoFit/>
          </a:bodyPr>
          <a:lstStyle/>
          <a:p>
            <a:pPr algn="ctr"/>
            <a:r>
              <a:rPr lang="en-US" sz="1200" dirty="0">
                <a:solidFill>
                  <a:schemeClr val="accent1"/>
                </a:solidFill>
                <a:latin typeface="+mj-lt"/>
              </a:rPr>
              <a:t>SQL on </a:t>
            </a:r>
          </a:p>
          <a:p>
            <a:pPr algn="ctr"/>
            <a:r>
              <a:rPr lang="en-US" sz="1200" dirty="0">
                <a:solidFill>
                  <a:schemeClr val="accent1"/>
                </a:solidFill>
                <a:latin typeface="+mj-lt"/>
              </a:rPr>
              <a:t>Azure VM</a:t>
            </a:r>
          </a:p>
        </p:txBody>
      </p:sp>
      <p:sp>
        <p:nvSpPr>
          <p:cNvPr id="11" name="TextBox 10">
            <a:extLst>
              <a:ext uri="{FF2B5EF4-FFF2-40B4-BE49-F238E27FC236}">
                <a16:creationId xmlns:a16="http://schemas.microsoft.com/office/drawing/2014/main" id="{6617291C-86DB-73FF-7581-1F0A2B4CA719}"/>
              </a:ext>
            </a:extLst>
          </p:cNvPr>
          <p:cNvSpPr txBox="1"/>
          <p:nvPr/>
        </p:nvSpPr>
        <p:spPr>
          <a:xfrm>
            <a:off x="7161525" y="2496670"/>
            <a:ext cx="1992757" cy="461665"/>
          </a:xfrm>
          <a:prstGeom prst="rect">
            <a:avLst/>
          </a:prstGeom>
          <a:noFill/>
        </p:spPr>
        <p:txBody>
          <a:bodyPr wrap="square">
            <a:spAutoFit/>
          </a:bodyPr>
          <a:lstStyle/>
          <a:p>
            <a:pPr algn="ctr"/>
            <a:r>
              <a:rPr lang="en-US" sz="1200" dirty="0">
                <a:solidFill>
                  <a:schemeClr val="accent1"/>
                </a:solidFill>
                <a:latin typeface="+mj-lt"/>
              </a:rPr>
              <a:t>Azure SQL </a:t>
            </a:r>
          </a:p>
          <a:p>
            <a:pPr algn="ctr"/>
            <a:r>
              <a:rPr lang="en-US" sz="1200" dirty="0">
                <a:solidFill>
                  <a:schemeClr val="accent1"/>
                </a:solidFill>
                <a:latin typeface="+mj-lt"/>
              </a:rPr>
              <a:t>Managed Instance</a:t>
            </a:r>
          </a:p>
        </p:txBody>
      </p:sp>
      <p:pic>
        <p:nvPicPr>
          <p:cNvPr id="13" name="Graphic 12">
            <a:extLst>
              <a:ext uri="{FF2B5EF4-FFF2-40B4-BE49-F238E27FC236}">
                <a16:creationId xmlns:a16="http://schemas.microsoft.com/office/drawing/2014/main" id="{21B921E7-1FAB-D408-751C-F33C5C29A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05819" y="1591761"/>
            <a:ext cx="702252" cy="702252"/>
          </a:xfrm>
          <a:prstGeom prst="rect">
            <a:avLst/>
          </a:prstGeom>
        </p:spPr>
      </p:pic>
      <p:sp>
        <p:nvSpPr>
          <p:cNvPr id="14" name="TextBox 13">
            <a:extLst>
              <a:ext uri="{FF2B5EF4-FFF2-40B4-BE49-F238E27FC236}">
                <a16:creationId xmlns:a16="http://schemas.microsoft.com/office/drawing/2014/main" id="{639B7FBC-6D44-0DAC-A165-6FC11E0F7B89}"/>
              </a:ext>
            </a:extLst>
          </p:cNvPr>
          <p:cNvSpPr txBox="1"/>
          <p:nvPr/>
        </p:nvSpPr>
        <p:spPr>
          <a:xfrm>
            <a:off x="5876975" y="2507548"/>
            <a:ext cx="1992757" cy="461665"/>
          </a:xfrm>
          <a:prstGeom prst="rect">
            <a:avLst/>
          </a:prstGeom>
          <a:noFill/>
        </p:spPr>
        <p:txBody>
          <a:bodyPr wrap="square">
            <a:spAutoFit/>
          </a:bodyPr>
          <a:lstStyle/>
          <a:p>
            <a:pPr algn="ctr"/>
            <a:r>
              <a:rPr lang="en-US" sz="1200" dirty="0">
                <a:solidFill>
                  <a:schemeClr val="accent1"/>
                </a:solidFill>
                <a:latin typeface="+mj-lt"/>
              </a:rPr>
              <a:t>Azure</a:t>
            </a:r>
          </a:p>
          <a:p>
            <a:pPr algn="ctr"/>
            <a:r>
              <a:rPr lang="en-US" sz="1200" dirty="0">
                <a:solidFill>
                  <a:schemeClr val="accent1"/>
                </a:solidFill>
                <a:latin typeface="+mj-lt"/>
              </a:rPr>
              <a:t> Virtual Network</a:t>
            </a:r>
          </a:p>
        </p:txBody>
      </p:sp>
      <p:sp>
        <p:nvSpPr>
          <p:cNvPr id="15" name="TextBox 14">
            <a:extLst>
              <a:ext uri="{FF2B5EF4-FFF2-40B4-BE49-F238E27FC236}">
                <a16:creationId xmlns:a16="http://schemas.microsoft.com/office/drawing/2014/main" id="{9F43EDEF-BB39-F694-6A9A-F8BB46247260}"/>
              </a:ext>
            </a:extLst>
          </p:cNvPr>
          <p:cNvSpPr txBox="1"/>
          <p:nvPr/>
        </p:nvSpPr>
        <p:spPr>
          <a:xfrm>
            <a:off x="8446075" y="2589002"/>
            <a:ext cx="1992757" cy="276999"/>
          </a:xfrm>
          <a:prstGeom prst="rect">
            <a:avLst/>
          </a:prstGeom>
          <a:noFill/>
        </p:spPr>
        <p:txBody>
          <a:bodyPr wrap="square">
            <a:spAutoFit/>
          </a:bodyPr>
          <a:lstStyle/>
          <a:p>
            <a:pPr algn="ctr"/>
            <a:r>
              <a:rPr lang="en-US" sz="1200" dirty="0">
                <a:solidFill>
                  <a:schemeClr val="accent1"/>
                </a:solidFill>
                <a:latin typeface="+mj-lt"/>
              </a:rPr>
              <a:t>Azure Storage</a:t>
            </a:r>
          </a:p>
        </p:txBody>
      </p:sp>
      <p:sp>
        <p:nvSpPr>
          <p:cNvPr id="16" name="TextBox 15">
            <a:extLst>
              <a:ext uri="{FF2B5EF4-FFF2-40B4-BE49-F238E27FC236}">
                <a16:creationId xmlns:a16="http://schemas.microsoft.com/office/drawing/2014/main" id="{9D52BFE1-2F79-F551-2FDB-DD57ACFA2CDA}"/>
              </a:ext>
            </a:extLst>
          </p:cNvPr>
          <p:cNvSpPr txBox="1"/>
          <p:nvPr/>
        </p:nvSpPr>
        <p:spPr>
          <a:xfrm>
            <a:off x="10620140" y="2506436"/>
            <a:ext cx="1992757" cy="461665"/>
          </a:xfrm>
          <a:prstGeom prst="rect">
            <a:avLst/>
          </a:prstGeom>
          <a:noFill/>
        </p:spPr>
        <p:txBody>
          <a:bodyPr wrap="square">
            <a:spAutoFit/>
          </a:bodyPr>
          <a:lstStyle/>
          <a:p>
            <a:pPr algn="ctr"/>
            <a:r>
              <a:rPr lang="en-US" sz="1200" dirty="0">
                <a:solidFill>
                  <a:schemeClr val="accent1"/>
                </a:solidFill>
                <a:latin typeface="+mj-lt"/>
              </a:rPr>
              <a:t>Azure SQL</a:t>
            </a:r>
          </a:p>
          <a:p>
            <a:pPr algn="ctr"/>
            <a:r>
              <a:rPr lang="en-US" sz="1200" dirty="0">
                <a:solidFill>
                  <a:schemeClr val="accent1"/>
                </a:solidFill>
                <a:latin typeface="+mj-lt"/>
              </a:rPr>
              <a:t>Database</a:t>
            </a:r>
          </a:p>
        </p:txBody>
      </p:sp>
      <p:sp>
        <p:nvSpPr>
          <p:cNvPr id="17" name="Rectangle 16">
            <a:extLst>
              <a:ext uri="{FF2B5EF4-FFF2-40B4-BE49-F238E27FC236}">
                <a16:creationId xmlns:a16="http://schemas.microsoft.com/office/drawing/2014/main" id="{50C4CEEF-E086-4A69-9A96-CE26E87EF084}"/>
              </a:ext>
            </a:extLst>
          </p:cNvPr>
          <p:cNvSpPr/>
          <p:nvPr/>
        </p:nvSpPr>
        <p:spPr bwMode="auto">
          <a:xfrm>
            <a:off x="5699872" y="3919615"/>
            <a:ext cx="2923309" cy="2481185"/>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AB6CD090-044F-1D17-A889-3C5256C026D2}"/>
              </a:ext>
            </a:extLst>
          </p:cNvPr>
          <p:cNvSpPr/>
          <p:nvPr/>
        </p:nvSpPr>
        <p:spPr bwMode="auto">
          <a:xfrm>
            <a:off x="9035561" y="3919615"/>
            <a:ext cx="2923309" cy="2481185"/>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00AABAA-701F-2361-DA92-CF637FD4E49B}"/>
              </a:ext>
            </a:extLst>
          </p:cNvPr>
          <p:cNvSpPr txBox="1"/>
          <p:nvPr/>
        </p:nvSpPr>
        <p:spPr>
          <a:xfrm>
            <a:off x="6165147" y="3464824"/>
            <a:ext cx="1992757" cy="461665"/>
          </a:xfrm>
          <a:prstGeom prst="rect">
            <a:avLst/>
          </a:prstGeom>
          <a:noFill/>
        </p:spPr>
        <p:txBody>
          <a:bodyPr wrap="square">
            <a:spAutoFit/>
          </a:bodyPr>
          <a:lstStyle/>
          <a:p>
            <a:pPr algn="ctr"/>
            <a:r>
              <a:rPr lang="en-US" sz="1200" dirty="0">
                <a:solidFill>
                  <a:schemeClr val="accent1"/>
                </a:solidFill>
                <a:latin typeface="+mj-lt"/>
              </a:rPr>
              <a:t>Resource Group 1</a:t>
            </a:r>
          </a:p>
          <a:p>
            <a:pPr algn="ctr"/>
            <a:r>
              <a:rPr lang="en-US" sz="1200" dirty="0">
                <a:solidFill>
                  <a:schemeClr val="accent1"/>
                </a:solidFill>
                <a:latin typeface="+mj-lt"/>
              </a:rPr>
              <a:t>Can be different regions</a:t>
            </a:r>
          </a:p>
        </p:txBody>
      </p:sp>
      <p:sp>
        <p:nvSpPr>
          <p:cNvPr id="20" name="TextBox 19">
            <a:extLst>
              <a:ext uri="{FF2B5EF4-FFF2-40B4-BE49-F238E27FC236}">
                <a16:creationId xmlns:a16="http://schemas.microsoft.com/office/drawing/2014/main" id="{F5E9D01F-53FB-4B3B-16DB-2BD3193F6ECD}"/>
              </a:ext>
            </a:extLst>
          </p:cNvPr>
          <p:cNvSpPr txBox="1"/>
          <p:nvPr/>
        </p:nvSpPr>
        <p:spPr>
          <a:xfrm>
            <a:off x="9389547" y="3429000"/>
            <a:ext cx="1992757" cy="276999"/>
          </a:xfrm>
          <a:prstGeom prst="rect">
            <a:avLst/>
          </a:prstGeom>
          <a:noFill/>
        </p:spPr>
        <p:txBody>
          <a:bodyPr wrap="square">
            <a:spAutoFit/>
          </a:bodyPr>
          <a:lstStyle/>
          <a:p>
            <a:pPr algn="ctr"/>
            <a:r>
              <a:rPr lang="en-US" sz="1200" dirty="0">
                <a:solidFill>
                  <a:schemeClr val="accent1"/>
                </a:solidFill>
                <a:latin typeface="+mj-lt"/>
              </a:rPr>
              <a:t>Resource Group 2</a:t>
            </a:r>
          </a:p>
        </p:txBody>
      </p:sp>
      <p:pic>
        <p:nvPicPr>
          <p:cNvPr id="22" name="Graphic 21">
            <a:extLst>
              <a:ext uri="{FF2B5EF4-FFF2-40B4-BE49-F238E27FC236}">
                <a16:creationId xmlns:a16="http://schemas.microsoft.com/office/drawing/2014/main" id="{BBA0EB6F-A3A7-23A4-21BE-891951682CB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85654" y="1630005"/>
            <a:ext cx="687663" cy="687663"/>
          </a:xfrm>
          <a:prstGeom prst="rect">
            <a:avLst/>
          </a:prstGeom>
        </p:spPr>
      </p:pic>
      <p:sp>
        <p:nvSpPr>
          <p:cNvPr id="23" name="TextBox 22">
            <a:extLst>
              <a:ext uri="{FF2B5EF4-FFF2-40B4-BE49-F238E27FC236}">
                <a16:creationId xmlns:a16="http://schemas.microsoft.com/office/drawing/2014/main" id="{F8A5101A-C791-ED3A-5847-2A203B5D00BF}"/>
              </a:ext>
            </a:extLst>
          </p:cNvPr>
          <p:cNvSpPr txBox="1"/>
          <p:nvPr/>
        </p:nvSpPr>
        <p:spPr>
          <a:xfrm>
            <a:off x="9533108" y="2524146"/>
            <a:ext cx="1992757" cy="461665"/>
          </a:xfrm>
          <a:prstGeom prst="rect">
            <a:avLst/>
          </a:prstGeom>
          <a:noFill/>
        </p:spPr>
        <p:txBody>
          <a:bodyPr wrap="square">
            <a:spAutoFit/>
          </a:bodyPr>
          <a:lstStyle/>
          <a:p>
            <a:pPr algn="ctr"/>
            <a:r>
              <a:rPr lang="en-US" sz="1200" dirty="0">
                <a:solidFill>
                  <a:schemeClr val="accent1"/>
                </a:solidFill>
                <a:latin typeface="+mj-lt"/>
              </a:rPr>
              <a:t>Azure Logical</a:t>
            </a:r>
          </a:p>
          <a:p>
            <a:pPr algn="ctr"/>
            <a:r>
              <a:rPr lang="en-US" sz="1200" dirty="0">
                <a:solidFill>
                  <a:schemeClr val="accent1"/>
                </a:solidFill>
                <a:latin typeface="+mj-lt"/>
              </a:rPr>
              <a:t>Server</a:t>
            </a:r>
          </a:p>
        </p:txBody>
      </p:sp>
      <p:pic>
        <p:nvPicPr>
          <p:cNvPr id="24" name="Graphic 23">
            <a:extLst>
              <a:ext uri="{FF2B5EF4-FFF2-40B4-BE49-F238E27FC236}">
                <a16:creationId xmlns:a16="http://schemas.microsoft.com/office/drawing/2014/main" id="{3C070815-81C7-F9EE-A3D2-F342001013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56797" y="4170954"/>
            <a:ext cx="637062" cy="637062"/>
          </a:xfrm>
          <a:prstGeom prst="rect">
            <a:avLst/>
          </a:prstGeom>
        </p:spPr>
      </p:pic>
      <p:pic>
        <p:nvPicPr>
          <p:cNvPr id="25" name="Graphic 24">
            <a:extLst>
              <a:ext uri="{FF2B5EF4-FFF2-40B4-BE49-F238E27FC236}">
                <a16:creationId xmlns:a16="http://schemas.microsoft.com/office/drawing/2014/main" id="{4A159D39-F053-A898-5899-4C69BFCEEC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42165" y="4192710"/>
            <a:ext cx="702252" cy="702252"/>
          </a:xfrm>
          <a:prstGeom prst="rect">
            <a:avLst/>
          </a:prstGeom>
        </p:spPr>
      </p:pic>
      <p:pic>
        <p:nvPicPr>
          <p:cNvPr id="26" name="Graphic 25">
            <a:extLst>
              <a:ext uri="{FF2B5EF4-FFF2-40B4-BE49-F238E27FC236}">
                <a16:creationId xmlns:a16="http://schemas.microsoft.com/office/drawing/2014/main" id="{ECBFFA87-D8DA-139A-F3FB-7C77988CAE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15756" y="5399083"/>
            <a:ext cx="755070" cy="755070"/>
          </a:xfrm>
          <a:prstGeom prst="rect">
            <a:avLst/>
          </a:prstGeom>
        </p:spPr>
      </p:pic>
      <p:sp>
        <p:nvSpPr>
          <p:cNvPr id="27" name="TextBox 26">
            <a:extLst>
              <a:ext uri="{FF2B5EF4-FFF2-40B4-BE49-F238E27FC236}">
                <a16:creationId xmlns:a16="http://schemas.microsoft.com/office/drawing/2014/main" id="{1747B94C-B33A-5289-C403-6BF031486AD1}"/>
              </a:ext>
            </a:extLst>
          </p:cNvPr>
          <p:cNvSpPr txBox="1"/>
          <p:nvPr/>
        </p:nvSpPr>
        <p:spPr>
          <a:xfrm>
            <a:off x="4741202" y="3416280"/>
            <a:ext cx="1764617" cy="276999"/>
          </a:xfrm>
          <a:prstGeom prst="rect">
            <a:avLst/>
          </a:prstGeom>
          <a:noFill/>
        </p:spPr>
        <p:txBody>
          <a:bodyPr wrap="square" lIns="0" tIns="0" rIns="0" bIns="0" rtlCol="0">
            <a:spAutoFit/>
          </a:bodyPr>
          <a:lstStyle/>
          <a:p>
            <a:pPr algn="l"/>
            <a:r>
              <a:rPr lang="en-US" sz="1800" dirty="0">
                <a:latin typeface="+mj-lt"/>
              </a:rPr>
              <a:t>Deployment</a:t>
            </a:r>
          </a:p>
        </p:txBody>
      </p:sp>
      <p:pic>
        <p:nvPicPr>
          <p:cNvPr id="28" name="Graphic 27">
            <a:extLst>
              <a:ext uri="{FF2B5EF4-FFF2-40B4-BE49-F238E27FC236}">
                <a16:creationId xmlns:a16="http://schemas.microsoft.com/office/drawing/2014/main" id="{09E87ACF-699B-529B-3027-5D3B6523BC8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72474" y="4120353"/>
            <a:ext cx="626327" cy="626327"/>
          </a:xfrm>
          <a:prstGeom prst="rect">
            <a:avLst/>
          </a:prstGeom>
        </p:spPr>
      </p:pic>
      <p:pic>
        <p:nvPicPr>
          <p:cNvPr id="29" name="Graphic 28">
            <a:extLst>
              <a:ext uri="{FF2B5EF4-FFF2-40B4-BE49-F238E27FC236}">
                <a16:creationId xmlns:a16="http://schemas.microsoft.com/office/drawing/2014/main" id="{4E4C594B-B499-EFD1-CF9B-2297FE99BBF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469794" y="4120353"/>
            <a:ext cx="687663" cy="687663"/>
          </a:xfrm>
          <a:prstGeom prst="rect">
            <a:avLst/>
          </a:prstGeom>
        </p:spPr>
      </p:pic>
      <p:pic>
        <p:nvPicPr>
          <p:cNvPr id="30" name="Graphic 29">
            <a:extLst>
              <a:ext uri="{FF2B5EF4-FFF2-40B4-BE49-F238E27FC236}">
                <a16:creationId xmlns:a16="http://schemas.microsoft.com/office/drawing/2014/main" id="{AD9167E8-58DE-1F05-E1D4-CC456D3B3D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69794" y="5378071"/>
            <a:ext cx="626327" cy="626327"/>
          </a:xfrm>
          <a:prstGeom prst="rect">
            <a:avLst/>
          </a:prstGeom>
        </p:spPr>
      </p:pic>
      <p:pic>
        <p:nvPicPr>
          <p:cNvPr id="31" name="Graphic 30">
            <a:extLst>
              <a:ext uri="{FF2B5EF4-FFF2-40B4-BE49-F238E27FC236}">
                <a16:creationId xmlns:a16="http://schemas.microsoft.com/office/drawing/2014/main" id="{837AD385-6856-2B13-FDCB-5F92F219D2C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60053" y="5388213"/>
            <a:ext cx="626327" cy="626327"/>
          </a:xfrm>
          <a:prstGeom prst="rect">
            <a:avLst/>
          </a:prstGeom>
        </p:spPr>
      </p:pic>
      <p:pic>
        <p:nvPicPr>
          <p:cNvPr id="32" name="Graphic 31">
            <a:extLst>
              <a:ext uri="{FF2B5EF4-FFF2-40B4-BE49-F238E27FC236}">
                <a16:creationId xmlns:a16="http://schemas.microsoft.com/office/drawing/2014/main" id="{DEF5E038-25B7-8D9C-FF75-74B915B2E2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34348" y="5399083"/>
            <a:ext cx="637062" cy="637062"/>
          </a:xfrm>
          <a:prstGeom prst="rect">
            <a:avLst/>
          </a:prstGeom>
        </p:spPr>
      </p:pic>
      <p:pic>
        <p:nvPicPr>
          <p:cNvPr id="3" name="Graphic 2">
            <a:extLst>
              <a:ext uri="{FF2B5EF4-FFF2-40B4-BE49-F238E27FC236}">
                <a16:creationId xmlns:a16="http://schemas.microsoft.com/office/drawing/2014/main" id="{D16678A5-3ADD-122C-435F-C438F1A1897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78440" y="41527"/>
            <a:ext cx="649984" cy="649984"/>
          </a:xfrm>
          <a:prstGeom prst="rect">
            <a:avLst/>
          </a:prstGeom>
        </p:spPr>
      </p:pic>
      <p:sp>
        <p:nvSpPr>
          <p:cNvPr id="4" name="TextBox 3">
            <a:extLst>
              <a:ext uri="{FF2B5EF4-FFF2-40B4-BE49-F238E27FC236}">
                <a16:creationId xmlns:a16="http://schemas.microsoft.com/office/drawing/2014/main" id="{6A9AEA6C-565F-A531-3531-88C04C604E00}"/>
              </a:ext>
            </a:extLst>
          </p:cNvPr>
          <p:cNvSpPr txBox="1"/>
          <p:nvPr/>
        </p:nvSpPr>
        <p:spPr>
          <a:xfrm>
            <a:off x="7277524" y="163079"/>
            <a:ext cx="5637193" cy="369332"/>
          </a:xfrm>
          <a:prstGeom prst="rect">
            <a:avLst/>
          </a:prstGeom>
          <a:noFill/>
        </p:spPr>
        <p:txBody>
          <a:bodyPr wrap="square">
            <a:spAutoFit/>
          </a:bodyPr>
          <a:lstStyle/>
          <a:p>
            <a:pPr algn="ctr" rtl="0" fontAlgn="ctr">
              <a:spcBef>
                <a:spcPts val="0"/>
              </a:spcBef>
              <a:spcAft>
                <a:spcPts val="0"/>
              </a:spcAft>
            </a:pPr>
            <a:r>
              <a:rPr lang="en-US" sz="1800" dirty="0">
                <a:solidFill>
                  <a:srgbClr val="0078D4"/>
                </a:solidFill>
                <a:latin typeface="+mj-lt"/>
              </a:rPr>
              <a:t>Microsoft Entra = Global Resource</a:t>
            </a:r>
          </a:p>
        </p:txBody>
      </p:sp>
    </p:spTree>
    <p:extLst>
      <p:ext uri="{BB962C8B-B14F-4D97-AF65-F5344CB8AC3E}">
        <p14:creationId xmlns:p14="http://schemas.microsoft.com/office/powerpoint/2010/main" val="292746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childTnLst>
                                </p:cTn>
                              </p:par>
                              <p:par>
                                <p:cTn id="63" presetID="10"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500"/>
                                        <p:tgtEl>
                                          <p:spTgt spid="26"/>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childTnLst>
                                </p:cTn>
                              </p:par>
                            </p:childTnLst>
                          </p:cTn>
                        </p:par>
                        <p:par>
                          <p:cTn id="91" fill="hold">
                            <p:stCondLst>
                              <p:cond delay="500"/>
                            </p:stCondLst>
                            <p:childTnLst>
                              <p:par>
                                <p:cTn id="92" presetID="10" presetClass="entr" presetSubtype="0"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par>
                          <p:cTn id="95" fill="hold">
                            <p:stCondLst>
                              <p:cond delay="1000"/>
                            </p:stCondLst>
                            <p:childTnLst>
                              <p:par>
                                <p:cTn id="96" presetID="10" presetClass="entr" presetSubtype="0" fill="hold" grpId="0" nodeType="afterEffect">
                                  <p:stCondLst>
                                    <p:cond delay="0"/>
                                  </p:stCondLst>
                                  <p:childTnLst>
                                    <p:set>
                                      <p:cBhvr>
                                        <p:cTn id="97" dur="1" fill="hold">
                                          <p:stCondLst>
                                            <p:cond delay="0"/>
                                          </p:stCondLst>
                                        </p:cTn>
                                        <p:tgtEl>
                                          <p:spTgt spid="4"/>
                                        </p:tgtEl>
                                        <p:attrNameLst>
                                          <p:attrName>style.visibility</p:attrName>
                                        </p:attrNameLst>
                                      </p:cBhvr>
                                      <p:to>
                                        <p:strVal val="visible"/>
                                      </p:to>
                                    </p:set>
                                    <p:animEffect transition="in" filter="fade">
                                      <p:cBhvr>
                                        <p:cTn id="9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4" grpId="0"/>
      <p:bldP spid="15" grpId="0"/>
      <p:bldP spid="16" grpId="0"/>
      <p:bldP spid="17" grpId="0" animBg="1"/>
      <p:bldP spid="18" grpId="0" animBg="1"/>
      <p:bldP spid="19" grpId="0"/>
      <p:bldP spid="20" grpId="0"/>
      <p:bldP spid="23" grpId="0"/>
      <p:bldP spid="27"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Regions</a:t>
            </a:r>
          </a:p>
        </p:txBody>
      </p:sp>
      <p:sp>
        <p:nvSpPr>
          <p:cNvPr id="7" name="TextBox 6">
            <a:extLst>
              <a:ext uri="{FF2B5EF4-FFF2-40B4-BE49-F238E27FC236}">
                <a16:creationId xmlns:a16="http://schemas.microsoft.com/office/drawing/2014/main" id="{6310DDD7-322F-B9C6-BAC7-12E74E00556E}"/>
              </a:ext>
            </a:extLst>
          </p:cNvPr>
          <p:cNvSpPr txBox="1"/>
          <p:nvPr/>
        </p:nvSpPr>
        <p:spPr>
          <a:xfrm>
            <a:off x="6377651" y="93254"/>
            <a:ext cx="6759614" cy="363946"/>
          </a:xfrm>
          <a:prstGeom prst="rect">
            <a:avLst/>
          </a:prstGeom>
          <a:noFill/>
        </p:spPr>
        <p:txBody>
          <a:bodyPr wrap="square">
            <a:spAutoFit/>
          </a:bodyPr>
          <a:lstStyle/>
          <a:p>
            <a:r>
              <a:rPr lang="en-US" dirty="0">
                <a:hlinkClick r:id="rId3"/>
              </a:rPr>
              <a:t>Azure global infrastructure experience (microsoft.com)</a:t>
            </a:r>
            <a:endParaRPr lang="en-US" dirty="0"/>
          </a:p>
        </p:txBody>
      </p:sp>
      <p:sp>
        <p:nvSpPr>
          <p:cNvPr id="3" name="Oval 2">
            <a:extLst>
              <a:ext uri="{FF2B5EF4-FFF2-40B4-BE49-F238E27FC236}">
                <a16:creationId xmlns:a16="http://schemas.microsoft.com/office/drawing/2014/main" id="{AA7054B7-A6AD-9AB4-54C6-0C03CFB7DC4C}"/>
              </a:ext>
            </a:extLst>
          </p:cNvPr>
          <p:cNvSpPr/>
          <p:nvPr/>
        </p:nvSpPr>
        <p:spPr bwMode="auto">
          <a:xfrm>
            <a:off x="0" y="925975"/>
            <a:ext cx="11603737" cy="5472794"/>
          </a:xfrm>
          <a:prstGeom prst="ellipse">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Oval 4">
            <a:extLst>
              <a:ext uri="{FF2B5EF4-FFF2-40B4-BE49-F238E27FC236}">
                <a16:creationId xmlns:a16="http://schemas.microsoft.com/office/drawing/2014/main" id="{5C10048F-4BD6-2603-4CC1-8966DC3137FF}"/>
              </a:ext>
            </a:extLst>
          </p:cNvPr>
          <p:cNvSpPr/>
          <p:nvPr/>
        </p:nvSpPr>
        <p:spPr bwMode="auto">
          <a:xfrm>
            <a:off x="705911"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5704F7-8294-1671-F15F-AE2E0363BC95}"/>
              </a:ext>
            </a:extLst>
          </p:cNvPr>
          <p:cNvSpPr txBox="1"/>
          <p:nvPr/>
        </p:nvSpPr>
        <p:spPr>
          <a:xfrm>
            <a:off x="2453087" y="1480087"/>
            <a:ext cx="1618328" cy="615553"/>
          </a:xfrm>
          <a:prstGeom prst="rect">
            <a:avLst/>
          </a:prstGeom>
          <a:noFill/>
        </p:spPr>
        <p:txBody>
          <a:bodyPr wrap="none" lIns="0" tIns="0" rIns="0" bIns="0" rtlCol="0">
            <a:spAutoFit/>
          </a:bodyPr>
          <a:lstStyle/>
          <a:p>
            <a:pPr algn="ctr"/>
            <a:r>
              <a:rPr lang="en-US" sz="2000" dirty="0">
                <a:latin typeface="+mj-lt"/>
              </a:rPr>
              <a:t>United States </a:t>
            </a:r>
          </a:p>
          <a:p>
            <a:pPr algn="ctr"/>
            <a:r>
              <a:rPr lang="en-US" sz="2000" dirty="0">
                <a:latin typeface="+mj-lt"/>
              </a:rPr>
              <a:t>Geography</a:t>
            </a:r>
          </a:p>
        </p:txBody>
      </p:sp>
      <p:sp>
        <p:nvSpPr>
          <p:cNvPr id="8" name="Rectangle: Rounded Corners 7">
            <a:extLst>
              <a:ext uri="{FF2B5EF4-FFF2-40B4-BE49-F238E27FC236}">
                <a16:creationId xmlns:a16="http://schemas.microsoft.com/office/drawing/2014/main" id="{48546CF3-C18F-871C-F71B-4FA3FC03CE22}"/>
              </a:ext>
            </a:extLst>
          </p:cNvPr>
          <p:cNvSpPr/>
          <p:nvPr/>
        </p:nvSpPr>
        <p:spPr bwMode="auto">
          <a:xfrm>
            <a:off x="1902693" y="2647096"/>
            <a:ext cx="2290611" cy="1961286"/>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87388CFA-5063-1931-6E60-48DABF1A3793}"/>
              </a:ext>
            </a:extLst>
          </p:cNvPr>
          <p:cNvSpPr/>
          <p:nvPr/>
        </p:nvSpPr>
        <p:spPr bwMode="auto">
          <a:xfrm>
            <a:off x="6096000" y="2125653"/>
            <a:ext cx="4815069" cy="3004173"/>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5DE2E0F0-7FC6-0F97-CE1B-219629E6D666}"/>
              </a:ext>
            </a:extLst>
          </p:cNvPr>
          <p:cNvSpPr txBox="1"/>
          <p:nvPr/>
        </p:nvSpPr>
        <p:spPr>
          <a:xfrm>
            <a:off x="2174524" y="2282282"/>
            <a:ext cx="1746953" cy="307777"/>
          </a:xfrm>
          <a:prstGeom prst="rect">
            <a:avLst/>
          </a:prstGeom>
          <a:noFill/>
        </p:spPr>
        <p:txBody>
          <a:bodyPr wrap="none" lIns="0" tIns="0" rIns="0" bIns="0" rtlCol="0">
            <a:spAutoFit/>
          </a:bodyPr>
          <a:lstStyle/>
          <a:p>
            <a:pPr algn="ctr"/>
            <a:r>
              <a:rPr lang="en-US" sz="2000" dirty="0">
                <a:latin typeface="+mj-lt"/>
              </a:rPr>
              <a:t>East US Region</a:t>
            </a:r>
          </a:p>
        </p:txBody>
      </p:sp>
      <p:sp>
        <p:nvSpPr>
          <p:cNvPr id="18" name="Rectangle 17">
            <a:extLst>
              <a:ext uri="{FF2B5EF4-FFF2-40B4-BE49-F238E27FC236}">
                <a16:creationId xmlns:a16="http://schemas.microsoft.com/office/drawing/2014/main" id="{1C52F99F-4A22-53D0-C5D8-75D55B3BBA1A}"/>
              </a:ext>
            </a:extLst>
          </p:cNvPr>
          <p:cNvSpPr/>
          <p:nvPr/>
        </p:nvSpPr>
        <p:spPr bwMode="auto">
          <a:xfrm>
            <a:off x="2070400"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9018198-46B5-6E47-9ED6-D1A474E35260}"/>
              </a:ext>
            </a:extLst>
          </p:cNvPr>
          <p:cNvSpPr/>
          <p:nvPr/>
        </p:nvSpPr>
        <p:spPr bwMode="auto">
          <a:xfrm>
            <a:off x="3228979" y="2906893"/>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C15FE607-D0CC-88D5-96A2-71A6A01A58F4}"/>
              </a:ext>
            </a:extLst>
          </p:cNvPr>
          <p:cNvSpPr/>
          <p:nvPr/>
        </p:nvSpPr>
        <p:spPr bwMode="auto">
          <a:xfrm>
            <a:off x="2677806" y="3787150"/>
            <a:ext cx="834894" cy="717631"/>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22" name="Graphic 21" descr="Building with solid fill">
            <a:extLst>
              <a:ext uri="{FF2B5EF4-FFF2-40B4-BE49-F238E27FC236}">
                <a16:creationId xmlns:a16="http://schemas.microsoft.com/office/drawing/2014/main" id="{26142434-DF60-2A1F-568B-3105F75EDD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20363" y="3001323"/>
            <a:ext cx="457200" cy="457200"/>
          </a:xfrm>
          <a:prstGeom prst="rect">
            <a:avLst/>
          </a:prstGeom>
        </p:spPr>
      </p:pic>
      <p:pic>
        <p:nvPicPr>
          <p:cNvPr id="23" name="Graphic 22" descr="Building with solid fill">
            <a:extLst>
              <a:ext uri="{FF2B5EF4-FFF2-40B4-BE49-F238E27FC236}">
                <a16:creationId xmlns:a16="http://schemas.microsoft.com/office/drawing/2014/main" id="{A11216E3-597F-6935-9F88-9B684ECB995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34301" y="3001323"/>
            <a:ext cx="457200" cy="457200"/>
          </a:xfrm>
          <a:prstGeom prst="rect">
            <a:avLst/>
          </a:prstGeom>
        </p:spPr>
      </p:pic>
      <p:pic>
        <p:nvPicPr>
          <p:cNvPr id="24" name="Graphic 23" descr="Building with solid fill">
            <a:extLst>
              <a:ext uri="{FF2B5EF4-FFF2-40B4-BE49-F238E27FC236}">
                <a16:creationId xmlns:a16="http://schemas.microsoft.com/office/drawing/2014/main" id="{2C618949-C7CD-DD3A-514E-34BE7E015C0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8249" y="3016331"/>
            <a:ext cx="457200" cy="457200"/>
          </a:xfrm>
          <a:prstGeom prst="rect">
            <a:avLst/>
          </a:prstGeom>
        </p:spPr>
      </p:pic>
      <p:pic>
        <p:nvPicPr>
          <p:cNvPr id="25" name="Graphic 24" descr="Building with solid fill">
            <a:extLst>
              <a:ext uri="{FF2B5EF4-FFF2-40B4-BE49-F238E27FC236}">
                <a16:creationId xmlns:a16="http://schemas.microsoft.com/office/drawing/2014/main" id="{225FCAC1-5249-51FB-3CE5-7D42AD1F13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72187" y="3016331"/>
            <a:ext cx="457200" cy="457200"/>
          </a:xfrm>
          <a:prstGeom prst="rect">
            <a:avLst/>
          </a:prstGeom>
        </p:spPr>
      </p:pic>
      <p:pic>
        <p:nvPicPr>
          <p:cNvPr id="26" name="Graphic 25" descr="Building with solid fill">
            <a:extLst>
              <a:ext uri="{FF2B5EF4-FFF2-40B4-BE49-F238E27FC236}">
                <a16:creationId xmlns:a16="http://schemas.microsoft.com/office/drawing/2014/main" id="{7A78D111-F1CD-5B89-BF5A-5108C42664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88290" y="3940176"/>
            <a:ext cx="457200" cy="457200"/>
          </a:xfrm>
          <a:prstGeom prst="rect">
            <a:avLst/>
          </a:prstGeom>
        </p:spPr>
      </p:pic>
      <p:pic>
        <p:nvPicPr>
          <p:cNvPr id="27" name="Graphic 26" descr="Building with solid fill">
            <a:extLst>
              <a:ext uri="{FF2B5EF4-FFF2-40B4-BE49-F238E27FC236}">
                <a16:creationId xmlns:a16="http://schemas.microsoft.com/office/drawing/2014/main" id="{283C5513-4A3E-97CE-0689-0D51248603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02228" y="3940176"/>
            <a:ext cx="457200" cy="457200"/>
          </a:xfrm>
          <a:prstGeom prst="rect">
            <a:avLst/>
          </a:prstGeom>
        </p:spPr>
      </p:pic>
      <p:sp>
        <p:nvSpPr>
          <p:cNvPr id="28" name="TextBox 27">
            <a:extLst>
              <a:ext uri="{FF2B5EF4-FFF2-40B4-BE49-F238E27FC236}">
                <a16:creationId xmlns:a16="http://schemas.microsoft.com/office/drawing/2014/main" id="{0F8C7E51-2313-6E98-1ACD-3C81EC55F811}"/>
              </a:ext>
            </a:extLst>
          </p:cNvPr>
          <p:cNvSpPr txBox="1"/>
          <p:nvPr/>
        </p:nvSpPr>
        <p:spPr>
          <a:xfrm>
            <a:off x="2254682" y="2699497"/>
            <a:ext cx="1662378" cy="184666"/>
          </a:xfrm>
          <a:prstGeom prst="rect">
            <a:avLst/>
          </a:prstGeom>
          <a:noFill/>
        </p:spPr>
        <p:txBody>
          <a:bodyPr wrap="none" lIns="0" tIns="0" rIns="0" bIns="0" rtlCol="0">
            <a:spAutoFit/>
          </a:bodyPr>
          <a:lstStyle/>
          <a:p>
            <a:pPr algn="ctr"/>
            <a:r>
              <a:rPr lang="en-US" sz="1200" dirty="0">
                <a:latin typeface="+mj-lt"/>
              </a:rPr>
              <a:t>Zones and Data Centers</a:t>
            </a:r>
          </a:p>
        </p:txBody>
      </p:sp>
      <p:cxnSp>
        <p:nvCxnSpPr>
          <p:cNvPr id="30" name="Straight Connector 29">
            <a:extLst>
              <a:ext uri="{FF2B5EF4-FFF2-40B4-BE49-F238E27FC236}">
                <a16:creationId xmlns:a16="http://schemas.microsoft.com/office/drawing/2014/main" id="{49E36917-D5AA-3BD5-3348-0D2BD1F3F795}"/>
              </a:ext>
            </a:extLst>
          </p:cNvPr>
          <p:cNvCxnSpPr/>
          <p:nvPr/>
        </p:nvCxnSpPr>
        <p:spPr>
          <a:xfrm>
            <a:off x="2453087" y="3624524"/>
            <a:ext cx="224719" cy="1626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DC11B31-F0BC-1594-DB83-895E0D694BCA}"/>
              </a:ext>
            </a:extLst>
          </p:cNvPr>
          <p:cNvCxnSpPr>
            <a:cxnSpLocks/>
            <a:stCxn id="18" idx="3"/>
            <a:endCxn id="19" idx="1"/>
          </p:cNvCxnSpPr>
          <p:nvPr/>
        </p:nvCxnSpPr>
        <p:spPr>
          <a:xfrm>
            <a:off x="2905294" y="3265709"/>
            <a:ext cx="323685"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2CB4B53-5FF1-C576-224C-DF2D03EFB49C}"/>
              </a:ext>
            </a:extLst>
          </p:cNvPr>
          <p:cNvCxnSpPr>
            <a:cxnSpLocks/>
          </p:cNvCxnSpPr>
          <p:nvPr/>
        </p:nvCxnSpPr>
        <p:spPr>
          <a:xfrm flipV="1">
            <a:off x="3512700" y="3618708"/>
            <a:ext cx="260666" cy="17537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4212B9EC-B394-B01B-F001-F90675DEB807}"/>
              </a:ext>
            </a:extLst>
          </p:cNvPr>
          <p:cNvSpPr/>
          <p:nvPr/>
        </p:nvSpPr>
        <p:spPr bwMode="auto">
          <a:xfrm>
            <a:off x="929652" y="3145223"/>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8D45818B-7E93-715F-8D7A-B5DC4F5D3EAD}"/>
              </a:ext>
            </a:extLst>
          </p:cNvPr>
          <p:cNvSpPr/>
          <p:nvPr/>
        </p:nvSpPr>
        <p:spPr bwMode="auto">
          <a:xfrm>
            <a:off x="1080952" y="3379721"/>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5" name="Rectangle: Rounded Corners 44">
            <a:extLst>
              <a:ext uri="{FF2B5EF4-FFF2-40B4-BE49-F238E27FC236}">
                <a16:creationId xmlns:a16="http://schemas.microsoft.com/office/drawing/2014/main" id="{8813D8D4-BB7E-30E9-AF49-624511A9C3FE}"/>
              </a:ext>
            </a:extLst>
          </p:cNvPr>
          <p:cNvSpPr/>
          <p:nvPr/>
        </p:nvSpPr>
        <p:spPr bwMode="auto">
          <a:xfrm>
            <a:off x="4345537" y="3180040"/>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6" name="Rectangle: Rounded Corners 45">
            <a:extLst>
              <a:ext uri="{FF2B5EF4-FFF2-40B4-BE49-F238E27FC236}">
                <a16:creationId xmlns:a16="http://schemas.microsoft.com/office/drawing/2014/main" id="{5F9A5B9E-6722-5652-AC45-FB2DE28EEC2E}"/>
              </a:ext>
            </a:extLst>
          </p:cNvPr>
          <p:cNvSpPr/>
          <p:nvPr/>
        </p:nvSpPr>
        <p:spPr bwMode="auto">
          <a:xfrm>
            <a:off x="4496837" y="3414538"/>
            <a:ext cx="773517" cy="497920"/>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50902DC1-F39D-C505-96BD-9653887C7421}"/>
              </a:ext>
            </a:extLst>
          </p:cNvPr>
          <p:cNvSpPr/>
          <p:nvPr/>
        </p:nvSpPr>
        <p:spPr bwMode="auto">
          <a:xfrm>
            <a:off x="4989811" y="47907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1728201D-AC54-767A-B858-0D9B0037688D}"/>
              </a:ext>
            </a:extLst>
          </p:cNvPr>
          <p:cNvSpPr/>
          <p:nvPr/>
        </p:nvSpPr>
        <p:spPr bwMode="auto">
          <a:xfrm>
            <a:off x="5142211" y="49431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56DA46A6-9E54-5AA0-2AFD-1FF8AD9F2AC8}"/>
              </a:ext>
            </a:extLst>
          </p:cNvPr>
          <p:cNvSpPr/>
          <p:nvPr/>
        </p:nvSpPr>
        <p:spPr bwMode="auto">
          <a:xfrm>
            <a:off x="5294611" y="50955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F76B51B-7FF4-C45A-DF59-6AEC9B46FA45}"/>
              </a:ext>
            </a:extLst>
          </p:cNvPr>
          <p:cNvSpPr/>
          <p:nvPr/>
        </p:nvSpPr>
        <p:spPr bwMode="auto">
          <a:xfrm>
            <a:off x="5447011" y="5247993"/>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4" name="Oval 53">
            <a:extLst>
              <a:ext uri="{FF2B5EF4-FFF2-40B4-BE49-F238E27FC236}">
                <a16:creationId xmlns:a16="http://schemas.microsoft.com/office/drawing/2014/main" id="{55C350C6-44AD-3408-0DF1-88967DC98DA3}"/>
              </a:ext>
            </a:extLst>
          </p:cNvPr>
          <p:cNvSpPr/>
          <p:nvPr/>
        </p:nvSpPr>
        <p:spPr bwMode="auto">
          <a:xfrm>
            <a:off x="4790824" y="11555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C5A5A0F4-7A5B-1C5C-C906-99CCC7039925}"/>
              </a:ext>
            </a:extLst>
          </p:cNvPr>
          <p:cNvSpPr/>
          <p:nvPr/>
        </p:nvSpPr>
        <p:spPr bwMode="auto">
          <a:xfrm>
            <a:off x="4943224" y="13079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AE0943CC-939D-14B3-14FD-1CF20F1FBF0F}"/>
              </a:ext>
            </a:extLst>
          </p:cNvPr>
          <p:cNvSpPr/>
          <p:nvPr/>
        </p:nvSpPr>
        <p:spPr bwMode="auto">
          <a:xfrm>
            <a:off x="5095624" y="1460302"/>
            <a:ext cx="1559759" cy="853674"/>
          </a:xfrm>
          <a:prstGeom prst="ellipse">
            <a:avLst/>
          </a:prstGeom>
          <a:solidFill>
            <a:schemeClr val="accent2">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7" name="Oval 56">
            <a:extLst>
              <a:ext uri="{FF2B5EF4-FFF2-40B4-BE49-F238E27FC236}">
                <a16:creationId xmlns:a16="http://schemas.microsoft.com/office/drawing/2014/main" id="{33FB5D73-BB63-4DEA-05D1-33758CBCAE96}"/>
              </a:ext>
            </a:extLst>
          </p:cNvPr>
          <p:cNvSpPr/>
          <p:nvPr/>
        </p:nvSpPr>
        <p:spPr bwMode="auto">
          <a:xfrm>
            <a:off x="5248024" y="1612702"/>
            <a:ext cx="1559759" cy="853674"/>
          </a:xfrm>
          <a:prstGeom prst="ellipse">
            <a:avLst/>
          </a:prstGeom>
          <a:solidFill>
            <a:schemeClr val="accent2">
              <a:lumMod val="60000"/>
              <a:lumOff val="4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C3FCCA98-2DDF-8819-BF08-F9FA3214DFDB}"/>
              </a:ext>
            </a:extLst>
          </p:cNvPr>
          <p:cNvCxnSpPr>
            <a:cxnSpLocks/>
            <a:endCxn id="57" idx="3"/>
          </p:cNvCxnSpPr>
          <p:nvPr/>
        </p:nvCxnSpPr>
        <p:spPr>
          <a:xfrm flipV="1">
            <a:off x="5017030" y="2341358"/>
            <a:ext cx="459415" cy="32404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AA04E31-0657-B2A5-B207-ED4128D7A231}"/>
              </a:ext>
            </a:extLst>
          </p:cNvPr>
          <p:cNvCxnSpPr>
            <a:cxnSpLocks/>
            <a:stCxn id="5" idx="6"/>
            <a:endCxn id="12" idx="2"/>
          </p:cNvCxnSpPr>
          <p:nvPr/>
        </p:nvCxnSpPr>
        <p:spPr>
          <a:xfrm>
            <a:off x="5520980" y="3627740"/>
            <a:ext cx="575020"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E9CF601-52EC-59C4-AB8C-E77E330C2C6F}"/>
              </a:ext>
            </a:extLst>
          </p:cNvPr>
          <p:cNvCxnSpPr>
            <a:cxnSpLocks/>
            <a:stCxn id="5" idx="5"/>
            <a:endCxn id="50" idx="1"/>
          </p:cNvCxnSpPr>
          <p:nvPr/>
        </p:nvCxnSpPr>
        <p:spPr>
          <a:xfrm>
            <a:off x="4815829" y="4689875"/>
            <a:ext cx="402403"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76200A6-1B45-E884-DCAE-AC4F41919673}"/>
              </a:ext>
            </a:extLst>
          </p:cNvPr>
          <p:cNvCxnSpPr>
            <a:cxnSpLocks/>
            <a:stCxn id="50" idx="7"/>
            <a:endCxn id="12" idx="3"/>
          </p:cNvCxnSpPr>
          <p:nvPr/>
        </p:nvCxnSpPr>
        <p:spPr>
          <a:xfrm flipV="1">
            <a:off x="6321149" y="4689875"/>
            <a:ext cx="480002" cy="22593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11606AC-781B-95CF-A9CD-C0A213F71972}"/>
              </a:ext>
            </a:extLst>
          </p:cNvPr>
          <p:cNvCxnSpPr>
            <a:cxnSpLocks/>
          </p:cNvCxnSpPr>
          <p:nvPr/>
        </p:nvCxnSpPr>
        <p:spPr>
          <a:xfrm>
            <a:off x="6761196" y="2176757"/>
            <a:ext cx="469207" cy="1646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7887FF96-E26A-65F7-F1B2-C76FC5C1CD1B}"/>
              </a:ext>
            </a:extLst>
          </p:cNvPr>
          <p:cNvSpPr txBox="1"/>
          <p:nvPr/>
        </p:nvSpPr>
        <p:spPr>
          <a:xfrm>
            <a:off x="5384303" y="1712499"/>
            <a:ext cx="1303049" cy="553998"/>
          </a:xfrm>
          <a:prstGeom prst="rect">
            <a:avLst/>
          </a:prstGeom>
          <a:noFill/>
        </p:spPr>
        <p:txBody>
          <a:bodyPr wrap="none" lIns="0" tIns="0" rIns="0" bIns="0" rtlCol="0">
            <a:spAutoFit/>
          </a:bodyPr>
          <a:lstStyle/>
          <a:p>
            <a:pPr algn="ctr"/>
            <a:r>
              <a:rPr lang="en-US" sz="1800" dirty="0">
                <a:solidFill>
                  <a:schemeClr val="bg1"/>
                </a:solidFill>
                <a:latin typeface="+mj-lt"/>
              </a:rPr>
              <a:t>Azure </a:t>
            </a:r>
          </a:p>
          <a:p>
            <a:pPr algn="ctr"/>
            <a:r>
              <a:rPr lang="en-US" sz="1800" dirty="0">
                <a:solidFill>
                  <a:schemeClr val="bg1"/>
                </a:solidFill>
                <a:latin typeface="+mj-lt"/>
              </a:rPr>
              <a:t>Government</a:t>
            </a:r>
          </a:p>
        </p:txBody>
      </p:sp>
      <p:sp>
        <p:nvSpPr>
          <p:cNvPr id="78" name="TextBox 77">
            <a:extLst>
              <a:ext uri="{FF2B5EF4-FFF2-40B4-BE49-F238E27FC236}">
                <a16:creationId xmlns:a16="http://schemas.microsoft.com/office/drawing/2014/main" id="{E234B187-92A0-4C60-45C2-A054FDFE926F}"/>
              </a:ext>
            </a:extLst>
          </p:cNvPr>
          <p:cNvSpPr txBox="1"/>
          <p:nvPr/>
        </p:nvSpPr>
        <p:spPr>
          <a:xfrm>
            <a:off x="7818324" y="1451861"/>
            <a:ext cx="1285608" cy="615553"/>
          </a:xfrm>
          <a:prstGeom prst="rect">
            <a:avLst/>
          </a:prstGeom>
          <a:noFill/>
        </p:spPr>
        <p:txBody>
          <a:bodyPr wrap="none" lIns="0" tIns="0" rIns="0" bIns="0" rtlCol="0">
            <a:spAutoFit/>
          </a:bodyPr>
          <a:lstStyle/>
          <a:p>
            <a:pPr algn="ctr"/>
            <a:r>
              <a:rPr lang="en-US" sz="2000" dirty="0">
                <a:latin typeface="+mj-lt"/>
              </a:rPr>
              <a:t>Australia</a:t>
            </a:r>
          </a:p>
          <a:p>
            <a:pPr algn="ctr"/>
            <a:r>
              <a:rPr lang="en-US" sz="2000" dirty="0">
                <a:latin typeface="+mj-lt"/>
              </a:rPr>
              <a:t>Geography</a:t>
            </a:r>
          </a:p>
        </p:txBody>
      </p:sp>
      <p:sp>
        <p:nvSpPr>
          <p:cNvPr id="79" name="Rectangle: Rounded Corners 78">
            <a:extLst>
              <a:ext uri="{FF2B5EF4-FFF2-40B4-BE49-F238E27FC236}">
                <a16:creationId xmlns:a16="http://schemas.microsoft.com/office/drawing/2014/main" id="{70E95299-6177-280C-CDDA-A1822438F03A}"/>
              </a:ext>
            </a:extLst>
          </p:cNvPr>
          <p:cNvSpPr/>
          <p:nvPr/>
        </p:nvSpPr>
        <p:spPr bwMode="auto">
          <a:xfrm>
            <a:off x="6833585"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South</a:t>
            </a:r>
          </a:p>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0" name="Rectangle: Rounded Corners 79">
            <a:extLst>
              <a:ext uri="{FF2B5EF4-FFF2-40B4-BE49-F238E27FC236}">
                <a16:creationId xmlns:a16="http://schemas.microsoft.com/office/drawing/2014/main" id="{7C715ED4-170D-1668-0870-8EFE0F36C48A}"/>
              </a:ext>
            </a:extLst>
          </p:cNvPr>
          <p:cNvSpPr/>
          <p:nvPr/>
        </p:nvSpPr>
        <p:spPr bwMode="auto">
          <a:xfrm>
            <a:off x="8026978" y="2377281"/>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Central</a:t>
            </a:r>
          </a:p>
        </p:txBody>
      </p:sp>
      <p:sp>
        <p:nvSpPr>
          <p:cNvPr id="81" name="Rectangle: Rounded Corners 80">
            <a:extLst>
              <a:ext uri="{FF2B5EF4-FFF2-40B4-BE49-F238E27FC236}">
                <a16:creationId xmlns:a16="http://schemas.microsoft.com/office/drawing/2014/main" id="{B82D04EB-5510-AA2F-28AD-D1BC7702A2D3}"/>
              </a:ext>
            </a:extLst>
          </p:cNvPr>
          <p:cNvSpPr/>
          <p:nvPr/>
        </p:nvSpPr>
        <p:spPr bwMode="auto">
          <a:xfrm>
            <a:off x="9275171" y="3457422"/>
            <a:ext cx="984739" cy="965508"/>
          </a:xfrm>
          <a:prstGeom prst="roundRect">
            <a:avLst/>
          </a:prstGeom>
          <a:solidFill>
            <a:schemeClr val="accent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a:solidFill>
                  <a:srgbClr val="FFFFFF"/>
                </a:solidFill>
                <a:ea typeface="Segoe UI" pitchFamily="34" charset="0"/>
                <a:cs typeface="Segoe UI" pitchFamily="34" charset="0"/>
              </a:rPr>
              <a:t>East</a:t>
            </a:r>
          </a:p>
        </p:txBody>
      </p:sp>
      <p:sp>
        <p:nvSpPr>
          <p:cNvPr id="82" name="TextBox 81">
            <a:extLst>
              <a:ext uri="{FF2B5EF4-FFF2-40B4-BE49-F238E27FC236}">
                <a16:creationId xmlns:a16="http://schemas.microsoft.com/office/drawing/2014/main" id="{CCCC953C-32B7-28F0-D76A-CF6E732C33B3}"/>
              </a:ext>
            </a:extLst>
          </p:cNvPr>
          <p:cNvSpPr txBox="1"/>
          <p:nvPr/>
        </p:nvSpPr>
        <p:spPr>
          <a:xfrm>
            <a:off x="5723103" y="5491540"/>
            <a:ext cx="1051570" cy="307777"/>
          </a:xfrm>
          <a:prstGeom prst="rect">
            <a:avLst/>
          </a:prstGeom>
          <a:noFill/>
        </p:spPr>
        <p:txBody>
          <a:bodyPr wrap="none" lIns="0" tIns="0" rIns="0" bIns="0" rtlCol="0">
            <a:spAutoFit/>
          </a:bodyPr>
          <a:lstStyle/>
          <a:p>
            <a:pPr algn="ctr"/>
            <a:r>
              <a:rPr lang="en-US" sz="2000" dirty="0">
                <a:latin typeface="+mj-lt"/>
              </a:rPr>
              <a:t>Germany</a:t>
            </a:r>
          </a:p>
        </p:txBody>
      </p:sp>
      <p:cxnSp>
        <p:nvCxnSpPr>
          <p:cNvPr id="94" name="Straight Connector 93">
            <a:extLst>
              <a:ext uri="{FF2B5EF4-FFF2-40B4-BE49-F238E27FC236}">
                <a16:creationId xmlns:a16="http://schemas.microsoft.com/office/drawing/2014/main" id="{55A3B7A6-5F2E-44AE-5E6B-2CFAA5F9289D}"/>
              </a:ext>
            </a:extLst>
          </p:cNvPr>
          <p:cNvCxnSpPr>
            <a:cxnSpLocks/>
            <a:stCxn id="79" idx="0"/>
            <a:endCxn id="80" idx="1"/>
          </p:cNvCxnSpPr>
          <p:nvPr/>
        </p:nvCxnSpPr>
        <p:spPr>
          <a:xfrm flipV="1">
            <a:off x="7325955" y="2860035"/>
            <a:ext cx="701023" cy="5973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A7DC38A-BA13-17E6-4FAD-654C07DD2F38}"/>
              </a:ext>
            </a:extLst>
          </p:cNvPr>
          <p:cNvCxnSpPr>
            <a:cxnSpLocks/>
            <a:stCxn id="79" idx="3"/>
            <a:endCxn id="81" idx="1"/>
          </p:cNvCxnSpPr>
          <p:nvPr/>
        </p:nvCxnSpPr>
        <p:spPr>
          <a:xfrm>
            <a:off x="7818324" y="3940176"/>
            <a:ext cx="1456847"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15B7C45-BEBB-1CB8-8BEA-E0EE09AD76EB}"/>
              </a:ext>
            </a:extLst>
          </p:cNvPr>
          <p:cNvCxnSpPr>
            <a:cxnSpLocks/>
            <a:endCxn id="81" idx="0"/>
          </p:cNvCxnSpPr>
          <p:nvPr/>
        </p:nvCxnSpPr>
        <p:spPr>
          <a:xfrm>
            <a:off x="9037519" y="2825721"/>
            <a:ext cx="730022" cy="631701"/>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9DEAF1D-1C1D-4C85-1769-ED16FBA4665B}"/>
              </a:ext>
            </a:extLst>
          </p:cNvPr>
          <p:cNvCxnSpPr>
            <a:cxnSpLocks/>
          </p:cNvCxnSpPr>
          <p:nvPr/>
        </p:nvCxnSpPr>
        <p:spPr>
          <a:xfrm>
            <a:off x="9107053" y="6457852"/>
            <a:ext cx="590954"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A6BA479-2D5B-2100-46FA-96EC32C74A51}"/>
              </a:ext>
            </a:extLst>
          </p:cNvPr>
          <p:cNvSpPr txBox="1"/>
          <p:nvPr/>
        </p:nvSpPr>
        <p:spPr>
          <a:xfrm>
            <a:off x="9810465" y="6232499"/>
            <a:ext cx="2201207" cy="430887"/>
          </a:xfrm>
          <a:prstGeom prst="rect">
            <a:avLst/>
          </a:prstGeom>
          <a:noFill/>
        </p:spPr>
        <p:txBody>
          <a:bodyPr wrap="square" lIns="0" tIns="0" rIns="0" bIns="0" rtlCol="0">
            <a:spAutoFit/>
          </a:bodyPr>
          <a:lstStyle/>
          <a:p>
            <a:pPr algn="ctr"/>
            <a:r>
              <a:rPr lang="en-US" sz="1400" dirty="0">
                <a:hlinkClick r:id="rId6"/>
              </a:rPr>
              <a:t>Microsoft Global Network</a:t>
            </a:r>
            <a:endParaRPr lang="en-US" sz="1400" dirty="0"/>
          </a:p>
          <a:p>
            <a:pPr algn="ctr"/>
            <a:r>
              <a:rPr lang="en-US" sz="1400" b="1" i="0" dirty="0">
                <a:solidFill>
                  <a:srgbClr val="202122"/>
                </a:solidFill>
                <a:effectLst/>
                <a:latin typeface="Arial" panose="020B0604020202020204" pitchFamily="34" charset="0"/>
              </a:rPr>
              <a:t>“Cold-potato routing”</a:t>
            </a:r>
            <a:endParaRPr lang="en-US" sz="1400" dirty="0"/>
          </a:p>
        </p:txBody>
      </p:sp>
      <p:sp>
        <p:nvSpPr>
          <p:cNvPr id="108" name="TextBox 107">
            <a:extLst>
              <a:ext uri="{FF2B5EF4-FFF2-40B4-BE49-F238E27FC236}">
                <a16:creationId xmlns:a16="http://schemas.microsoft.com/office/drawing/2014/main" id="{75EC366D-D9DC-43FD-A2E8-9AD037AA81F2}"/>
              </a:ext>
            </a:extLst>
          </p:cNvPr>
          <p:cNvSpPr txBox="1"/>
          <p:nvPr/>
        </p:nvSpPr>
        <p:spPr>
          <a:xfrm>
            <a:off x="155612" y="6242409"/>
            <a:ext cx="4439537" cy="430887"/>
          </a:xfrm>
          <a:prstGeom prst="rect">
            <a:avLst/>
          </a:prstGeom>
          <a:noFill/>
        </p:spPr>
        <p:txBody>
          <a:bodyPr wrap="square" lIns="0" tIns="0" rIns="0" bIns="0" rtlCol="0">
            <a:spAutoFit/>
          </a:bodyPr>
          <a:lstStyle/>
          <a:p>
            <a:pPr algn="l"/>
            <a:r>
              <a:rPr lang="en-US" sz="1400" dirty="0">
                <a:latin typeface="+mj-lt"/>
              </a:rPr>
              <a:t>61 regions across 22 geographies</a:t>
            </a:r>
          </a:p>
          <a:p>
            <a:pPr algn="l"/>
            <a:r>
              <a:rPr lang="en-US" sz="1400" dirty="0">
                <a:latin typeface="+mj-lt"/>
              </a:rPr>
              <a:t>~15 new regions across ~13 new geographies planned </a:t>
            </a:r>
          </a:p>
        </p:txBody>
      </p:sp>
      <p:cxnSp>
        <p:nvCxnSpPr>
          <p:cNvPr id="109" name="Straight Connector 108">
            <a:extLst>
              <a:ext uri="{FF2B5EF4-FFF2-40B4-BE49-F238E27FC236}">
                <a16:creationId xmlns:a16="http://schemas.microsoft.com/office/drawing/2014/main" id="{67A086E6-F8E9-7E16-06F8-D9CA20821706}"/>
              </a:ext>
            </a:extLst>
          </p:cNvPr>
          <p:cNvCxnSpPr>
            <a:cxnSpLocks/>
            <a:stCxn id="42" idx="0"/>
          </p:cNvCxnSpPr>
          <p:nvPr/>
        </p:nvCxnSpPr>
        <p:spPr>
          <a:xfrm flipV="1">
            <a:off x="1316411" y="2965357"/>
            <a:ext cx="572489" cy="179866"/>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CFBA1CA-9C4E-C1B1-5949-90B32C1FE7DD}"/>
              </a:ext>
            </a:extLst>
          </p:cNvPr>
          <p:cNvCxnSpPr>
            <a:cxnSpLocks/>
          </p:cNvCxnSpPr>
          <p:nvPr/>
        </p:nvCxnSpPr>
        <p:spPr>
          <a:xfrm>
            <a:off x="1384419" y="3896472"/>
            <a:ext cx="515228" cy="327058"/>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CA628AD-C257-B5F1-6AC0-B78E0D375E09}"/>
              </a:ext>
            </a:extLst>
          </p:cNvPr>
          <p:cNvCxnSpPr>
            <a:cxnSpLocks/>
          </p:cNvCxnSpPr>
          <p:nvPr/>
        </p:nvCxnSpPr>
        <p:spPr>
          <a:xfrm flipH="1">
            <a:off x="4165339" y="3923650"/>
            <a:ext cx="696101" cy="29878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2BBAC649-5B0F-A08D-A071-B75B7ACCFC04}"/>
              </a:ext>
            </a:extLst>
          </p:cNvPr>
          <p:cNvCxnSpPr>
            <a:cxnSpLocks/>
            <a:stCxn id="45" idx="0"/>
          </p:cNvCxnSpPr>
          <p:nvPr/>
        </p:nvCxnSpPr>
        <p:spPr>
          <a:xfrm flipH="1" flipV="1">
            <a:off x="4207097" y="2906893"/>
            <a:ext cx="525199" cy="273147"/>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07CF156E-238D-8DDC-C6D9-0D81934FE858}"/>
              </a:ext>
            </a:extLst>
          </p:cNvPr>
          <p:cNvSpPr txBox="1"/>
          <p:nvPr/>
        </p:nvSpPr>
        <p:spPr>
          <a:xfrm>
            <a:off x="8812193" y="429206"/>
            <a:ext cx="6759614" cy="363946"/>
          </a:xfrm>
          <a:prstGeom prst="rect">
            <a:avLst/>
          </a:prstGeom>
          <a:noFill/>
        </p:spPr>
        <p:txBody>
          <a:bodyPr wrap="square">
            <a:spAutoFit/>
          </a:bodyPr>
          <a:lstStyle/>
          <a:p>
            <a:r>
              <a:rPr lang="en-US" dirty="0">
                <a:latin typeface="+mj-lt"/>
              </a:rPr>
              <a:t>aka.ms/azurenetworklatency</a:t>
            </a:r>
          </a:p>
        </p:txBody>
      </p:sp>
    </p:spTree>
    <p:extLst>
      <p:ext uri="{BB962C8B-B14F-4D97-AF65-F5344CB8AC3E}">
        <p14:creationId xmlns:p14="http://schemas.microsoft.com/office/powerpoint/2010/main" val="20092751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Why Regions matter</a:t>
            </a:r>
          </a:p>
        </p:txBody>
      </p:sp>
      <p:graphicFrame>
        <p:nvGraphicFramePr>
          <p:cNvPr id="8" name="Diagram 7">
            <a:extLst>
              <a:ext uri="{FF2B5EF4-FFF2-40B4-BE49-F238E27FC236}">
                <a16:creationId xmlns:a16="http://schemas.microsoft.com/office/drawing/2014/main" id="{4DC9B76F-DEB5-2C96-C17A-211615483C40}"/>
              </a:ext>
            </a:extLst>
          </p:cNvPr>
          <p:cNvGraphicFramePr/>
          <p:nvPr>
            <p:extLst>
              <p:ext uri="{D42A27DB-BD31-4B8C-83A1-F6EECF244321}">
                <p14:modId xmlns:p14="http://schemas.microsoft.com/office/powerpoint/2010/main" val="464613008"/>
              </p:ext>
            </p:extLst>
          </p:nvPr>
        </p:nvGraphicFramePr>
        <p:xfrm>
          <a:off x="477179" y="1375144"/>
          <a:ext cx="11129604" cy="53265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82603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Availability Sets and Zones</a:t>
            </a:r>
          </a:p>
        </p:txBody>
      </p:sp>
      <p:sp>
        <p:nvSpPr>
          <p:cNvPr id="3" name="Rectangle 2">
            <a:extLst>
              <a:ext uri="{FF2B5EF4-FFF2-40B4-BE49-F238E27FC236}">
                <a16:creationId xmlns:a16="http://schemas.microsoft.com/office/drawing/2014/main" id="{12353B29-499D-3E69-D2B3-51AD8C003CB9}"/>
              </a:ext>
            </a:extLst>
          </p:cNvPr>
          <p:cNvSpPr/>
          <p:nvPr/>
        </p:nvSpPr>
        <p:spPr bwMode="auto">
          <a:xfrm>
            <a:off x="472516" y="2372811"/>
            <a:ext cx="4053185" cy="3078866"/>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C69AB5E5-5C18-8F6C-F658-2AE46B816C2E}"/>
              </a:ext>
            </a:extLst>
          </p:cNvPr>
          <p:cNvSpPr txBox="1"/>
          <p:nvPr/>
        </p:nvSpPr>
        <p:spPr>
          <a:xfrm>
            <a:off x="1059989" y="1831429"/>
            <a:ext cx="2716192" cy="369332"/>
          </a:xfrm>
          <a:prstGeom prst="rect">
            <a:avLst/>
          </a:prstGeom>
          <a:noFill/>
        </p:spPr>
        <p:txBody>
          <a:bodyPr wrap="square">
            <a:spAutoFit/>
          </a:bodyPr>
          <a:lstStyle/>
          <a:p>
            <a:pPr algn="ctr" rtl="0" fontAlgn="ctr">
              <a:spcBef>
                <a:spcPts val="0"/>
              </a:spcBef>
              <a:spcAft>
                <a:spcPts val="0"/>
              </a:spcAft>
            </a:pPr>
            <a:r>
              <a:rPr lang="en-US" sz="1800" dirty="0">
                <a:latin typeface="+mj-lt"/>
              </a:rPr>
              <a:t>Datacenter</a:t>
            </a:r>
          </a:p>
        </p:txBody>
      </p:sp>
      <p:sp>
        <p:nvSpPr>
          <p:cNvPr id="7" name="Rectangle 6">
            <a:extLst>
              <a:ext uri="{FF2B5EF4-FFF2-40B4-BE49-F238E27FC236}">
                <a16:creationId xmlns:a16="http://schemas.microsoft.com/office/drawing/2014/main" id="{34B5D811-76F5-D251-6FD9-EBAA4D4D60A5}"/>
              </a:ext>
            </a:extLst>
          </p:cNvPr>
          <p:cNvSpPr/>
          <p:nvPr/>
        </p:nvSpPr>
        <p:spPr bwMode="auto">
          <a:xfrm>
            <a:off x="720794" y="2708476"/>
            <a:ext cx="1655179" cy="2581153"/>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92DA802A-D8AB-1C39-4BBF-1ECBB13994E4}"/>
              </a:ext>
            </a:extLst>
          </p:cNvPr>
          <p:cNvSpPr/>
          <p:nvPr/>
        </p:nvSpPr>
        <p:spPr bwMode="auto">
          <a:xfrm>
            <a:off x="2623247" y="2708477"/>
            <a:ext cx="1655179" cy="2581152"/>
          </a:xfrm>
          <a:prstGeom prst="rect">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CA6D385F-3719-1424-A402-24DE49C66F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2967868"/>
            <a:ext cx="657821" cy="657821"/>
          </a:xfrm>
          <a:prstGeom prst="rect">
            <a:avLst/>
          </a:prstGeom>
        </p:spPr>
      </p:pic>
      <p:sp>
        <p:nvSpPr>
          <p:cNvPr id="10" name="TextBox 9">
            <a:extLst>
              <a:ext uri="{FF2B5EF4-FFF2-40B4-BE49-F238E27FC236}">
                <a16:creationId xmlns:a16="http://schemas.microsoft.com/office/drawing/2014/main" id="{EEB17D2E-1F4F-655C-A0F6-479F81CA851D}"/>
              </a:ext>
            </a:extLst>
          </p:cNvPr>
          <p:cNvSpPr txBox="1"/>
          <p:nvPr/>
        </p:nvSpPr>
        <p:spPr>
          <a:xfrm>
            <a:off x="2057787" y="2372810"/>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2</a:t>
            </a:r>
          </a:p>
        </p:txBody>
      </p:sp>
      <p:sp>
        <p:nvSpPr>
          <p:cNvPr id="11" name="TextBox 10">
            <a:extLst>
              <a:ext uri="{FF2B5EF4-FFF2-40B4-BE49-F238E27FC236}">
                <a16:creationId xmlns:a16="http://schemas.microsoft.com/office/drawing/2014/main" id="{0BB3ED2A-320D-7A29-2326-447C6084CA79}"/>
              </a:ext>
            </a:extLst>
          </p:cNvPr>
          <p:cNvSpPr txBox="1"/>
          <p:nvPr/>
        </p:nvSpPr>
        <p:spPr>
          <a:xfrm>
            <a:off x="190286" y="2386756"/>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Fault domain 1</a:t>
            </a:r>
          </a:p>
        </p:txBody>
      </p:sp>
      <p:pic>
        <p:nvPicPr>
          <p:cNvPr id="12" name="Graphic 11">
            <a:extLst>
              <a:ext uri="{FF2B5EF4-FFF2-40B4-BE49-F238E27FC236}">
                <a16:creationId xmlns:a16="http://schemas.microsoft.com/office/drawing/2014/main" id="{D8313254-1BED-29EB-AB7A-42E8615B6B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1925" y="2989011"/>
            <a:ext cx="657821" cy="657821"/>
          </a:xfrm>
          <a:prstGeom prst="rect">
            <a:avLst/>
          </a:prstGeom>
        </p:spPr>
      </p:pic>
      <p:pic>
        <p:nvPicPr>
          <p:cNvPr id="13" name="Graphic 12">
            <a:extLst>
              <a:ext uri="{FF2B5EF4-FFF2-40B4-BE49-F238E27FC236}">
                <a16:creationId xmlns:a16="http://schemas.microsoft.com/office/drawing/2014/main" id="{55C69982-01CE-0E55-A80A-7329B2AD41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6092" y="4010209"/>
            <a:ext cx="657821" cy="657821"/>
          </a:xfrm>
          <a:prstGeom prst="rect">
            <a:avLst/>
          </a:prstGeom>
        </p:spPr>
      </p:pic>
      <p:pic>
        <p:nvPicPr>
          <p:cNvPr id="14" name="Graphic 13">
            <a:extLst>
              <a:ext uri="{FF2B5EF4-FFF2-40B4-BE49-F238E27FC236}">
                <a16:creationId xmlns:a16="http://schemas.microsoft.com/office/drawing/2014/main" id="{36CF90F4-C1BF-DE17-AC09-16A5A32413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1396" y="4052511"/>
            <a:ext cx="657821" cy="657821"/>
          </a:xfrm>
          <a:prstGeom prst="rect">
            <a:avLst/>
          </a:prstGeom>
        </p:spPr>
      </p:pic>
      <p:sp>
        <p:nvSpPr>
          <p:cNvPr id="15" name="Rectangle: Rounded Corners 14">
            <a:extLst>
              <a:ext uri="{FF2B5EF4-FFF2-40B4-BE49-F238E27FC236}">
                <a16:creationId xmlns:a16="http://schemas.microsoft.com/office/drawing/2014/main" id="{C4A66F7A-51D3-518C-B8BE-8EB656462828}"/>
              </a:ext>
            </a:extLst>
          </p:cNvPr>
          <p:cNvSpPr/>
          <p:nvPr/>
        </p:nvSpPr>
        <p:spPr bwMode="auto">
          <a:xfrm>
            <a:off x="914400" y="2847372"/>
            <a:ext cx="3159888" cy="869473"/>
          </a:xfrm>
          <a:prstGeom prst="roundRect">
            <a:avLst/>
          </a:prstGeom>
          <a:noFill/>
          <a:ln w="28575">
            <a:solidFill>
              <a:schemeClr val="accent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D2496DB1-F716-A747-DEF0-A8E4F8655B3B}"/>
              </a:ext>
            </a:extLst>
          </p:cNvPr>
          <p:cNvSpPr/>
          <p:nvPr/>
        </p:nvSpPr>
        <p:spPr bwMode="auto">
          <a:xfrm rot="16200000">
            <a:off x="471463" y="3403578"/>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031D61C3-A567-5F71-8AA7-19685FA27C97}"/>
              </a:ext>
            </a:extLst>
          </p:cNvPr>
          <p:cNvSpPr txBox="1"/>
          <p:nvPr/>
        </p:nvSpPr>
        <p:spPr>
          <a:xfrm>
            <a:off x="1163445" y="2909748"/>
            <a:ext cx="2716192" cy="523220"/>
          </a:xfrm>
          <a:prstGeom prst="rect">
            <a:avLst/>
          </a:prstGeom>
          <a:noFill/>
        </p:spPr>
        <p:txBody>
          <a:bodyPr wrap="square">
            <a:spAutoFit/>
          </a:bodyPr>
          <a:lstStyle/>
          <a:p>
            <a:pPr algn="ctr" rtl="0" fontAlgn="ctr">
              <a:spcBef>
                <a:spcPts val="0"/>
              </a:spcBef>
              <a:spcAft>
                <a:spcPts val="0"/>
              </a:spcAft>
            </a:pPr>
            <a:r>
              <a:rPr lang="en-US" sz="1400" dirty="0">
                <a:latin typeface="+mj-lt"/>
              </a:rPr>
              <a:t>Availability </a:t>
            </a:r>
          </a:p>
          <a:p>
            <a:pPr algn="ctr" rtl="0" fontAlgn="ctr">
              <a:spcBef>
                <a:spcPts val="0"/>
              </a:spcBef>
              <a:spcAft>
                <a:spcPts val="0"/>
              </a:spcAft>
            </a:pPr>
            <a:r>
              <a:rPr lang="en-US" sz="1400" dirty="0">
                <a:latin typeface="+mj-lt"/>
              </a:rPr>
              <a:t>Set</a:t>
            </a:r>
          </a:p>
        </p:txBody>
      </p:sp>
      <p:sp>
        <p:nvSpPr>
          <p:cNvPr id="19" name="TextBox 18">
            <a:extLst>
              <a:ext uri="{FF2B5EF4-FFF2-40B4-BE49-F238E27FC236}">
                <a16:creationId xmlns:a16="http://schemas.microsoft.com/office/drawing/2014/main" id="{E3C1CFDB-B622-03B8-F8DC-9BAA95C8A2F6}"/>
              </a:ext>
            </a:extLst>
          </p:cNvPr>
          <p:cNvSpPr txBox="1"/>
          <p:nvPr/>
        </p:nvSpPr>
        <p:spPr>
          <a:xfrm>
            <a:off x="190286" y="4949745"/>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0</a:t>
            </a:r>
          </a:p>
        </p:txBody>
      </p:sp>
      <p:sp>
        <p:nvSpPr>
          <p:cNvPr id="21" name="TextBox 20">
            <a:extLst>
              <a:ext uri="{FF2B5EF4-FFF2-40B4-BE49-F238E27FC236}">
                <a16:creationId xmlns:a16="http://schemas.microsoft.com/office/drawing/2014/main" id="{F9D6C0F0-E449-FD55-1D04-C7545A8F7459}"/>
              </a:ext>
            </a:extLst>
          </p:cNvPr>
          <p:cNvSpPr txBox="1"/>
          <p:nvPr/>
        </p:nvSpPr>
        <p:spPr>
          <a:xfrm>
            <a:off x="785282" y="5639869"/>
            <a:ext cx="3265605" cy="363946"/>
          </a:xfrm>
          <a:prstGeom prst="rect">
            <a:avLst/>
          </a:prstGeom>
          <a:noFill/>
        </p:spPr>
        <p:txBody>
          <a:bodyPr wrap="square">
            <a:spAutoFit/>
          </a:bodyPr>
          <a:lstStyle/>
          <a:p>
            <a:r>
              <a:rPr lang="en-US" b="0" i="0" dirty="0">
                <a:solidFill>
                  <a:srgbClr val="333333"/>
                </a:solidFill>
                <a:effectLst/>
                <a:latin typeface="+mj-lt"/>
              </a:rPr>
              <a:t>Availability Set = 99.95% SLA</a:t>
            </a:r>
          </a:p>
        </p:txBody>
      </p:sp>
      <p:pic>
        <p:nvPicPr>
          <p:cNvPr id="4100" name="Picture 4" descr="AZ-900 Exam – Free Actual Q&amp;As, Page 14 | ExamTopics">
            <a:extLst>
              <a:ext uri="{FF2B5EF4-FFF2-40B4-BE49-F238E27FC236}">
                <a16:creationId xmlns:a16="http://schemas.microsoft.com/office/drawing/2014/main" id="{BF40AC74-A518-DE87-F00C-EFB8B15698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6575" y="1674820"/>
            <a:ext cx="7170790" cy="38134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9DFBFE5-E50F-15CB-FDAD-C62C349C68B3}"/>
              </a:ext>
            </a:extLst>
          </p:cNvPr>
          <p:cNvSpPr txBox="1"/>
          <p:nvPr/>
        </p:nvSpPr>
        <p:spPr>
          <a:xfrm>
            <a:off x="6280402" y="5679038"/>
            <a:ext cx="4829557" cy="907171"/>
          </a:xfrm>
          <a:prstGeom prst="rect">
            <a:avLst/>
          </a:prstGeom>
          <a:noFill/>
        </p:spPr>
        <p:txBody>
          <a:bodyPr wrap="square">
            <a:spAutoFit/>
          </a:bodyPr>
          <a:lstStyle/>
          <a:p>
            <a:r>
              <a:rPr lang="en-US" b="0" i="0" dirty="0">
                <a:solidFill>
                  <a:srgbClr val="333333"/>
                </a:solidFill>
                <a:effectLst/>
                <a:latin typeface="+mj-lt"/>
              </a:rPr>
              <a:t>Availability Zone = 99.99% SLA</a:t>
            </a:r>
          </a:p>
          <a:p>
            <a:r>
              <a:rPr lang="en-US" dirty="0">
                <a:solidFill>
                  <a:srgbClr val="333333"/>
                </a:solidFill>
                <a:latin typeface="+mj-lt"/>
              </a:rPr>
              <a:t>Not available in all regions</a:t>
            </a:r>
          </a:p>
          <a:p>
            <a:r>
              <a:rPr lang="en-US" b="0" i="0" dirty="0">
                <a:solidFill>
                  <a:srgbClr val="333333"/>
                </a:solidFill>
                <a:effectLst/>
                <a:latin typeface="+mj-lt"/>
              </a:rPr>
              <a:t>Applies to VMs, storage, and specific services</a:t>
            </a:r>
          </a:p>
        </p:txBody>
      </p:sp>
      <p:sp>
        <p:nvSpPr>
          <p:cNvPr id="4" name="Rectangle: Rounded Corners 3">
            <a:extLst>
              <a:ext uri="{FF2B5EF4-FFF2-40B4-BE49-F238E27FC236}">
                <a16:creationId xmlns:a16="http://schemas.microsoft.com/office/drawing/2014/main" id="{9B16AF17-DE04-03C3-4F2D-1DE666A493C9}"/>
              </a:ext>
            </a:extLst>
          </p:cNvPr>
          <p:cNvSpPr/>
          <p:nvPr/>
        </p:nvSpPr>
        <p:spPr bwMode="auto">
          <a:xfrm rot="16200000">
            <a:off x="2361360" y="3407851"/>
            <a:ext cx="2167080" cy="869473"/>
          </a:xfrm>
          <a:prstGeom prst="roundRect">
            <a:avLst/>
          </a:prstGeom>
          <a:noFill/>
          <a:ln w="285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2C24AB2-9544-C5D0-5B14-8B07D1E40746}"/>
              </a:ext>
            </a:extLst>
          </p:cNvPr>
          <p:cNvSpPr txBox="1"/>
          <p:nvPr/>
        </p:nvSpPr>
        <p:spPr>
          <a:xfrm>
            <a:off x="2086804" y="4955931"/>
            <a:ext cx="2716192" cy="307777"/>
          </a:xfrm>
          <a:prstGeom prst="rect">
            <a:avLst/>
          </a:prstGeom>
          <a:noFill/>
        </p:spPr>
        <p:txBody>
          <a:bodyPr wrap="square">
            <a:spAutoFit/>
          </a:bodyPr>
          <a:lstStyle/>
          <a:p>
            <a:pPr algn="ctr" rtl="0" fontAlgn="ctr">
              <a:spcBef>
                <a:spcPts val="0"/>
              </a:spcBef>
              <a:spcAft>
                <a:spcPts val="0"/>
              </a:spcAft>
            </a:pPr>
            <a:r>
              <a:rPr lang="en-US" sz="1400" dirty="0">
                <a:latin typeface="+mj-lt"/>
              </a:rPr>
              <a:t>Update Domain 1</a:t>
            </a:r>
          </a:p>
        </p:txBody>
      </p:sp>
    </p:spTree>
    <p:extLst>
      <p:ext uri="{BB962C8B-B14F-4D97-AF65-F5344CB8AC3E}">
        <p14:creationId xmlns:p14="http://schemas.microsoft.com/office/powerpoint/2010/main" val="2580235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animEffect transition="in" filter="fade">
                                      <p:cBhvr>
                                        <p:cTn id="7" dur="500"/>
                                        <p:tgtEl>
                                          <p:spTgt spid="410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Security</a:t>
            </a:r>
          </a:p>
        </p:txBody>
      </p:sp>
      <p:pic>
        <p:nvPicPr>
          <p:cNvPr id="5" name="Graphic 4">
            <a:extLst>
              <a:ext uri="{FF2B5EF4-FFF2-40B4-BE49-F238E27FC236}">
                <a16:creationId xmlns:a16="http://schemas.microsoft.com/office/drawing/2014/main" id="{8589964A-BEDE-D4B7-9FBC-9E12D6BA2C6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7190" y="2132388"/>
            <a:ext cx="914400" cy="914400"/>
          </a:xfrm>
          <a:prstGeom prst="rect">
            <a:avLst/>
          </a:prstGeom>
        </p:spPr>
      </p:pic>
      <p:sp>
        <p:nvSpPr>
          <p:cNvPr id="7" name="TextBox 6">
            <a:extLst>
              <a:ext uri="{FF2B5EF4-FFF2-40B4-BE49-F238E27FC236}">
                <a16:creationId xmlns:a16="http://schemas.microsoft.com/office/drawing/2014/main" id="{4735F8AC-A74D-36DC-BE80-3BDCCC9D3D4E}"/>
              </a:ext>
            </a:extLst>
          </p:cNvPr>
          <p:cNvSpPr txBox="1"/>
          <p:nvPr/>
        </p:nvSpPr>
        <p:spPr>
          <a:xfrm>
            <a:off x="1003139" y="1583896"/>
            <a:ext cx="2199189" cy="369332"/>
          </a:xfrm>
          <a:prstGeom prst="rect">
            <a:avLst/>
          </a:prstGeom>
          <a:noFill/>
        </p:spPr>
        <p:txBody>
          <a:bodyPr wrap="square">
            <a:spAutoFit/>
          </a:bodyPr>
          <a:lstStyle/>
          <a:p>
            <a:pPr rtl="0" fontAlgn="ctr">
              <a:spcBef>
                <a:spcPts val="0"/>
              </a:spcBef>
              <a:spcAft>
                <a:spcPts val="0"/>
              </a:spcAft>
            </a:pPr>
            <a:r>
              <a:rPr lang="en-US" sz="1800" b="1" dirty="0">
                <a:latin typeface="+mj-lt"/>
              </a:rPr>
              <a:t>Microsoft Entra</a:t>
            </a:r>
          </a:p>
        </p:txBody>
      </p:sp>
      <p:pic>
        <p:nvPicPr>
          <p:cNvPr id="9" name="Graphic 8">
            <a:extLst>
              <a:ext uri="{FF2B5EF4-FFF2-40B4-BE49-F238E27FC236}">
                <a16:creationId xmlns:a16="http://schemas.microsoft.com/office/drawing/2014/main" id="{231F19B4-219F-6E03-96AA-50F1719519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24855" y="2281943"/>
            <a:ext cx="731014" cy="731014"/>
          </a:xfrm>
          <a:prstGeom prst="rect">
            <a:avLst/>
          </a:prstGeom>
        </p:spPr>
      </p:pic>
      <p:sp>
        <p:nvSpPr>
          <p:cNvPr id="10" name="TextBox 9">
            <a:extLst>
              <a:ext uri="{FF2B5EF4-FFF2-40B4-BE49-F238E27FC236}">
                <a16:creationId xmlns:a16="http://schemas.microsoft.com/office/drawing/2014/main" id="{7FE064F8-714B-DB98-218D-5BCE7611D778}"/>
              </a:ext>
            </a:extLst>
          </p:cNvPr>
          <p:cNvSpPr txBox="1"/>
          <p:nvPr/>
        </p:nvSpPr>
        <p:spPr>
          <a:xfrm>
            <a:off x="4790766" y="1484873"/>
            <a:ext cx="2199189" cy="646331"/>
          </a:xfrm>
          <a:prstGeom prst="rect">
            <a:avLst/>
          </a:prstGeom>
          <a:noFill/>
        </p:spPr>
        <p:txBody>
          <a:bodyPr wrap="square">
            <a:spAutoFit/>
          </a:bodyPr>
          <a:lstStyle/>
          <a:p>
            <a:pPr algn="ctr" rtl="0" fontAlgn="ctr">
              <a:spcBef>
                <a:spcPts val="0"/>
              </a:spcBef>
              <a:spcAft>
                <a:spcPts val="0"/>
              </a:spcAft>
            </a:pPr>
            <a:r>
              <a:rPr lang="en-US" sz="1800" b="1" dirty="0">
                <a:latin typeface="+mj-lt"/>
              </a:rPr>
              <a:t>Role Based Access Control (RBAC)</a:t>
            </a:r>
          </a:p>
        </p:txBody>
      </p:sp>
      <p:sp>
        <p:nvSpPr>
          <p:cNvPr id="11" name="Rectangle 10">
            <a:extLst>
              <a:ext uri="{FF2B5EF4-FFF2-40B4-BE49-F238E27FC236}">
                <a16:creationId xmlns:a16="http://schemas.microsoft.com/office/drawing/2014/main" id="{8ECA1EF6-B1FE-6BCE-A440-3F613BD4DF6F}"/>
              </a:ext>
            </a:extLst>
          </p:cNvPr>
          <p:cNvSpPr/>
          <p:nvPr/>
        </p:nvSpPr>
        <p:spPr bwMode="auto">
          <a:xfrm>
            <a:off x="810228" y="3429000"/>
            <a:ext cx="2199189" cy="28907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B0087C02-8855-F68B-A678-77FE4BD3FE72}"/>
              </a:ext>
            </a:extLst>
          </p:cNvPr>
          <p:cNvSpPr/>
          <p:nvPr/>
        </p:nvSpPr>
        <p:spPr bwMode="auto">
          <a:xfrm>
            <a:off x="4790766" y="3792399"/>
            <a:ext cx="2720975" cy="2163977"/>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dirty="0">
                <a:solidFill>
                  <a:schemeClr val="tx1"/>
                </a:solidFill>
                <a:ea typeface="Segoe UI" pitchFamily="34" charset="0"/>
                <a:cs typeface="Segoe UI" pitchFamily="34" charset="0"/>
              </a:rPr>
              <a:t>Owner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Reader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Backup Operator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Virtual Machine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DB Contributor</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SQL Managed </a:t>
            </a:r>
          </a:p>
          <a:p>
            <a:pPr algn="l" defTabSz="932472" fontAlgn="base">
              <a:spcBef>
                <a:spcPct val="0"/>
              </a:spcBef>
              <a:spcAft>
                <a:spcPct val="0"/>
              </a:spcAft>
            </a:pPr>
            <a:r>
              <a:rPr lang="en-US" sz="1400" dirty="0">
                <a:solidFill>
                  <a:schemeClr val="tx1"/>
                </a:solidFill>
                <a:ea typeface="Segoe UI" pitchFamily="34" charset="0"/>
                <a:cs typeface="Segoe UI" pitchFamily="34" charset="0"/>
              </a:rPr>
              <a:t>Instance Contributor</a:t>
            </a:r>
          </a:p>
          <a:p>
            <a:pPr algn="l" defTabSz="932472" fontAlgn="base">
              <a:spcBef>
                <a:spcPct val="0"/>
              </a:spcBef>
              <a:spcAft>
                <a:spcPct val="0"/>
              </a:spcAft>
            </a:pPr>
            <a:r>
              <a:rPr lang="en-US" sz="1400" dirty="0">
                <a:solidFill>
                  <a:schemeClr val="accent1">
                    <a:lumMod val="75000"/>
                  </a:schemeClr>
                </a:solidFill>
                <a:ea typeface="Segoe UI" pitchFamily="34" charset="0"/>
                <a:cs typeface="Segoe UI" pitchFamily="34" charset="0"/>
              </a:rPr>
              <a:t>Custom</a:t>
            </a:r>
          </a:p>
        </p:txBody>
      </p:sp>
      <p:cxnSp>
        <p:nvCxnSpPr>
          <p:cNvPr id="14" name="Straight Arrow Connector 13">
            <a:extLst>
              <a:ext uri="{FF2B5EF4-FFF2-40B4-BE49-F238E27FC236}">
                <a16:creationId xmlns:a16="http://schemas.microsoft.com/office/drawing/2014/main" id="{1348F75C-ADC2-741A-799A-D43BC1D0E190}"/>
              </a:ext>
            </a:extLst>
          </p:cNvPr>
          <p:cNvCxnSpPr>
            <a:cxnSpLocks/>
            <a:stCxn id="11" idx="3"/>
            <a:endCxn id="12" idx="1"/>
          </p:cNvCxnSpPr>
          <p:nvPr/>
        </p:nvCxnSpPr>
        <p:spPr>
          <a:xfrm flipV="1">
            <a:off x="3009417" y="4874388"/>
            <a:ext cx="1781349" cy="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2DD73B78-BEFA-4901-9985-EF7EDE99647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9687" y="5315460"/>
            <a:ext cx="687728" cy="687728"/>
          </a:xfrm>
          <a:prstGeom prst="rect">
            <a:avLst/>
          </a:prstGeom>
        </p:spPr>
      </p:pic>
      <p:pic>
        <p:nvPicPr>
          <p:cNvPr id="18" name="Graphic 17">
            <a:extLst>
              <a:ext uri="{FF2B5EF4-FFF2-40B4-BE49-F238E27FC236}">
                <a16:creationId xmlns:a16="http://schemas.microsoft.com/office/drawing/2014/main" id="{DAEB1ADB-0D00-B491-E04A-7687DF675C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33987" y="3630462"/>
            <a:ext cx="539128" cy="539128"/>
          </a:xfrm>
          <a:prstGeom prst="rect">
            <a:avLst/>
          </a:prstGeom>
        </p:spPr>
      </p:pic>
      <p:pic>
        <p:nvPicPr>
          <p:cNvPr id="20" name="Graphic 19">
            <a:extLst>
              <a:ext uri="{FF2B5EF4-FFF2-40B4-BE49-F238E27FC236}">
                <a16:creationId xmlns:a16="http://schemas.microsoft.com/office/drawing/2014/main" id="{6197D279-5D63-C0B2-04EF-5DA5CACC7B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2246" y="4419940"/>
            <a:ext cx="645169" cy="645169"/>
          </a:xfrm>
          <a:prstGeom prst="rect">
            <a:avLst/>
          </a:prstGeom>
        </p:spPr>
      </p:pic>
      <p:sp>
        <p:nvSpPr>
          <p:cNvPr id="21" name="TextBox 20">
            <a:extLst>
              <a:ext uri="{FF2B5EF4-FFF2-40B4-BE49-F238E27FC236}">
                <a16:creationId xmlns:a16="http://schemas.microsoft.com/office/drawing/2014/main" id="{73B3AA34-9E49-EBA1-BF18-27567F4193BF}"/>
              </a:ext>
            </a:extLst>
          </p:cNvPr>
          <p:cNvSpPr txBox="1"/>
          <p:nvPr/>
        </p:nvSpPr>
        <p:spPr>
          <a:xfrm>
            <a:off x="1996874" y="3725210"/>
            <a:ext cx="862887" cy="369332"/>
          </a:xfrm>
          <a:prstGeom prst="rect">
            <a:avLst/>
          </a:prstGeom>
          <a:noFill/>
        </p:spPr>
        <p:txBody>
          <a:bodyPr wrap="square">
            <a:spAutoFit/>
          </a:bodyPr>
          <a:lstStyle/>
          <a:p>
            <a:pPr rtl="0" fontAlgn="ctr">
              <a:spcBef>
                <a:spcPts val="0"/>
              </a:spcBef>
              <a:spcAft>
                <a:spcPts val="0"/>
              </a:spcAft>
            </a:pPr>
            <a:r>
              <a:rPr lang="en-US" sz="1600" b="1" dirty="0">
                <a:latin typeface="+mj-lt"/>
              </a:rPr>
              <a:t>Use</a:t>
            </a:r>
            <a:r>
              <a:rPr lang="en-US" sz="1800" b="1" dirty="0">
                <a:latin typeface="+mj-lt"/>
              </a:rPr>
              <a:t>r</a:t>
            </a:r>
          </a:p>
        </p:txBody>
      </p:sp>
      <p:sp>
        <p:nvSpPr>
          <p:cNvPr id="22" name="TextBox 21">
            <a:extLst>
              <a:ext uri="{FF2B5EF4-FFF2-40B4-BE49-F238E27FC236}">
                <a16:creationId xmlns:a16="http://schemas.microsoft.com/office/drawing/2014/main" id="{B72C3B21-3D97-AC67-B724-4495AC2DBAE1}"/>
              </a:ext>
            </a:extLst>
          </p:cNvPr>
          <p:cNvSpPr txBox="1"/>
          <p:nvPr/>
        </p:nvSpPr>
        <p:spPr>
          <a:xfrm>
            <a:off x="1920146" y="4564621"/>
            <a:ext cx="862887" cy="338554"/>
          </a:xfrm>
          <a:prstGeom prst="rect">
            <a:avLst/>
          </a:prstGeom>
          <a:noFill/>
        </p:spPr>
        <p:txBody>
          <a:bodyPr wrap="square">
            <a:spAutoFit/>
          </a:bodyPr>
          <a:lstStyle/>
          <a:p>
            <a:pPr rtl="0" fontAlgn="ctr">
              <a:spcBef>
                <a:spcPts val="0"/>
              </a:spcBef>
              <a:spcAft>
                <a:spcPts val="0"/>
              </a:spcAft>
            </a:pPr>
            <a:r>
              <a:rPr lang="en-US" sz="1600" b="1" dirty="0">
                <a:latin typeface="+mj-lt"/>
              </a:rPr>
              <a:t>Group</a:t>
            </a:r>
          </a:p>
        </p:txBody>
      </p:sp>
      <p:sp>
        <p:nvSpPr>
          <p:cNvPr id="23" name="TextBox 22">
            <a:extLst>
              <a:ext uri="{FF2B5EF4-FFF2-40B4-BE49-F238E27FC236}">
                <a16:creationId xmlns:a16="http://schemas.microsoft.com/office/drawing/2014/main" id="{30248FE0-F056-8635-34E3-BD663E228B12}"/>
              </a:ext>
            </a:extLst>
          </p:cNvPr>
          <p:cNvSpPr txBox="1"/>
          <p:nvPr/>
        </p:nvSpPr>
        <p:spPr>
          <a:xfrm>
            <a:off x="1795417" y="5493694"/>
            <a:ext cx="1112345" cy="338554"/>
          </a:xfrm>
          <a:prstGeom prst="rect">
            <a:avLst/>
          </a:prstGeom>
          <a:noFill/>
        </p:spPr>
        <p:txBody>
          <a:bodyPr wrap="square">
            <a:spAutoFit/>
          </a:bodyPr>
          <a:lstStyle/>
          <a:p>
            <a:pPr rtl="0" fontAlgn="ctr">
              <a:spcBef>
                <a:spcPts val="0"/>
              </a:spcBef>
              <a:spcAft>
                <a:spcPts val="0"/>
              </a:spcAft>
            </a:pPr>
            <a:r>
              <a:rPr lang="en-US" sz="1600" b="1" dirty="0">
                <a:latin typeface="+mj-lt"/>
              </a:rPr>
              <a:t>Identities</a:t>
            </a:r>
          </a:p>
        </p:txBody>
      </p:sp>
      <p:sp>
        <p:nvSpPr>
          <p:cNvPr id="26" name="TextBox 25">
            <a:extLst>
              <a:ext uri="{FF2B5EF4-FFF2-40B4-BE49-F238E27FC236}">
                <a16:creationId xmlns:a16="http://schemas.microsoft.com/office/drawing/2014/main" id="{9ABFD7B0-45D2-F435-42CA-1329580F3934}"/>
              </a:ext>
            </a:extLst>
          </p:cNvPr>
          <p:cNvSpPr txBox="1"/>
          <p:nvPr/>
        </p:nvSpPr>
        <p:spPr>
          <a:xfrm>
            <a:off x="8578394" y="1440928"/>
            <a:ext cx="2199189" cy="1200329"/>
          </a:xfrm>
          <a:prstGeom prst="rect">
            <a:avLst/>
          </a:prstGeom>
          <a:noFill/>
        </p:spPr>
        <p:txBody>
          <a:bodyPr wrap="square">
            <a:spAutoFit/>
          </a:bodyPr>
          <a:lstStyle/>
          <a:p>
            <a:pPr algn="ctr" rtl="0" fontAlgn="ctr">
              <a:spcBef>
                <a:spcPts val="0"/>
              </a:spcBef>
              <a:spcAft>
                <a:spcPts val="0"/>
              </a:spcAft>
            </a:pPr>
            <a:r>
              <a:rPr lang="en-US" sz="1800" b="1" dirty="0">
                <a:latin typeface="+mj-lt"/>
              </a:rPr>
              <a:t>Access Control</a:t>
            </a:r>
          </a:p>
          <a:p>
            <a:pPr algn="ctr" rtl="0" fontAlgn="ctr">
              <a:spcBef>
                <a:spcPts val="0"/>
              </a:spcBef>
              <a:spcAft>
                <a:spcPts val="0"/>
              </a:spcAft>
            </a:pPr>
            <a:r>
              <a:rPr lang="en-US" sz="1800" b="1" dirty="0">
                <a:latin typeface="+mj-lt"/>
              </a:rPr>
              <a:t>Identity and Access Management (IAM)</a:t>
            </a:r>
          </a:p>
        </p:txBody>
      </p:sp>
      <p:pic>
        <p:nvPicPr>
          <p:cNvPr id="27" name="Graphic 26">
            <a:extLst>
              <a:ext uri="{FF2B5EF4-FFF2-40B4-BE49-F238E27FC236}">
                <a16:creationId xmlns:a16="http://schemas.microsoft.com/office/drawing/2014/main" id="{5DDB7761-21B9-6C0A-866C-A0A62D2484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76683" y="3869004"/>
            <a:ext cx="621176" cy="621176"/>
          </a:xfrm>
          <a:prstGeom prst="rect">
            <a:avLst/>
          </a:prstGeom>
        </p:spPr>
      </p:pic>
      <p:pic>
        <p:nvPicPr>
          <p:cNvPr id="28" name="Graphic 27">
            <a:extLst>
              <a:ext uri="{FF2B5EF4-FFF2-40B4-BE49-F238E27FC236}">
                <a16:creationId xmlns:a16="http://schemas.microsoft.com/office/drawing/2014/main" id="{69B35F5E-453B-9D57-0F29-E1E4D92ACE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102195" y="4941658"/>
            <a:ext cx="755070" cy="755070"/>
          </a:xfrm>
          <a:prstGeom prst="rect">
            <a:avLst/>
          </a:prstGeom>
        </p:spPr>
      </p:pic>
      <p:pic>
        <p:nvPicPr>
          <p:cNvPr id="29" name="Graphic 28">
            <a:extLst>
              <a:ext uri="{FF2B5EF4-FFF2-40B4-BE49-F238E27FC236}">
                <a16:creationId xmlns:a16="http://schemas.microsoft.com/office/drawing/2014/main" id="{A4616840-38A1-7957-6F17-F44C235C1B6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61199" y="4094542"/>
            <a:ext cx="637062" cy="637062"/>
          </a:xfrm>
          <a:prstGeom prst="rect">
            <a:avLst/>
          </a:prstGeom>
        </p:spPr>
      </p:pic>
      <p:pic>
        <p:nvPicPr>
          <p:cNvPr id="30" name="Graphic 29">
            <a:extLst>
              <a:ext uri="{FF2B5EF4-FFF2-40B4-BE49-F238E27FC236}">
                <a16:creationId xmlns:a16="http://schemas.microsoft.com/office/drawing/2014/main" id="{983EC228-6118-2039-54B2-22E8B813AF8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952020" y="4094542"/>
            <a:ext cx="654763" cy="654763"/>
          </a:xfrm>
          <a:prstGeom prst="rect">
            <a:avLst/>
          </a:prstGeom>
        </p:spPr>
      </p:pic>
      <p:pic>
        <p:nvPicPr>
          <p:cNvPr id="32" name="Graphic 31">
            <a:extLst>
              <a:ext uri="{FF2B5EF4-FFF2-40B4-BE49-F238E27FC236}">
                <a16:creationId xmlns:a16="http://schemas.microsoft.com/office/drawing/2014/main" id="{96AA2CC9-139C-280F-58AE-AC6F8B63AD4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995418" y="4955913"/>
            <a:ext cx="637062" cy="637062"/>
          </a:xfrm>
          <a:prstGeom prst="rect">
            <a:avLst/>
          </a:prstGeom>
        </p:spPr>
      </p:pic>
      <p:pic>
        <p:nvPicPr>
          <p:cNvPr id="34" name="Graphic 33">
            <a:extLst>
              <a:ext uri="{FF2B5EF4-FFF2-40B4-BE49-F238E27FC236}">
                <a16:creationId xmlns:a16="http://schemas.microsoft.com/office/drawing/2014/main" id="{790265A7-FD17-3670-2B38-F9213B22C21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773743" y="5167027"/>
            <a:ext cx="621177" cy="621177"/>
          </a:xfrm>
          <a:prstGeom prst="rect">
            <a:avLst/>
          </a:prstGeom>
        </p:spPr>
      </p:pic>
      <p:sp>
        <p:nvSpPr>
          <p:cNvPr id="37" name="TextBox 36">
            <a:extLst>
              <a:ext uri="{FF2B5EF4-FFF2-40B4-BE49-F238E27FC236}">
                <a16:creationId xmlns:a16="http://schemas.microsoft.com/office/drawing/2014/main" id="{4B0AE813-4144-ACE3-DE7B-2D3F39310C2E}"/>
              </a:ext>
            </a:extLst>
          </p:cNvPr>
          <p:cNvSpPr txBox="1"/>
          <p:nvPr/>
        </p:nvSpPr>
        <p:spPr>
          <a:xfrm>
            <a:off x="7962010" y="3494868"/>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Subscription</a:t>
            </a:r>
          </a:p>
        </p:txBody>
      </p:sp>
      <p:sp>
        <p:nvSpPr>
          <p:cNvPr id="38" name="TextBox 37">
            <a:extLst>
              <a:ext uri="{FF2B5EF4-FFF2-40B4-BE49-F238E27FC236}">
                <a16:creationId xmlns:a16="http://schemas.microsoft.com/office/drawing/2014/main" id="{B9FA6333-8DBE-5DA8-8CD0-DAF4DC5860FD}"/>
              </a:ext>
            </a:extLst>
          </p:cNvPr>
          <p:cNvSpPr txBox="1"/>
          <p:nvPr/>
        </p:nvSpPr>
        <p:spPr>
          <a:xfrm>
            <a:off x="7995937" y="4817150"/>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 Group</a:t>
            </a:r>
          </a:p>
        </p:txBody>
      </p:sp>
      <p:sp>
        <p:nvSpPr>
          <p:cNvPr id="39" name="TextBox 38">
            <a:extLst>
              <a:ext uri="{FF2B5EF4-FFF2-40B4-BE49-F238E27FC236}">
                <a16:creationId xmlns:a16="http://schemas.microsoft.com/office/drawing/2014/main" id="{27EAD986-EC32-0AB7-C505-56658C68DCBE}"/>
              </a:ext>
            </a:extLst>
          </p:cNvPr>
          <p:cNvSpPr txBox="1"/>
          <p:nvPr/>
        </p:nvSpPr>
        <p:spPr>
          <a:xfrm>
            <a:off x="9610093" y="3489424"/>
            <a:ext cx="2199189" cy="307777"/>
          </a:xfrm>
          <a:prstGeom prst="rect">
            <a:avLst/>
          </a:prstGeom>
          <a:noFill/>
        </p:spPr>
        <p:txBody>
          <a:bodyPr wrap="square">
            <a:spAutoFit/>
          </a:bodyPr>
          <a:lstStyle/>
          <a:p>
            <a:pPr algn="ctr" rtl="0" fontAlgn="ctr">
              <a:spcBef>
                <a:spcPts val="0"/>
              </a:spcBef>
              <a:spcAft>
                <a:spcPts val="0"/>
              </a:spcAft>
            </a:pPr>
            <a:r>
              <a:rPr lang="en-US" sz="1400" b="1" dirty="0">
                <a:latin typeface="+mj-lt"/>
              </a:rPr>
              <a:t>Resources</a:t>
            </a:r>
          </a:p>
        </p:txBody>
      </p:sp>
      <p:cxnSp>
        <p:nvCxnSpPr>
          <p:cNvPr id="40" name="Straight Arrow Connector 39">
            <a:extLst>
              <a:ext uri="{FF2B5EF4-FFF2-40B4-BE49-F238E27FC236}">
                <a16:creationId xmlns:a16="http://schemas.microsoft.com/office/drawing/2014/main" id="{26C453D1-6E41-3E55-813C-C10E296557FC}"/>
              </a:ext>
            </a:extLst>
          </p:cNvPr>
          <p:cNvCxnSpPr>
            <a:cxnSpLocks/>
          </p:cNvCxnSpPr>
          <p:nvPr/>
        </p:nvCxnSpPr>
        <p:spPr>
          <a:xfrm>
            <a:off x="7511741" y="4874387"/>
            <a:ext cx="741008"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FF872FE2-F94E-7CF3-F8D0-BD1412E6D8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085566" y="145082"/>
            <a:ext cx="525729" cy="525729"/>
          </a:xfrm>
          <a:prstGeom prst="rect">
            <a:avLst/>
          </a:prstGeom>
        </p:spPr>
      </p:pic>
      <p:sp>
        <p:nvSpPr>
          <p:cNvPr id="13" name="TextBox 12">
            <a:extLst>
              <a:ext uri="{FF2B5EF4-FFF2-40B4-BE49-F238E27FC236}">
                <a16:creationId xmlns:a16="http://schemas.microsoft.com/office/drawing/2014/main" id="{6D552499-112F-8D9A-9517-31C987208BEE}"/>
              </a:ext>
            </a:extLst>
          </p:cNvPr>
          <p:cNvSpPr txBox="1"/>
          <p:nvPr/>
        </p:nvSpPr>
        <p:spPr>
          <a:xfrm>
            <a:off x="10161199" y="186988"/>
            <a:ext cx="2199189" cy="369332"/>
          </a:xfrm>
          <a:prstGeom prst="rect">
            <a:avLst/>
          </a:prstGeom>
          <a:noFill/>
        </p:spPr>
        <p:txBody>
          <a:bodyPr wrap="square">
            <a:spAutoFit/>
          </a:bodyPr>
          <a:lstStyle/>
          <a:p>
            <a:pPr algn="ctr" rtl="0" fontAlgn="ctr">
              <a:spcBef>
                <a:spcPts val="0"/>
              </a:spcBef>
              <a:spcAft>
                <a:spcPts val="0"/>
              </a:spcAft>
            </a:pPr>
            <a:r>
              <a:rPr lang="en-US" sz="1800" b="1" dirty="0">
                <a:latin typeface="+mj-lt"/>
              </a:rPr>
              <a:t>Azure Policy</a:t>
            </a:r>
          </a:p>
        </p:txBody>
      </p:sp>
    </p:spTree>
    <p:extLst>
      <p:ext uri="{BB962C8B-B14F-4D97-AF65-F5344CB8AC3E}">
        <p14:creationId xmlns:p14="http://schemas.microsoft.com/office/powerpoint/2010/main" val="2135677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par>
                                <p:cTn id="34" presetID="10" presetClass="entr" presetSubtype="0" fill="hold"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500"/>
                                        <p:tgtEl>
                                          <p:spTgt spid="39"/>
                                        </p:tgtEl>
                                      </p:cBhvr>
                                    </p:animEffect>
                                  </p:childTnLst>
                                </p:cTn>
                              </p:par>
                              <p:par>
                                <p:cTn id="49" presetID="10"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fade">
                                      <p:cBhvr>
                                        <p:cTn id="51" dur="500"/>
                                        <p:tgtEl>
                                          <p:spTgt spid="40"/>
                                        </p:tgtEl>
                                      </p:cBhvr>
                                    </p:animEffect>
                                  </p:childTnLst>
                                </p:cTn>
                              </p:par>
                            </p:childTnLst>
                          </p:cTn>
                        </p:par>
                        <p:par>
                          <p:cTn id="52" fill="hold">
                            <p:stCondLst>
                              <p:cond delay="50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nodeType="with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26" grpId="0"/>
      <p:bldP spid="37" grpId="0"/>
      <p:bldP spid="38" grpId="0"/>
      <p:bldP spid="39"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My original workshop goals</a:t>
            </a:r>
          </a:p>
        </p:txBody>
      </p:sp>
      <p:sp>
        <p:nvSpPr>
          <p:cNvPr id="3" name="TextBox 2">
            <a:extLst>
              <a:ext uri="{FF2B5EF4-FFF2-40B4-BE49-F238E27FC236}">
                <a16:creationId xmlns:a16="http://schemas.microsoft.com/office/drawing/2014/main" id="{8B354098-0896-483B-29C7-B14CE0B0144E}"/>
              </a:ext>
            </a:extLst>
          </p:cNvPr>
          <p:cNvSpPr txBox="1"/>
          <p:nvPr/>
        </p:nvSpPr>
        <p:spPr>
          <a:xfrm>
            <a:off x="422148" y="1593909"/>
            <a:ext cx="11347704" cy="4431983"/>
          </a:xfrm>
          <a:prstGeom prst="rect">
            <a:avLst/>
          </a:prstGeom>
          <a:noFill/>
        </p:spPr>
        <p:txBody>
          <a:bodyPr wrap="square" lIns="182880" tIns="0" rIns="0" bIns="0" rtlCol="0">
            <a:spAutoFit/>
          </a:bodyPr>
          <a:lstStyle/>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This is not pitching Azure but </a:t>
            </a:r>
            <a:r>
              <a:rPr lang="en-US" sz="3600" b="1" i="1" dirty="0">
                <a:gradFill>
                  <a:gsLst>
                    <a:gs pos="2917">
                      <a:schemeClr val="tx1"/>
                    </a:gs>
                    <a:gs pos="30000">
                      <a:schemeClr val="tx1"/>
                    </a:gs>
                  </a:gsLst>
                  <a:lin ang="5400000" scaled="0"/>
                </a:gradFill>
                <a:latin typeface="Ink Free" panose="03080402000500000000" pitchFamily="66" charset="0"/>
              </a:rPr>
              <a:t>teaching</a:t>
            </a:r>
            <a:r>
              <a:rPr lang="en-US" sz="3600" b="1" dirty="0">
                <a:gradFill>
                  <a:gsLst>
                    <a:gs pos="2917">
                      <a:schemeClr val="tx1"/>
                    </a:gs>
                    <a:gs pos="30000">
                      <a:schemeClr val="tx1"/>
                    </a:gs>
                  </a:gsLst>
                  <a:lin ang="5400000" scaled="0"/>
                </a:gradFill>
                <a:latin typeface="Ink Free" panose="03080402000500000000" pitchFamily="66" charset="0"/>
              </a:rPr>
              <a:t> Azure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Teach others what I know</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Assume SQL Server fundamental knowledge</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Reuse where possible from Azure SQL Workshop and other resources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Present, interact, do hands-on exercises</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When possible don’t require an Azure subscription</a:t>
            </a:r>
          </a:p>
          <a:p>
            <a:pPr algn="l">
              <a:buClr>
                <a:srgbClr val="00B050"/>
              </a:buClr>
            </a:pPr>
            <a:r>
              <a:rPr lang="en-US" sz="3600" b="1" dirty="0">
                <a:gradFill>
                  <a:gsLst>
                    <a:gs pos="2917">
                      <a:schemeClr val="tx1"/>
                    </a:gs>
                    <a:gs pos="30000">
                      <a:schemeClr val="tx1"/>
                    </a:gs>
                  </a:gsLst>
                  <a:lin ang="5400000" scaled="0"/>
                </a:gradFill>
                <a:latin typeface="Ink Free" panose="03080402000500000000" pitchFamily="66" charset="0"/>
              </a:rPr>
              <a:t>Melt some brains</a:t>
            </a:r>
          </a:p>
        </p:txBody>
      </p:sp>
    </p:spTree>
    <p:extLst>
      <p:ext uri="{BB962C8B-B14F-4D97-AF65-F5344CB8AC3E}">
        <p14:creationId xmlns:p14="http://schemas.microsoft.com/office/powerpoint/2010/main" val="6539869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Networking</a:t>
            </a:r>
          </a:p>
        </p:txBody>
      </p:sp>
      <p:pic>
        <p:nvPicPr>
          <p:cNvPr id="5" name="Graphic 4">
            <a:extLst>
              <a:ext uri="{FF2B5EF4-FFF2-40B4-BE49-F238E27FC236}">
                <a16:creationId xmlns:a16="http://schemas.microsoft.com/office/drawing/2014/main" id="{8D90E402-185A-323D-B4E2-350AB080F1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5219" y="2233728"/>
            <a:ext cx="1003983" cy="1003983"/>
          </a:xfrm>
          <a:prstGeom prst="rect">
            <a:avLst/>
          </a:prstGeom>
        </p:spPr>
      </p:pic>
      <p:pic>
        <p:nvPicPr>
          <p:cNvPr id="11" name="Graphic 10">
            <a:extLst>
              <a:ext uri="{FF2B5EF4-FFF2-40B4-BE49-F238E27FC236}">
                <a16:creationId xmlns:a16="http://schemas.microsoft.com/office/drawing/2014/main" id="{F863EF1E-8F30-D6F7-8808-8D30F9E29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05114" y="2242359"/>
            <a:ext cx="1003983" cy="1003983"/>
          </a:xfrm>
          <a:prstGeom prst="rect">
            <a:avLst/>
          </a:prstGeom>
        </p:spPr>
      </p:pic>
      <p:pic>
        <p:nvPicPr>
          <p:cNvPr id="13" name="Graphic 12">
            <a:extLst>
              <a:ext uri="{FF2B5EF4-FFF2-40B4-BE49-F238E27FC236}">
                <a16:creationId xmlns:a16="http://schemas.microsoft.com/office/drawing/2014/main" id="{E458FE95-73E9-F804-8379-FC1F57699E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74969" y="1661935"/>
            <a:ext cx="518736" cy="518736"/>
          </a:xfrm>
          <a:prstGeom prst="rect">
            <a:avLst/>
          </a:prstGeom>
        </p:spPr>
      </p:pic>
      <p:sp>
        <p:nvSpPr>
          <p:cNvPr id="15" name="TextBox 14">
            <a:extLst>
              <a:ext uri="{FF2B5EF4-FFF2-40B4-BE49-F238E27FC236}">
                <a16:creationId xmlns:a16="http://schemas.microsoft.com/office/drawing/2014/main" id="{93005CE7-1536-FDEA-E3B4-E8DB93C34FF8}"/>
              </a:ext>
            </a:extLst>
          </p:cNvPr>
          <p:cNvSpPr txBox="1"/>
          <p:nvPr/>
        </p:nvSpPr>
        <p:spPr>
          <a:xfrm>
            <a:off x="1611043" y="1475563"/>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Virtual Networks</a:t>
            </a:r>
          </a:p>
        </p:txBody>
      </p:sp>
      <p:pic>
        <p:nvPicPr>
          <p:cNvPr id="17" name="Graphic 16">
            <a:extLst>
              <a:ext uri="{FF2B5EF4-FFF2-40B4-BE49-F238E27FC236}">
                <a16:creationId xmlns:a16="http://schemas.microsoft.com/office/drawing/2014/main" id="{0D005C02-C287-07E8-FD92-DFF6D41C5F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8999" y="3008981"/>
            <a:ext cx="453178" cy="453178"/>
          </a:xfrm>
          <a:prstGeom prst="rect">
            <a:avLst/>
          </a:prstGeom>
        </p:spPr>
      </p:pic>
      <p:sp>
        <p:nvSpPr>
          <p:cNvPr id="18" name="TextBox 17">
            <a:extLst>
              <a:ext uri="{FF2B5EF4-FFF2-40B4-BE49-F238E27FC236}">
                <a16:creationId xmlns:a16="http://schemas.microsoft.com/office/drawing/2014/main" id="{D7503404-DFCC-7041-FB5E-3C9D5BCA2EFF}"/>
              </a:ext>
            </a:extLst>
          </p:cNvPr>
          <p:cNvSpPr txBox="1"/>
          <p:nvPr/>
        </p:nvSpPr>
        <p:spPr>
          <a:xfrm>
            <a:off x="6017386" y="1304770"/>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Private Link</a:t>
            </a:r>
          </a:p>
        </p:txBody>
      </p:sp>
      <p:sp>
        <p:nvSpPr>
          <p:cNvPr id="19" name="TextBox 18">
            <a:extLst>
              <a:ext uri="{FF2B5EF4-FFF2-40B4-BE49-F238E27FC236}">
                <a16:creationId xmlns:a16="http://schemas.microsoft.com/office/drawing/2014/main" id="{7E5EB4E9-87A3-3FEF-749E-E88012480327}"/>
              </a:ext>
            </a:extLst>
          </p:cNvPr>
          <p:cNvSpPr txBox="1"/>
          <p:nvPr/>
        </p:nvSpPr>
        <p:spPr>
          <a:xfrm>
            <a:off x="6131382" y="3548256"/>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Azure DNS</a:t>
            </a:r>
          </a:p>
        </p:txBody>
      </p:sp>
      <p:pic>
        <p:nvPicPr>
          <p:cNvPr id="21" name="Graphic 20">
            <a:extLst>
              <a:ext uri="{FF2B5EF4-FFF2-40B4-BE49-F238E27FC236}">
                <a16:creationId xmlns:a16="http://schemas.microsoft.com/office/drawing/2014/main" id="{201BE11B-D3DE-E840-DD4A-A7716230D1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65524" y="4877371"/>
            <a:ext cx="636611" cy="636611"/>
          </a:xfrm>
          <a:prstGeom prst="rect">
            <a:avLst/>
          </a:prstGeom>
        </p:spPr>
      </p:pic>
      <p:sp>
        <p:nvSpPr>
          <p:cNvPr id="22" name="TextBox 21">
            <a:extLst>
              <a:ext uri="{FF2B5EF4-FFF2-40B4-BE49-F238E27FC236}">
                <a16:creationId xmlns:a16="http://schemas.microsoft.com/office/drawing/2014/main" id="{620B3AEA-CDBC-B5A5-E435-497BDAF94AFE}"/>
              </a:ext>
            </a:extLst>
          </p:cNvPr>
          <p:cNvSpPr txBox="1"/>
          <p:nvPr/>
        </p:nvSpPr>
        <p:spPr>
          <a:xfrm>
            <a:off x="207379" y="5088290"/>
            <a:ext cx="2005434" cy="369332"/>
          </a:xfrm>
          <a:prstGeom prst="rect">
            <a:avLst/>
          </a:prstGeom>
          <a:noFill/>
        </p:spPr>
        <p:txBody>
          <a:bodyPr wrap="square">
            <a:spAutoFit/>
          </a:bodyPr>
          <a:lstStyle/>
          <a:p>
            <a:pPr rtl="0" fontAlgn="ctr">
              <a:spcBef>
                <a:spcPts val="0"/>
              </a:spcBef>
              <a:spcAft>
                <a:spcPts val="0"/>
              </a:spcAft>
            </a:pPr>
            <a:r>
              <a:rPr lang="en-US" sz="1800" dirty="0">
                <a:latin typeface="+mj-lt"/>
              </a:rPr>
              <a:t>ExpressRoute</a:t>
            </a:r>
          </a:p>
        </p:txBody>
      </p:sp>
      <p:pic>
        <p:nvPicPr>
          <p:cNvPr id="1026" name="Picture 2" descr="Azure DNS - What is DNS and How to Create Azure DNS Zone and Record ...">
            <a:extLst>
              <a:ext uri="{FF2B5EF4-FFF2-40B4-BE49-F238E27FC236}">
                <a16:creationId xmlns:a16="http://schemas.microsoft.com/office/drawing/2014/main" id="{B3DE1693-30E8-CA2C-3CF5-756CA433A4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97614" y="3925946"/>
            <a:ext cx="418974" cy="41897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A6035B43-5B4D-B8CD-A013-A6A6D1D65605}"/>
              </a:ext>
            </a:extLst>
          </p:cNvPr>
          <p:cNvSpPr txBox="1"/>
          <p:nvPr/>
        </p:nvSpPr>
        <p:spPr>
          <a:xfrm>
            <a:off x="6104384" y="2327504"/>
            <a:ext cx="2005434" cy="584775"/>
          </a:xfrm>
          <a:prstGeom prst="rect">
            <a:avLst/>
          </a:prstGeom>
          <a:noFill/>
        </p:spPr>
        <p:txBody>
          <a:bodyPr wrap="square">
            <a:spAutoFit/>
          </a:bodyPr>
          <a:lstStyle/>
          <a:p>
            <a:pPr algn="ctr" rtl="0" fontAlgn="ctr">
              <a:spcBef>
                <a:spcPts val="0"/>
              </a:spcBef>
              <a:spcAft>
                <a:spcPts val="0"/>
              </a:spcAft>
            </a:pPr>
            <a:r>
              <a:rPr lang="en-US" sz="1600" dirty="0">
                <a:latin typeface="+mj-lt"/>
              </a:rPr>
              <a:t>Network Security Groups (NSG)</a:t>
            </a:r>
          </a:p>
        </p:txBody>
      </p:sp>
      <p:pic>
        <p:nvPicPr>
          <p:cNvPr id="25" name="Graphic 24">
            <a:extLst>
              <a:ext uri="{FF2B5EF4-FFF2-40B4-BE49-F238E27FC236}">
                <a16:creationId xmlns:a16="http://schemas.microsoft.com/office/drawing/2014/main" id="{7095F6EC-6061-41E0-4BEC-4C4FA5BEFC7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88235" y="456108"/>
            <a:ext cx="497325" cy="497325"/>
          </a:xfrm>
          <a:prstGeom prst="rect">
            <a:avLst/>
          </a:prstGeom>
        </p:spPr>
      </p:pic>
      <p:sp>
        <p:nvSpPr>
          <p:cNvPr id="26" name="TextBox 25">
            <a:extLst>
              <a:ext uri="{FF2B5EF4-FFF2-40B4-BE49-F238E27FC236}">
                <a16:creationId xmlns:a16="http://schemas.microsoft.com/office/drawing/2014/main" id="{6AC6CCB4-B569-D789-EF54-3CB303F76BC8}"/>
              </a:ext>
            </a:extLst>
          </p:cNvPr>
          <p:cNvSpPr txBox="1"/>
          <p:nvPr/>
        </p:nvSpPr>
        <p:spPr>
          <a:xfrm>
            <a:off x="5936800" y="101444"/>
            <a:ext cx="2005434" cy="338554"/>
          </a:xfrm>
          <a:prstGeom prst="rect">
            <a:avLst/>
          </a:prstGeom>
          <a:noFill/>
        </p:spPr>
        <p:txBody>
          <a:bodyPr wrap="square">
            <a:spAutoFit/>
          </a:bodyPr>
          <a:lstStyle/>
          <a:p>
            <a:pPr algn="ctr" rtl="0" fontAlgn="ctr">
              <a:spcBef>
                <a:spcPts val="0"/>
              </a:spcBef>
              <a:spcAft>
                <a:spcPts val="0"/>
              </a:spcAft>
            </a:pPr>
            <a:r>
              <a:rPr lang="en-US" sz="1600" dirty="0">
                <a:latin typeface="+mj-lt"/>
              </a:rPr>
              <a:t>Public IP</a:t>
            </a:r>
          </a:p>
        </p:txBody>
      </p:sp>
      <p:pic>
        <p:nvPicPr>
          <p:cNvPr id="30" name="Graphic 29">
            <a:extLst>
              <a:ext uri="{FF2B5EF4-FFF2-40B4-BE49-F238E27FC236}">
                <a16:creationId xmlns:a16="http://schemas.microsoft.com/office/drawing/2014/main" id="{2FD69932-BBBC-54F3-88EA-7D4C7E99B2A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389159" y="3731071"/>
            <a:ext cx="765738" cy="765738"/>
          </a:xfrm>
          <a:prstGeom prst="rect">
            <a:avLst/>
          </a:prstGeom>
        </p:spPr>
      </p:pic>
      <p:pic>
        <p:nvPicPr>
          <p:cNvPr id="31" name="Graphic 30">
            <a:extLst>
              <a:ext uri="{FF2B5EF4-FFF2-40B4-BE49-F238E27FC236}">
                <a16:creationId xmlns:a16="http://schemas.microsoft.com/office/drawing/2014/main" id="{A634489B-8091-9B93-E213-48A25554B66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6688" y="3710805"/>
            <a:ext cx="765738" cy="765738"/>
          </a:xfrm>
          <a:prstGeom prst="rect">
            <a:avLst/>
          </a:prstGeom>
        </p:spPr>
      </p:pic>
      <p:pic>
        <p:nvPicPr>
          <p:cNvPr id="33" name="Graphic 32">
            <a:extLst>
              <a:ext uri="{FF2B5EF4-FFF2-40B4-BE49-F238E27FC236}">
                <a16:creationId xmlns:a16="http://schemas.microsoft.com/office/drawing/2014/main" id="{A8F8A8B3-0079-AA22-EFB2-9A2C422D376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976743" y="4931682"/>
            <a:ext cx="656743" cy="656743"/>
          </a:xfrm>
          <a:prstGeom prst="rect">
            <a:avLst/>
          </a:prstGeom>
        </p:spPr>
      </p:pic>
      <p:sp>
        <p:nvSpPr>
          <p:cNvPr id="34" name="TextBox 33">
            <a:extLst>
              <a:ext uri="{FF2B5EF4-FFF2-40B4-BE49-F238E27FC236}">
                <a16:creationId xmlns:a16="http://schemas.microsoft.com/office/drawing/2014/main" id="{E9C20CE3-503F-8AFC-BB41-CE6F81AD2BC6}"/>
              </a:ext>
            </a:extLst>
          </p:cNvPr>
          <p:cNvSpPr txBox="1"/>
          <p:nvPr/>
        </p:nvSpPr>
        <p:spPr>
          <a:xfrm>
            <a:off x="3460814" y="5075387"/>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VPN Gateway</a:t>
            </a:r>
          </a:p>
        </p:txBody>
      </p:sp>
      <p:pic>
        <p:nvPicPr>
          <p:cNvPr id="35" name="Graphic 34">
            <a:extLst>
              <a:ext uri="{FF2B5EF4-FFF2-40B4-BE49-F238E27FC236}">
                <a16:creationId xmlns:a16="http://schemas.microsoft.com/office/drawing/2014/main" id="{2CCF9E4C-5DC3-389F-6F29-0268593FBBA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88504" y="3294758"/>
            <a:ext cx="444594" cy="444594"/>
          </a:xfrm>
          <a:prstGeom prst="rect">
            <a:avLst/>
          </a:prstGeom>
        </p:spPr>
      </p:pic>
      <p:pic>
        <p:nvPicPr>
          <p:cNvPr id="36" name="Graphic 35">
            <a:extLst>
              <a:ext uri="{FF2B5EF4-FFF2-40B4-BE49-F238E27FC236}">
                <a16:creationId xmlns:a16="http://schemas.microsoft.com/office/drawing/2014/main" id="{8C4F62F3-63AF-E444-AA07-AF9DDF121EE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611043" y="3261546"/>
            <a:ext cx="444594" cy="444594"/>
          </a:xfrm>
          <a:prstGeom prst="rect">
            <a:avLst/>
          </a:prstGeom>
        </p:spPr>
      </p:pic>
      <p:cxnSp>
        <p:nvCxnSpPr>
          <p:cNvPr id="39" name="Straight Arrow Connector 38">
            <a:extLst>
              <a:ext uri="{FF2B5EF4-FFF2-40B4-BE49-F238E27FC236}">
                <a16:creationId xmlns:a16="http://schemas.microsoft.com/office/drawing/2014/main" id="{B2B787A0-FC48-DA93-DA35-100992A8D0C3}"/>
              </a:ext>
            </a:extLst>
          </p:cNvPr>
          <p:cNvCxnSpPr/>
          <p:nvPr/>
        </p:nvCxnSpPr>
        <p:spPr>
          <a:xfrm>
            <a:off x="2212813" y="2744350"/>
            <a:ext cx="76393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586D7088-5952-E275-B80A-24438477CBA7}"/>
              </a:ext>
            </a:extLst>
          </p:cNvPr>
          <p:cNvSpPr txBox="1"/>
          <p:nvPr/>
        </p:nvSpPr>
        <p:spPr>
          <a:xfrm>
            <a:off x="1628052" y="2070973"/>
            <a:ext cx="2005434" cy="523220"/>
          </a:xfrm>
          <a:prstGeom prst="rect">
            <a:avLst/>
          </a:prstGeom>
          <a:noFill/>
        </p:spPr>
        <p:txBody>
          <a:bodyPr wrap="square">
            <a:spAutoFit/>
          </a:bodyPr>
          <a:lstStyle/>
          <a:p>
            <a:pPr algn="ctr" rtl="0" fontAlgn="ctr">
              <a:spcBef>
                <a:spcPts val="0"/>
              </a:spcBef>
              <a:spcAft>
                <a:spcPts val="0"/>
              </a:spcAft>
            </a:pPr>
            <a:r>
              <a:rPr lang="en-US" sz="1400" dirty="0">
                <a:latin typeface="+mj-lt"/>
              </a:rPr>
              <a:t>Peering</a:t>
            </a:r>
          </a:p>
          <a:p>
            <a:pPr algn="ctr" rtl="0" fontAlgn="ctr">
              <a:spcBef>
                <a:spcPts val="0"/>
              </a:spcBef>
              <a:spcAft>
                <a:spcPts val="0"/>
              </a:spcAft>
            </a:pPr>
            <a:r>
              <a:rPr lang="en-US" sz="1400" dirty="0">
                <a:latin typeface="+mj-lt"/>
              </a:rPr>
              <a:t>VPN Gateway</a:t>
            </a:r>
          </a:p>
        </p:txBody>
      </p:sp>
      <p:cxnSp>
        <p:nvCxnSpPr>
          <p:cNvPr id="42" name="Straight Connector 41">
            <a:extLst>
              <a:ext uri="{FF2B5EF4-FFF2-40B4-BE49-F238E27FC236}">
                <a16:creationId xmlns:a16="http://schemas.microsoft.com/office/drawing/2014/main" id="{2FB255CD-5B44-5199-04A3-744F4DC0AB63}"/>
              </a:ext>
            </a:extLst>
          </p:cNvPr>
          <p:cNvCxnSpPr/>
          <p:nvPr/>
        </p:nvCxnSpPr>
        <p:spPr>
          <a:xfrm>
            <a:off x="277792" y="4732671"/>
            <a:ext cx="4896092" cy="0"/>
          </a:xfrm>
          <a:prstGeom prst="line">
            <a:avLst/>
          </a:prstGeom>
          <a:ln w="381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Picture 2" descr="Image">
            <a:extLst>
              <a:ext uri="{FF2B5EF4-FFF2-40B4-BE49-F238E27FC236}">
                <a16:creationId xmlns:a16="http://schemas.microsoft.com/office/drawing/2014/main" id="{D4A764F7-B9CC-AFE6-4A16-48B4D606855D}"/>
              </a:ext>
            </a:extLst>
          </p:cNvPr>
          <p:cNvPicPr>
            <a:picLocks noChangeAspect="1" noChangeArrowheads="1"/>
          </p:cNvPicPr>
          <p:nvPr/>
        </p:nvPicPr>
        <p:blipFill>
          <a:blip r:embed="rId2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4612472" y="4210520"/>
            <a:ext cx="544087" cy="430532"/>
          </a:xfrm>
          <a:prstGeom prst="rect">
            <a:avLst/>
          </a:prstGeom>
          <a:noFill/>
          <a:extLst>
            <a:ext uri="{909E8E84-426E-40DD-AFC4-6F175D3DCCD1}">
              <a14:hiddenFill xmlns:a14="http://schemas.microsoft.com/office/drawing/2010/main">
                <a:solidFill>
                  <a:srgbClr val="FFFFFF"/>
                </a:solidFill>
              </a14:hiddenFill>
            </a:ext>
          </a:extLst>
        </p:spPr>
      </p:pic>
      <p:pic>
        <p:nvPicPr>
          <p:cNvPr id="45" name="Graphic 44">
            <a:extLst>
              <a:ext uri="{FF2B5EF4-FFF2-40B4-BE49-F238E27FC236}">
                <a16:creationId xmlns:a16="http://schemas.microsoft.com/office/drawing/2014/main" id="{F6451A7E-2541-DEB0-1594-806E2F24017A}"/>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97772" y="540719"/>
            <a:ext cx="389834" cy="389834"/>
          </a:xfrm>
          <a:prstGeom prst="rect">
            <a:avLst/>
          </a:prstGeom>
        </p:spPr>
      </p:pic>
      <p:sp>
        <p:nvSpPr>
          <p:cNvPr id="46" name="TextBox 45">
            <a:extLst>
              <a:ext uri="{FF2B5EF4-FFF2-40B4-BE49-F238E27FC236}">
                <a16:creationId xmlns:a16="http://schemas.microsoft.com/office/drawing/2014/main" id="{89D5CC67-AE6D-290D-4AD3-FCB9B557F55A}"/>
              </a:ext>
            </a:extLst>
          </p:cNvPr>
          <p:cNvSpPr txBox="1"/>
          <p:nvPr/>
        </p:nvSpPr>
        <p:spPr>
          <a:xfrm>
            <a:off x="6482013" y="991178"/>
            <a:ext cx="2005434" cy="276999"/>
          </a:xfrm>
          <a:prstGeom prst="rect">
            <a:avLst/>
          </a:prstGeom>
          <a:noFill/>
        </p:spPr>
        <p:txBody>
          <a:bodyPr wrap="square">
            <a:spAutoFit/>
          </a:bodyPr>
          <a:lstStyle/>
          <a:p>
            <a:pPr algn="ctr" rtl="0" fontAlgn="ctr">
              <a:spcBef>
                <a:spcPts val="0"/>
              </a:spcBef>
              <a:spcAft>
                <a:spcPts val="0"/>
              </a:spcAft>
            </a:pPr>
            <a:r>
              <a:rPr lang="en-US" sz="1200" dirty="0">
                <a:latin typeface="+mj-lt"/>
              </a:rPr>
              <a:t>Firewall</a:t>
            </a:r>
          </a:p>
        </p:txBody>
      </p:sp>
      <p:pic>
        <p:nvPicPr>
          <p:cNvPr id="48" name="Graphic 47">
            <a:extLst>
              <a:ext uri="{FF2B5EF4-FFF2-40B4-BE49-F238E27FC236}">
                <a16:creationId xmlns:a16="http://schemas.microsoft.com/office/drawing/2014/main" id="{7B58FCB5-5D4E-5352-B269-6080A152894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3002" y="6137433"/>
            <a:ext cx="426757" cy="426757"/>
          </a:xfrm>
          <a:prstGeom prst="rect">
            <a:avLst/>
          </a:prstGeom>
        </p:spPr>
      </p:pic>
      <p:pic>
        <p:nvPicPr>
          <p:cNvPr id="49" name="Graphic 48">
            <a:extLst>
              <a:ext uri="{FF2B5EF4-FFF2-40B4-BE49-F238E27FC236}">
                <a16:creationId xmlns:a16="http://schemas.microsoft.com/office/drawing/2014/main" id="{F71E0DD8-5E58-36A5-45B0-3D467F8AF6A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3460814" y="6136430"/>
            <a:ext cx="426757" cy="426757"/>
          </a:xfrm>
          <a:prstGeom prst="rect">
            <a:avLst/>
          </a:prstGeom>
        </p:spPr>
      </p:pic>
      <p:pic>
        <p:nvPicPr>
          <p:cNvPr id="50" name="Graphic 49">
            <a:extLst>
              <a:ext uri="{FF2B5EF4-FFF2-40B4-BE49-F238E27FC236}">
                <a16:creationId xmlns:a16="http://schemas.microsoft.com/office/drawing/2014/main" id="{7F13B5AB-726F-C289-6199-3ACDFC2061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25838" y="5904327"/>
            <a:ext cx="426757" cy="426757"/>
          </a:xfrm>
          <a:prstGeom prst="rect">
            <a:avLst/>
          </a:prstGeom>
        </p:spPr>
      </p:pic>
      <p:sp>
        <p:nvSpPr>
          <p:cNvPr id="51" name="Oval 50">
            <a:extLst>
              <a:ext uri="{FF2B5EF4-FFF2-40B4-BE49-F238E27FC236}">
                <a16:creationId xmlns:a16="http://schemas.microsoft.com/office/drawing/2014/main" id="{99AEC1E0-D7A2-8E63-5281-D43CFB147E2B}"/>
              </a:ext>
            </a:extLst>
          </p:cNvPr>
          <p:cNvSpPr/>
          <p:nvPr/>
        </p:nvSpPr>
        <p:spPr bwMode="auto">
          <a:xfrm>
            <a:off x="1398507" y="5736648"/>
            <a:ext cx="2914658" cy="1070274"/>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2" name="TextBox 51">
            <a:extLst>
              <a:ext uri="{FF2B5EF4-FFF2-40B4-BE49-F238E27FC236}">
                <a16:creationId xmlns:a16="http://schemas.microsoft.com/office/drawing/2014/main" id="{527CF9A8-5ADD-3964-D20E-A3067A6A526F}"/>
              </a:ext>
            </a:extLst>
          </p:cNvPr>
          <p:cNvSpPr txBox="1"/>
          <p:nvPr/>
        </p:nvSpPr>
        <p:spPr>
          <a:xfrm>
            <a:off x="4090566" y="5873204"/>
            <a:ext cx="2005434" cy="646331"/>
          </a:xfrm>
          <a:prstGeom prst="rect">
            <a:avLst/>
          </a:prstGeom>
          <a:noFill/>
        </p:spPr>
        <p:txBody>
          <a:bodyPr wrap="square">
            <a:spAutoFit/>
          </a:bodyPr>
          <a:lstStyle/>
          <a:p>
            <a:pPr algn="ctr" rtl="0" fontAlgn="ctr">
              <a:spcBef>
                <a:spcPts val="0"/>
              </a:spcBef>
              <a:spcAft>
                <a:spcPts val="0"/>
              </a:spcAft>
            </a:pPr>
            <a:r>
              <a:rPr lang="en-US" sz="1800" dirty="0">
                <a:latin typeface="+mj-lt"/>
              </a:rPr>
              <a:t>On-premises network</a:t>
            </a:r>
          </a:p>
        </p:txBody>
      </p:sp>
      <p:cxnSp>
        <p:nvCxnSpPr>
          <p:cNvPr id="54" name="Straight Connector 53">
            <a:extLst>
              <a:ext uri="{FF2B5EF4-FFF2-40B4-BE49-F238E27FC236}">
                <a16:creationId xmlns:a16="http://schemas.microsoft.com/office/drawing/2014/main" id="{A84D6292-73F2-070A-7245-2A89A846CE36}"/>
              </a:ext>
            </a:extLst>
          </p:cNvPr>
          <p:cNvCxnSpPr>
            <a:cxnSpLocks/>
          </p:cNvCxnSpPr>
          <p:nvPr/>
        </p:nvCxnSpPr>
        <p:spPr>
          <a:xfrm>
            <a:off x="6023919" y="92597"/>
            <a:ext cx="48239" cy="671432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EC480883-65CC-9F21-73D1-24D56FBDA93C}"/>
              </a:ext>
            </a:extLst>
          </p:cNvPr>
          <p:cNvSpPr txBox="1"/>
          <p:nvPr/>
        </p:nvSpPr>
        <p:spPr>
          <a:xfrm>
            <a:off x="8057210" y="270247"/>
            <a:ext cx="3879011" cy="584775"/>
          </a:xfrm>
          <a:prstGeom prst="rect">
            <a:avLst/>
          </a:prstGeom>
          <a:noFill/>
        </p:spPr>
        <p:txBody>
          <a:bodyPr wrap="square">
            <a:spAutoFit/>
          </a:bodyPr>
          <a:lstStyle/>
          <a:p>
            <a:pPr rtl="0" fontAlgn="ctr">
              <a:spcBef>
                <a:spcPts val="0"/>
              </a:spcBef>
              <a:spcAft>
                <a:spcPts val="0"/>
              </a:spcAft>
            </a:pPr>
            <a:r>
              <a:rPr lang="en-US" sz="1600" dirty="0">
                <a:solidFill>
                  <a:srgbClr val="0078D4"/>
                </a:solidFill>
                <a:latin typeface="+mj-lt"/>
              </a:rPr>
              <a:t>Connect to Azure Resources over a Public IP with optional firewalls</a:t>
            </a:r>
          </a:p>
        </p:txBody>
      </p:sp>
      <p:sp>
        <p:nvSpPr>
          <p:cNvPr id="58" name="TextBox 57">
            <a:extLst>
              <a:ext uri="{FF2B5EF4-FFF2-40B4-BE49-F238E27FC236}">
                <a16:creationId xmlns:a16="http://schemas.microsoft.com/office/drawing/2014/main" id="{C5A2CD11-02D4-6504-D45B-23B22528F085}"/>
              </a:ext>
            </a:extLst>
          </p:cNvPr>
          <p:cNvSpPr txBox="1"/>
          <p:nvPr/>
        </p:nvSpPr>
        <p:spPr>
          <a:xfrm>
            <a:off x="8043580" y="1393852"/>
            <a:ext cx="4148420" cy="584775"/>
          </a:xfrm>
          <a:prstGeom prst="rect">
            <a:avLst/>
          </a:prstGeom>
          <a:noFill/>
        </p:spPr>
        <p:txBody>
          <a:bodyPr wrap="square">
            <a:spAutoFit/>
          </a:bodyPr>
          <a:lstStyle/>
          <a:p>
            <a:r>
              <a:rPr lang="en-US" sz="1600" b="0" i="0" dirty="0">
                <a:solidFill>
                  <a:schemeClr val="accent1"/>
                </a:solidFill>
                <a:effectLst/>
                <a:latin typeface="+mj-lt"/>
              </a:rPr>
              <a:t>Access Azure Services over a private endpoint in your virtual network.</a:t>
            </a:r>
            <a:endParaRPr lang="en-US" sz="1600" dirty="0">
              <a:solidFill>
                <a:schemeClr val="accent1"/>
              </a:solidFill>
              <a:latin typeface="+mj-lt"/>
            </a:endParaRPr>
          </a:p>
        </p:txBody>
      </p:sp>
      <p:sp>
        <p:nvSpPr>
          <p:cNvPr id="61" name="TextBox 60">
            <a:extLst>
              <a:ext uri="{FF2B5EF4-FFF2-40B4-BE49-F238E27FC236}">
                <a16:creationId xmlns:a16="http://schemas.microsoft.com/office/drawing/2014/main" id="{39CCD475-862E-D8D7-C9D7-F9DB404EF1A8}"/>
              </a:ext>
            </a:extLst>
          </p:cNvPr>
          <p:cNvSpPr txBox="1"/>
          <p:nvPr/>
        </p:nvSpPr>
        <p:spPr>
          <a:xfrm>
            <a:off x="8043580" y="2453179"/>
            <a:ext cx="3599620" cy="830997"/>
          </a:xfrm>
          <a:prstGeom prst="rect">
            <a:avLst/>
          </a:prstGeom>
          <a:noFill/>
        </p:spPr>
        <p:txBody>
          <a:bodyPr wrap="square">
            <a:spAutoFit/>
          </a:bodyPr>
          <a:lstStyle/>
          <a:p>
            <a:r>
              <a:rPr lang="en-US" sz="1600" b="0" i="0" dirty="0">
                <a:solidFill>
                  <a:schemeClr val="accent1"/>
                </a:solidFill>
                <a:effectLst/>
                <a:latin typeface="+mj-lt"/>
              </a:rPr>
              <a:t>Security rules to allow or deny inbound or outbound network traffic for protocols and ports</a:t>
            </a:r>
            <a:endParaRPr lang="en-US" sz="1600" dirty="0">
              <a:solidFill>
                <a:schemeClr val="accent1"/>
              </a:solidFill>
              <a:latin typeface="+mj-lt"/>
            </a:endParaRPr>
          </a:p>
        </p:txBody>
      </p:sp>
      <p:sp>
        <p:nvSpPr>
          <p:cNvPr id="62" name="TextBox 61">
            <a:extLst>
              <a:ext uri="{FF2B5EF4-FFF2-40B4-BE49-F238E27FC236}">
                <a16:creationId xmlns:a16="http://schemas.microsoft.com/office/drawing/2014/main" id="{6239ADA4-3822-938F-F34E-E9E0695FC6BC}"/>
              </a:ext>
            </a:extLst>
          </p:cNvPr>
          <p:cNvSpPr txBox="1"/>
          <p:nvPr/>
        </p:nvSpPr>
        <p:spPr>
          <a:xfrm>
            <a:off x="6145770" y="4442896"/>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Load Balancer</a:t>
            </a:r>
          </a:p>
        </p:txBody>
      </p:sp>
      <p:pic>
        <p:nvPicPr>
          <p:cNvPr id="1025" name="Graphic 1024">
            <a:extLst>
              <a:ext uri="{FF2B5EF4-FFF2-40B4-BE49-F238E27FC236}">
                <a16:creationId xmlns:a16="http://schemas.microsoft.com/office/drawing/2014/main" id="{0E57A0E4-C716-B20F-0B87-B71299E35BB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22193" y="5064659"/>
            <a:ext cx="392963" cy="392963"/>
          </a:xfrm>
          <a:prstGeom prst="rect">
            <a:avLst/>
          </a:prstGeom>
        </p:spPr>
      </p:pic>
      <p:sp>
        <p:nvSpPr>
          <p:cNvPr id="1027" name="TextBox 1026">
            <a:extLst>
              <a:ext uri="{FF2B5EF4-FFF2-40B4-BE49-F238E27FC236}">
                <a16:creationId xmlns:a16="http://schemas.microsoft.com/office/drawing/2014/main" id="{A304605B-001E-9DBD-E851-4701891EEBB3}"/>
              </a:ext>
            </a:extLst>
          </p:cNvPr>
          <p:cNvSpPr txBox="1"/>
          <p:nvPr/>
        </p:nvSpPr>
        <p:spPr>
          <a:xfrm>
            <a:off x="6161390" y="5561530"/>
            <a:ext cx="2005434" cy="584775"/>
          </a:xfrm>
          <a:prstGeom prst="rect">
            <a:avLst/>
          </a:prstGeom>
          <a:noFill/>
        </p:spPr>
        <p:txBody>
          <a:bodyPr wrap="square">
            <a:spAutoFit/>
          </a:bodyPr>
          <a:lstStyle/>
          <a:p>
            <a:pPr algn="ctr" rtl="0" fontAlgn="ctr">
              <a:spcBef>
                <a:spcPts val="0"/>
              </a:spcBef>
              <a:spcAft>
                <a:spcPts val="0"/>
              </a:spcAft>
            </a:pPr>
            <a:r>
              <a:rPr lang="en-US" sz="1600" b="1" dirty="0">
                <a:latin typeface="+mj-lt"/>
              </a:rPr>
              <a:t>Azure Traffic Manager</a:t>
            </a:r>
          </a:p>
        </p:txBody>
      </p:sp>
      <p:pic>
        <p:nvPicPr>
          <p:cNvPr id="1029" name="Graphic 1028">
            <a:extLst>
              <a:ext uri="{FF2B5EF4-FFF2-40B4-BE49-F238E27FC236}">
                <a16:creationId xmlns:a16="http://schemas.microsoft.com/office/drawing/2014/main" id="{F2AA2B36-62B4-5614-A286-4DD234E9815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22193" y="6195592"/>
            <a:ext cx="435458" cy="435458"/>
          </a:xfrm>
          <a:prstGeom prst="rect">
            <a:avLst/>
          </a:prstGeom>
        </p:spPr>
      </p:pic>
      <p:sp>
        <p:nvSpPr>
          <p:cNvPr id="1032" name="TextBox 1031">
            <a:extLst>
              <a:ext uri="{FF2B5EF4-FFF2-40B4-BE49-F238E27FC236}">
                <a16:creationId xmlns:a16="http://schemas.microsoft.com/office/drawing/2014/main" id="{18BE0C28-793C-9620-3421-C64F715EBCF4}"/>
              </a:ext>
            </a:extLst>
          </p:cNvPr>
          <p:cNvSpPr txBox="1"/>
          <p:nvPr/>
        </p:nvSpPr>
        <p:spPr>
          <a:xfrm>
            <a:off x="8043580" y="3680519"/>
            <a:ext cx="3599620" cy="584775"/>
          </a:xfrm>
          <a:prstGeom prst="rect">
            <a:avLst/>
          </a:prstGeom>
          <a:noFill/>
        </p:spPr>
        <p:txBody>
          <a:bodyPr wrap="square">
            <a:spAutoFit/>
          </a:bodyPr>
          <a:lstStyle/>
          <a:p>
            <a:r>
              <a:rPr lang="en-US" sz="1600" b="0" i="0" dirty="0">
                <a:solidFill>
                  <a:schemeClr val="accent1"/>
                </a:solidFill>
                <a:effectLst/>
                <a:latin typeface="+mj-lt"/>
              </a:rPr>
              <a:t>Hosting service for DNS domain name resolution</a:t>
            </a:r>
          </a:p>
        </p:txBody>
      </p:sp>
      <p:sp>
        <p:nvSpPr>
          <p:cNvPr id="1035" name="TextBox 1034">
            <a:extLst>
              <a:ext uri="{FF2B5EF4-FFF2-40B4-BE49-F238E27FC236}">
                <a16:creationId xmlns:a16="http://schemas.microsoft.com/office/drawing/2014/main" id="{83E92626-CDE8-DD46-3CA5-3EF3DD52EADB}"/>
              </a:ext>
            </a:extLst>
          </p:cNvPr>
          <p:cNvSpPr txBox="1"/>
          <p:nvPr/>
        </p:nvSpPr>
        <p:spPr>
          <a:xfrm>
            <a:off x="8043580" y="4632414"/>
            <a:ext cx="3599620" cy="584775"/>
          </a:xfrm>
          <a:prstGeom prst="rect">
            <a:avLst/>
          </a:prstGeom>
          <a:noFill/>
        </p:spPr>
        <p:txBody>
          <a:bodyPr wrap="square">
            <a:spAutoFit/>
          </a:bodyPr>
          <a:lstStyle/>
          <a:p>
            <a:r>
              <a:rPr lang="en-US" sz="1600" b="0" i="0" dirty="0">
                <a:solidFill>
                  <a:schemeClr val="accent1"/>
                </a:solidFill>
                <a:effectLst/>
                <a:latin typeface="+mj-lt"/>
              </a:rPr>
              <a:t>Distribute incoming network traffic across a group of resources</a:t>
            </a:r>
            <a:endParaRPr lang="en-US" sz="1600" dirty="0">
              <a:solidFill>
                <a:schemeClr val="accent1"/>
              </a:solidFill>
              <a:latin typeface="+mj-lt"/>
            </a:endParaRPr>
          </a:p>
        </p:txBody>
      </p:sp>
      <p:sp>
        <p:nvSpPr>
          <p:cNvPr id="1036" name="TextBox 1035">
            <a:extLst>
              <a:ext uri="{FF2B5EF4-FFF2-40B4-BE49-F238E27FC236}">
                <a16:creationId xmlns:a16="http://schemas.microsoft.com/office/drawing/2014/main" id="{0730B09E-24E9-9AF5-12A6-1F4F2B347A20}"/>
              </a:ext>
            </a:extLst>
          </p:cNvPr>
          <p:cNvSpPr txBox="1"/>
          <p:nvPr/>
        </p:nvSpPr>
        <p:spPr>
          <a:xfrm>
            <a:off x="8043580" y="5765573"/>
            <a:ext cx="3599620" cy="584775"/>
          </a:xfrm>
          <a:prstGeom prst="rect">
            <a:avLst/>
          </a:prstGeom>
          <a:noFill/>
        </p:spPr>
        <p:txBody>
          <a:bodyPr wrap="square">
            <a:spAutoFit/>
          </a:bodyPr>
          <a:lstStyle/>
          <a:p>
            <a:r>
              <a:rPr lang="en-US" sz="1600" b="0" i="0" dirty="0">
                <a:solidFill>
                  <a:schemeClr val="accent1"/>
                </a:solidFill>
                <a:effectLst/>
                <a:latin typeface="+mj-lt"/>
              </a:rPr>
              <a:t>Distribute traffic to public facing apps across Azure regions</a:t>
            </a:r>
            <a:endParaRPr lang="en-US" sz="1600" dirty="0">
              <a:solidFill>
                <a:schemeClr val="accent1"/>
              </a:solidFill>
              <a:latin typeface="+mj-lt"/>
            </a:endParaRPr>
          </a:p>
        </p:txBody>
      </p:sp>
    </p:spTree>
    <p:extLst>
      <p:ext uri="{BB962C8B-B14F-4D97-AF65-F5344CB8AC3E}">
        <p14:creationId xmlns:p14="http://schemas.microsoft.com/office/powerpoint/2010/main" val="1302455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027"/>
                                        </p:tgtEl>
                                        <p:attrNameLst>
                                          <p:attrName>style.visibility</p:attrName>
                                        </p:attrNameLst>
                                      </p:cBhvr>
                                      <p:to>
                                        <p:strVal val="visible"/>
                                      </p:to>
                                    </p:set>
                                    <p:animEffect transition="in" filter="fade">
                                      <p:cBhvr>
                                        <p:cTn id="49" dur="500"/>
                                        <p:tgtEl>
                                          <p:spTgt spid="1027"/>
                                        </p:tgtEl>
                                      </p:cBhvr>
                                    </p:animEffect>
                                  </p:childTnLst>
                                </p:cTn>
                              </p:par>
                              <p:par>
                                <p:cTn id="50" presetID="10" presetClass="entr" presetSubtype="0" fill="hold" nodeType="withEffect">
                                  <p:stCondLst>
                                    <p:cond delay="0"/>
                                  </p:stCondLst>
                                  <p:childTnLst>
                                    <p:set>
                                      <p:cBhvr>
                                        <p:cTn id="51" dur="1" fill="hold">
                                          <p:stCondLst>
                                            <p:cond delay="0"/>
                                          </p:stCondLst>
                                        </p:cTn>
                                        <p:tgtEl>
                                          <p:spTgt spid="1029"/>
                                        </p:tgtEl>
                                        <p:attrNameLst>
                                          <p:attrName>style.visibility</p:attrName>
                                        </p:attrNameLst>
                                      </p:cBhvr>
                                      <p:to>
                                        <p:strVal val="visible"/>
                                      </p:to>
                                    </p:set>
                                    <p:animEffect transition="in" filter="fade">
                                      <p:cBhvr>
                                        <p:cTn id="52" dur="500"/>
                                        <p:tgtEl>
                                          <p:spTgt spid="102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fade">
                                      <p:cBhvr>
                                        <p:cTn id="55" dur="500"/>
                                        <p:tgtEl>
                                          <p:spTgt spid="103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35"/>
                                        </p:tgtEl>
                                        <p:attrNameLst>
                                          <p:attrName>style.visibility</p:attrName>
                                        </p:attrNameLst>
                                      </p:cBhvr>
                                      <p:to>
                                        <p:strVal val="visible"/>
                                      </p:to>
                                    </p:set>
                                    <p:animEffect transition="in" filter="fade">
                                      <p:cBhvr>
                                        <p:cTn id="58" dur="500"/>
                                        <p:tgtEl>
                                          <p:spTgt spid="103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36"/>
                                        </p:tgtEl>
                                        <p:attrNameLst>
                                          <p:attrName>style.visibility</p:attrName>
                                        </p:attrNameLst>
                                      </p:cBhvr>
                                      <p:to>
                                        <p:strVal val="visible"/>
                                      </p:to>
                                    </p:set>
                                    <p:animEffect transition="in" filter="fade">
                                      <p:cBhvr>
                                        <p:cTn id="61" dur="500"/>
                                        <p:tgtEl>
                                          <p:spTgt spid="1036"/>
                                        </p:tgtEl>
                                      </p:cBhvr>
                                    </p:animEffect>
                                  </p:childTnLst>
                                </p:cTn>
                              </p:par>
                              <p:par>
                                <p:cTn id="62" presetID="10" presetClass="entr" presetSubtype="0" fill="hold" nodeType="with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fade">
                                      <p:cBhvr>
                                        <p:cTn id="64" dur="500"/>
                                        <p:tgtEl>
                                          <p:spTgt spid="5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3" grpId="0"/>
      <p:bldP spid="26" grpId="0"/>
      <p:bldP spid="46" grpId="0"/>
      <p:bldP spid="56" grpId="0"/>
      <p:bldP spid="58" grpId="0"/>
      <p:bldP spid="61" grpId="0"/>
      <p:bldP spid="62" grpId="0"/>
      <p:bldP spid="1027" grpId="0"/>
      <p:bldP spid="1032" grpId="0"/>
      <p:bldP spid="1035" grpId="0"/>
      <p:bldP spid="103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05626638-413B-406E-27F1-70F1C4DB2CB1}"/>
              </a:ext>
            </a:extLst>
          </p:cNvPr>
          <p:cNvSpPr/>
          <p:nvPr/>
        </p:nvSpPr>
        <p:spPr bwMode="auto">
          <a:xfrm>
            <a:off x="8329496" y="2407647"/>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5B469BB5-B0B7-7F36-BAEA-EC43381AD5AA}"/>
              </a:ext>
            </a:extLst>
          </p:cNvPr>
          <p:cNvSpPr/>
          <p:nvPr/>
        </p:nvSpPr>
        <p:spPr bwMode="auto">
          <a:xfrm>
            <a:off x="318126"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D1CF754A-09C4-0A49-EDAB-B4D57047C39D}"/>
              </a:ext>
            </a:extLst>
          </p:cNvPr>
          <p:cNvSpPr/>
          <p:nvPr/>
        </p:nvSpPr>
        <p:spPr bwMode="auto">
          <a:xfrm>
            <a:off x="2248933" y="561507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B4D4CB5-8FAD-EE29-A0B6-0657FE0F384C}"/>
              </a:ext>
            </a:extLst>
          </p:cNvPr>
          <p:cNvSpPr>
            <a:spLocks noGrp="1"/>
          </p:cNvSpPr>
          <p:nvPr>
            <p:ph type="title"/>
          </p:nvPr>
        </p:nvSpPr>
        <p:spPr>
          <a:xfrm>
            <a:off x="588263" y="226904"/>
            <a:ext cx="11018520" cy="553998"/>
          </a:xfrm>
        </p:spPr>
        <p:txBody>
          <a:bodyPr/>
          <a:lstStyle/>
          <a:p>
            <a:r>
              <a:rPr lang="en-US" dirty="0"/>
              <a:t>Azure Storage</a:t>
            </a:r>
          </a:p>
        </p:txBody>
      </p:sp>
      <p:pic>
        <p:nvPicPr>
          <p:cNvPr id="4" name="Graphic 3">
            <a:extLst>
              <a:ext uri="{FF2B5EF4-FFF2-40B4-BE49-F238E27FC236}">
                <a16:creationId xmlns:a16="http://schemas.microsoft.com/office/drawing/2014/main" id="{F589DB0F-5C9C-3E04-2422-452A9D6C92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30302" y="1431450"/>
            <a:ext cx="785723" cy="785723"/>
          </a:xfrm>
          <a:prstGeom prst="rect">
            <a:avLst/>
          </a:prstGeom>
        </p:spPr>
      </p:pic>
      <p:pic>
        <p:nvPicPr>
          <p:cNvPr id="5" name="Graphic 4">
            <a:extLst>
              <a:ext uri="{FF2B5EF4-FFF2-40B4-BE49-F238E27FC236}">
                <a16:creationId xmlns:a16="http://schemas.microsoft.com/office/drawing/2014/main" id="{BDF468D8-C87B-CB9B-86F5-C146558475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503583" y="1386074"/>
            <a:ext cx="742588" cy="742588"/>
          </a:xfrm>
          <a:prstGeom prst="rect">
            <a:avLst/>
          </a:prstGeom>
        </p:spPr>
      </p:pic>
      <p:pic>
        <p:nvPicPr>
          <p:cNvPr id="7" name="Graphic 6">
            <a:extLst>
              <a:ext uri="{FF2B5EF4-FFF2-40B4-BE49-F238E27FC236}">
                <a16:creationId xmlns:a16="http://schemas.microsoft.com/office/drawing/2014/main" id="{5388FB54-FEE4-1E47-F98D-915B950F716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661621" y="1385233"/>
            <a:ext cx="742588" cy="742588"/>
          </a:xfrm>
          <a:prstGeom prst="rect">
            <a:avLst/>
          </a:prstGeom>
        </p:spPr>
      </p:pic>
      <p:sp>
        <p:nvSpPr>
          <p:cNvPr id="9" name="TextBox 8">
            <a:extLst>
              <a:ext uri="{FF2B5EF4-FFF2-40B4-BE49-F238E27FC236}">
                <a16:creationId xmlns:a16="http://schemas.microsoft.com/office/drawing/2014/main" id="{82605C45-30E7-F48E-C948-CB623091B5F1}"/>
              </a:ext>
            </a:extLst>
          </p:cNvPr>
          <p:cNvSpPr txBox="1"/>
          <p:nvPr/>
        </p:nvSpPr>
        <p:spPr>
          <a:xfrm>
            <a:off x="318126" y="6003198"/>
            <a:ext cx="1645276" cy="369332"/>
          </a:xfrm>
          <a:prstGeom prst="rect">
            <a:avLst/>
          </a:prstGeom>
          <a:noFill/>
        </p:spPr>
        <p:txBody>
          <a:bodyPr wrap="square">
            <a:spAutoFit/>
          </a:bodyPr>
          <a:lstStyle/>
          <a:p>
            <a:pPr algn="l"/>
            <a:r>
              <a:rPr lang="en-US" sz="1800" dirty="0">
                <a:latin typeface="+mj-lt"/>
              </a:rPr>
              <a:t>Redundancy</a:t>
            </a:r>
          </a:p>
        </p:txBody>
      </p:sp>
      <p:sp>
        <p:nvSpPr>
          <p:cNvPr id="10" name="TextBox 9">
            <a:extLst>
              <a:ext uri="{FF2B5EF4-FFF2-40B4-BE49-F238E27FC236}">
                <a16:creationId xmlns:a16="http://schemas.microsoft.com/office/drawing/2014/main" id="{7E4A2579-97F9-075A-EF81-1F643E2A0F42}"/>
              </a:ext>
            </a:extLst>
          </p:cNvPr>
          <p:cNvSpPr txBox="1"/>
          <p:nvPr/>
        </p:nvSpPr>
        <p:spPr>
          <a:xfrm>
            <a:off x="4603603" y="984362"/>
            <a:ext cx="2542548"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Managed Disks</a:t>
            </a:r>
          </a:p>
        </p:txBody>
      </p:sp>
      <p:sp>
        <p:nvSpPr>
          <p:cNvPr id="11" name="TextBox 10">
            <a:extLst>
              <a:ext uri="{FF2B5EF4-FFF2-40B4-BE49-F238E27FC236}">
                <a16:creationId xmlns:a16="http://schemas.microsoft.com/office/drawing/2014/main" id="{E8876B16-F6AF-C894-3B2B-435D8326EA98}"/>
              </a:ext>
            </a:extLst>
          </p:cNvPr>
          <p:cNvSpPr txBox="1"/>
          <p:nvPr/>
        </p:nvSpPr>
        <p:spPr>
          <a:xfrm>
            <a:off x="960684" y="980945"/>
            <a:ext cx="2005434"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Storage</a:t>
            </a:r>
          </a:p>
        </p:txBody>
      </p:sp>
      <p:sp>
        <p:nvSpPr>
          <p:cNvPr id="12" name="TextBox 11">
            <a:extLst>
              <a:ext uri="{FF2B5EF4-FFF2-40B4-BE49-F238E27FC236}">
                <a16:creationId xmlns:a16="http://schemas.microsoft.com/office/drawing/2014/main" id="{46972B0B-6620-332E-7CFC-03009187C32F}"/>
              </a:ext>
            </a:extLst>
          </p:cNvPr>
          <p:cNvSpPr txBox="1"/>
          <p:nvPr/>
        </p:nvSpPr>
        <p:spPr>
          <a:xfrm>
            <a:off x="8209903" y="933703"/>
            <a:ext cx="3831220" cy="369332"/>
          </a:xfrm>
          <a:prstGeom prst="rect">
            <a:avLst/>
          </a:prstGeom>
          <a:noFill/>
        </p:spPr>
        <p:txBody>
          <a:bodyPr wrap="square">
            <a:spAutoFit/>
          </a:bodyPr>
          <a:lstStyle/>
          <a:p>
            <a:pPr algn="ctr" rtl="0" fontAlgn="ctr">
              <a:spcBef>
                <a:spcPts val="0"/>
              </a:spcBef>
              <a:spcAft>
                <a:spcPts val="0"/>
              </a:spcAft>
            </a:pPr>
            <a:r>
              <a:rPr lang="en-US" sz="1800" dirty="0">
                <a:latin typeface="+mj-lt"/>
              </a:rPr>
              <a:t>Azure File Share</a:t>
            </a:r>
          </a:p>
        </p:txBody>
      </p:sp>
      <p:sp>
        <p:nvSpPr>
          <p:cNvPr id="16" name="TextBox 15">
            <a:extLst>
              <a:ext uri="{FF2B5EF4-FFF2-40B4-BE49-F238E27FC236}">
                <a16:creationId xmlns:a16="http://schemas.microsoft.com/office/drawing/2014/main" id="{48E4B3D4-07F9-72B2-DA61-D1AD197563D7}"/>
              </a:ext>
            </a:extLst>
          </p:cNvPr>
          <p:cNvSpPr txBox="1"/>
          <p:nvPr/>
        </p:nvSpPr>
        <p:spPr>
          <a:xfrm>
            <a:off x="588263" y="2605299"/>
            <a:ext cx="2863272" cy="2215991"/>
          </a:xfrm>
          <a:prstGeom prst="rect">
            <a:avLst/>
          </a:prstGeom>
          <a:noFill/>
        </p:spPr>
        <p:txBody>
          <a:bodyPr wrap="square" lIns="0" tIns="0" rIns="0" bIns="0" rtlCol="0">
            <a:spAutoFit/>
          </a:bodyPr>
          <a:lstStyle/>
          <a:p>
            <a:pPr algn="l"/>
            <a:r>
              <a:rPr lang="en-US" sz="1600" dirty="0">
                <a:latin typeface="+mj-lt"/>
              </a:rPr>
              <a:t>Block or Page blobs</a:t>
            </a:r>
          </a:p>
          <a:p>
            <a:pPr algn="l"/>
            <a:r>
              <a:rPr lang="en-US" sz="1600" dirty="0">
                <a:latin typeface="+mj-lt"/>
              </a:rPr>
              <a:t>Standard and Premium</a:t>
            </a:r>
          </a:p>
          <a:p>
            <a:pPr algn="l"/>
            <a:r>
              <a:rPr lang="en-US" sz="1600" dirty="0">
                <a:latin typeface="+mj-lt"/>
              </a:rPr>
              <a:t>Containers</a:t>
            </a:r>
          </a:p>
          <a:p>
            <a:pPr algn="l"/>
            <a:r>
              <a:rPr lang="en-US" sz="1600" dirty="0">
                <a:latin typeface="+mj-lt"/>
              </a:rPr>
              <a:t>Any type of data</a:t>
            </a:r>
          </a:p>
          <a:p>
            <a:pPr algn="l"/>
            <a:r>
              <a:rPr lang="en-US" sz="1600" dirty="0">
                <a:latin typeface="+mj-lt"/>
              </a:rPr>
              <a:t>No fixed size</a:t>
            </a:r>
          </a:p>
          <a:p>
            <a:pPr algn="l"/>
            <a:r>
              <a:rPr lang="en-US" sz="1600" dirty="0">
                <a:latin typeface="+mj-lt"/>
              </a:rPr>
              <a:t>URL based</a:t>
            </a:r>
          </a:p>
          <a:p>
            <a:pPr algn="l"/>
            <a:r>
              <a:rPr lang="en-US" sz="1600" dirty="0">
                <a:latin typeface="+mj-lt"/>
              </a:rPr>
              <a:t>Available without VM</a:t>
            </a:r>
          </a:p>
          <a:p>
            <a:pPr algn="l"/>
            <a:r>
              <a:rPr lang="en-US" sz="1600" dirty="0">
                <a:solidFill>
                  <a:schemeClr val="accent4"/>
                </a:solidFill>
                <a:latin typeface="+mj-lt"/>
              </a:rPr>
              <a:t>Backups, Data and log files, Parquet files</a:t>
            </a:r>
          </a:p>
        </p:txBody>
      </p:sp>
      <p:sp>
        <p:nvSpPr>
          <p:cNvPr id="17" name="Rectangle 16">
            <a:extLst>
              <a:ext uri="{FF2B5EF4-FFF2-40B4-BE49-F238E27FC236}">
                <a16:creationId xmlns:a16="http://schemas.microsoft.com/office/drawing/2014/main" id="{E70D9E16-5E4D-152F-9733-80014C897A47}"/>
              </a:ext>
            </a:extLst>
          </p:cNvPr>
          <p:cNvSpPr/>
          <p:nvPr/>
        </p:nvSpPr>
        <p:spPr bwMode="auto">
          <a:xfrm>
            <a:off x="4323811" y="2397632"/>
            <a:ext cx="3483166" cy="2523757"/>
          </a:xfrm>
          <a:prstGeom prst="rect">
            <a:avLst/>
          </a:prstGeom>
          <a:solidFill>
            <a:schemeClr val="bg2">
              <a:lumMod val="75000"/>
            </a:schemeClr>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6D3687B8-63C5-57B8-E8CD-900CDCF2B22B}"/>
              </a:ext>
            </a:extLst>
          </p:cNvPr>
          <p:cNvSpPr txBox="1"/>
          <p:nvPr/>
        </p:nvSpPr>
        <p:spPr>
          <a:xfrm>
            <a:off x="4547820" y="2605298"/>
            <a:ext cx="3259157" cy="2215991"/>
          </a:xfrm>
          <a:prstGeom prst="rect">
            <a:avLst/>
          </a:prstGeom>
          <a:noFill/>
        </p:spPr>
        <p:txBody>
          <a:bodyPr wrap="square" lIns="0" tIns="0" rIns="0" bIns="0" rtlCol="0">
            <a:spAutoFit/>
          </a:bodyPr>
          <a:lstStyle/>
          <a:p>
            <a:pPr algn="l"/>
            <a:r>
              <a:rPr lang="en-US" sz="1600" dirty="0">
                <a:latin typeface="+mj-lt"/>
              </a:rPr>
              <a:t>Fixed size disk drives using page blobs</a:t>
            </a:r>
          </a:p>
          <a:p>
            <a:pPr algn="l"/>
            <a:r>
              <a:rPr lang="en-US" sz="1600" dirty="0">
                <a:latin typeface="+mj-lt"/>
              </a:rPr>
              <a:t>Standard SSD</a:t>
            </a:r>
          </a:p>
          <a:p>
            <a:pPr algn="l"/>
            <a:r>
              <a:rPr lang="en-US" sz="1600" dirty="0">
                <a:solidFill>
                  <a:schemeClr val="accent1"/>
                </a:solidFill>
                <a:latin typeface="+mj-lt"/>
              </a:rPr>
              <a:t>Premium SSD</a:t>
            </a:r>
          </a:p>
          <a:p>
            <a:pPr algn="l"/>
            <a:r>
              <a:rPr lang="en-US" sz="1600" dirty="0">
                <a:latin typeface="+mj-lt"/>
              </a:rPr>
              <a:t>Ultra SSD</a:t>
            </a:r>
          </a:p>
          <a:p>
            <a:pPr algn="l"/>
            <a:r>
              <a:rPr lang="en-US" sz="1600" dirty="0">
                <a:solidFill>
                  <a:schemeClr val="accent1"/>
                </a:solidFill>
                <a:latin typeface="+mj-lt"/>
              </a:rPr>
              <a:t>Premium SSD v2</a:t>
            </a:r>
          </a:p>
          <a:p>
            <a:pPr algn="l"/>
            <a:r>
              <a:rPr lang="en-US" sz="1600" dirty="0">
                <a:latin typeface="+mj-lt"/>
              </a:rPr>
              <a:t>Not available without running VM</a:t>
            </a:r>
          </a:p>
          <a:p>
            <a:pPr algn="l"/>
            <a:r>
              <a:rPr lang="en-US" sz="1600" dirty="0">
                <a:latin typeface="+mj-lt"/>
              </a:rPr>
              <a:t>Performance based on size</a:t>
            </a:r>
          </a:p>
          <a:p>
            <a:pPr algn="l"/>
            <a:r>
              <a:rPr lang="en-US" sz="1600" dirty="0">
                <a:solidFill>
                  <a:schemeClr val="accent4"/>
                </a:solidFill>
                <a:latin typeface="+mj-lt"/>
              </a:rPr>
              <a:t>Data and log files</a:t>
            </a:r>
          </a:p>
        </p:txBody>
      </p:sp>
      <p:sp>
        <p:nvSpPr>
          <p:cNvPr id="20" name="TextBox 19">
            <a:extLst>
              <a:ext uri="{FF2B5EF4-FFF2-40B4-BE49-F238E27FC236}">
                <a16:creationId xmlns:a16="http://schemas.microsoft.com/office/drawing/2014/main" id="{C1171326-8150-4FF2-5725-338AD8BFF5F7}"/>
              </a:ext>
            </a:extLst>
          </p:cNvPr>
          <p:cNvSpPr txBox="1"/>
          <p:nvPr/>
        </p:nvSpPr>
        <p:spPr>
          <a:xfrm>
            <a:off x="8527061" y="2621257"/>
            <a:ext cx="2918891" cy="1723549"/>
          </a:xfrm>
          <a:prstGeom prst="rect">
            <a:avLst/>
          </a:prstGeom>
          <a:noFill/>
        </p:spPr>
        <p:txBody>
          <a:bodyPr wrap="square" lIns="0" tIns="0" rIns="0" bIns="0" rtlCol="0">
            <a:spAutoFit/>
          </a:bodyPr>
          <a:lstStyle/>
          <a:p>
            <a:pPr algn="l"/>
            <a:r>
              <a:rPr lang="en-US" sz="1600" dirty="0">
                <a:latin typeface="+mj-lt"/>
              </a:rPr>
              <a:t>Network file share</a:t>
            </a:r>
          </a:p>
          <a:p>
            <a:pPr algn="l"/>
            <a:r>
              <a:rPr lang="en-US" sz="1600" dirty="0">
                <a:latin typeface="+mj-lt"/>
              </a:rPr>
              <a:t>Azure Files</a:t>
            </a:r>
          </a:p>
          <a:p>
            <a:pPr algn="l"/>
            <a:r>
              <a:rPr lang="en-US" sz="1600" dirty="0">
                <a:latin typeface="+mj-lt"/>
              </a:rPr>
              <a:t>Standard (S) and Premium (P)</a:t>
            </a:r>
          </a:p>
          <a:p>
            <a:pPr algn="l"/>
            <a:r>
              <a:rPr lang="en-US" sz="1600" dirty="0">
                <a:latin typeface="+mj-lt"/>
              </a:rPr>
              <a:t>Available without VM</a:t>
            </a:r>
          </a:p>
          <a:p>
            <a:pPr algn="l"/>
            <a:r>
              <a:rPr lang="en-US" sz="1600" dirty="0">
                <a:latin typeface="+mj-lt"/>
              </a:rPr>
              <a:t>Premium supports 100TB</a:t>
            </a:r>
          </a:p>
          <a:p>
            <a:pPr algn="l"/>
            <a:r>
              <a:rPr lang="en-US" sz="1600" dirty="0">
                <a:solidFill>
                  <a:schemeClr val="accent4"/>
                </a:solidFill>
                <a:latin typeface="+mj-lt"/>
              </a:rPr>
              <a:t>Backups or cluster shared storage</a:t>
            </a:r>
          </a:p>
        </p:txBody>
      </p:sp>
      <p:sp>
        <p:nvSpPr>
          <p:cNvPr id="21" name="TextBox 20">
            <a:extLst>
              <a:ext uri="{FF2B5EF4-FFF2-40B4-BE49-F238E27FC236}">
                <a16:creationId xmlns:a16="http://schemas.microsoft.com/office/drawing/2014/main" id="{97C542F8-9135-2879-0803-2625A4838A30}"/>
              </a:ext>
            </a:extLst>
          </p:cNvPr>
          <p:cNvSpPr txBox="1"/>
          <p:nvPr/>
        </p:nvSpPr>
        <p:spPr>
          <a:xfrm>
            <a:off x="2391324" y="5728550"/>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25" name="TextBox 24">
            <a:extLst>
              <a:ext uri="{FF2B5EF4-FFF2-40B4-BE49-F238E27FC236}">
                <a16:creationId xmlns:a16="http://schemas.microsoft.com/office/drawing/2014/main" id="{6FE560CA-6C11-88A8-73DE-2D50899DB1F8}"/>
              </a:ext>
            </a:extLst>
          </p:cNvPr>
          <p:cNvSpPr txBox="1"/>
          <p:nvPr/>
        </p:nvSpPr>
        <p:spPr>
          <a:xfrm>
            <a:off x="2090536" y="6003198"/>
            <a:ext cx="2231594" cy="584775"/>
          </a:xfrm>
          <a:prstGeom prst="rect">
            <a:avLst/>
          </a:prstGeom>
          <a:noFill/>
        </p:spPr>
        <p:txBody>
          <a:bodyPr wrap="square">
            <a:spAutoFit/>
          </a:bodyPr>
          <a:lstStyle/>
          <a:p>
            <a:pPr algn="ctr"/>
            <a:r>
              <a:rPr lang="en-US" sz="1600" dirty="0">
                <a:latin typeface="+mj-lt"/>
              </a:rPr>
              <a:t>Local in </a:t>
            </a:r>
          </a:p>
          <a:p>
            <a:pPr algn="ctr"/>
            <a:r>
              <a:rPr lang="en-US" sz="1600" dirty="0">
                <a:latin typeface="+mj-lt"/>
              </a:rPr>
              <a:t>data center</a:t>
            </a:r>
          </a:p>
        </p:txBody>
      </p:sp>
      <p:sp>
        <p:nvSpPr>
          <p:cNvPr id="30" name="Oval 29">
            <a:extLst>
              <a:ext uri="{FF2B5EF4-FFF2-40B4-BE49-F238E27FC236}">
                <a16:creationId xmlns:a16="http://schemas.microsoft.com/office/drawing/2014/main" id="{9FA04483-CB71-942D-E1C8-7F27F53E5227}"/>
              </a:ext>
            </a:extLst>
          </p:cNvPr>
          <p:cNvSpPr/>
          <p:nvPr/>
        </p:nvSpPr>
        <p:spPr bwMode="auto">
          <a:xfrm>
            <a:off x="4710068" y="5607080"/>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1" name="TextBox 30">
            <a:extLst>
              <a:ext uri="{FF2B5EF4-FFF2-40B4-BE49-F238E27FC236}">
                <a16:creationId xmlns:a16="http://schemas.microsoft.com/office/drawing/2014/main" id="{81CF08DA-F9F3-AED5-5E07-D721CE2FC91C}"/>
              </a:ext>
            </a:extLst>
          </p:cNvPr>
          <p:cNvSpPr txBox="1"/>
          <p:nvPr/>
        </p:nvSpPr>
        <p:spPr>
          <a:xfrm>
            <a:off x="4852459" y="572055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32" name="TextBox 31">
            <a:extLst>
              <a:ext uri="{FF2B5EF4-FFF2-40B4-BE49-F238E27FC236}">
                <a16:creationId xmlns:a16="http://schemas.microsoft.com/office/drawing/2014/main" id="{529CC987-A52C-C401-CB9C-B0B453A9D1B1}"/>
              </a:ext>
            </a:extLst>
          </p:cNvPr>
          <p:cNvSpPr txBox="1"/>
          <p:nvPr/>
        </p:nvSpPr>
        <p:spPr>
          <a:xfrm>
            <a:off x="4551671" y="5995206"/>
            <a:ext cx="2231594" cy="584775"/>
          </a:xfrm>
          <a:prstGeom prst="rect">
            <a:avLst/>
          </a:prstGeom>
          <a:noFill/>
        </p:spPr>
        <p:txBody>
          <a:bodyPr wrap="square">
            <a:spAutoFit/>
          </a:bodyPr>
          <a:lstStyle/>
          <a:p>
            <a:pPr algn="ctr"/>
            <a:r>
              <a:rPr lang="en-US" sz="1600" dirty="0">
                <a:latin typeface="+mj-lt"/>
              </a:rPr>
              <a:t>Across zones in region</a:t>
            </a:r>
          </a:p>
        </p:txBody>
      </p:sp>
      <p:sp>
        <p:nvSpPr>
          <p:cNvPr id="33" name="Oval 32">
            <a:extLst>
              <a:ext uri="{FF2B5EF4-FFF2-40B4-BE49-F238E27FC236}">
                <a16:creationId xmlns:a16="http://schemas.microsoft.com/office/drawing/2014/main" id="{896EDE7E-B85D-A1A7-0464-434414F1E508}"/>
              </a:ext>
            </a:extLst>
          </p:cNvPr>
          <p:cNvSpPr/>
          <p:nvPr/>
        </p:nvSpPr>
        <p:spPr bwMode="auto">
          <a:xfrm>
            <a:off x="7161223" y="5628993"/>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4" name="TextBox 33">
            <a:extLst>
              <a:ext uri="{FF2B5EF4-FFF2-40B4-BE49-F238E27FC236}">
                <a16:creationId xmlns:a16="http://schemas.microsoft.com/office/drawing/2014/main" id="{121DB674-2B7D-C8D5-AB85-BE68AEB4F1B1}"/>
              </a:ext>
            </a:extLst>
          </p:cNvPr>
          <p:cNvSpPr txBox="1"/>
          <p:nvPr/>
        </p:nvSpPr>
        <p:spPr>
          <a:xfrm>
            <a:off x="7303614" y="5742471"/>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35" name="TextBox 34">
            <a:extLst>
              <a:ext uri="{FF2B5EF4-FFF2-40B4-BE49-F238E27FC236}">
                <a16:creationId xmlns:a16="http://schemas.microsoft.com/office/drawing/2014/main" id="{6E351ED0-D81A-F329-7F73-255BAB6C467A}"/>
              </a:ext>
            </a:extLst>
          </p:cNvPr>
          <p:cNvSpPr txBox="1"/>
          <p:nvPr/>
        </p:nvSpPr>
        <p:spPr>
          <a:xfrm>
            <a:off x="7002826" y="6017119"/>
            <a:ext cx="2231594" cy="584775"/>
          </a:xfrm>
          <a:prstGeom prst="rect">
            <a:avLst/>
          </a:prstGeom>
          <a:noFill/>
        </p:spPr>
        <p:txBody>
          <a:bodyPr wrap="square">
            <a:spAutoFit/>
          </a:bodyPr>
          <a:lstStyle/>
          <a:p>
            <a:pPr algn="ctr"/>
            <a:r>
              <a:rPr lang="en-US" sz="1600" dirty="0">
                <a:latin typeface="+mj-lt"/>
              </a:rPr>
              <a:t>Across regions with LRS</a:t>
            </a:r>
          </a:p>
        </p:txBody>
      </p:sp>
      <p:sp>
        <p:nvSpPr>
          <p:cNvPr id="36" name="Oval 35">
            <a:extLst>
              <a:ext uri="{FF2B5EF4-FFF2-40B4-BE49-F238E27FC236}">
                <a16:creationId xmlns:a16="http://schemas.microsoft.com/office/drawing/2014/main" id="{EF27FCFA-C48D-A8AB-69B4-DB2CEE6B42C6}"/>
              </a:ext>
            </a:extLst>
          </p:cNvPr>
          <p:cNvSpPr/>
          <p:nvPr/>
        </p:nvSpPr>
        <p:spPr bwMode="auto">
          <a:xfrm>
            <a:off x="9658285" y="5608462"/>
            <a:ext cx="1914801" cy="1135859"/>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7" name="TextBox 36">
            <a:extLst>
              <a:ext uri="{FF2B5EF4-FFF2-40B4-BE49-F238E27FC236}">
                <a16:creationId xmlns:a16="http://schemas.microsoft.com/office/drawing/2014/main" id="{32092FFD-32FC-0323-6C8F-FF62BECF2502}"/>
              </a:ext>
            </a:extLst>
          </p:cNvPr>
          <p:cNvSpPr txBox="1"/>
          <p:nvPr/>
        </p:nvSpPr>
        <p:spPr>
          <a:xfrm>
            <a:off x="9800676" y="572194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38" name="TextBox 37">
            <a:extLst>
              <a:ext uri="{FF2B5EF4-FFF2-40B4-BE49-F238E27FC236}">
                <a16:creationId xmlns:a16="http://schemas.microsoft.com/office/drawing/2014/main" id="{1A78321A-87D9-683A-06B6-C0CA064005C3}"/>
              </a:ext>
            </a:extLst>
          </p:cNvPr>
          <p:cNvSpPr txBox="1"/>
          <p:nvPr/>
        </p:nvSpPr>
        <p:spPr>
          <a:xfrm>
            <a:off x="9499888" y="5996588"/>
            <a:ext cx="2231594" cy="584775"/>
          </a:xfrm>
          <a:prstGeom prst="rect">
            <a:avLst/>
          </a:prstGeom>
          <a:noFill/>
        </p:spPr>
        <p:txBody>
          <a:bodyPr wrap="square">
            <a:spAutoFit/>
          </a:bodyPr>
          <a:lstStyle/>
          <a:p>
            <a:pPr algn="ctr"/>
            <a:r>
              <a:rPr lang="en-US" sz="1600" dirty="0">
                <a:latin typeface="+mj-lt"/>
              </a:rPr>
              <a:t>Across regions with ZRS</a:t>
            </a:r>
          </a:p>
        </p:txBody>
      </p:sp>
      <p:sp>
        <p:nvSpPr>
          <p:cNvPr id="41" name="TextBox 40">
            <a:extLst>
              <a:ext uri="{FF2B5EF4-FFF2-40B4-BE49-F238E27FC236}">
                <a16:creationId xmlns:a16="http://schemas.microsoft.com/office/drawing/2014/main" id="{183D2ED5-1B1A-6BDD-61E3-E03E331C37D9}"/>
              </a:ext>
            </a:extLst>
          </p:cNvPr>
          <p:cNvSpPr txBox="1"/>
          <p:nvPr/>
        </p:nvSpPr>
        <p:spPr>
          <a:xfrm>
            <a:off x="-325206" y="504242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2" name="TextBox 41">
            <a:extLst>
              <a:ext uri="{FF2B5EF4-FFF2-40B4-BE49-F238E27FC236}">
                <a16:creationId xmlns:a16="http://schemas.microsoft.com/office/drawing/2014/main" id="{1072D7D3-4ED3-DFEC-AE27-54BEDEB26D76}"/>
              </a:ext>
            </a:extLst>
          </p:cNvPr>
          <p:cNvSpPr txBox="1"/>
          <p:nvPr/>
        </p:nvSpPr>
        <p:spPr>
          <a:xfrm>
            <a:off x="588263" y="503722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3" name="TextBox 42">
            <a:extLst>
              <a:ext uri="{FF2B5EF4-FFF2-40B4-BE49-F238E27FC236}">
                <a16:creationId xmlns:a16="http://schemas.microsoft.com/office/drawing/2014/main" id="{F641910D-F58A-857F-1CE7-F1DE452B135A}"/>
              </a:ext>
            </a:extLst>
          </p:cNvPr>
          <p:cNvSpPr txBox="1"/>
          <p:nvPr/>
        </p:nvSpPr>
        <p:spPr>
          <a:xfrm>
            <a:off x="1532994" y="5037228"/>
            <a:ext cx="1645276" cy="369332"/>
          </a:xfrm>
          <a:prstGeom prst="rect">
            <a:avLst/>
          </a:prstGeom>
          <a:noFill/>
        </p:spPr>
        <p:txBody>
          <a:bodyPr wrap="square">
            <a:spAutoFit/>
          </a:bodyPr>
          <a:lstStyle/>
          <a:p>
            <a:pPr algn="ctr"/>
            <a:r>
              <a:rPr lang="en-US" sz="1800" dirty="0">
                <a:solidFill>
                  <a:schemeClr val="accent1"/>
                </a:solidFill>
                <a:latin typeface="+mj-lt"/>
              </a:rPr>
              <a:t>GRS</a:t>
            </a:r>
          </a:p>
        </p:txBody>
      </p:sp>
      <p:sp>
        <p:nvSpPr>
          <p:cNvPr id="44" name="TextBox 43">
            <a:extLst>
              <a:ext uri="{FF2B5EF4-FFF2-40B4-BE49-F238E27FC236}">
                <a16:creationId xmlns:a16="http://schemas.microsoft.com/office/drawing/2014/main" id="{FB11AD0F-C3B6-B7CC-AC0B-E4454DFD8D65}"/>
              </a:ext>
            </a:extLst>
          </p:cNvPr>
          <p:cNvSpPr txBox="1"/>
          <p:nvPr/>
        </p:nvSpPr>
        <p:spPr>
          <a:xfrm>
            <a:off x="2628897" y="5024750"/>
            <a:ext cx="1645276" cy="369332"/>
          </a:xfrm>
          <a:prstGeom prst="rect">
            <a:avLst/>
          </a:prstGeom>
          <a:noFill/>
        </p:spPr>
        <p:txBody>
          <a:bodyPr wrap="square">
            <a:spAutoFit/>
          </a:bodyPr>
          <a:lstStyle/>
          <a:p>
            <a:pPr algn="ctr"/>
            <a:r>
              <a:rPr lang="en-US" sz="1800" dirty="0">
                <a:solidFill>
                  <a:schemeClr val="accent1"/>
                </a:solidFill>
                <a:latin typeface="+mj-lt"/>
              </a:rPr>
              <a:t>GZRS</a:t>
            </a:r>
          </a:p>
        </p:txBody>
      </p:sp>
      <p:sp>
        <p:nvSpPr>
          <p:cNvPr id="45" name="TextBox 44">
            <a:extLst>
              <a:ext uri="{FF2B5EF4-FFF2-40B4-BE49-F238E27FC236}">
                <a16:creationId xmlns:a16="http://schemas.microsoft.com/office/drawing/2014/main" id="{F3EA5F3A-F3AD-261E-1386-581457F6795A}"/>
              </a:ext>
            </a:extLst>
          </p:cNvPr>
          <p:cNvSpPr txBox="1"/>
          <p:nvPr/>
        </p:nvSpPr>
        <p:spPr>
          <a:xfrm>
            <a:off x="4710068" y="5019252"/>
            <a:ext cx="1645276" cy="369332"/>
          </a:xfrm>
          <a:prstGeom prst="rect">
            <a:avLst/>
          </a:prstGeom>
          <a:noFill/>
        </p:spPr>
        <p:txBody>
          <a:bodyPr wrap="square">
            <a:spAutoFit/>
          </a:bodyPr>
          <a:lstStyle/>
          <a:p>
            <a:pPr algn="ctr"/>
            <a:r>
              <a:rPr lang="en-US" sz="1800" dirty="0">
                <a:solidFill>
                  <a:schemeClr val="accent1"/>
                </a:solidFill>
                <a:latin typeface="+mj-lt"/>
              </a:rPr>
              <a:t>LRS</a:t>
            </a:r>
          </a:p>
        </p:txBody>
      </p:sp>
      <p:sp>
        <p:nvSpPr>
          <p:cNvPr id="46" name="TextBox 45">
            <a:extLst>
              <a:ext uri="{FF2B5EF4-FFF2-40B4-BE49-F238E27FC236}">
                <a16:creationId xmlns:a16="http://schemas.microsoft.com/office/drawing/2014/main" id="{43462FA7-F2A0-3584-B946-9F8ED3AE43F2}"/>
              </a:ext>
            </a:extLst>
          </p:cNvPr>
          <p:cNvSpPr txBox="1"/>
          <p:nvPr/>
        </p:nvSpPr>
        <p:spPr>
          <a:xfrm>
            <a:off x="5658338" y="5006538"/>
            <a:ext cx="1645276" cy="369332"/>
          </a:xfrm>
          <a:prstGeom prst="rect">
            <a:avLst/>
          </a:prstGeom>
          <a:noFill/>
        </p:spPr>
        <p:txBody>
          <a:bodyPr wrap="square">
            <a:spAutoFit/>
          </a:bodyPr>
          <a:lstStyle/>
          <a:p>
            <a:pPr algn="ctr"/>
            <a:r>
              <a:rPr lang="en-US" sz="1800" dirty="0">
                <a:solidFill>
                  <a:schemeClr val="accent1"/>
                </a:solidFill>
                <a:latin typeface="+mj-lt"/>
              </a:rPr>
              <a:t>ZRS</a:t>
            </a:r>
          </a:p>
        </p:txBody>
      </p:sp>
      <p:sp>
        <p:nvSpPr>
          <p:cNvPr id="47" name="TextBox 46">
            <a:extLst>
              <a:ext uri="{FF2B5EF4-FFF2-40B4-BE49-F238E27FC236}">
                <a16:creationId xmlns:a16="http://schemas.microsoft.com/office/drawing/2014/main" id="{3F8970C2-0B1C-4272-183D-48B8ECFA66C4}"/>
              </a:ext>
            </a:extLst>
          </p:cNvPr>
          <p:cNvSpPr txBox="1"/>
          <p:nvPr/>
        </p:nvSpPr>
        <p:spPr>
          <a:xfrm>
            <a:off x="7874358" y="5017773"/>
            <a:ext cx="1575869" cy="369332"/>
          </a:xfrm>
          <a:prstGeom prst="rect">
            <a:avLst/>
          </a:prstGeom>
          <a:noFill/>
        </p:spPr>
        <p:txBody>
          <a:bodyPr wrap="square">
            <a:spAutoFit/>
          </a:bodyPr>
          <a:lstStyle/>
          <a:p>
            <a:pPr algn="ctr"/>
            <a:r>
              <a:rPr lang="en-US" sz="1800" dirty="0">
                <a:solidFill>
                  <a:schemeClr val="accent1"/>
                </a:solidFill>
                <a:latin typeface="+mj-lt"/>
              </a:rPr>
              <a:t>LRS</a:t>
            </a:r>
            <a:r>
              <a:rPr lang="en-US" sz="1400" dirty="0">
                <a:solidFill>
                  <a:schemeClr val="accent1"/>
                </a:solidFill>
                <a:latin typeface="+mj-lt"/>
              </a:rPr>
              <a:t>(S,P)</a:t>
            </a:r>
          </a:p>
        </p:txBody>
      </p:sp>
      <p:sp>
        <p:nvSpPr>
          <p:cNvPr id="48" name="TextBox 47">
            <a:extLst>
              <a:ext uri="{FF2B5EF4-FFF2-40B4-BE49-F238E27FC236}">
                <a16:creationId xmlns:a16="http://schemas.microsoft.com/office/drawing/2014/main" id="{3C1956DD-F64A-F9FD-1EF7-E1F9856B4127}"/>
              </a:ext>
            </a:extLst>
          </p:cNvPr>
          <p:cNvSpPr txBox="1"/>
          <p:nvPr/>
        </p:nvSpPr>
        <p:spPr>
          <a:xfrm>
            <a:off x="8835647" y="5017773"/>
            <a:ext cx="1645276" cy="369332"/>
          </a:xfrm>
          <a:prstGeom prst="rect">
            <a:avLst/>
          </a:prstGeom>
          <a:noFill/>
        </p:spPr>
        <p:txBody>
          <a:bodyPr wrap="square">
            <a:spAutoFit/>
          </a:bodyPr>
          <a:lstStyle/>
          <a:p>
            <a:pPr algn="ctr"/>
            <a:r>
              <a:rPr lang="en-US" sz="1800" dirty="0">
                <a:solidFill>
                  <a:schemeClr val="accent1"/>
                </a:solidFill>
                <a:latin typeface="+mj-lt"/>
              </a:rPr>
              <a:t>ZRS</a:t>
            </a:r>
            <a:r>
              <a:rPr lang="en-US" sz="1400" dirty="0">
                <a:solidFill>
                  <a:schemeClr val="accent1"/>
                </a:solidFill>
                <a:latin typeface="+mj-lt"/>
              </a:rPr>
              <a:t>(S,P)</a:t>
            </a:r>
          </a:p>
        </p:txBody>
      </p:sp>
      <p:sp>
        <p:nvSpPr>
          <p:cNvPr id="49" name="TextBox 48">
            <a:extLst>
              <a:ext uri="{FF2B5EF4-FFF2-40B4-BE49-F238E27FC236}">
                <a16:creationId xmlns:a16="http://schemas.microsoft.com/office/drawing/2014/main" id="{C9706C26-91A2-08F6-5CAE-4D0E4FD26143}"/>
              </a:ext>
            </a:extLst>
          </p:cNvPr>
          <p:cNvSpPr txBox="1"/>
          <p:nvPr/>
        </p:nvSpPr>
        <p:spPr>
          <a:xfrm>
            <a:off x="9730925" y="5017773"/>
            <a:ext cx="1645276" cy="369332"/>
          </a:xfrm>
          <a:prstGeom prst="rect">
            <a:avLst/>
          </a:prstGeom>
          <a:noFill/>
        </p:spPr>
        <p:txBody>
          <a:bodyPr wrap="square">
            <a:spAutoFit/>
          </a:bodyPr>
          <a:lstStyle/>
          <a:p>
            <a:pPr algn="ctr"/>
            <a:r>
              <a:rPr lang="en-US" sz="1800" dirty="0">
                <a:solidFill>
                  <a:schemeClr val="accent1"/>
                </a:solidFill>
                <a:latin typeface="+mj-lt"/>
              </a:rPr>
              <a:t>GRS</a:t>
            </a:r>
            <a:r>
              <a:rPr lang="en-US" sz="1400" dirty="0">
                <a:solidFill>
                  <a:schemeClr val="accent1"/>
                </a:solidFill>
                <a:latin typeface="+mj-lt"/>
              </a:rPr>
              <a:t>(S)</a:t>
            </a:r>
          </a:p>
        </p:txBody>
      </p:sp>
      <p:sp>
        <p:nvSpPr>
          <p:cNvPr id="50" name="TextBox 49">
            <a:extLst>
              <a:ext uri="{FF2B5EF4-FFF2-40B4-BE49-F238E27FC236}">
                <a16:creationId xmlns:a16="http://schemas.microsoft.com/office/drawing/2014/main" id="{3EB44840-A192-0C10-1A26-76565AD865C9}"/>
              </a:ext>
            </a:extLst>
          </p:cNvPr>
          <p:cNvSpPr txBox="1"/>
          <p:nvPr/>
        </p:nvSpPr>
        <p:spPr>
          <a:xfrm>
            <a:off x="10659006" y="5017773"/>
            <a:ext cx="1645276" cy="369332"/>
          </a:xfrm>
          <a:prstGeom prst="rect">
            <a:avLst/>
          </a:prstGeom>
          <a:noFill/>
        </p:spPr>
        <p:txBody>
          <a:bodyPr wrap="square">
            <a:spAutoFit/>
          </a:bodyPr>
          <a:lstStyle/>
          <a:p>
            <a:pPr algn="ctr"/>
            <a:r>
              <a:rPr lang="en-US" sz="1800" dirty="0">
                <a:solidFill>
                  <a:schemeClr val="accent1"/>
                </a:solidFill>
                <a:latin typeface="+mj-lt"/>
              </a:rPr>
              <a:t>GZRS</a:t>
            </a:r>
            <a:r>
              <a:rPr lang="en-US" sz="1400" dirty="0">
                <a:solidFill>
                  <a:schemeClr val="accent1"/>
                </a:solidFill>
                <a:latin typeface="+mj-lt"/>
              </a:rPr>
              <a:t>(S)</a:t>
            </a:r>
          </a:p>
        </p:txBody>
      </p:sp>
      <p:sp>
        <p:nvSpPr>
          <p:cNvPr id="3" name="TextBox 2">
            <a:extLst>
              <a:ext uri="{FF2B5EF4-FFF2-40B4-BE49-F238E27FC236}">
                <a16:creationId xmlns:a16="http://schemas.microsoft.com/office/drawing/2014/main" id="{6733733B-FB7A-6E19-854C-2C667C11944A}"/>
              </a:ext>
            </a:extLst>
          </p:cNvPr>
          <p:cNvSpPr txBox="1"/>
          <p:nvPr/>
        </p:nvSpPr>
        <p:spPr>
          <a:xfrm>
            <a:off x="267674" y="6353453"/>
            <a:ext cx="1440651" cy="184666"/>
          </a:xfrm>
          <a:prstGeom prst="rect">
            <a:avLst/>
          </a:prstGeom>
          <a:noFill/>
        </p:spPr>
        <p:txBody>
          <a:bodyPr wrap="none" lIns="0" tIns="0" rIns="0" bIns="0" rtlCol="0">
            <a:spAutoFit/>
          </a:bodyPr>
          <a:lstStyle/>
          <a:p>
            <a:pPr algn="l"/>
            <a:r>
              <a:rPr lang="en-US" sz="1200" dirty="0"/>
              <a:t>Egress costs included</a:t>
            </a:r>
          </a:p>
        </p:txBody>
      </p:sp>
    </p:spTree>
    <p:extLst>
      <p:ext uri="{BB962C8B-B14F-4D97-AF65-F5344CB8AC3E}">
        <p14:creationId xmlns:p14="http://schemas.microsoft.com/office/powerpoint/2010/main" val="60448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500"/>
                                        <p:tgtEl>
                                          <p:spTgt spid="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41"/>
                                        </p:tgtEl>
                                        <p:attrNameLst>
                                          <p:attrName>style.visibility</p:attrName>
                                        </p:attrNameLst>
                                      </p:cBhvr>
                                      <p:to>
                                        <p:strVal val="visible"/>
                                      </p:to>
                                    </p:set>
                                    <p:animEffect transition="in" filter="fade">
                                      <p:cBhvr>
                                        <p:cTn id="51" dur="500"/>
                                        <p:tgtEl>
                                          <p:spTgt spid="4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fade">
                                      <p:cBhvr>
                                        <p:cTn id="54" dur="500"/>
                                        <p:tgtEl>
                                          <p:spTgt spid="4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fade">
                                      <p:cBhvr>
                                        <p:cTn id="57" dur="500"/>
                                        <p:tgtEl>
                                          <p:spTgt spid="4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4"/>
                                        </p:tgtEl>
                                        <p:attrNameLst>
                                          <p:attrName>style.visibility</p:attrName>
                                        </p:attrNameLst>
                                      </p:cBhvr>
                                      <p:to>
                                        <p:strVal val="visible"/>
                                      </p:to>
                                    </p:set>
                                    <p:animEffect transition="in" filter="fade">
                                      <p:cBhvr>
                                        <p:cTn id="60" dur="500"/>
                                        <p:tgtEl>
                                          <p:spTgt spid="44"/>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6"/>
                                        </p:tgtEl>
                                        <p:attrNameLst>
                                          <p:attrName>style.visibility</p:attrName>
                                        </p:attrNameLst>
                                      </p:cBhvr>
                                      <p:to>
                                        <p:strVal val="visible"/>
                                      </p:to>
                                    </p:set>
                                    <p:animEffect transition="in" filter="fade">
                                      <p:cBhvr>
                                        <p:cTn id="66" dur="500"/>
                                        <p:tgtEl>
                                          <p:spTgt spid="4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fade">
                                      <p:cBhvr>
                                        <p:cTn id="72" dur="500"/>
                                        <p:tgtEl>
                                          <p:spTgt spid="4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50"/>
                                        </p:tgtEl>
                                        <p:attrNameLst>
                                          <p:attrName>style.visibility</p:attrName>
                                        </p:attrNameLst>
                                      </p:cBhvr>
                                      <p:to>
                                        <p:strVal val="visible"/>
                                      </p:to>
                                    </p:set>
                                    <p:animEffect transition="in" filter="fade">
                                      <p:cBhvr>
                                        <p:cTn id="7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9" grpId="0"/>
      <p:bldP spid="21" grpId="0"/>
      <p:bldP spid="25" grpId="0"/>
      <p:bldP spid="30" grpId="0" animBg="1"/>
      <p:bldP spid="31" grpId="0"/>
      <p:bldP spid="32" grpId="0"/>
      <p:bldP spid="33" grpId="0" animBg="1"/>
      <p:bldP spid="34" grpId="0"/>
      <p:bldP spid="35" grpId="0"/>
      <p:bldP spid="36" grpId="0" animBg="1"/>
      <p:bldP spid="37" grpId="0"/>
      <p:bldP spid="38" grpId="0"/>
      <p:bldP spid="41" grpId="0"/>
      <p:bldP spid="42" grpId="0"/>
      <p:bldP spid="43" grpId="0"/>
      <p:bldP spid="44" grpId="0"/>
      <p:bldP spid="45" grpId="0"/>
      <p:bldP spid="46" grpId="0"/>
      <p:bldP spid="47" grpId="0"/>
      <p:bldP spid="48" grpId="0"/>
      <p:bldP spid="49" grpId="0"/>
      <p:bldP spid="50"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This concept provides redundancy in a region across data centers</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type of Azure Storage </a:t>
            </a:r>
            <a:r>
              <a:rPr lang="en-US" sz="2000" dirty="0">
                <a:solidFill>
                  <a:srgbClr val="000000"/>
                </a:solidFill>
                <a:latin typeface="Segoe UI Semibold"/>
                <a:cs typeface="Segoe UI" pitchFamily="34" charset="0"/>
              </a:rPr>
              <a:t>can be accessed when a virtual machine is not running?</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245581" y="3522397"/>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a:extLst>
              <a:ext uri="{FF2B5EF4-FFF2-40B4-BE49-F238E27FC236}">
                <a16:creationId xmlns:a16="http://schemas.microsoft.com/office/drawing/2014/main" id="{3C68F459-B1F6-24B3-ADBA-481E6827B2A3}"/>
              </a:ext>
              <a:ext uri="{C183D7F6-B498-43B3-948B-1728B52AA6E4}">
                <adec:decorative xmlns:adec="http://schemas.microsoft.com/office/drawing/2017/decorative" val="1"/>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Set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Availability Zone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Resource Provider</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Proximity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B</a:t>
            </a: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885932"/>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Storage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Ultra Managed Disk</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File Share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Premium</a:t>
            </a:r>
            <a:r>
              <a:rPr kumimoji="0" lang="en-US" sz="2000" b="0" i="0" u="none" strike="noStrike" kern="1200" cap="none" spc="0" normalizeH="0" noProof="0" dirty="0">
                <a:ln>
                  <a:noFill/>
                </a:ln>
                <a:solidFill>
                  <a:srgbClr val="000000"/>
                </a:solidFill>
                <a:effectLst/>
                <a:uLnTx/>
                <a:uFillTx/>
                <a:latin typeface="Segoe UI"/>
                <a:ea typeface="+mn-ea"/>
                <a:cs typeface="+mn-cs"/>
              </a:rPr>
              <a:t> SSD v2</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40611654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14:presetBounceEnd="99000">
                                      <p:stCondLst>
                                        <p:cond delay="0"/>
                                      </p:stCondLst>
                                      <p:childTnLst>
                                        <p:animScale p14:bounceEnd="99000">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 calcmode="lin" valueType="num">
                                          <p:cBhvr>
                                            <p:cTn id="33" dur="200" fill="hold"/>
                                            <p:tgtEl>
                                              <p:spTgt spid="19"/>
                                            </p:tgtEl>
                                            <p:attrNameLst>
                                              <p:attrName>ppt_w</p:attrName>
                                            </p:attrNameLst>
                                          </p:cBhvr>
                                          <p:tavLst>
                                            <p:tav tm="0">
                                              <p:val>
                                                <p:fltVal val="0"/>
                                              </p:val>
                                            </p:tav>
                                            <p:tav tm="100000">
                                              <p:val>
                                                <p:strVal val="#ppt_w"/>
                                              </p:val>
                                            </p:tav>
                                          </p:tavLst>
                                        </p:anim>
                                        <p:anim calcmode="lin" valueType="num">
                                          <p:cBhvr>
                                            <p:cTn id="34" dur="200" fill="hold"/>
                                            <p:tgtEl>
                                              <p:spTgt spid="19"/>
                                            </p:tgtEl>
                                            <p:attrNameLst>
                                              <p:attrName>ppt_h</p:attrName>
                                            </p:attrNameLst>
                                          </p:cBhvr>
                                          <p:tavLst>
                                            <p:tav tm="0">
                                              <p:val>
                                                <p:fltVal val="0"/>
                                              </p:val>
                                            </p:tav>
                                            <p:tav tm="100000">
                                              <p:val>
                                                <p:strVal val="#ppt_h"/>
                                              </p:val>
                                            </p:tav>
                                          </p:tavLst>
                                        </p:anim>
                                      </p:childTnLst>
                                    </p:cTn>
                                  </p:par>
                                  <p:par>
                                    <p:cTn id="35" presetID="6" presetClass="emph" presetSubtype="0" fill="hold" grpId="1" nodeType="withEffect">
                                      <p:stCondLst>
                                        <p:cond delay="0"/>
                                      </p:stCondLst>
                                      <p:childTnLst>
                                        <p:animScale>
                                          <p:cBhvr>
                                            <p:cTn id="36" dur="1000" fill="hold"/>
                                            <p:tgtEl>
                                              <p:spTgt spid="19"/>
                                            </p:tgtEl>
                                          </p:cBhvr>
                                          <p:by x="110000" y="110000"/>
                                        </p:animScale>
                                      </p:childTnLst>
                                    </p:cTn>
                                  </p:par>
                                  <p:par>
                                    <p:cTn id="37" presetID="6" presetClass="emph" presetSubtype="0" accel="50000" decel="50000" fill="hold" grpId="2" nodeType="withEffect">
                                      <p:stCondLst>
                                        <p:cond delay="0"/>
                                      </p:stCondLst>
                                      <p:childTnLst>
                                        <p:animScale>
                                          <p:cBhvr>
                                            <p:cTn id="38"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63018F3-43FE-0832-6F3C-B15846A586AA}"/>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4201709F-8395-406C-9A41-79A7ABED5961}"/>
              </a:ext>
            </a:extLst>
          </p:cNvPr>
          <p:cNvSpPr>
            <a:spLocks noGrp="1"/>
          </p:cNvSpPr>
          <p:nvPr>
            <p:ph type="title"/>
          </p:nvPr>
        </p:nvSpPr>
        <p:spPr/>
        <p:txBody>
          <a:bodyPr/>
          <a:lstStyle/>
          <a:p>
            <a:r>
              <a:rPr lang="en-US" dirty="0"/>
              <a:t>Summary</a:t>
            </a:r>
          </a:p>
        </p:txBody>
      </p:sp>
      <p:sp>
        <p:nvSpPr>
          <p:cNvPr id="3" name="TextBox 2">
            <a:extLst>
              <a:ext uri="{FF2B5EF4-FFF2-40B4-BE49-F238E27FC236}">
                <a16:creationId xmlns:a16="http://schemas.microsoft.com/office/drawing/2014/main" id="{E9AE23EC-62A6-0F44-976B-447F233FC001}"/>
              </a:ext>
            </a:extLst>
          </p:cNvPr>
          <p:cNvSpPr txBox="1"/>
          <p:nvPr/>
        </p:nvSpPr>
        <p:spPr>
          <a:xfrm>
            <a:off x="4718748" y="471636"/>
            <a:ext cx="6884988" cy="6386364"/>
          </a:xfrm>
          <a:prstGeom prst="rect">
            <a:avLst/>
          </a:prstGeom>
          <a:noFill/>
        </p:spPr>
        <p:txBody>
          <a:bodyPr wrap="square" lIns="0" tIns="0" rIns="0" bIns="0" rtlCol="0">
            <a:spAutoFit/>
          </a:bodyPr>
          <a:lstStyle/>
          <a:p>
            <a:pPr>
              <a:spcAft>
                <a:spcPts val="4200"/>
              </a:spcAft>
            </a:pPr>
            <a:r>
              <a:rPr lang="en-US" sz="2000" dirty="0"/>
              <a:t>Every Azure service has a </a:t>
            </a:r>
            <a:r>
              <a:rPr lang="en-US" sz="2000" b="1" dirty="0"/>
              <a:t>shared responsibility </a:t>
            </a:r>
            <a:r>
              <a:rPr lang="en-US" sz="2000" dirty="0"/>
              <a:t>between Microsoft and the customer.</a:t>
            </a:r>
          </a:p>
          <a:p>
            <a:pPr>
              <a:spcAft>
                <a:spcPts val="4200"/>
              </a:spcAft>
            </a:pPr>
            <a:r>
              <a:rPr lang="en-US" sz="2000" dirty="0"/>
              <a:t>Access to Azure comes through </a:t>
            </a:r>
            <a:r>
              <a:rPr lang="en-US" sz="2000" b="1" dirty="0"/>
              <a:t>accounts, tenants, and subscriptions.</a:t>
            </a:r>
            <a:endParaRPr lang="en-US" sz="2000" dirty="0"/>
          </a:p>
          <a:p>
            <a:pPr>
              <a:spcAft>
                <a:spcPts val="4200"/>
              </a:spcAft>
            </a:pPr>
            <a:r>
              <a:rPr lang="en-US" sz="2000" dirty="0"/>
              <a:t>Resources are deployed in </a:t>
            </a:r>
            <a:r>
              <a:rPr lang="en-US" sz="2000" b="1" dirty="0"/>
              <a:t>Azure regions </a:t>
            </a:r>
            <a:r>
              <a:rPr lang="en-US" sz="2000" dirty="0"/>
              <a:t>which can support </a:t>
            </a:r>
            <a:r>
              <a:rPr lang="en-US" sz="2000" b="1" dirty="0"/>
              <a:t>availability sets </a:t>
            </a:r>
            <a:r>
              <a:rPr lang="en-US" sz="2000" dirty="0"/>
              <a:t>and</a:t>
            </a:r>
            <a:r>
              <a:rPr lang="en-US" sz="2000" b="1" dirty="0"/>
              <a:t> zones</a:t>
            </a:r>
            <a:r>
              <a:rPr lang="en-US" sz="2000" dirty="0"/>
              <a:t>.</a:t>
            </a:r>
            <a:endParaRPr lang="en-US" sz="2000" b="1" dirty="0"/>
          </a:p>
          <a:p>
            <a:pPr>
              <a:spcAft>
                <a:spcPts val="4200"/>
              </a:spcAft>
            </a:pPr>
            <a:r>
              <a:rPr lang="en-US" sz="2000" dirty="0"/>
              <a:t>Azure security is centered around </a:t>
            </a:r>
            <a:r>
              <a:rPr lang="en-US" sz="2000" b="1" dirty="0"/>
              <a:t>Microsoft Entra </a:t>
            </a:r>
            <a:r>
              <a:rPr lang="en-US" sz="2000" dirty="0"/>
              <a:t>and Azure Role Based Access Control (</a:t>
            </a:r>
            <a:r>
              <a:rPr lang="en-US" sz="2000" b="1" dirty="0"/>
              <a:t>RBAC</a:t>
            </a:r>
            <a:r>
              <a:rPr lang="en-US" sz="2000" dirty="0"/>
              <a:t>)</a:t>
            </a:r>
          </a:p>
          <a:p>
            <a:pPr>
              <a:spcAft>
                <a:spcPts val="4200"/>
              </a:spcAft>
            </a:pPr>
            <a:r>
              <a:rPr lang="en-US" sz="2000" b="1" dirty="0"/>
              <a:t>Azure Networking </a:t>
            </a:r>
            <a:r>
              <a:rPr lang="en-US" sz="2000" dirty="0"/>
              <a:t>offers robust options to connect in and outside of Azure</a:t>
            </a:r>
          </a:p>
          <a:p>
            <a:pPr>
              <a:spcAft>
                <a:spcPts val="4200"/>
              </a:spcAft>
            </a:pPr>
            <a:r>
              <a:rPr lang="en-US" sz="2000" b="1" dirty="0"/>
              <a:t>Azure Storage </a:t>
            </a:r>
            <a:r>
              <a:rPr lang="en-US" sz="2000" dirty="0"/>
              <a:t>includes blobs, managed disks, and file shares</a:t>
            </a:r>
          </a:p>
        </p:txBody>
      </p:sp>
    </p:spTree>
    <p:extLst>
      <p:ext uri="{BB962C8B-B14F-4D97-AF65-F5344CB8AC3E}">
        <p14:creationId xmlns:p14="http://schemas.microsoft.com/office/powerpoint/2010/main" val="34301899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SQL Fundamentals</a:t>
            </a:r>
          </a:p>
        </p:txBody>
      </p:sp>
      <p:sp>
        <p:nvSpPr>
          <p:cNvPr id="3" name="TextBox 2">
            <a:extLst>
              <a:ext uri="{FF2B5EF4-FFF2-40B4-BE49-F238E27FC236}">
                <a16:creationId xmlns:a16="http://schemas.microsoft.com/office/drawing/2014/main" id="{21A428CD-574A-46FF-A3B1-5D47B93F2157}"/>
              </a:ext>
            </a:extLst>
          </p:cNvPr>
          <p:cNvSpPr txBox="1"/>
          <p:nvPr/>
        </p:nvSpPr>
        <p:spPr>
          <a:xfrm>
            <a:off x="572168" y="3782805"/>
            <a:ext cx="6436360" cy="2185214"/>
          </a:xfrm>
          <a:prstGeom prst="rect">
            <a:avLst/>
          </a:prstGeom>
          <a:noFill/>
        </p:spPr>
        <p:txBody>
          <a:bodyPr wrap="square" lIns="0" tIns="0" rIns="0" bIns="0" rtlCol="0">
            <a:spAutoFit/>
          </a:bodyPr>
          <a:lstStyle/>
          <a:p>
            <a:pPr marL="457200" indent="-457200">
              <a:spcAft>
                <a:spcPts val="600"/>
              </a:spcAft>
              <a:tabLst/>
              <a:defRPr/>
            </a:pPr>
            <a:r>
              <a:rPr lang="en-US" sz="1600" dirty="0">
                <a:gradFill>
                  <a:gsLst>
                    <a:gs pos="2917">
                      <a:prstClr val="white"/>
                    </a:gs>
                    <a:gs pos="30000">
                      <a:prstClr val="white"/>
                    </a:gs>
                  </a:gsLst>
                  <a:lin ang="5400000" scaled="0"/>
                </a:gradFill>
                <a:latin typeface="Segoe UI"/>
              </a:rPr>
              <a:t>What is Azure SQL</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SQL IaaS vs PaaS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Tools</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Hybrid</a:t>
            </a:r>
          </a:p>
          <a:p>
            <a:pPr marL="457200" indent="-457200">
              <a:spcAft>
                <a:spcPts val="600"/>
              </a:spcAft>
              <a:tabLst/>
              <a:defRPr/>
            </a:pPr>
            <a:r>
              <a:rPr lang="en-US" sz="1600" dirty="0">
                <a:gradFill>
                  <a:gsLst>
                    <a:gs pos="2917">
                      <a:prstClr val="white"/>
                    </a:gs>
                    <a:gs pos="30000">
                      <a:prstClr val="white"/>
                    </a:gs>
                  </a:gsLst>
                  <a:lin ang="5400000" scaled="0"/>
                </a:gradFill>
                <a:latin typeface="Segoe UI"/>
              </a:rPr>
              <a:t>Knowledge Measure</a:t>
            </a:r>
          </a:p>
          <a:p>
            <a:pPr marL="457200" indent="-457200">
              <a:spcAft>
                <a:spcPts val="600"/>
              </a:spcAft>
              <a:tabLst/>
              <a:defRPr/>
            </a:pPr>
            <a:endParaRPr lang="en-US" sz="1600" dirty="0">
              <a:gradFill>
                <a:gsLst>
                  <a:gs pos="2917">
                    <a:prstClr val="white"/>
                  </a:gs>
                  <a:gs pos="30000">
                    <a:prstClr val="white"/>
                  </a:gs>
                </a:gsLst>
                <a:lin ang="5400000" scaled="0"/>
              </a:gradFill>
              <a:latin typeface="Segoe UI"/>
            </a:endParaRPr>
          </a:p>
        </p:txBody>
      </p:sp>
      <p:sp>
        <p:nvSpPr>
          <p:cNvPr id="7" name="TextBox 6">
            <a:extLst>
              <a:ext uri="{FF2B5EF4-FFF2-40B4-BE49-F238E27FC236}">
                <a16:creationId xmlns:a16="http://schemas.microsoft.com/office/drawing/2014/main" id="{702B54A8-CA29-3108-451F-6ACF50EDCBC6}"/>
              </a:ext>
            </a:extLst>
          </p:cNvPr>
          <p:cNvSpPr txBox="1"/>
          <p:nvPr/>
        </p:nvSpPr>
        <p:spPr>
          <a:xfrm>
            <a:off x="1232600" y="2004640"/>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2</a:t>
            </a:r>
          </a:p>
        </p:txBody>
      </p:sp>
      <p:sp>
        <p:nvSpPr>
          <p:cNvPr id="8" name="Rectangle: Rounded Corners 7">
            <a:extLst>
              <a:ext uri="{FF2B5EF4-FFF2-40B4-BE49-F238E27FC236}">
                <a16:creationId xmlns:a16="http://schemas.microsoft.com/office/drawing/2014/main" id="{78D0304C-2971-2855-02D5-12213D0F6D35}"/>
              </a:ext>
              <a:ext uri="{C183D7F6-B498-43B3-948B-1728B52AA6E4}">
                <adec:decorative xmlns:adec="http://schemas.microsoft.com/office/drawing/2017/decorative" val="1"/>
              </a:ext>
            </a:extLst>
          </p:cNvPr>
          <p:cNvSpPr/>
          <p:nvPr/>
        </p:nvSpPr>
        <p:spPr bwMode="auto">
          <a:xfrm>
            <a:off x="584200" y="1803550"/>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Intelligent cloud icon">
            <a:extLst>
              <a:ext uri="{FF2B5EF4-FFF2-40B4-BE49-F238E27FC236}">
                <a16:creationId xmlns:a16="http://schemas.microsoft.com/office/drawing/2014/main" id="{4E84023B-F25B-8FBE-04AF-0B77A6E4C0F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2957" y="1929819"/>
            <a:ext cx="430887" cy="430887"/>
          </a:xfrm>
          <a:prstGeom prst="rect">
            <a:avLst/>
          </a:prstGeom>
        </p:spPr>
      </p:pic>
    </p:spTree>
    <p:extLst>
      <p:ext uri="{BB962C8B-B14F-4D97-AF65-F5344CB8AC3E}">
        <p14:creationId xmlns:p14="http://schemas.microsoft.com/office/powerpoint/2010/main" val="92075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Oval 64">
            <a:extLst>
              <a:ext uri="{FF2B5EF4-FFF2-40B4-BE49-F238E27FC236}">
                <a16:creationId xmlns:a16="http://schemas.microsoft.com/office/drawing/2014/main" id="{89C6A83E-D4BA-16D3-B03E-14BAAA293DF2}"/>
              </a:ext>
              <a:ext uri="{C183D7F6-B498-43B3-948B-1728B52AA6E4}">
                <adec:decorative xmlns:adec="http://schemas.microsoft.com/office/drawing/2017/decorative" val="1"/>
              </a:ext>
            </a:extLst>
          </p:cNvPr>
          <p:cNvSpPr/>
          <p:nvPr/>
        </p:nvSpPr>
        <p:spPr bwMode="auto">
          <a:xfrm>
            <a:off x="5817552" y="3098735"/>
            <a:ext cx="886968" cy="88696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p:txBody>
          <a:bodyPr/>
          <a:lstStyle/>
          <a:p>
            <a:r>
              <a:rPr lang="en-US" dirty="0"/>
              <a:t>Microsoft SQL – all edges and clouds</a:t>
            </a:r>
          </a:p>
        </p:txBody>
      </p:sp>
      <p:grpSp>
        <p:nvGrpSpPr>
          <p:cNvPr id="35" name="Group 34" descr="Intelligent edge icon">
            <a:extLst>
              <a:ext uri="{FF2B5EF4-FFF2-40B4-BE49-F238E27FC236}">
                <a16:creationId xmlns:a16="http://schemas.microsoft.com/office/drawing/2014/main" id="{BCA07F2B-E92E-4C34-AA0F-0A92D78C1138}"/>
              </a:ext>
            </a:extLst>
          </p:cNvPr>
          <p:cNvGrpSpPr/>
          <p:nvPr/>
        </p:nvGrpSpPr>
        <p:grpSpPr>
          <a:xfrm>
            <a:off x="715427" y="1365638"/>
            <a:ext cx="649224" cy="611372"/>
            <a:chOff x="4379814" y="3378398"/>
            <a:chExt cx="504934" cy="504934"/>
          </a:xfrm>
        </p:grpSpPr>
        <p:sp>
          <p:nvSpPr>
            <p:cNvPr id="38" name="Freeform: Shape 56">
              <a:extLst>
                <a:ext uri="{FF2B5EF4-FFF2-40B4-BE49-F238E27FC236}">
                  <a16:creationId xmlns:a16="http://schemas.microsoft.com/office/drawing/2014/main" id="{03BA64F4-57F4-42F9-A94F-7177196EB74B}"/>
                </a:ext>
              </a:extLst>
            </p:cNvPr>
            <p:cNvSpPr/>
            <p:nvPr/>
          </p:nvSpPr>
          <p:spPr>
            <a:xfrm>
              <a:off x="4379814" y="3378398"/>
              <a:ext cx="504934" cy="504934"/>
            </a:xfrm>
            <a:custGeom>
              <a:avLst/>
              <a:gdLst>
                <a:gd name="connsiteX0" fmla="*/ 253446 w 504934"/>
                <a:gd name="connsiteY0" fmla="*/ 10764 h 504934"/>
                <a:gd name="connsiteX1" fmla="*/ 496127 w 504934"/>
                <a:gd name="connsiteY1" fmla="*/ 253446 h 504934"/>
                <a:gd name="connsiteX2" fmla="*/ 253446 w 504934"/>
                <a:gd name="connsiteY2" fmla="*/ 496127 h 504934"/>
                <a:gd name="connsiteX3" fmla="*/ 10764 w 504934"/>
                <a:gd name="connsiteY3" fmla="*/ 253446 h 504934"/>
                <a:gd name="connsiteX4" fmla="*/ 253446 w 504934"/>
                <a:gd name="connsiteY4" fmla="*/ 10764 h 504934"/>
                <a:gd name="connsiteX5" fmla="*/ 253446 w 504934"/>
                <a:gd name="connsiteY5" fmla="*/ 2936 h 504934"/>
                <a:gd name="connsiteX6" fmla="*/ 2936 w 504934"/>
                <a:gd name="connsiteY6" fmla="*/ 253446 h 504934"/>
                <a:gd name="connsiteX7" fmla="*/ 253446 w 504934"/>
                <a:gd name="connsiteY7" fmla="*/ 503955 h 504934"/>
                <a:gd name="connsiteX8" fmla="*/ 503956 w 504934"/>
                <a:gd name="connsiteY8" fmla="*/ 253446 h 504934"/>
                <a:gd name="connsiteX9" fmla="*/ 253446 w 504934"/>
                <a:gd name="connsiteY9" fmla="*/ 2936 h 504934"/>
                <a:gd name="connsiteX10" fmla="*/ 253446 w 504934"/>
                <a:gd name="connsiteY10" fmla="*/ 2936 h 504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4934" h="504934">
                  <a:moveTo>
                    <a:pt x="253446" y="10764"/>
                  </a:moveTo>
                  <a:cubicBezTo>
                    <a:pt x="387272" y="10764"/>
                    <a:pt x="496127" y="119618"/>
                    <a:pt x="496127" y="253446"/>
                  </a:cubicBezTo>
                  <a:cubicBezTo>
                    <a:pt x="496127" y="387273"/>
                    <a:pt x="387272" y="496127"/>
                    <a:pt x="253446" y="496127"/>
                  </a:cubicBezTo>
                  <a:cubicBezTo>
                    <a:pt x="119618" y="496127"/>
                    <a:pt x="10764" y="387273"/>
                    <a:pt x="10764" y="253446"/>
                  </a:cubicBezTo>
                  <a:cubicBezTo>
                    <a:pt x="10764" y="119618"/>
                    <a:pt x="119658" y="10764"/>
                    <a:pt x="253446" y="10764"/>
                  </a:cubicBezTo>
                  <a:moveTo>
                    <a:pt x="253446" y="2936"/>
                  </a:moveTo>
                  <a:cubicBezTo>
                    <a:pt x="115078" y="2936"/>
                    <a:pt x="2936" y="115078"/>
                    <a:pt x="2936" y="253446"/>
                  </a:cubicBezTo>
                  <a:cubicBezTo>
                    <a:pt x="2936" y="391813"/>
                    <a:pt x="115078" y="503955"/>
                    <a:pt x="253446" y="503955"/>
                  </a:cubicBezTo>
                  <a:cubicBezTo>
                    <a:pt x="391813" y="503955"/>
                    <a:pt x="503956" y="391813"/>
                    <a:pt x="503956" y="253446"/>
                  </a:cubicBezTo>
                  <a:cubicBezTo>
                    <a:pt x="503956" y="115078"/>
                    <a:pt x="391813" y="2936"/>
                    <a:pt x="253446" y="2936"/>
                  </a:cubicBezTo>
                  <a:lnTo>
                    <a:pt x="25344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39" name="Freeform: Shape 57">
              <a:extLst>
                <a:ext uri="{FF2B5EF4-FFF2-40B4-BE49-F238E27FC236}">
                  <a16:creationId xmlns:a16="http://schemas.microsoft.com/office/drawing/2014/main" id="{7F5A6307-52E2-4942-9382-D6DCDE82780A}"/>
                </a:ext>
              </a:extLst>
            </p:cNvPr>
            <p:cNvSpPr/>
            <p:nvPr/>
          </p:nvSpPr>
          <p:spPr>
            <a:xfrm>
              <a:off x="4438527" y="3437111"/>
              <a:ext cx="387508" cy="387507"/>
            </a:xfrm>
            <a:custGeom>
              <a:avLst/>
              <a:gdLst>
                <a:gd name="connsiteX0" fmla="*/ 194732 w 387507"/>
                <a:gd name="connsiteY0" fmla="*/ 10764 h 387507"/>
                <a:gd name="connsiteX1" fmla="*/ 378701 w 387507"/>
                <a:gd name="connsiteY1" fmla="*/ 194732 h 387507"/>
                <a:gd name="connsiteX2" fmla="*/ 194732 w 387507"/>
                <a:gd name="connsiteY2" fmla="*/ 378700 h 387507"/>
                <a:gd name="connsiteX3" fmla="*/ 10764 w 387507"/>
                <a:gd name="connsiteY3" fmla="*/ 194732 h 387507"/>
                <a:gd name="connsiteX4" fmla="*/ 194732 w 387507"/>
                <a:gd name="connsiteY4" fmla="*/ 10764 h 387507"/>
                <a:gd name="connsiteX5" fmla="*/ 194732 w 387507"/>
                <a:gd name="connsiteY5" fmla="*/ 2936 h 387507"/>
                <a:gd name="connsiteX6" fmla="*/ 2936 w 387507"/>
                <a:gd name="connsiteY6" fmla="*/ 194732 h 387507"/>
                <a:gd name="connsiteX7" fmla="*/ 194732 w 387507"/>
                <a:gd name="connsiteY7" fmla="*/ 386529 h 387507"/>
                <a:gd name="connsiteX8" fmla="*/ 386529 w 387507"/>
                <a:gd name="connsiteY8" fmla="*/ 194732 h 387507"/>
                <a:gd name="connsiteX9" fmla="*/ 194732 w 387507"/>
                <a:gd name="connsiteY9" fmla="*/ 2936 h 387507"/>
                <a:gd name="connsiteX10" fmla="*/ 194732 w 387507"/>
                <a:gd name="connsiteY10" fmla="*/ 2936 h 387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507" h="387507">
                  <a:moveTo>
                    <a:pt x="194732" y="10764"/>
                  </a:moveTo>
                  <a:cubicBezTo>
                    <a:pt x="296189" y="10764"/>
                    <a:pt x="378701" y="93276"/>
                    <a:pt x="378701" y="194732"/>
                  </a:cubicBezTo>
                  <a:cubicBezTo>
                    <a:pt x="378701" y="296189"/>
                    <a:pt x="296189" y="378700"/>
                    <a:pt x="194732" y="378700"/>
                  </a:cubicBezTo>
                  <a:cubicBezTo>
                    <a:pt x="93276" y="378700"/>
                    <a:pt x="10764" y="296189"/>
                    <a:pt x="10764" y="194732"/>
                  </a:cubicBezTo>
                  <a:cubicBezTo>
                    <a:pt x="10764" y="93276"/>
                    <a:pt x="93315" y="10764"/>
                    <a:pt x="194732" y="10764"/>
                  </a:cubicBezTo>
                  <a:moveTo>
                    <a:pt x="194732" y="2936"/>
                  </a:moveTo>
                  <a:cubicBezTo>
                    <a:pt x="88814" y="2936"/>
                    <a:pt x="2936" y="88814"/>
                    <a:pt x="2936" y="194732"/>
                  </a:cubicBezTo>
                  <a:cubicBezTo>
                    <a:pt x="2936" y="300651"/>
                    <a:pt x="88814" y="386529"/>
                    <a:pt x="194732" y="386529"/>
                  </a:cubicBezTo>
                  <a:cubicBezTo>
                    <a:pt x="300651" y="386529"/>
                    <a:pt x="386529" y="300651"/>
                    <a:pt x="386529" y="194732"/>
                  </a:cubicBezTo>
                  <a:cubicBezTo>
                    <a:pt x="386529" y="88814"/>
                    <a:pt x="300690" y="2936"/>
                    <a:pt x="194732" y="2936"/>
                  </a:cubicBezTo>
                  <a:lnTo>
                    <a:pt x="194732"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0" name="Freeform: Shape 70">
              <a:extLst>
                <a:ext uri="{FF2B5EF4-FFF2-40B4-BE49-F238E27FC236}">
                  <a16:creationId xmlns:a16="http://schemas.microsoft.com/office/drawing/2014/main" id="{31930133-B80F-4FA9-A05C-3BC5DED9C583}"/>
                </a:ext>
              </a:extLst>
            </p:cNvPr>
            <p:cNvSpPr/>
            <p:nvPr/>
          </p:nvSpPr>
          <p:spPr>
            <a:xfrm>
              <a:off x="4493326" y="3495825"/>
              <a:ext cx="273995" cy="273995"/>
            </a:xfrm>
            <a:custGeom>
              <a:avLst/>
              <a:gdLst>
                <a:gd name="connsiteX0" fmla="*/ 137976 w 273995"/>
                <a:gd name="connsiteY0" fmla="*/ 10764 h 273995"/>
                <a:gd name="connsiteX1" fmla="*/ 265188 w 273995"/>
                <a:gd name="connsiteY1" fmla="*/ 137976 h 273995"/>
                <a:gd name="connsiteX2" fmla="*/ 137976 w 273995"/>
                <a:gd name="connsiteY2" fmla="*/ 265188 h 273995"/>
                <a:gd name="connsiteX3" fmla="*/ 10764 w 273995"/>
                <a:gd name="connsiteY3" fmla="*/ 137976 h 273995"/>
                <a:gd name="connsiteX4" fmla="*/ 137976 w 273995"/>
                <a:gd name="connsiteY4" fmla="*/ 10764 h 273995"/>
                <a:gd name="connsiteX5" fmla="*/ 137976 w 273995"/>
                <a:gd name="connsiteY5" fmla="*/ 2936 h 273995"/>
                <a:gd name="connsiteX6" fmla="*/ 2936 w 273995"/>
                <a:gd name="connsiteY6" fmla="*/ 137976 h 273995"/>
                <a:gd name="connsiteX7" fmla="*/ 137976 w 273995"/>
                <a:gd name="connsiteY7" fmla="*/ 273017 h 273995"/>
                <a:gd name="connsiteX8" fmla="*/ 273017 w 273995"/>
                <a:gd name="connsiteY8" fmla="*/ 137976 h 273995"/>
                <a:gd name="connsiteX9" fmla="*/ 137976 w 273995"/>
                <a:gd name="connsiteY9" fmla="*/ 2936 h 273995"/>
                <a:gd name="connsiteX10" fmla="*/ 137976 w 273995"/>
                <a:gd name="connsiteY10" fmla="*/ 2936 h 273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995" h="273995">
                  <a:moveTo>
                    <a:pt x="137976" y="10764"/>
                  </a:moveTo>
                  <a:cubicBezTo>
                    <a:pt x="208119" y="10764"/>
                    <a:pt x="265188" y="67833"/>
                    <a:pt x="265188" y="137976"/>
                  </a:cubicBezTo>
                  <a:cubicBezTo>
                    <a:pt x="265188" y="208119"/>
                    <a:pt x="208119" y="265188"/>
                    <a:pt x="137976" y="265188"/>
                  </a:cubicBezTo>
                  <a:cubicBezTo>
                    <a:pt x="67833" y="265188"/>
                    <a:pt x="10764" y="208119"/>
                    <a:pt x="10764" y="137976"/>
                  </a:cubicBezTo>
                  <a:cubicBezTo>
                    <a:pt x="10764" y="67833"/>
                    <a:pt x="67833" y="10764"/>
                    <a:pt x="137976" y="10764"/>
                  </a:cubicBezTo>
                  <a:moveTo>
                    <a:pt x="137976" y="2936"/>
                  </a:moveTo>
                  <a:cubicBezTo>
                    <a:pt x="63410" y="2936"/>
                    <a:pt x="2936" y="63410"/>
                    <a:pt x="2936" y="137976"/>
                  </a:cubicBezTo>
                  <a:cubicBezTo>
                    <a:pt x="2936" y="212542"/>
                    <a:pt x="63410" y="273017"/>
                    <a:pt x="137976" y="273017"/>
                  </a:cubicBezTo>
                  <a:cubicBezTo>
                    <a:pt x="212542" y="273017"/>
                    <a:pt x="273017" y="212542"/>
                    <a:pt x="273017" y="137976"/>
                  </a:cubicBezTo>
                  <a:cubicBezTo>
                    <a:pt x="273017" y="63410"/>
                    <a:pt x="212581" y="2936"/>
                    <a:pt x="137976" y="2936"/>
                  </a:cubicBezTo>
                  <a:lnTo>
                    <a:pt x="137976" y="2936"/>
                  </a:lnTo>
                  <a:close/>
                </a:path>
              </a:pathLst>
            </a:custGeom>
            <a:solidFill>
              <a:srgbClr val="0078D4"/>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1" name="Freeform: Shape 71">
              <a:extLst>
                <a:ext uri="{FF2B5EF4-FFF2-40B4-BE49-F238E27FC236}">
                  <a16:creationId xmlns:a16="http://schemas.microsoft.com/office/drawing/2014/main" id="{3722B681-BD87-4636-A14E-985C29D7A369}"/>
                </a:ext>
              </a:extLst>
            </p:cNvPr>
            <p:cNvSpPr/>
            <p:nvPr/>
          </p:nvSpPr>
          <p:spPr>
            <a:xfrm>
              <a:off x="4583353" y="3581937"/>
              <a:ext cx="97855" cy="97855"/>
            </a:xfrm>
            <a:custGeom>
              <a:avLst/>
              <a:gdLst>
                <a:gd name="connsiteX0" fmla="*/ 96877 w 97855"/>
                <a:gd name="connsiteY0" fmla="*/ 49906 h 97855"/>
                <a:gd name="connsiteX1" fmla="*/ 49906 w 97855"/>
                <a:gd name="connsiteY1" fmla="*/ 96877 h 97855"/>
                <a:gd name="connsiteX2" fmla="*/ 2936 w 97855"/>
                <a:gd name="connsiteY2" fmla="*/ 49906 h 97855"/>
                <a:gd name="connsiteX3" fmla="*/ 49906 w 97855"/>
                <a:gd name="connsiteY3" fmla="*/ 2936 h 97855"/>
                <a:gd name="connsiteX4" fmla="*/ 96877 w 97855"/>
                <a:gd name="connsiteY4" fmla="*/ 49906 h 9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55" h="97855">
                  <a:moveTo>
                    <a:pt x="96877" y="49906"/>
                  </a:moveTo>
                  <a:cubicBezTo>
                    <a:pt x="96877" y="75847"/>
                    <a:pt x="75848" y="96877"/>
                    <a:pt x="49906" y="96877"/>
                  </a:cubicBezTo>
                  <a:cubicBezTo>
                    <a:pt x="23965" y="96877"/>
                    <a:pt x="2936" y="75847"/>
                    <a:pt x="2936" y="49906"/>
                  </a:cubicBezTo>
                  <a:cubicBezTo>
                    <a:pt x="2936" y="23965"/>
                    <a:pt x="23965" y="2936"/>
                    <a:pt x="49906" y="2936"/>
                  </a:cubicBezTo>
                  <a:cubicBezTo>
                    <a:pt x="75848" y="2936"/>
                    <a:pt x="96877" y="23965"/>
                    <a:pt x="96877" y="49906"/>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2" name="Freeform: Shape 72">
              <a:extLst>
                <a:ext uri="{FF2B5EF4-FFF2-40B4-BE49-F238E27FC236}">
                  <a16:creationId xmlns:a16="http://schemas.microsoft.com/office/drawing/2014/main" id="{4CAB4035-0C60-424E-B67B-DCCF67854CDF}"/>
                </a:ext>
              </a:extLst>
            </p:cNvPr>
            <p:cNvSpPr/>
            <p:nvPr/>
          </p:nvSpPr>
          <p:spPr>
            <a:xfrm>
              <a:off x="4716437" y="367587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3" name="Freeform: Shape 73">
              <a:extLst>
                <a:ext uri="{FF2B5EF4-FFF2-40B4-BE49-F238E27FC236}">
                  <a16:creationId xmlns:a16="http://schemas.microsoft.com/office/drawing/2014/main" id="{46995F1B-BB33-435A-8C57-03A8D1B0FB2C}"/>
                </a:ext>
              </a:extLst>
            </p:cNvPr>
            <p:cNvSpPr/>
            <p:nvPr/>
          </p:nvSpPr>
          <p:spPr>
            <a:xfrm>
              <a:off x="4473755" y="3613251"/>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4" name="Freeform: Shape 74">
              <a:extLst>
                <a:ext uri="{FF2B5EF4-FFF2-40B4-BE49-F238E27FC236}">
                  <a16:creationId xmlns:a16="http://schemas.microsoft.com/office/drawing/2014/main" id="{12D3E192-4CAF-4646-8177-6CABBE230A7F}"/>
                </a:ext>
              </a:extLst>
            </p:cNvPr>
            <p:cNvSpPr/>
            <p:nvPr/>
          </p:nvSpPr>
          <p:spPr>
            <a:xfrm>
              <a:off x="4645981" y="3425369"/>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5" name="Freeform: Shape 75">
              <a:extLst>
                <a:ext uri="{FF2B5EF4-FFF2-40B4-BE49-F238E27FC236}">
                  <a16:creationId xmlns:a16="http://schemas.microsoft.com/office/drawing/2014/main" id="{DFAAB5AE-23AA-4746-995B-C316ABE34682}"/>
                </a:ext>
              </a:extLst>
            </p:cNvPr>
            <p:cNvSpPr/>
            <p:nvPr/>
          </p:nvSpPr>
          <p:spPr>
            <a:xfrm>
              <a:off x="4739922" y="3816790"/>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tx2"/>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6" name="Freeform: Shape 76">
              <a:extLst>
                <a:ext uri="{FF2B5EF4-FFF2-40B4-BE49-F238E27FC236}">
                  <a16:creationId xmlns:a16="http://schemas.microsoft.com/office/drawing/2014/main" id="{ACAE7E82-AD97-4F7E-BA74-06BEBF8E3A2A}"/>
                </a:ext>
              </a:extLst>
            </p:cNvPr>
            <p:cNvSpPr/>
            <p:nvPr/>
          </p:nvSpPr>
          <p:spPr>
            <a:xfrm>
              <a:off x="4411128" y="3754163"/>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sp>
          <p:nvSpPr>
            <p:cNvPr id="47" name="Freeform: Shape 77">
              <a:extLst>
                <a:ext uri="{FF2B5EF4-FFF2-40B4-BE49-F238E27FC236}">
                  <a16:creationId xmlns:a16="http://schemas.microsoft.com/office/drawing/2014/main" id="{6F09FAD8-409B-462B-9EDA-3949331E11FB}"/>
                </a:ext>
              </a:extLst>
            </p:cNvPr>
            <p:cNvSpPr/>
            <p:nvPr/>
          </p:nvSpPr>
          <p:spPr>
            <a:xfrm>
              <a:off x="4802550" y="3456682"/>
              <a:ext cx="50885" cy="50885"/>
            </a:xfrm>
            <a:custGeom>
              <a:avLst/>
              <a:gdLst>
                <a:gd name="connsiteX0" fmla="*/ 49906 w 50884"/>
                <a:gd name="connsiteY0" fmla="*/ 26421 h 50884"/>
                <a:gd name="connsiteX1" fmla="*/ 26421 w 50884"/>
                <a:gd name="connsiteY1" fmla="*/ 49906 h 50884"/>
                <a:gd name="connsiteX2" fmla="*/ 2936 w 50884"/>
                <a:gd name="connsiteY2" fmla="*/ 26421 h 50884"/>
                <a:gd name="connsiteX3" fmla="*/ 26421 w 50884"/>
                <a:gd name="connsiteY3" fmla="*/ 2936 h 50884"/>
                <a:gd name="connsiteX4" fmla="*/ 49906 w 50884"/>
                <a:gd name="connsiteY4" fmla="*/ 26421 h 50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4" h="50884">
                  <a:moveTo>
                    <a:pt x="49906" y="26421"/>
                  </a:moveTo>
                  <a:cubicBezTo>
                    <a:pt x="49906" y="39392"/>
                    <a:pt x="39392" y="49906"/>
                    <a:pt x="26421" y="49906"/>
                  </a:cubicBezTo>
                  <a:cubicBezTo>
                    <a:pt x="13450" y="49906"/>
                    <a:pt x="2936" y="39392"/>
                    <a:pt x="2936" y="26421"/>
                  </a:cubicBezTo>
                  <a:cubicBezTo>
                    <a:pt x="2936" y="13450"/>
                    <a:pt x="13450" y="2936"/>
                    <a:pt x="26421" y="2936"/>
                  </a:cubicBezTo>
                  <a:cubicBezTo>
                    <a:pt x="39392" y="2936"/>
                    <a:pt x="49906" y="13450"/>
                    <a:pt x="49906" y="26421"/>
                  </a:cubicBezTo>
                  <a:close/>
                </a:path>
              </a:pathLst>
            </a:custGeom>
            <a:solidFill>
              <a:schemeClr val="accent1"/>
            </a:solidFill>
            <a:ln w="9525"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243A5E"/>
                </a:solidFill>
                <a:effectLst/>
                <a:uLnTx/>
                <a:uFillTx/>
                <a:latin typeface="Segoe UI"/>
                <a:ea typeface="+mn-ea"/>
                <a:cs typeface="+mn-cs"/>
              </a:endParaRPr>
            </a:p>
          </p:txBody>
        </p:sp>
      </p:grpSp>
      <p:sp>
        <p:nvSpPr>
          <p:cNvPr id="36" name="Rectangle 35">
            <a:extLst>
              <a:ext uri="{FF2B5EF4-FFF2-40B4-BE49-F238E27FC236}">
                <a16:creationId xmlns:a16="http://schemas.microsoft.com/office/drawing/2014/main" id="{2BD4470D-AE97-40C4-A10E-059ED2BBEF2B}"/>
              </a:ext>
            </a:extLst>
          </p:cNvPr>
          <p:cNvSpPr/>
          <p:nvPr/>
        </p:nvSpPr>
        <p:spPr bwMode="auto">
          <a:xfrm>
            <a:off x="1440141"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edge </a:t>
            </a:r>
          </a:p>
        </p:txBody>
      </p:sp>
      <p:sp>
        <p:nvSpPr>
          <p:cNvPr id="34" name="Rectangle 33">
            <a:extLst>
              <a:ext uri="{FF2B5EF4-FFF2-40B4-BE49-F238E27FC236}">
                <a16:creationId xmlns:a16="http://schemas.microsoft.com/office/drawing/2014/main" id="{A54A841E-5D86-4B48-9231-85F92BCBD650}"/>
              </a:ext>
            </a:extLst>
          </p:cNvPr>
          <p:cNvSpPr/>
          <p:nvPr/>
        </p:nvSpPr>
        <p:spPr bwMode="auto">
          <a:xfrm>
            <a:off x="9566638" y="1455881"/>
            <a:ext cx="1031507" cy="43088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ct val="20000"/>
              </a:spcBef>
              <a:spcAft>
                <a:spcPts val="0"/>
              </a:spcAft>
              <a:buClrTx/>
              <a:buSzPct val="90000"/>
              <a:buFontTx/>
              <a:buNone/>
              <a:tabLst/>
              <a:defRPr/>
            </a:pPr>
            <a:r>
              <a:rPr kumimoji="0" lang="en-US" sz="105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Intelligent cloud  </a:t>
            </a:r>
          </a:p>
        </p:txBody>
      </p:sp>
      <p:pic>
        <p:nvPicPr>
          <p:cNvPr id="37" name="Graphic 36" descr="Intelligent cloud icon">
            <a:extLst>
              <a:ext uri="{FF2B5EF4-FFF2-40B4-BE49-F238E27FC236}">
                <a16:creationId xmlns:a16="http://schemas.microsoft.com/office/drawing/2014/main" id="{70DC8D0A-A619-4903-84E1-4119D1B8193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715652" y="1346001"/>
            <a:ext cx="650644" cy="650644"/>
          </a:xfrm>
          <a:prstGeom prst="rect">
            <a:avLst/>
          </a:prstGeom>
        </p:spPr>
      </p:pic>
      <p:sp>
        <p:nvSpPr>
          <p:cNvPr id="3" name="Right Bracket 2">
            <a:extLst>
              <a:ext uri="{FF2B5EF4-FFF2-40B4-BE49-F238E27FC236}">
                <a16:creationId xmlns:a16="http://schemas.microsoft.com/office/drawing/2014/main" id="{108CC9E2-1CDF-4D96-A5DC-A5DA4DC48C4E}"/>
              </a:ext>
              <a:ext uri="{C183D7F6-B498-43B3-948B-1728B52AA6E4}">
                <adec:decorative xmlns:adec="http://schemas.microsoft.com/office/drawing/2017/decorative" val="1"/>
              </a:ext>
            </a:extLst>
          </p:cNvPr>
          <p:cNvSpPr/>
          <p:nvPr/>
        </p:nvSpPr>
        <p:spPr>
          <a:xfrm rot="16200000">
            <a:off x="5784931" y="-2609272"/>
            <a:ext cx="650643" cy="10135974"/>
          </a:xfrm>
          <a:prstGeom prst="rightBracket">
            <a:avLst>
              <a:gd name="adj" fmla="val 0"/>
            </a:avLst>
          </a:prstGeom>
          <a:ln w="19050">
            <a:solidFill>
              <a:schemeClr val="accent6"/>
            </a:solidFill>
            <a:headEnd type="arrow" w="lg" len="sm"/>
            <a:tailEnd type="arrow"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48" name="Oval 47">
            <a:extLst>
              <a:ext uri="{FF2B5EF4-FFF2-40B4-BE49-F238E27FC236}">
                <a16:creationId xmlns:a16="http://schemas.microsoft.com/office/drawing/2014/main" id="{BDACAE13-14D1-4C85-A7EC-FFE18A338C6B}"/>
              </a:ext>
              <a:ext uri="{C183D7F6-B498-43B3-948B-1728B52AA6E4}">
                <adec:decorative xmlns:adec="http://schemas.microsoft.com/office/drawing/2017/decorative" val="1"/>
              </a:ext>
            </a:extLst>
          </p:cNvPr>
          <p:cNvSpPr/>
          <p:nvPr/>
        </p:nvSpPr>
        <p:spPr bwMode="auto">
          <a:xfrm>
            <a:off x="5514521" y="1536914"/>
            <a:ext cx="1192962" cy="1192962"/>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9" name="Group 48" descr="Person and SQL interface icon">
            <a:extLst>
              <a:ext uri="{FF2B5EF4-FFF2-40B4-BE49-F238E27FC236}">
                <a16:creationId xmlns:a16="http://schemas.microsoft.com/office/drawing/2014/main" id="{1442918A-55C5-425C-802B-2D650A602093}"/>
              </a:ext>
            </a:extLst>
          </p:cNvPr>
          <p:cNvGrpSpPr/>
          <p:nvPr/>
        </p:nvGrpSpPr>
        <p:grpSpPr>
          <a:xfrm>
            <a:off x="5686650" y="1815163"/>
            <a:ext cx="818701" cy="603817"/>
            <a:chOff x="5658470" y="1771311"/>
            <a:chExt cx="880998" cy="649763"/>
          </a:xfrm>
        </p:grpSpPr>
        <p:sp>
          <p:nvSpPr>
            <p:cNvPr id="50" name="AutoShape 47">
              <a:extLst>
                <a:ext uri="{FF2B5EF4-FFF2-40B4-BE49-F238E27FC236}">
                  <a16:creationId xmlns:a16="http://schemas.microsoft.com/office/drawing/2014/main" id="{8B5A940D-1948-4D92-9F9D-B733024EB3ED}"/>
                </a:ext>
              </a:extLst>
            </p:cNvPr>
            <p:cNvSpPr>
              <a:spLocks noChangeAspect="1" noChangeArrowheads="1" noTextEdit="1"/>
            </p:cNvSpPr>
            <p:nvPr/>
          </p:nvSpPr>
          <p:spPr bwMode="auto">
            <a:xfrm>
              <a:off x="5819251" y="1935630"/>
              <a:ext cx="516924" cy="48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51" name="Group 50">
              <a:extLst>
                <a:ext uri="{FF2B5EF4-FFF2-40B4-BE49-F238E27FC236}">
                  <a16:creationId xmlns:a16="http://schemas.microsoft.com/office/drawing/2014/main" id="{6D6672FD-6B9E-4E7E-B50D-5EA3368F1C6F}"/>
                </a:ext>
              </a:extLst>
            </p:cNvPr>
            <p:cNvGrpSpPr/>
            <p:nvPr/>
          </p:nvGrpSpPr>
          <p:grpSpPr>
            <a:xfrm>
              <a:off x="5658470" y="1910253"/>
              <a:ext cx="421242" cy="463686"/>
              <a:chOff x="6850934" y="1934636"/>
              <a:chExt cx="216444" cy="238253"/>
            </a:xfrm>
          </p:grpSpPr>
          <p:sp>
            <p:nvSpPr>
              <p:cNvPr id="59" name="Freeform: Shape 58">
                <a:extLst>
                  <a:ext uri="{FF2B5EF4-FFF2-40B4-BE49-F238E27FC236}">
                    <a16:creationId xmlns:a16="http://schemas.microsoft.com/office/drawing/2014/main" id="{A1C3AE63-C798-4089-9457-0D9CB47A3743}"/>
                  </a:ext>
                </a:extLst>
              </p:cNvPr>
              <p:cNvSpPr/>
              <p:nvPr/>
            </p:nvSpPr>
            <p:spPr>
              <a:xfrm>
                <a:off x="6850934" y="2064668"/>
                <a:ext cx="216444" cy="108221"/>
              </a:xfrm>
              <a:custGeom>
                <a:avLst/>
                <a:gdLst>
                  <a:gd name="connsiteX0" fmla="*/ 0 w 187331"/>
                  <a:gd name="connsiteY0" fmla="*/ 93666 h 93665"/>
                  <a:gd name="connsiteX1" fmla="*/ 27512 w 187331"/>
                  <a:gd name="connsiteY1" fmla="*/ 27512 h 93665"/>
                  <a:gd name="connsiteX2" fmla="*/ 93666 w 187331"/>
                  <a:gd name="connsiteY2" fmla="*/ 0 h 93665"/>
                  <a:gd name="connsiteX3" fmla="*/ 159819 w 187331"/>
                  <a:gd name="connsiteY3" fmla="*/ 27512 h 93665"/>
                  <a:gd name="connsiteX4" fmla="*/ 187331 w 187331"/>
                  <a:gd name="connsiteY4" fmla="*/ 93666 h 93665"/>
                  <a:gd name="connsiteX5" fmla="*/ 0 w 187331"/>
                  <a:gd name="connsiteY5" fmla="*/ 93666 h 9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331" h="93665">
                    <a:moveTo>
                      <a:pt x="0" y="93666"/>
                    </a:moveTo>
                    <a:cubicBezTo>
                      <a:pt x="0" y="68936"/>
                      <a:pt x="9892" y="44824"/>
                      <a:pt x="27512" y="27512"/>
                    </a:cubicBezTo>
                    <a:cubicBezTo>
                      <a:pt x="45133" y="9892"/>
                      <a:pt x="68936" y="0"/>
                      <a:pt x="93666" y="0"/>
                    </a:cubicBezTo>
                    <a:cubicBezTo>
                      <a:pt x="118396" y="0"/>
                      <a:pt x="142508" y="9892"/>
                      <a:pt x="159819" y="27512"/>
                    </a:cubicBezTo>
                    <a:cubicBezTo>
                      <a:pt x="177439" y="45133"/>
                      <a:pt x="187331" y="68936"/>
                      <a:pt x="187331" y="93666"/>
                    </a:cubicBezTo>
                    <a:lnTo>
                      <a:pt x="0" y="93666"/>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13896D1-F203-467A-864B-59A881C0CA45}"/>
                  </a:ext>
                </a:extLst>
              </p:cNvPr>
              <p:cNvSpPr/>
              <p:nvPr/>
            </p:nvSpPr>
            <p:spPr>
              <a:xfrm>
                <a:off x="6904068" y="1934636"/>
                <a:ext cx="110178" cy="110177"/>
              </a:xfrm>
              <a:custGeom>
                <a:avLst/>
                <a:gdLst>
                  <a:gd name="connsiteX0" fmla="*/ 41732 w 83464"/>
                  <a:gd name="connsiteY0" fmla="*/ 83465 h 83464"/>
                  <a:gd name="connsiteX1" fmla="*/ 83465 w 83464"/>
                  <a:gd name="connsiteY1" fmla="*/ 41732 h 83464"/>
                  <a:gd name="connsiteX2" fmla="*/ 41732 w 83464"/>
                  <a:gd name="connsiteY2" fmla="*/ 0 h 83464"/>
                  <a:gd name="connsiteX3" fmla="*/ 0 w 83464"/>
                  <a:gd name="connsiteY3" fmla="*/ 41732 h 83464"/>
                  <a:gd name="connsiteX4" fmla="*/ 41732 w 83464"/>
                  <a:gd name="connsiteY4" fmla="*/ 83465 h 83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464" h="83464">
                    <a:moveTo>
                      <a:pt x="41732" y="83465"/>
                    </a:moveTo>
                    <a:cubicBezTo>
                      <a:pt x="64608" y="83465"/>
                      <a:pt x="83465" y="64917"/>
                      <a:pt x="83465" y="41732"/>
                    </a:cubicBezTo>
                    <a:cubicBezTo>
                      <a:pt x="83465" y="18857"/>
                      <a:pt x="64917" y="0"/>
                      <a:pt x="41732" y="0"/>
                    </a:cubicBezTo>
                    <a:cubicBezTo>
                      <a:pt x="18548" y="0"/>
                      <a:pt x="0" y="18548"/>
                      <a:pt x="0" y="41732"/>
                    </a:cubicBezTo>
                    <a:cubicBezTo>
                      <a:pt x="0" y="64917"/>
                      <a:pt x="18548" y="83465"/>
                      <a:pt x="41732" y="83465"/>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Segoe UI"/>
                  <a:ea typeface="+mn-ea"/>
                  <a:cs typeface="+mn-cs"/>
                </a:endParaRPr>
              </a:p>
            </p:txBody>
          </p:sp>
        </p:grpSp>
        <p:sp>
          <p:nvSpPr>
            <p:cNvPr id="52" name="AutoShape 440">
              <a:extLst>
                <a:ext uri="{FF2B5EF4-FFF2-40B4-BE49-F238E27FC236}">
                  <a16:creationId xmlns:a16="http://schemas.microsoft.com/office/drawing/2014/main" id="{85ECFE23-BE36-4B19-886F-A4EC61B75A8C}"/>
                </a:ext>
              </a:extLst>
            </p:cNvPr>
            <p:cNvSpPr>
              <a:spLocks noChangeAspect="1" noChangeArrowheads="1" noTextEdit="1"/>
            </p:cNvSpPr>
            <p:nvPr/>
          </p:nvSpPr>
          <p:spPr bwMode="auto">
            <a:xfrm>
              <a:off x="6045445" y="1771311"/>
              <a:ext cx="494023" cy="37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3" name="Rectangle 442">
              <a:extLst>
                <a:ext uri="{FF2B5EF4-FFF2-40B4-BE49-F238E27FC236}">
                  <a16:creationId xmlns:a16="http://schemas.microsoft.com/office/drawing/2014/main" id="{6F6CECA9-2318-4653-97FA-68AABD4E9E5E}"/>
                </a:ext>
              </a:extLst>
            </p:cNvPr>
            <p:cNvSpPr>
              <a:spLocks noChangeArrowheads="1"/>
            </p:cNvSpPr>
            <p:nvPr/>
          </p:nvSpPr>
          <p:spPr bwMode="auto">
            <a:xfrm>
              <a:off x="6045445" y="1771311"/>
              <a:ext cx="494023" cy="3705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4" name="Rectangle 443">
              <a:extLst>
                <a:ext uri="{FF2B5EF4-FFF2-40B4-BE49-F238E27FC236}">
                  <a16:creationId xmlns:a16="http://schemas.microsoft.com/office/drawing/2014/main" id="{E5E20CC8-7CCD-41DE-8A38-3E1658EA7484}"/>
                </a:ext>
              </a:extLst>
            </p:cNvPr>
            <p:cNvSpPr>
              <a:spLocks noChangeArrowheads="1"/>
            </p:cNvSpPr>
            <p:nvPr/>
          </p:nvSpPr>
          <p:spPr bwMode="auto">
            <a:xfrm>
              <a:off x="6045445" y="1771311"/>
              <a:ext cx="494023" cy="4591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5" name="Oval 444">
              <a:extLst>
                <a:ext uri="{FF2B5EF4-FFF2-40B4-BE49-F238E27FC236}">
                  <a16:creationId xmlns:a16="http://schemas.microsoft.com/office/drawing/2014/main" id="{A8139C6F-DD3F-4A90-B3B1-36ABA95B96CB}"/>
                </a:ext>
              </a:extLst>
            </p:cNvPr>
            <p:cNvSpPr>
              <a:spLocks noChangeArrowheads="1"/>
            </p:cNvSpPr>
            <p:nvPr/>
          </p:nvSpPr>
          <p:spPr bwMode="auto">
            <a:xfrm>
              <a:off x="6061279" y="1787145"/>
              <a:ext cx="14251"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6" name="Oval 445">
              <a:extLst>
                <a:ext uri="{FF2B5EF4-FFF2-40B4-BE49-F238E27FC236}">
                  <a16:creationId xmlns:a16="http://schemas.microsoft.com/office/drawing/2014/main" id="{B3797730-A108-4FF9-A67D-1EC96A41C716}"/>
                </a:ext>
              </a:extLst>
            </p:cNvPr>
            <p:cNvSpPr>
              <a:spLocks noChangeArrowheads="1"/>
            </p:cNvSpPr>
            <p:nvPr/>
          </p:nvSpPr>
          <p:spPr bwMode="auto">
            <a:xfrm>
              <a:off x="6083447"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7" name="Oval 446">
              <a:extLst>
                <a:ext uri="{FF2B5EF4-FFF2-40B4-BE49-F238E27FC236}">
                  <a16:creationId xmlns:a16="http://schemas.microsoft.com/office/drawing/2014/main" id="{19D062E8-D660-483B-876C-2678C69E5C90}"/>
                </a:ext>
              </a:extLst>
            </p:cNvPr>
            <p:cNvSpPr>
              <a:spLocks noChangeArrowheads="1"/>
            </p:cNvSpPr>
            <p:nvPr/>
          </p:nvSpPr>
          <p:spPr bwMode="auto">
            <a:xfrm>
              <a:off x="6107198" y="1787145"/>
              <a:ext cx="15834" cy="142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BCEA9E6-5119-42B2-AD8E-D815F2CFA12F}"/>
                </a:ext>
              </a:extLst>
            </p:cNvPr>
            <p:cNvSpPr/>
            <p:nvPr/>
          </p:nvSpPr>
          <p:spPr>
            <a:xfrm>
              <a:off x="6165081" y="1918568"/>
              <a:ext cx="254750" cy="130594"/>
            </a:xfrm>
            <a:custGeom>
              <a:avLst/>
              <a:gdLst>
                <a:gd name="connsiteX0" fmla="*/ 1004097 w 1179262"/>
                <a:gd name="connsiteY0" fmla="*/ 398455 h 604532"/>
                <a:gd name="connsiteX1" fmla="*/ 1004097 w 1179262"/>
                <a:gd name="connsiteY1" fmla="*/ 11488 h 604532"/>
                <a:gd name="connsiteX2" fmla="*/ 897624 w 1179262"/>
                <a:gd name="connsiteY2" fmla="*/ 11488 h 604532"/>
                <a:gd name="connsiteX3" fmla="*/ 897624 w 1179262"/>
                <a:gd name="connsiteY3" fmla="*/ 485466 h 604532"/>
                <a:gd name="connsiteX4" fmla="*/ 1179263 w 1179262"/>
                <a:gd name="connsiteY4" fmla="*/ 485466 h 604532"/>
                <a:gd name="connsiteX5" fmla="*/ 1179263 w 1179262"/>
                <a:gd name="connsiteY5" fmla="*/ 398455 h 604532"/>
                <a:gd name="connsiteX6" fmla="*/ 185512 w 1179262"/>
                <a:gd name="connsiteY6" fmla="*/ 207261 h 604532"/>
                <a:gd name="connsiteX7" fmla="*/ 127123 w 1179262"/>
                <a:gd name="connsiteY7" fmla="*/ 171770 h 604532"/>
                <a:gd name="connsiteX8" fmla="*/ 117964 w 1179262"/>
                <a:gd name="connsiteY8" fmla="*/ 135134 h 604532"/>
                <a:gd name="connsiteX9" fmla="*/ 136282 w 1179262"/>
                <a:gd name="connsiteY9" fmla="*/ 99643 h 604532"/>
                <a:gd name="connsiteX10" fmla="*/ 184367 w 1179262"/>
                <a:gd name="connsiteY10" fmla="*/ 87049 h 604532"/>
                <a:gd name="connsiteX11" fmla="*/ 298854 w 1179262"/>
                <a:gd name="connsiteY11" fmla="*/ 120251 h 604532"/>
                <a:gd name="connsiteX12" fmla="*/ 298854 w 1179262"/>
                <a:gd name="connsiteY12" fmla="*/ 21792 h 604532"/>
                <a:gd name="connsiteX13" fmla="*/ 184367 w 1179262"/>
                <a:gd name="connsiteY13" fmla="*/ 3474 h 604532"/>
                <a:gd name="connsiteX14" fmla="*/ 46982 w 1179262"/>
                <a:gd name="connsiteY14" fmla="*/ 43544 h 604532"/>
                <a:gd name="connsiteX15" fmla="*/ 42 w 1179262"/>
                <a:gd name="connsiteY15" fmla="*/ 146583 h 604532"/>
                <a:gd name="connsiteX16" fmla="*/ 114529 w 1179262"/>
                <a:gd name="connsiteY16" fmla="*/ 285113 h 604532"/>
                <a:gd name="connsiteX17" fmla="*/ 184367 w 1179262"/>
                <a:gd name="connsiteY17" fmla="*/ 326328 h 604532"/>
                <a:gd name="connsiteX18" fmla="*/ 202685 w 1179262"/>
                <a:gd name="connsiteY18" fmla="*/ 362964 h 604532"/>
                <a:gd name="connsiteX19" fmla="*/ 184367 w 1179262"/>
                <a:gd name="connsiteY19" fmla="*/ 398455 h 604532"/>
                <a:gd name="connsiteX20" fmla="*/ 132847 w 1179262"/>
                <a:gd name="connsiteY20" fmla="*/ 412194 h 604532"/>
                <a:gd name="connsiteX21" fmla="*/ 3477 w 1179262"/>
                <a:gd name="connsiteY21" fmla="*/ 360675 h 604532"/>
                <a:gd name="connsiteX22" fmla="*/ 3477 w 1179262"/>
                <a:gd name="connsiteY22" fmla="*/ 467148 h 604532"/>
                <a:gd name="connsiteX23" fmla="*/ 125978 w 1179262"/>
                <a:gd name="connsiteY23" fmla="*/ 493480 h 604532"/>
                <a:gd name="connsiteX24" fmla="*/ 261073 w 1179262"/>
                <a:gd name="connsiteY24" fmla="*/ 456844 h 604532"/>
                <a:gd name="connsiteX25" fmla="*/ 310303 w 1179262"/>
                <a:gd name="connsiteY25" fmla="*/ 351515 h 604532"/>
                <a:gd name="connsiteX26" fmla="*/ 281681 w 1179262"/>
                <a:gd name="connsiteY26" fmla="*/ 271374 h 604532"/>
                <a:gd name="connsiteX27" fmla="*/ 185512 w 1179262"/>
                <a:gd name="connsiteY27" fmla="*/ 207261 h 604532"/>
                <a:gd name="connsiteX28" fmla="*/ 780846 w 1179262"/>
                <a:gd name="connsiteY28" fmla="*/ 387007 h 604532"/>
                <a:gd name="connsiteX29" fmla="*/ 818627 w 1179262"/>
                <a:gd name="connsiteY29" fmla="*/ 241607 h 604532"/>
                <a:gd name="connsiteX30" fmla="*/ 790005 w 1179262"/>
                <a:gd name="connsiteY30" fmla="*/ 115671 h 604532"/>
                <a:gd name="connsiteX31" fmla="*/ 709864 w 1179262"/>
                <a:gd name="connsiteY31" fmla="*/ 29806 h 604532"/>
                <a:gd name="connsiteX32" fmla="*/ 595377 w 1179262"/>
                <a:gd name="connsiteY32" fmla="*/ 39 h 604532"/>
                <a:gd name="connsiteX33" fmla="*/ 470585 w 1179262"/>
                <a:gd name="connsiteY33" fmla="*/ 30951 h 604532"/>
                <a:gd name="connsiteX34" fmla="*/ 387010 w 1179262"/>
                <a:gd name="connsiteY34" fmla="*/ 119106 h 604532"/>
                <a:gd name="connsiteX35" fmla="*/ 357243 w 1179262"/>
                <a:gd name="connsiteY35" fmla="*/ 250767 h 604532"/>
                <a:gd name="connsiteX36" fmla="*/ 384720 w 1179262"/>
                <a:gd name="connsiteY36" fmla="*/ 370978 h 604532"/>
                <a:gd name="connsiteX37" fmla="*/ 462571 w 1179262"/>
                <a:gd name="connsiteY37" fmla="*/ 456844 h 604532"/>
                <a:gd name="connsiteX38" fmla="*/ 577059 w 1179262"/>
                <a:gd name="connsiteY38" fmla="*/ 490045 h 604532"/>
                <a:gd name="connsiteX39" fmla="*/ 674373 w 1179262"/>
                <a:gd name="connsiteY39" fmla="*/ 604533 h 604532"/>
                <a:gd name="connsiteX40" fmla="*/ 810613 w 1179262"/>
                <a:gd name="connsiteY40" fmla="*/ 604533 h 604532"/>
                <a:gd name="connsiteX41" fmla="*/ 673228 w 1179262"/>
                <a:gd name="connsiteY41" fmla="*/ 477452 h 604532"/>
                <a:gd name="connsiteX42" fmla="*/ 780846 w 1179262"/>
                <a:gd name="connsiteY42" fmla="*/ 387007 h 604532"/>
                <a:gd name="connsiteX43" fmla="*/ 674373 w 1179262"/>
                <a:gd name="connsiteY43" fmla="*/ 357240 h 604532"/>
                <a:gd name="connsiteX44" fmla="*/ 513057 w 1179262"/>
                <a:gd name="connsiteY44" fmla="*/ 371093 h 604532"/>
                <a:gd name="connsiteX45" fmla="*/ 499207 w 1179262"/>
                <a:gd name="connsiteY45" fmla="*/ 357240 h 604532"/>
                <a:gd name="connsiteX46" fmla="*/ 467151 w 1179262"/>
                <a:gd name="connsiteY46" fmla="*/ 242752 h 604532"/>
                <a:gd name="connsiteX47" fmla="*/ 500352 w 1179262"/>
                <a:gd name="connsiteY47" fmla="*/ 128265 h 604532"/>
                <a:gd name="connsiteX48" fmla="*/ 589652 w 1179262"/>
                <a:gd name="connsiteY48" fmla="*/ 85905 h 604532"/>
                <a:gd name="connsiteX49" fmla="*/ 675518 w 1179262"/>
                <a:gd name="connsiteY49" fmla="*/ 128265 h 604532"/>
                <a:gd name="connsiteX50" fmla="*/ 706430 w 1179262"/>
                <a:gd name="connsiteY50" fmla="*/ 242752 h 604532"/>
                <a:gd name="connsiteX51" fmla="*/ 674373 w 1179262"/>
                <a:gd name="connsiteY51" fmla="*/ 360675 h 60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179262" h="604532">
                  <a:moveTo>
                    <a:pt x="1004097" y="398455"/>
                  </a:moveTo>
                  <a:lnTo>
                    <a:pt x="1004097" y="11488"/>
                  </a:lnTo>
                  <a:lnTo>
                    <a:pt x="897624" y="11488"/>
                  </a:lnTo>
                  <a:lnTo>
                    <a:pt x="897624" y="485466"/>
                  </a:lnTo>
                  <a:lnTo>
                    <a:pt x="1179263" y="485466"/>
                  </a:lnTo>
                  <a:lnTo>
                    <a:pt x="1179263" y="398455"/>
                  </a:lnTo>
                  <a:close/>
                  <a:moveTo>
                    <a:pt x="185512" y="207261"/>
                  </a:moveTo>
                  <a:cubicBezTo>
                    <a:pt x="164318" y="198547"/>
                    <a:pt x="144617" y="186572"/>
                    <a:pt x="127123" y="171770"/>
                  </a:cubicBezTo>
                  <a:cubicBezTo>
                    <a:pt x="119435" y="161208"/>
                    <a:pt x="116151" y="148071"/>
                    <a:pt x="117964" y="135134"/>
                  </a:cubicBezTo>
                  <a:cubicBezTo>
                    <a:pt x="117958" y="121034"/>
                    <a:pt x="124785" y="107806"/>
                    <a:pt x="136282" y="99643"/>
                  </a:cubicBezTo>
                  <a:cubicBezTo>
                    <a:pt x="150633" y="90597"/>
                    <a:pt x="167425" y="86200"/>
                    <a:pt x="184367" y="87049"/>
                  </a:cubicBezTo>
                  <a:cubicBezTo>
                    <a:pt x="225092" y="85633"/>
                    <a:pt x="265205" y="97266"/>
                    <a:pt x="298854" y="120251"/>
                  </a:cubicBezTo>
                  <a:lnTo>
                    <a:pt x="298854" y="21792"/>
                  </a:lnTo>
                  <a:cubicBezTo>
                    <a:pt x="262210" y="8438"/>
                    <a:pt x="223349" y="2220"/>
                    <a:pt x="184367" y="3474"/>
                  </a:cubicBezTo>
                  <a:cubicBezTo>
                    <a:pt x="135190" y="-648"/>
                    <a:pt x="86233" y="13631"/>
                    <a:pt x="46982" y="43544"/>
                  </a:cubicBezTo>
                  <a:cubicBezTo>
                    <a:pt x="16338" y="68856"/>
                    <a:pt x="-970" y="106850"/>
                    <a:pt x="42" y="146583"/>
                  </a:cubicBezTo>
                  <a:cubicBezTo>
                    <a:pt x="42" y="204972"/>
                    <a:pt x="36678" y="250767"/>
                    <a:pt x="114529" y="285113"/>
                  </a:cubicBezTo>
                  <a:cubicBezTo>
                    <a:pt x="139405" y="295943"/>
                    <a:pt x="162859" y="309785"/>
                    <a:pt x="184367" y="326328"/>
                  </a:cubicBezTo>
                  <a:cubicBezTo>
                    <a:pt x="195898" y="334972"/>
                    <a:pt x="202685" y="348550"/>
                    <a:pt x="202685" y="362964"/>
                  </a:cubicBezTo>
                  <a:cubicBezTo>
                    <a:pt x="202691" y="377069"/>
                    <a:pt x="195864" y="390292"/>
                    <a:pt x="184367" y="398455"/>
                  </a:cubicBezTo>
                  <a:cubicBezTo>
                    <a:pt x="169086" y="408381"/>
                    <a:pt x="151043" y="413201"/>
                    <a:pt x="132847" y="412194"/>
                  </a:cubicBezTo>
                  <a:cubicBezTo>
                    <a:pt x="84623" y="412720"/>
                    <a:pt x="38137" y="394208"/>
                    <a:pt x="3477" y="360675"/>
                  </a:cubicBezTo>
                  <a:lnTo>
                    <a:pt x="3477" y="467148"/>
                  </a:lnTo>
                  <a:cubicBezTo>
                    <a:pt x="41582" y="485695"/>
                    <a:pt x="83617" y="494728"/>
                    <a:pt x="125978" y="493480"/>
                  </a:cubicBezTo>
                  <a:cubicBezTo>
                    <a:pt x="173730" y="495667"/>
                    <a:pt x="220970" y="482856"/>
                    <a:pt x="261073" y="456844"/>
                  </a:cubicBezTo>
                  <a:cubicBezTo>
                    <a:pt x="293678" y="431863"/>
                    <a:pt x="312051" y="392548"/>
                    <a:pt x="310303" y="351515"/>
                  </a:cubicBezTo>
                  <a:cubicBezTo>
                    <a:pt x="311414" y="322115"/>
                    <a:pt x="301165" y="293413"/>
                    <a:pt x="281681" y="271374"/>
                  </a:cubicBezTo>
                  <a:cubicBezTo>
                    <a:pt x="254488" y="243481"/>
                    <a:pt x="221720" y="221634"/>
                    <a:pt x="185512" y="207261"/>
                  </a:cubicBezTo>
                  <a:close/>
                  <a:moveTo>
                    <a:pt x="780846" y="387007"/>
                  </a:moveTo>
                  <a:cubicBezTo>
                    <a:pt x="806702" y="342986"/>
                    <a:pt x="819785" y="292646"/>
                    <a:pt x="818627" y="241607"/>
                  </a:cubicBezTo>
                  <a:cubicBezTo>
                    <a:pt x="819594" y="197913"/>
                    <a:pt x="809761" y="154655"/>
                    <a:pt x="790005" y="115671"/>
                  </a:cubicBezTo>
                  <a:cubicBezTo>
                    <a:pt x="772132" y="79919"/>
                    <a:pt x="744300" y="50100"/>
                    <a:pt x="709864" y="29806"/>
                  </a:cubicBezTo>
                  <a:cubicBezTo>
                    <a:pt x="674967" y="10027"/>
                    <a:pt x="635487" y="-238"/>
                    <a:pt x="595377" y="39"/>
                  </a:cubicBezTo>
                  <a:cubicBezTo>
                    <a:pt x="551794" y="-732"/>
                    <a:pt x="508769" y="9926"/>
                    <a:pt x="470585" y="30951"/>
                  </a:cubicBezTo>
                  <a:cubicBezTo>
                    <a:pt x="434800" y="51650"/>
                    <a:pt x="405773" y="82267"/>
                    <a:pt x="387010" y="119106"/>
                  </a:cubicBezTo>
                  <a:cubicBezTo>
                    <a:pt x="366340" y="159851"/>
                    <a:pt x="356112" y="205092"/>
                    <a:pt x="357243" y="250767"/>
                  </a:cubicBezTo>
                  <a:cubicBezTo>
                    <a:pt x="356580" y="292463"/>
                    <a:pt x="366007" y="333713"/>
                    <a:pt x="384720" y="370978"/>
                  </a:cubicBezTo>
                  <a:cubicBezTo>
                    <a:pt x="402080" y="406355"/>
                    <a:pt x="429063" y="436110"/>
                    <a:pt x="462571" y="456844"/>
                  </a:cubicBezTo>
                  <a:cubicBezTo>
                    <a:pt x="497133" y="477829"/>
                    <a:pt x="536634" y="489278"/>
                    <a:pt x="577059" y="490045"/>
                  </a:cubicBezTo>
                  <a:lnTo>
                    <a:pt x="674373" y="604533"/>
                  </a:lnTo>
                  <a:lnTo>
                    <a:pt x="810613" y="604533"/>
                  </a:lnTo>
                  <a:lnTo>
                    <a:pt x="673228" y="477452"/>
                  </a:lnTo>
                  <a:cubicBezTo>
                    <a:pt x="718543" y="460759"/>
                    <a:pt x="756608" y="428772"/>
                    <a:pt x="780846" y="387007"/>
                  </a:cubicBezTo>
                  <a:close/>
                  <a:moveTo>
                    <a:pt x="674373" y="357240"/>
                  </a:moveTo>
                  <a:cubicBezTo>
                    <a:pt x="633651" y="405611"/>
                    <a:pt x="561428" y="411816"/>
                    <a:pt x="513057" y="371093"/>
                  </a:cubicBezTo>
                  <a:cubicBezTo>
                    <a:pt x="508054" y="366880"/>
                    <a:pt x="503419" y="362243"/>
                    <a:pt x="499207" y="357240"/>
                  </a:cubicBezTo>
                  <a:cubicBezTo>
                    <a:pt x="475323" y="324073"/>
                    <a:pt x="463965" y="283510"/>
                    <a:pt x="467151" y="242752"/>
                  </a:cubicBezTo>
                  <a:cubicBezTo>
                    <a:pt x="463985" y="201828"/>
                    <a:pt x="475783" y="161146"/>
                    <a:pt x="500352" y="128265"/>
                  </a:cubicBezTo>
                  <a:cubicBezTo>
                    <a:pt x="521235" y="100188"/>
                    <a:pt x="554697" y="84314"/>
                    <a:pt x="589652" y="85905"/>
                  </a:cubicBezTo>
                  <a:cubicBezTo>
                    <a:pt x="623540" y="84860"/>
                    <a:pt x="655725" y="100739"/>
                    <a:pt x="675518" y="128265"/>
                  </a:cubicBezTo>
                  <a:cubicBezTo>
                    <a:pt x="698073" y="162016"/>
                    <a:pt x="708932" y="202235"/>
                    <a:pt x="706430" y="242752"/>
                  </a:cubicBezTo>
                  <a:cubicBezTo>
                    <a:pt x="711010" y="284701"/>
                    <a:pt x="699559" y="326821"/>
                    <a:pt x="674373" y="360675"/>
                  </a:cubicBezTo>
                  <a:close/>
                </a:path>
              </a:pathLst>
            </a:custGeom>
            <a:solidFill>
              <a:schemeClr val="bg1"/>
            </a:solidFill>
            <a:ln w="11430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91D1FFBD-7CBE-4FAA-B8EE-79387F7AD81B}"/>
              </a:ext>
            </a:extLst>
          </p:cNvPr>
          <p:cNvSpPr txBox="1"/>
          <p:nvPr/>
        </p:nvSpPr>
        <p:spPr>
          <a:xfrm>
            <a:off x="4175760" y="2535910"/>
            <a:ext cx="3840480" cy="276999"/>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gradFill>
                  <a:gsLst>
                    <a:gs pos="83000">
                      <a:srgbClr val="243A5E"/>
                    </a:gs>
                    <a:gs pos="100000">
                      <a:srgbClr val="243A5E"/>
                    </a:gs>
                  </a:gsLst>
                  <a:lin ang="5400000" scaled="1"/>
                </a:gradFill>
                <a:effectLst/>
                <a:uLnTx/>
                <a:uFillTx/>
                <a:latin typeface="Segoe UI Semibold"/>
                <a:ea typeface="+mn-ea"/>
                <a:cs typeface="Segoe UI" panose="020B0502040204020203" pitchFamily="34" charset="0"/>
              </a:rPr>
              <a:t>Develop once deploy anywhere</a:t>
            </a:r>
          </a:p>
        </p:txBody>
      </p:sp>
      <p:sp>
        <p:nvSpPr>
          <p:cNvPr id="6" name="Oval 5">
            <a:extLst>
              <a:ext uri="{FF2B5EF4-FFF2-40B4-BE49-F238E27FC236}">
                <a16:creationId xmlns:a16="http://schemas.microsoft.com/office/drawing/2014/main" id="{F2EAE15A-0CFA-459F-A177-ACEDB5B03773}"/>
              </a:ext>
              <a:ext uri="{C183D7F6-B498-43B3-948B-1728B52AA6E4}">
                <adec:decorative xmlns:adec="http://schemas.microsoft.com/office/drawing/2017/decorative" val="1"/>
              </a:ext>
            </a:extLst>
          </p:cNvPr>
          <p:cNvSpPr/>
          <p:nvPr/>
        </p:nvSpPr>
        <p:spPr bwMode="auto">
          <a:xfrm>
            <a:off x="60054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7" name="AutoShape 47" descr="SQL with cloud">
            <a:extLst>
              <a:ext uri="{FF2B5EF4-FFF2-40B4-BE49-F238E27FC236}">
                <a16:creationId xmlns:a16="http://schemas.microsoft.com/office/drawing/2014/main" id="{9F844003-9271-4690-9997-D39FCB1F4ECB}"/>
              </a:ext>
            </a:extLst>
          </p:cNvPr>
          <p:cNvSpPr>
            <a:spLocks noChangeAspect="1" noChangeArrowheads="1" noTextEdit="1"/>
          </p:cNvSpPr>
          <p:nvPr/>
        </p:nvSpPr>
        <p:spPr bwMode="auto">
          <a:xfrm>
            <a:off x="816762" y="3331822"/>
            <a:ext cx="446555" cy="419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pic>
        <p:nvPicPr>
          <p:cNvPr id="28" name="Picture 27" descr="Azure SQL Edge icon">
            <a:extLst>
              <a:ext uri="{FF2B5EF4-FFF2-40B4-BE49-F238E27FC236}">
                <a16:creationId xmlns:a16="http://schemas.microsoft.com/office/drawing/2014/main" id="{CD69C9CF-384F-4175-943F-84696832B0E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75890" y="3299589"/>
            <a:ext cx="532756" cy="483602"/>
          </a:xfrm>
          <a:prstGeom prst="rect">
            <a:avLst/>
          </a:prstGeom>
        </p:spPr>
      </p:pic>
      <p:sp>
        <p:nvSpPr>
          <p:cNvPr id="4" name="Rectangle 3">
            <a:extLst>
              <a:ext uri="{FF2B5EF4-FFF2-40B4-BE49-F238E27FC236}">
                <a16:creationId xmlns:a16="http://schemas.microsoft.com/office/drawing/2014/main" id="{7DE37387-33E6-4F54-A65F-028260C90448}"/>
              </a:ext>
            </a:extLst>
          </p:cNvPr>
          <p:cNvSpPr/>
          <p:nvPr/>
        </p:nvSpPr>
        <p:spPr bwMode="auto">
          <a:xfrm>
            <a:off x="526515"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Edge</a:t>
            </a:r>
          </a:p>
        </p:txBody>
      </p:sp>
      <p:sp>
        <p:nvSpPr>
          <p:cNvPr id="9" name="Oval 8">
            <a:extLst>
              <a:ext uri="{FF2B5EF4-FFF2-40B4-BE49-F238E27FC236}">
                <a16:creationId xmlns:a16="http://schemas.microsoft.com/office/drawing/2014/main" id="{00E8489A-0BDB-450B-B130-253FB29BD405}"/>
              </a:ext>
              <a:ext uri="{C183D7F6-B498-43B3-948B-1728B52AA6E4}">
                <adec:decorative xmlns:adec="http://schemas.microsoft.com/office/drawing/2017/decorative" val="1"/>
              </a:ext>
            </a:extLst>
          </p:cNvPr>
          <p:cNvSpPr/>
          <p:nvPr/>
        </p:nvSpPr>
        <p:spPr bwMode="auto">
          <a:xfrm>
            <a:off x="183118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0" name="Graphic 29" descr="SQL Server 2022 icon">
            <a:extLst>
              <a:ext uri="{FF2B5EF4-FFF2-40B4-BE49-F238E27FC236}">
                <a16:creationId xmlns:a16="http://schemas.microsoft.com/office/drawing/2014/main" id="{252369CC-48C4-437B-9698-5D0AEE3C7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031104" y="3299589"/>
            <a:ext cx="483602" cy="483602"/>
          </a:xfrm>
          <a:prstGeom prst="rect">
            <a:avLst/>
          </a:prstGeom>
        </p:spPr>
      </p:pic>
      <p:sp>
        <p:nvSpPr>
          <p:cNvPr id="23" name="Rectangle 22">
            <a:extLst>
              <a:ext uri="{FF2B5EF4-FFF2-40B4-BE49-F238E27FC236}">
                <a16:creationId xmlns:a16="http://schemas.microsoft.com/office/drawing/2014/main" id="{3B8A5E87-481D-4876-8AC6-E9285C888044}"/>
              </a:ext>
            </a:extLst>
          </p:cNvPr>
          <p:cNvSpPr/>
          <p:nvPr/>
        </p:nvSpPr>
        <p:spPr bwMode="auto">
          <a:xfrm>
            <a:off x="1757121"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 2022</a:t>
            </a:r>
          </a:p>
        </p:txBody>
      </p:sp>
      <p:sp>
        <p:nvSpPr>
          <p:cNvPr id="12" name="Oval 11">
            <a:extLst>
              <a:ext uri="{FF2B5EF4-FFF2-40B4-BE49-F238E27FC236}">
                <a16:creationId xmlns:a16="http://schemas.microsoft.com/office/drawing/2014/main" id="{4CCCB1FB-AA2F-4EF0-B163-8263868F86BB}"/>
              </a:ext>
              <a:ext uri="{C183D7F6-B498-43B3-948B-1728B52AA6E4}">
                <adec:decorative xmlns:adec="http://schemas.microsoft.com/office/drawing/2017/decorative" val="1"/>
              </a:ext>
            </a:extLst>
          </p:cNvPr>
          <p:cNvSpPr/>
          <p:nvPr/>
        </p:nvSpPr>
        <p:spPr bwMode="auto">
          <a:xfrm>
            <a:off x="7051719"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62" name="Graphic 61" descr="Azure Arc-enabled SQL Managed Instance icon">
            <a:extLst>
              <a:ext uri="{FF2B5EF4-FFF2-40B4-BE49-F238E27FC236}">
                <a16:creationId xmlns:a16="http://schemas.microsoft.com/office/drawing/2014/main" id="{3BAD1A8C-B677-45D3-964F-9EE9D95C1B8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59922" y="3308535"/>
            <a:ext cx="467032" cy="465710"/>
          </a:xfrm>
          <a:prstGeom prst="rect">
            <a:avLst/>
          </a:prstGeom>
          <a:effectLst>
            <a:outerShdw blurRad="50800" dir="2700000" algn="tl" rotWithShape="0">
              <a:prstClr val="black">
                <a:alpha val="40000"/>
              </a:prstClr>
            </a:outerShdw>
          </a:effectLst>
        </p:spPr>
      </p:pic>
      <p:sp>
        <p:nvSpPr>
          <p:cNvPr id="24" name="Rectangle 23">
            <a:extLst>
              <a:ext uri="{FF2B5EF4-FFF2-40B4-BE49-F238E27FC236}">
                <a16:creationId xmlns:a16="http://schemas.microsoft.com/office/drawing/2014/main" id="{E0A149BA-9F65-49DA-989C-D46F35144750}"/>
              </a:ext>
            </a:extLst>
          </p:cNvPr>
          <p:cNvSpPr/>
          <p:nvPr/>
        </p:nvSpPr>
        <p:spPr bwMode="auto">
          <a:xfrm>
            <a:off x="6865488" y="4122733"/>
            <a:ext cx="1262240"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managed instance</a:t>
            </a:r>
          </a:p>
        </p:txBody>
      </p:sp>
      <p:sp>
        <p:nvSpPr>
          <p:cNvPr id="15" name="Oval 14">
            <a:extLst>
              <a:ext uri="{FF2B5EF4-FFF2-40B4-BE49-F238E27FC236}">
                <a16:creationId xmlns:a16="http://schemas.microsoft.com/office/drawing/2014/main" id="{CA747D3F-A9D9-45EF-9346-0A3904F97A51}"/>
              </a:ext>
              <a:ext uri="{C183D7F6-B498-43B3-948B-1728B52AA6E4}">
                <adec:decorative xmlns:adec="http://schemas.microsoft.com/office/drawing/2017/decorative" val="1"/>
              </a:ext>
            </a:extLst>
          </p:cNvPr>
          <p:cNvSpPr/>
          <p:nvPr/>
        </p:nvSpPr>
        <p:spPr bwMode="auto">
          <a:xfrm>
            <a:off x="8282356"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descr="SQL Server on Virtual Machines icon">
            <a:extLst>
              <a:ext uri="{FF2B5EF4-FFF2-40B4-BE49-F238E27FC236}">
                <a16:creationId xmlns:a16="http://schemas.microsoft.com/office/drawing/2014/main" id="{082DAECB-ADCC-42EA-BED4-9A5A8E64D87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481854" y="3299169"/>
            <a:ext cx="484442" cy="484442"/>
          </a:xfrm>
          <a:prstGeom prst="rect">
            <a:avLst/>
          </a:prstGeom>
        </p:spPr>
      </p:pic>
      <p:sp>
        <p:nvSpPr>
          <p:cNvPr id="25" name="Rectangle 24">
            <a:extLst>
              <a:ext uri="{FF2B5EF4-FFF2-40B4-BE49-F238E27FC236}">
                <a16:creationId xmlns:a16="http://schemas.microsoft.com/office/drawing/2014/main" id="{2ECE7F67-C361-43A6-B3FB-DC2AC38C882C}"/>
              </a:ext>
            </a:extLst>
          </p:cNvPr>
          <p:cNvSpPr/>
          <p:nvPr/>
        </p:nvSpPr>
        <p:spPr bwMode="auto">
          <a:xfrm>
            <a:off x="8206156"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8" name="Oval 17">
            <a:extLst>
              <a:ext uri="{FF2B5EF4-FFF2-40B4-BE49-F238E27FC236}">
                <a16:creationId xmlns:a16="http://schemas.microsoft.com/office/drawing/2014/main" id="{D05568FB-D2DF-4145-B47F-6AA359636A0A}"/>
              </a:ext>
              <a:ext uri="{C183D7F6-B498-43B3-948B-1728B52AA6E4}">
                <adec:decorative xmlns:adec="http://schemas.microsoft.com/office/drawing/2017/decorative" val="1"/>
              </a:ext>
            </a:extLst>
          </p:cNvPr>
          <p:cNvSpPr/>
          <p:nvPr/>
        </p:nvSpPr>
        <p:spPr bwMode="auto">
          <a:xfrm>
            <a:off x="9512993"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descr="Azure SQL Managed Instance icon">
            <a:extLst>
              <a:ext uri="{FF2B5EF4-FFF2-40B4-BE49-F238E27FC236}">
                <a16:creationId xmlns:a16="http://schemas.microsoft.com/office/drawing/2014/main" id="{42EC5FD1-1035-408F-9B19-B403047FE20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712911" y="3299589"/>
            <a:ext cx="483602" cy="483602"/>
          </a:xfrm>
          <a:prstGeom prst="rect">
            <a:avLst/>
          </a:prstGeom>
        </p:spPr>
      </p:pic>
      <p:sp>
        <p:nvSpPr>
          <p:cNvPr id="26" name="Rectangle 25">
            <a:extLst>
              <a:ext uri="{FF2B5EF4-FFF2-40B4-BE49-F238E27FC236}">
                <a16:creationId xmlns:a16="http://schemas.microsoft.com/office/drawing/2014/main" id="{D902586B-3767-45F0-AD89-EA1AC340C45A}"/>
              </a:ext>
            </a:extLst>
          </p:cNvPr>
          <p:cNvSpPr/>
          <p:nvPr/>
        </p:nvSpPr>
        <p:spPr bwMode="auto">
          <a:xfrm>
            <a:off x="9436762" y="4122733"/>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21" name="Oval 20">
            <a:extLst>
              <a:ext uri="{FF2B5EF4-FFF2-40B4-BE49-F238E27FC236}">
                <a16:creationId xmlns:a16="http://schemas.microsoft.com/office/drawing/2014/main" id="{AA0C3D64-8302-4C16-8CD3-A6BDB56BE34F}"/>
              </a:ext>
              <a:ext uri="{C183D7F6-B498-43B3-948B-1728B52AA6E4}">
                <adec:decorative xmlns:adec="http://schemas.microsoft.com/office/drawing/2017/decorative" val="1"/>
              </a:ext>
            </a:extLst>
          </p:cNvPr>
          <p:cNvSpPr/>
          <p:nvPr/>
        </p:nvSpPr>
        <p:spPr bwMode="auto">
          <a:xfrm>
            <a:off x="10743632" y="3098735"/>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9" name="Graphic 28" descr="Azure SQL Database icon">
            <a:extLst>
              <a:ext uri="{FF2B5EF4-FFF2-40B4-BE49-F238E27FC236}">
                <a16:creationId xmlns:a16="http://schemas.microsoft.com/office/drawing/2014/main" id="{276D8D4B-3A90-4A64-8B6C-07FC7CFE0DE9}"/>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943550" y="3299589"/>
            <a:ext cx="483602" cy="483602"/>
          </a:xfrm>
          <a:prstGeom prst="rect">
            <a:avLst/>
          </a:prstGeom>
        </p:spPr>
      </p:pic>
      <p:sp>
        <p:nvSpPr>
          <p:cNvPr id="27" name="Rectangle 26">
            <a:extLst>
              <a:ext uri="{FF2B5EF4-FFF2-40B4-BE49-F238E27FC236}">
                <a16:creationId xmlns:a16="http://schemas.microsoft.com/office/drawing/2014/main" id="{2F044E76-B260-4EF6-9C06-10E7AE8F6647}"/>
              </a:ext>
            </a:extLst>
          </p:cNvPr>
          <p:cNvSpPr/>
          <p:nvPr/>
        </p:nvSpPr>
        <p:spPr bwMode="auto">
          <a:xfrm>
            <a:off x="10667368" y="4122733"/>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sp>
        <p:nvSpPr>
          <p:cNvPr id="97" name="Rectangle: Rounded Corners 96">
            <a:extLst>
              <a:ext uri="{FF2B5EF4-FFF2-40B4-BE49-F238E27FC236}">
                <a16:creationId xmlns:a16="http://schemas.microsoft.com/office/drawing/2014/main" id="{E779A2FD-36E0-49BF-A521-F81D2EF6BFCA}"/>
              </a:ext>
              <a:ext uri="{C183D7F6-B498-43B3-948B-1728B52AA6E4}">
                <adec:decorative xmlns:adec="http://schemas.microsoft.com/office/drawing/2017/decorative" val="1"/>
              </a:ext>
            </a:extLst>
          </p:cNvPr>
          <p:cNvSpPr/>
          <p:nvPr/>
        </p:nvSpPr>
        <p:spPr bwMode="auto">
          <a:xfrm>
            <a:off x="3061823" y="3098735"/>
            <a:ext cx="2408530" cy="883438"/>
          </a:xfrm>
          <a:prstGeom prst="roundRect">
            <a:avLst>
              <a:gd name="adj" fmla="val 50000"/>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Picture 91">
            <a:extLst>
              <a:ext uri="{FF2B5EF4-FFF2-40B4-BE49-F238E27FC236}">
                <a16:creationId xmlns:a16="http://schemas.microsoft.com/office/drawing/2014/main" id="{C5CE7800-969E-475A-99B2-4ABDA28737C2}"/>
              </a:ext>
              <a:ext uri="{C183D7F6-B498-43B3-948B-1728B52AA6E4}">
                <adec:decorative xmlns:adec="http://schemas.microsoft.com/office/drawing/2017/decorative" val="1"/>
              </a:ext>
            </a:extLst>
          </p:cNvPr>
          <p:cNvPicPr>
            <a:picLocks noChangeAspect="1"/>
          </p:cNvPicPr>
          <p:nvPr/>
        </p:nvPicPr>
        <p:blipFill>
          <a:blip r:embed="rId16" cstate="print">
            <a:duotone>
              <a:srgbClr val="0078D7">
                <a:shade val="45000"/>
                <a:satMod val="135000"/>
              </a:srgbClr>
              <a:prstClr val="white"/>
            </a:duotone>
            <a:lum bright="14000" contrast="20000"/>
            <a:extLst>
              <a:ext uri="{28A0092B-C50C-407E-A947-70E740481C1C}">
                <a14:useLocalDpi xmlns:a14="http://schemas.microsoft.com/office/drawing/2010/main" val="0"/>
              </a:ext>
            </a:extLst>
          </a:blip>
          <a:stretch>
            <a:fillRect/>
          </a:stretch>
        </p:blipFill>
        <p:spPr>
          <a:xfrm>
            <a:off x="3345635" y="3299075"/>
            <a:ext cx="407091" cy="484632"/>
          </a:xfrm>
          <a:prstGeom prst="rect">
            <a:avLst/>
          </a:prstGeom>
        </p:spPr>
      </p:pic>
      <p:sp>
        <p:nvSpPr>
          <p:cNvPr id="94" name="Freeform 20">
            <a:extLst>
              <a:ext uri="{FF2B5EF4-FFF2-40B4-BE49-F238E27FC236}">
                <a16:creationId xmlns:a16="http://schemas.microsoft.com/office/drawing/2014/main" id="{FAAEEBF4-F9F9-4019-96BC-E35762F1985C}"/>
              </a:ext>
              <a:ext uri="{C183D7F6-B498-43B3-948B-1728B52AA6E4}">
                <adec:decorative xmlns:adec="http://schemas.microsoft.com/office/drawing/2017/decorative" val="1"/>
              </a:ext>
            </a:extLst>
          </p:cNvPr>
          <p:cNvSpPr>
            <a:spLocks noChangeAspect="1"/>
          </p:cNvSpPr>
          <p:nvPr/>
        </p:nvSpPr>
        <p:spPr>
          <a:xfrm>
            <a:off x="3982265" y="3412774"/>
            <a:ext cx="493776" cy="257234"/>
          </a:xfrm>
          <a:custGeom>
            <a:avLst/>
            <a:gdLst>
              <a:gd name="connsiteX0" fmla="*/ 0 w 1148892"/>
              <a:gd name="connsiteY0" fmla="*/ 0 h 835558"/>
              <a:gd name="connsiteX1" fmla="*/ 0 w 1148892"/>
              <a:gd name="connsiteY1" fmla="*/ 626669 h 835558"/>
              <a:gd name="connsiteX2" fmla="*/ 1148892 w 1148892"/>
              <a:gd name="connsiteY2" fmla="*/ 874725 h 835558"/>
              <a:gd name="connsiteX3" fmla="*/ 1148892 w 1148892"/>
              <a:gd name="connsiteY3" fmla="*/ 417779 h 835558"/>
              <a:gd name="connsiteX4" fmla="*/ 0 w 1148892"/>
              <a:gd name="connsiteY4" fmla="*/ 0 h 835558"/>
              <a:gd name="connsiteX5" fmla="*/ 1044448 w 1148892"/>
              <a:gd name="connsiteY5" fmla="*/ 522224 h 835558"/>
              <a:gd name="connsiteX6" fmla="*/ 1044448 w 1148892"/>
              <a:gd name="connsiteY6" fmla="*/ 783336 h 835558"/>
              <a:gd name="connsiteX7" fmla="*/ 968464 w 1148892"/>
              <a:gd name="connsiteY7" fmla="*/ 762395 h 835558"/>
              <a:gd name="connsiteX8" fmla="*/ 968464 w 1148892"/>
              <a:gd name="connsiteY8" fmla="*/ 490838 h 835558"/>
              <a:gd name="connsiteX9" fmla="*/ 835558 w 1148892"/>
              <a:gd name="connsiteY9" fmla="*/ 449113 h 835558"/>
              <a:gd name="connsiteX10" fmla="*/ 835558 w 1148892"/>
              <a:gd name="connsiteY10" fmla="*/ 731113 h 835558"/>
              <a:gd name="connsiteX11" fmla="*/ 759574 w 1148892"/>
              <a:gd name="connsiteY11" fmla="*/ 710172 h 835558"/>
              <a:gd name="connsiteX12" fmla="*/ 759574 w 1148892"/>
              <a:gd name="connsiteY12" fmla="*/ 417727 h 835558"/>
              <a:gd name="connsiteX13" fmla="*/ 626669 w 1148892"/>
              <a:gd name="connsiteY13" fmla="*/ 376001 h 835558"/>
              <a:gd name="connsiteX14" fmla="*/ 626669 w 1148892"/>
              <a:gd name="connsiteY14" fmla="*/ 678891 h 835558"/>
              <a:gd name="connsiteX15" fmla="*/ 550685 w 1148892"/>
              <a:gd name="connsiteY15" fmla="*/ 657950 h 835558"/>
              <a:gd name="connsiteX16" fmla="*/ 550685 w 1148892"/>
              <a:gd name="connsiteY16" fmla="*/ 344616 h 835558"/>
              <a:gd name="connsiteX17" fmla="*/ 417779 w 1148892"/>
              <a:gd name="connsiteY17" fmla="*/ 302890 h 835558"/>
              <a:gd name="connsiteX18" fmla="*/ 417779 w 1148892"/>
              <a:gd name="connsiteY18" fmla="*/ 626669 h 835558"/>
              <a:gd name="connsiteX19" fmla="*/ 341795 w 1148892"/>
              <a:gd name="connsiteY19" fmla="*/ 605727 h 835558"/>
              <a:gd name="connsiteX20" fmla="*/ 341795 w 1148892"/>
              <a:gd name="connsiteY20" fmla="*/ 271504 h 835558"/>
              <a:gd name="connsiteX21" fmla="*/ 195625 w 1148892"/>
              <a:gd name="connsiteY21" fmla="*/ 224870 h 835558"/>
              <a:gd name="connsiteX22" fmla="*/ 195886 w 1148892"/>
              <a:gd name="connsiteY22" fmla="*/ 571470 h 835558"/>
              <a:gd name="connsiteX23" fmla="*/ 104445 w 1148892"/>
              <a:gd name="connsiteY23" fmla="*/ 548335 h 835558"/>
              <a:gd name="connsiteX24" fmla="*/ 104445 w 1148892"/>
              <a:gd name="connsiteY24" fmla="*/ 193223 h 835558"/>
              <a:gd name="connsiteX25" fmla="*/ 104445 w 1148892"/>
              <a:gd name="connsiteY25" fmla="*/ 141000 h 835558"/>
              <a:gd name="connsiteX26" fmla="*/ 313334 w 1148892"/>
              <a:gd name="connsiteY26" fmla="*/ 214112 h 835558"/>
              <a:gd name="connsiteX27" fmla="*/ 313334 w 1148892"/>
              <a:gd name="connsiteY27" fmla="*/ 214112 h 835558"/>
              <a:gd name="connsiteX28" fmla="*/ 417779 w 1148892"/>
              <a:gd name="connsiteY28" fmla="*/ 250667 h 835558"/>
              <a:gd name="connsiteX29" fmla="*/ 522224 w 1148892"/>
              <a:gd name="connsiteY29" fmla="*/ 287223 h 835558"/>
              <a:gd name="connsiteX30" fmla="*/ 574446 w 1148892"/>
              <a:gd name="connsiteY30" fmla="*/ 305501 h 835558"/>
              <a:gd name="connsiteX31" fmla="*/ 775868 w 1148892"/>
              <a:gd name="connsiteY31" fmla="*/ 376001 h 835558"/>
              <a:gd name="connsiteX32" fmla="*/ 835558 w 1148892"/>
              <a:gd name="connsiteY32" fmla="*/ 396890 h 835558"/>
              <a:gd name="connsiteX33" fmla="*/ 940003 w 1148892"/>
              <a:gd name="connsiteY33" fmla="*/ 433446 h 835558"/>
              <a:gd name="connsiteX34" fmla="*/ 1044448 w 1148892"/>
              <a:gd name="connsiteY34" fmla="*/ 470001 h 835558"/>
              <a:gd name="connsiteX35" fmla="*/ 1044448 w 1148892"/>
              <a:gd name="connsiteY35" fmla="*/ 522224 h 835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48892" h="835558">
                <a:moveTo>
                  <a:pt x="0" y="0"/>
                </a:moveTo>
                <a:lnTo>
                  <a:pt x="0" y="626669"/>
                </a:lnTo>
                <a:lnTo>
                  <a:pt x="1148892" y="874725"/>
                </a:lnTo>
                <a:lnTo>
                  <a:pt x="1148892" y="417779"/>
                </a:lnTo>
                <a:lnTo>
                  <a:pt x="0" y="0"/>
                </a:lnTo>
                <a:close/>
                <a:moveTo>
                  <a:pt x="1044448" y="522224"/>
                </a:moveTo>
                <a:lnTo>
                  <a:pt x="1044448" y="783336"/>
                </a:lnTo>
                <a:lnTo>
                  <a:pt x="968464" y="762395"/>
                </a:lnTo>
                <a:lnTo>
                  <a:pt x="968464" y="490838"/>
                </a:lnTo>
                <a:lnTo>
                  <a:pt x="835558" y="449113"/>
                </a:lnTo>
                <a:lnTo>
                  <a:pt x="835558" y="731113"/>
                </a:lnTo>
                <a:lnTo>
                  <a:pt x="759574" y="710172"/>
                </a:lnTo>
                <a:lnTo>
                  <a:pt x="759574" y="417727"/>
                </a:lnTo>
                <a:lnTo>
                  <a:pt x="626669" y="376001"/>
                </a:lnTo>
                <a:lnTo>
                  <a:pt x="626669" y="678891"/>
                </a:lnTo>
                <a:lnTo>
                  <a:pt x="550685" y="657950"/>
                </a:lnTo>
                <a:lnTo>
                  <a:pt x="550685" y="344616"/>
                </a:lnTo>
                <a:lnTo>
                  <a:pt x="417779" y="302890"/>
                </a:lnTo>
                <a:lnTo>
                  <a:pt x="417779" y="626669"/>
                </a:lnTo>
                <a:lnTo>
                  <a:pt x="341795" y="605727"/>
                </a:lnTo>
                <a:lnTo>
                  <a:pt x="341795" y="271504"/>
                </a:lnTo>
                <a:lnTo>
                  <a:pt x="195625" y="224870"/>
                </a:lnTo>
                <a:lnTo>
                  <a:pt x="195886" y="571470"/>
                </a:lnTo>
                <a:lnTo>
                  <a:pt x="104445" y="548335"/>
                </a:lnTo>
                <a:lnTo>
                  <a:pt x="104445" y="193223"/>
                </a:lnTo>
                <a:lnTo>
                  <a:pt x="104445" y="141000"/>
                </a:lnTo>
                <a:lnTo>
                  <a:pt x="313334" y="214112"/>
                </a:lnTo>
                <a:lnTo>
                  <a:pt x="313334" y="214112"/>
                </a:lnTo>
                <a:lnTo>
                  <a:pt x="417779" y="250667"/>
                </a:lnTo>
                <a:lnTo>
                  <a:pt x="522224" y="287223"/>
                </a:lnTo>
                <a:lnTo>
                  <a:pt x="574446" y="305501"/>
                </a:lnTo>
                <a:lnTo>
                  <a:pt x="775868" y="376001"/>
                </a:lnTo>
                <a:lnTo>
                  <a:pt x="835558" y="396890"/>
                </a:lnTo>
                <a:lnTo>
                  <a:pt x="940003" y="433446"/>
                </a:lnTo>
                <a:lnTo>
                  <a:pt x="1044448" y="470001"/>
                </a:lnTo>
                <a:lnTo>
                  <a:pt x="1044448" y="522224"/>
                </a:lnTo>
                <a:close/>
              </a:path>
            </a:pathLst>
          </a:custGeom>
          <a:solidFill>
            <a:schemeClr val="accent1"/>
          </a:solidFill>
          <a:ln w="5219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93" name="Picture 92">
            <a:extLst>
              <a:ext uri="{FF2B5EF4-FFF2-40B4-BE49-F238E27FC236}">
                <a16:creationId xmlns:a16="http://schemas.microsoft.com/office/drawing/2014/main" id="{1CB6567A-0A02-4A9A-9D99-F987E4AFCB60}"/>
              </a:ext>
              <a:ext uri="{C183D7F6-B498-43B3-948B-1728B52AA6E4}">
                <adec:decorative xmlns:adec="http://schemas.microsoft.com/office/drawing/2017/decorative" val="1"/>
              </a:ext>
            </a:extLst>
          </p:cNvPr>
          <p:cNvPicPr>
            <a:picLocks noChangeAspect="1"/>
          </p:cNvPicPr>
          <p:nvPr/>
        </p:nvPicPr>
        <p:blipFill rotWithShape="1">
          <a:blip r:embed="rId17">
            <a:extLst>
              <a:ext uri="{28A0092B-C50C-407E-A947-70E740481C1C}">
                <a14:useLocalDpi xmlns:a14="http://schemas.microsoft.com/office/drawing/2010/main" val="0"/>
              </a:ext>
            </a:extLst>
          </a:blip>
          <a:srcRect b="21118"/>
          <a:stretch/>
        </p:blipFill>
        <p:spPr>
          <a:xfrm>
            <a:off x="4552744" y="3299075"/>
            <a:ext cx="827607" cy="484632"/>
          </a:xfrm>
          <a:prstGeom prst="rect">
            <a:avLst/>
          </a:prstGeom>
        </p:spPr>
      </p:pic>
      <p:sp>
        <p:nvSpPr>
          <p:cNvPr id="96" name="TextBox 95">
            <a:extLst>
              <a:ext uri="{FF2B5EF4-FFF2-40B4-BE49-F238E27FC236}">
                <a16:creationId xmlns:a16="http://schemas.microsoft.com/office/drawing/2014/main" id="{2F91859C-2D72-4F5C-866D-8CE1AD601A15}"/>
              </a:ext>
            </a:extLst>
          </p:cNvPr>
          <p:cNvSpPr txBox="1"/>
          <p:nvPr/>
        </p:nvSpPr>
        <p:spPr>
          <a:xfrm>
            <a:off x="3334790" y="4122733"/>
            <a:ext cx="1862596"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32742" fontAlgn="auto">
              <a:lnSpc>
                <a:spcPct val="100000"/>
              </a:lnSpc>
              <a:spcBef>
                <a:spcPct val="20000"/>
              </a:spcBef>
              <a:spcAft>
                <a:spcPts val="0"/>
              </a:spcAft>
              <a:buClrTx/>
              <a:buSzPct val="90000"/>
              <a:buFontTx/>
              <a:buNone/>
              <a:tabLst/>
              <a:defRPr kumimoji="0" sz="1200" b="0" i="0" u="none" strike="noStrike" kern="0" cap="none" spc="0" normalizeH="0" baseline="0">
                <a:ln>
                  <a:noFill/>
                </a:ln>
                <a:gradFill>
                  <a:gsLst>
                    <a:gs pos="83000">
                      <a:schemeClr val="tx1"/>
                    </a:gs>
                    <a:gs pos="100000">
                      <a:schemeClr val="tx1"/>
                    </a:gs>
                  </a:gsLst>
                  <a:lin ang="5400000" scaled="1"/>
                </a:gradFill>
                <a:effectLst/>
                <a:uLnTx/>
                <a:uFillTx/>
                <a:latin typeface="Segoe UI Semibold"/>
                <a:cs typeface="Segoe UI" panose="020B0502040204020203" pitchFamily="34" charset="0"/>
              </a:defRPr>
            </a:lvl1p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on Linux,</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containers, k8s</a:t>
            </a:r>
            <a:endParaRPr kumimoji="0" lang="en-AU"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endParaRPr>
          </a:p>
        </p:txBody>
      </p:sp>
      <p:sp>
        <p:nvSpPr>
          <p:cNvPr id="113" name="Right Bracket 112">
            <a:extLst>
              <a:ext uri="{FF2B5EF4-FFF2-40B4-BE49-F238E27FC236}">
                <a16:creationId xmlns:a16="http://schemas.microsoft.com/office/drawing/2014/main" id="{778A8C90-6E17-4466-82BD-B73FD5CDFCC2}"/>
              </a:ext>
              <a:ext uri="{C183D7F6-B498-43B3-948B-1728B52AA6E4}">
                <adec:decorative xmlns:adec="http://schemas.microsoft.com/office/drawing/2017/decorative" val="1"/>
              </a:ext>
            </a:extLst>
          </p:cNvPr>
          <p:cNvSpPr/>
          <p:nvPr/>
        </p:nvSpPr>
        <p:spPr>
          <a:xfrm rot="5400000" flipV="1">
            <a:off x="5977476" y="-182986"/>
            <a:ext cx="265553" cy="10135974"/>
          </a:xfrm>
          <a:prstGeom prst="rightBracket">
            <a:avLst>
              <a:gd name="adj" fmla="val 0"/>
            </a:avLst>
          </a:prstGeom>
          <a:ln w="19050">
            <a:solidFill>
              <a:schemeClr val="accent6"/>
            </a:solidFill>
            <a:headEnd type="none" w="lg" len="sm"/>
            <a:tailEnd type="non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nvGrpSpPr>
          <p:cNvPr id="142" name="check 1" descr="check, approve">
            <a:extLst>
              <a:ext uri="{FF2B5EF4-FFF2-40B4-BE49-F238E27FC236}">
                <a16:creationId xmlns:a16="http://schemas.microsoft.com/office/drawing/2014/main" id="{B609807C-27AB-48D6-8A2B-0E55196E5461}"/>
              </a:ext>
            </a:extLst>
          </p:cNvPr>
          <p:cNvGrpSpPr>
            <a:grpSpLocks noChangeAspect="1"/>
          </p:cNvGrpSpPr>
          <p:nvPr/>
        </p:nvGrpSpPr>
        <p:grpSpPr bwMode="auto">
          <a:xfrm>
            <a:off x="1243866" y="5297994"/>
            <a:ext cx="439706" cy="438182"/>
            <a:chOff x="4560" y="2506"/>
            <a:chExt cx="289" cy="288"/>
          </a:xfrm>
        </p:grpSpPr>
        <p:sp>
          <p:nvSpPr>
            <p:cNvPr id="143" name="AutoShape 151">
              <a:extLst>
                <a:ext uri="{FF2B5EF4-FFF2-40B4-BE49-F238E27FC236}">
                  <a16:creationId xmlns:a16="http://schemas.microsoft.com/office/drawing/2014/main" id="{07622918-FFFC-467C-95FA-C6D245263BC9}"/>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4" name="Oval 153">
              <a:extLst>
                <a:ext uri="{FF2B5EF4-FFF2-40B4-BE49-F238E27FC236}">
                  <a16:creationId xmlns:a16="http://schemas.microsoft.com/office/drawing/2014/main" id="{C5422441-6CBD-42E9-8E55-80AAD65344C5}"/>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5" name="Freeform 154">
              <a:extLst>
                <a:ext uri="{FF2B5EF4-FFF2-40B4-BE49-F238E27FC236}">
                  <a16:creationId xmlns:a16="http://schemas.microsoft.com/office/drawing/2014/main" id="{711A5E5B-2A33-4B8C-85F9-CED9CEE4E5CB}"/>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6" name="Freeform 155">
              <a:extLst>
                <a:ext uri="{FF2B5EF4-FFF2-40B4-BE49-F238E27FC236}">
                  <a16:creationId xmlns:a16="http://schemas.microsoft.com/office/drawing/2014/main" id="{F6C3D221-60E1-436D-8C53-CF8B08B63B32}"/>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7" name="Freeform 156">
              <a:extLst>
                <a:ext uri="{FF2B5EF4-FFF2-40B4-BE49-F238E27FC236}">
                  <a16:creationId xmlns:a16="http://schemas.microsoft.com/office/drawing/2014/main" id="{CC798FCB-EE39-4430-843F-DAA995C6865B}"/>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8" name="Freeform 157">
              <a:extLst>
                <a:ext uri="{FF2B5EF4-FFF2-40B4-BE49-F238E27FC236}">
                  <a16:creationId xmlns:a16="http://schemas.microsoft.com/office/drawing/2014/main" id="{AC2E8540-E944-499F-BC44-05D402408DCD}"/>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9" name="Freeform 158">
              <a:extLst>
                <a:ext uri="{FF2B5EF4-FFF2-40B4-BE49-F238E27FC236}">
                  <a16:creationId xmlns:a16="http://schemas.microsoft.com/office/drawing/2014/main" id="{444CC30B-D33D-4AFD-942B-2CE31F23BC5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0" name="Freeform 159">
              <a:extLst>
                <a:ext uri="{FF2B5EF4-FFF2-40B4-BE49-F238E27FC236}">
                  <a16:creationId xmlns:a16="http://schemas.microsoft.com/office/drawing/2014/main" id="{A0860469-B6E9-46A3-9808-D8DE31075883}"/>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1" name="Freeform 160">
              <a:extLst>
                <a:ext uri="{FF2B5EF4-FFF2-40B4-BE49-F238E27FC236}">
                  <a16:creationId xmlns:a16="http://schemas.microsoft.com/office/drawing/2014/main" id="{1045F6A6-CB45-4B06-AA62-C6CC0694B2DF}"/>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2" name="Freeform 161">
              <a:extLst>
                <a:ext uri="{FF2B5EF4-FFF2-40B4-BE49-F238E27FC236}">
                  <a16:creationId xmlns:a16="http://schemas.microsoft.com/office/drawing/2014/main" id="{C18C0D25-AABB-4C92-9EC6-488B1A92E5A0}"/>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3" name="Freeform 162">
              <a:extLst>
                <a:ext uri="{FF2B5EF4-FFF2-40B4-BE49-F238E27FC236}">
                  <a16:creationId xmlns:a16="http://schemas.microsoft.com/office/drawing/2014/main" id="{37C1CD19-FFE2-401E-8086-B4B8935945E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1C26128F-1D8A-43C6-BB57-BD35A08AB5C9}"/>
              </a:ext>
            </a:extLst>
          </p:cNvPr>
          <p:cNvSpPr txBox="1"/>
          <p:nvPr/>
        </p:nvSpPr>
        <p:spPr>
          <a:xfrm>
            <a:off x="360761" y="5878636"/>
            <a:ext cx="2110887" cy="404049"/>
          </a:xfrm>
          <a:prstGeom prst="rect">
            <a:avLst/>
          </a:prstGeom>
          <a:solidFill>
            <a:schemeClr val="tx2"/>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Language</a:t>
            </a:r>
          </a:p>
        </p:txBody>
      </p:sp>
      <p:grpSp>
        <p:nvGrpSpPr>
          <p:cNvPr id="139" name="gear" descr="gear, wrench, engineer">
            <a:extLst>
              <a:ext uri="{FF2B5EF4-FFF2-40B4-BE49-F238E27FC236}">
                <a16:creationId xmlns:a16="http://schemas.microsoft.com/office/drawing/2014/main" id="{5D538836-8104-433B-BF9A-F65E5D2D7DA5}"/>
              </a:ext>
            </a:extLst>
          </p:cNvPr>
          <p:cNvGrpSpPr/>
          <p:nvPr/>
        </p:nvGrpSpPr>
        <p:grpSpPr>
          <a:xfrm>
            <a:off x="3528939" y="5298810"/>
            <a:ext cx="446086" cy="438182"/>
            <a:chOff x="3513079" y="2994448"/>
            <a:chExt cx="498751" cy="498751"/>
          </a:xfrm>
        </p:grpSpPr>
        <p:sp>
          <p:nvSpPr>
            <p:cNvPr id="140" name="Freeform: Shape 139">
              <a:extLst>
                <a:ext uri="{FF2B5EF4-FFF2-40B4-BE49-F238E27FC236}">
                  <a16:creationId xmlns:a16="http://schemas.microsoft.com/office/drawing/2014/main" id="{DB656A44-CD22-4F99-B78C-0942D9B613CD}"/>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B2216A0B-7E17-4AC1-BE4B-EE2B3E45F45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33" name="Graphic 32" descr="Azure SQL">
            <a:extLst>
              <a:ext uri="{FF2B5EF4-FFF2-40B4-BE49-F238E27FC236}">
                <a16:creationId xmlns:a16="http://schemas.microsoft.com/office/drawing/2014/main" id="{1A2B2EAC-D468-4599-FFAB-90B19C705D1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67900" y="3360196"/>
            <a:ext cx="386272" cy="386272"/>
          </a:xfrm>
          <a:prstGeom prst="rect">
            <a:avLst/>
          </a:prstGeom>
        </p:spPr>
      </p:pic>
      <p:sp>
        <p:nvSpPr>
          <p:cNvPr id="63" name="Rectangle 62">
            <a:extLst>
              <a:ext uri="{FF2B5EF4-FFF2-40B4-BE49-F238E27FC236}">
                <a16:creationId xmlns:a16="http://schemas.microsoft.com/office/drawing/2014/main" id="{34AC0ECA-2632-730D-BA4D-63BFE592F113}"/>
              </a:ext>
            </a:extLst>
          </p:cNvPr>
          <p:cNvSpPr/>
          <p:nvPr/>
        </p:nvSpPr>
        <p:spPr bwMode="auto">
          <a:xfrm>
            <a:off x="5650555" y="4122733"/>
            <a:ext cx="1226168"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Arc-enabled SQL Server</a:t>
            </a:r>
          </a:p>
        </p:txBody>
      </p:sp>
      <p:pic>
        <p:nvPicPr>
          <p:cNvPr id="5" name="Picture 4" descr="Azure SQL Edge icon">
            <a:extLst>
              <a:ext uri="{FF2B5EF4-FFF2-40B4-BE49-F238E27FC236}">
                <a16:creationId xmlns:a16="http://schemas.microsoft.com/office/drawing/2014/main" id="{FBCAF262-8D2A-3BD2-2B5F-A0E3ACBCDD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0918" y="3330713"/>
            <a:ext cx="532756" cy="483602"/>
          </a:xfrm>
          <a:prstGeom prst="rect">
            <a:avLst/>
          </a:prstGeom>
        </p:spPr>
      </p:pic>
      <p:sp>
        <p:nvSpPr>
          <p:cNvPr id="14" name="TextBox 13">
            <a:extLst>
              <a:ext uri="{FF2B5EF4-FFF2-40B4-BE49-F238E27FC236}">
                <a16:creationId xmlns:a16="http://schemas.microsoft.com/office/drawing/2014/main" id="{5BC46055-6C7B-D017-9243-1AF477213911}"/>
              </a:ext>
            </a:extLst>
          </p:cNvPr>
          <p:cNvSpPr txBox="1"/>
          <p:nvPr/>
        </p:nvSpPr>
        <p:spPr>
          <a:xfrm>
            <a:off x="2670377" y="5878636"/>
            <a:ext cx="2110887" cy="404049"/>
          </a:xfrm>
          <a:prstGeom prst="rect">
            <a:avLst/>
          </a:prstGeom>
          <a:solidFill>
            <a:schemeClr val="accent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Tools</a:t>
            </a:r>
          </a:p>
        </p:txBody>
      </p:sp>
      <p:sp>
        <p:nvSpPr>
          <p:cNvPr id="16" name="TextBox 15">
            <a:extLst>
              <a:ext uri="{FF2B5EF4-FFF2-40B4-BE49-F238E27FC236}">
                <a16:creationId xmlns:a16="http://schemas.microsoft.com/office/drawing/2014/main" id="{0D11F661-86DC-19CC-9C3B-2CD87114349A}"/>
              </a:ext>
            </a:extLst>
          </p:cNvPr>
          <p:cNvSpPr txBox="1"/>
          <p:nvPr/>
        </p:nvSpPr>
        <p:spPr>
          <a:xfrm>
            <a:off x="4966547" y="5878636"/>
            <a:ext cx="2110887" cy="404049"/>
          </a:xfrm>
          <a:prstGeom prst="rect">
            <a:avLst/>
          </a:prstGeom>
          <a:solidFill>
            <a:schemeClr val="accent3">
              <a:lumMod val="7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Engine</a:t>
            </a:r>
          </a:p>
        </p:txBody>
      </p:sp>
      <p:sp>
        <p:nvSpPr>
          <p:cNvPr id="17" name="TextBox 16">
            <a:extLst>
              <a:ext uri="{FF2B5EF4-FFF2-40B4-BE49-F238E27FC236}">
                <a16:creationId xmlns:a16="http://schemas.microsoft.com/office/drawing/2014/main" id="{99E26C00-FCE9-B348-0AD2-18484E8D8ED5}"/>
              </a:ext>
            </a:extLst>
          </p:cNvPr>
          <p:cNvSpPr txBox="1"/>
          <p:nvPr/>
        </p:nvSpPr>
        <p:spPr>
          <a:xfrm>
            <a:off x="7285743" y="5878636"/>
            <a:ext cx="2110887" cy="404049"/>
          </a:xfrm>
          <a:prstGeom prst="rect">
            <a:avLst/>
          </a:prstGeom>
          <a:solidFill>
            <a:schemeClr val="bg1">
              <a:lumMod val="65000"/>
            </a:schemeClr>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AI</a:t>
            </a:r>
          </a:p>
        </p:txBody>
      </p:sp>
      <p:sp>
        <p:nvSpPr>
          <p:cNvPr id="19" name="TextBox 18">
            <a:extLst>
              <a:ext uri="{FF2B5EF4-FFF2-40B4-BE49-F238E27FC236}">
                <a16:creationId xmlns:a16="http://schemas.microsoft.com/office/drawing/2014/main" id="{C8BF84AA-56A0-E32A-75BD-3833CF9B6217}"/>
              </a:ext>
            </a:extLst>
          </p:cNvPr>
          <p:cNvSpPr txBox="1"/>
          <p:nvPr/>
        </p:nvSpPr>
        <p:spPr>
          <a:xfrm>
            <a:off x="9611924" y="5878636"/>
            <a:ext cx="2110887" cy="404049"/>
          </a:xfrm>
          <a:prstGeom prst="rect">
            <a:avLst/>
          </a:prstGeom>
          <a:solidFill>
            <a:schemeClr val="tx1"/>
          </a:solidFill>
        </p:spPr>
        <p:txBody>
          <a:bodyPr wrap="square" lIns="0" tIns="0" rIns="0" bIns="0" rtlCol="0" anchor="ctr" anchorCtr="0">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83000">
                      <a:srgbClr val="FFFFFF"/>
                    </a:gs>
                    <a:gs pos="100000">
                      <a:srgbClr val="FFFFFF"/>
                    </a:gs>
                  </a:gsLst>
                  <a:lin ang="5400000" scaled="1"/>
                </a:gradFill>
                <a:effectLst/>
                <a:uLnTx/>
                <a:uFillTx/>
                <a:latin typeface="Segoe UI Semibold"/>
                <a:ea typeface="+mn-ea"/>
                <a:cs typeface="+mn-cs"/>
              </a:rPr>
              <a:t>Data Virtualization</a:t>
            </a:r>
          </a:p>
        </p:txBody>
      </p:sp>
      <p:grpSp>
        <p:nvGrpSpPr>
          <p:cNvPr id="22" name="Group 21">
            <a:extLst>
              <a:ext uri="{FF2B5EF4-FFF2-40B4-BE49-F238E27FC236}">
                <a16:creationId xmlns:a16="http://schemas.microsoft.com/office/drawing/2014/main" id="{A8B18C57-C0F7-15AD-6C52-0C3611F048BB}"/>
              </a:ext>
            </a:extLst>
          </p:cNvPr>
          <p:cNvGrpSpPr/>
          <p:nvPr/>
        </p:nvGrpSpPr>
        <p:grpSpPr>
          <a:xfrm>
            <a:off x="10332632" y="5262116"/>
            <a:ext cx="564207" cy="525713"/>
            <a:chOff x="5656600" y="2360796"/>
            <a:chExt cx="505306" cy="505301"/>
          </a:xfrm>
        </p:grpSpPr>
        <p:sp>
          <p:nvSpPr>
            <p:cNvPr id="64" name="Freeform: Shape 63">
              <a:extLst>
                <a:ext uri="{FF2B5EF4-FFF2-40B4-BE49-F238E27FC236}">
                  <a16:creationId xmlns:a16="http://schemas.microsoft.com/office/drawing/2014/main" id="{3A6EB985-C39C-0923-175D-3396588E1FC0}"/>
                </a:ext>
              </a:extLst>
            </p:cNvPr>
            <p:cNvSpPr/>
            <p:nvPr/>
          </p:nvSpPr>
          <p:spPr>
            <a:xfrm>
              <a:off x="597241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BC191902-E7E8-DE85-BCC9-CD4070CFBB0E}"/>
                </a:ext>
              </a:extLst>
            </p:cNvPr>
            <p:cNvSpPr/>
            <p:nvPr/>
          </p:nvSpPr>
          <p:spPr>
            <a:xfrm>
              <a:off x="597241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49E56C9-C446-267C-CFCC-609325421B78}"/>
                </a:ext>
              </a:extLst>
            </p:cNvPr>
            <p:cNvSpPr/>
            <p:nvPr/>
          </p:nvSpPr>
          <p:spPr>
            <a:xfrm>
              <a:off x="5782927" y="2487285"/>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3"/>
                    <a:pt x="13276" y="1492"/>
                    <a:pt x="27810" y="1492"/>
                  </a:cubicBezTo>
                  <a:cubicBezTo>
                    <a:pt x="42344" y="1492"/>
                    <a:pt x="54128" y="13273"/>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B608BE53-1A39-4D46-9062-B9E63F94CEC0}"/>
                </a:ext>
              </a:extLst>
            </p:cNvPr>
            <p:cNvSpPr/>
            <p:nvPr/>
          </p:nvSpPr>
          <p:spPr>
            <a:xfrm>
              <a:off x="5782927" y="2676692"/>
              <a:ext cx="63163" cy="63163"/>
            </a:xfrm>
            <a:custGeom>
              <a:avLst/>
              <a:gdLst>
                <a:gd name="connsiteX0" fmla="*/ 54128 w 52635"/>
                <a:gd name="connsiteY0" fmla="*/ 27810 h 52635"/>
                <a:gd name="connsiteX1" fmla="*/ 27810 w 52635"/>
                <a:gd name="connsiteY1" fmla="*/ 54128 h 52635"/>
                <a:gd name="connsiteX2" fmla="*/ 1492 w 52635"/>
                <a:gd name="connsiteY2" fmla="*/ 27810 h 52635"/>
                <a:gd name="connsiteX3" fmla="*/ 27810 w 52635"/>
                <a:gd name="connsiteY3" fmla="*/ 1492 h 52635"/>
                <a:gd name="connsiteX4" fmla="*/ 54128 w 52635"/>
                <a:gd name="connsiteY4" fmla="*/ 27810 h 52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35" h="52635">
                  <a:moveTo>
                    <a:pt x="54128" y="27810"/>
                  </a:moveTo>
                  <a:cubicBezTo>
                    <a:pt x="54128" y="42344"/>
                    <a:pt x="42344" y="54128"/>
                    <a:pt x="27810" y="54128"/>
                  </a:cubicBezTo>
                  <a:cubicBezTo>
                    <a:pt x="13276" y="54128"/>
                    <a:pt x="1492" y="42344"/>
                    <a:pt x="1492" y="27810"/>
                  </a:cubicBezTo>
                  <a:cubicBezTo>
                    <a:pt x="1492" y="13276"/>
                    <a:pt x="13276" y="1492"/>
                    <a:pt x="27810" y="1492"/>
                  </a:cubicBezTo>
                  <a:cubicBezTo>
                    <a:pt x="42344" y="1492"/>
                    <a:pt x="54128" y="13276"/>
                    <a:pt x="54128" y="27810"/>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A7B83F85-02C8-6C19-6712-CAB0D4E2400F}"/>
                </a:ext>
              </a:extLst>
            </p:cNvPr>
            <p:cNvSpPr/>
            <p:nvPr/>
          </p:nvSpPr>
          <p:spPr>
            <a:xfrm>
              <a:off x="5861881" y="2439748"/>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C5C877E-1C8A-95C7-45D3-3651A18D45B8}"/>
                </a:ext>
              </a:extLst>
            </p:cNvPr>
            <p:cNvSpPr/>
            <p:nvPr/>
          </p:nvSpPr>
          <p:spPr>
            <a:xfrm>
              <a:off x="5861881" y="2692400"/>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011BFEAA-731F-99B5-DA68-B3C52EB7162A}"/>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9B1074BC-777F-B6DE-0D5A-C23B4CD05C68}"/>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610A0D2-5BFD-DC7C-4024-F958A706DF8C}"/>
                </a:ext>
              </a:extLst>
            </p:cNvPr>
            <p:cNvSpPr/>
            <p:nvPr/>
          </p:nvSpPr>
          <p:spPr>
            <a:xfrm>
              <a:off x="5885568" y="2360796"/>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5B70237F-602F-7904-66E1-9E3EB57A35A9}"/>
                </a:ext>
              </a:extLst>
            </p:cNvPr>
            <p:cNvSpPr/>
            <p:nvPr/>
          </p:nvSpPr>
          <p:spPr>
            <a:xfrm>
              <a:off x="5885568" y="2818725"/>
              <a:ext cx="47372" cy="47372"/>
            </a:xfrm>
            <a:custGeom>
              <a:avLst/>
              <a:gdLst>
                <a:gd name="connsiteX0" fmla="*/ 40969 w 39476"/>
                <a:gd name="connsiteY0" fmla="*/ 21231 h 39476"/>
                <a:gd name="connsiteX1" fmla="*/ 21231 w 39476"/>
                <a:gd name="connsiteY1" fmla="*/ 40969 h 39476"/>
                <a:gd name="connsiteX2" fmla="*/ 1492 w 39476"/>
                <a:gd name="connsiteY2" fmla="*/ 21231 h 39476"/>
                <a:gd name="connsiteX3" fmla="*/ 21231 w 39476"/>
                <a:gd name="connsiteY3" fmla="*/ 1492 h 39476"/>
                <a:gd name="connsiteX4" fmla="*/ 40969 w 39476"/>
                <a:gd name="connsiteY4" fmla="*/ 21231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40969" y="21231"/>
                  </a:moveTo>
                  <a:cubicBezTo>
                    <a:pt x="40969" y="32130"/>
                    <a:pt x="32130" y="40969"/>
                    <a:pt x="21231" y="40969"/>
                  </a:cubicBezTo>
                  <a:cubicBezTo>
                    <a:pt x="10332" y="40969"/>
                    <a:pt x="1492" y="32130"/>
                    <a:pt x="1492" y="21231"/>
                  </a:cubicBezTo>
                  <a:cubicBezTo>
                    <a:pt x="1492" y="10328"/>
                    <a:pt x="10332" y="1492"/>
                    <a:pt x="21231" y="1492"/>
                  </a:cubicBezTo>
                  <a:cubicBezTo>
                    <a:pt x="32130" y="1492"/>
                    <a:pt x="40969" y="10328"/>
                    <a:pt x="40969" y="21231"/>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4B30E5B9-BCE9-F5E7-4E8A-8EA812301CE9}"/>
                </a:ext>
              </a:extLst>
            </p:cNvPr>
            <p:cNvSpPr/>
            <p:nvPr/>
          </p:nvSpPr>
          <p:spPr>
            <a:xfrm>
              <a:off x="5735554"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F61870E6-3D9A-4840-7304-0B20CD1B07FF}"/>
                </a:ext>
              </a:extLst>
            </p:cNvPr>
            <p:cNvSpPr/>
            <p:nvPr/>
          </p:nvSpPr>
          <p:spPr>
            <a:xfrm>
              <a:off x="5988207"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392332-5214-F45A-BD18-A71D6C66A78C}"/>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710B4B2-AA0D-DB18-901D-01E6BCAE53B2}"/>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AD75D1CD-5429-8ECA-A28F-48C22F31D750}"/>
                </a:ext>
              </a:extLst>
            </p:cNvPr>
            <p:cNvSpPr/>
            <p:nvPr/>
          </p:nvSpPr>
          <p:spPr>
            <a:xfrm>
              <a:off x="5861881" y="2566075"/>
              <a:ext cx="94745" cy="94745"/>
            </a:xfrm>
            <a:custGeom>
              <a:avLst/>
              <a:gdLst>
                <a:gd name="connsiteX0" fmla="*/ 80446 w 78953"/>
                <a:gd name="connsiteY0" fmla="*/ 40969 h 78953"/>
                <a:gd name="connsiteX1" fmla="*/ 40969 w 78953"/>
                <a:gd name="connsiteY1" fmla="*/ 80446 h 78953"/>
                <a:gd name="connsiteX2" fmla="*/ 1492 w 78953"/>
                <a:gd name="connsiteY2" fmla="*/ 40969 h 78953"/>
                <a:gd name="connsiteX3" fmla="*/ 40969 w 78953"/>
                <a:gd name="connsiteY3" fmla="*/ 1492 h 78953"/>
                <a:gd name="connsiteX4" fmla="*/ 80446 w 78953"/>
                <a:gd name="connsiteY4" fmla="*/ 40969 h 78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953" h="78953">
                  <a:moveTo>
                    <a:pt x="80446" y="40969"/>
                  </a:moveTo>
                  <a:cubicBezTo>
                    <a:pt x="80446" y="62770"/>
                    <a:pt x="62771" y="80446"/>
                    <a:pt x="40969" y="80446"/>
                  </a:cubicBezTo>
                  <a:cubicBezTo>
                    <a:pt x="19168" y="80446"/>
                    <a:pt x="1492" y="62770"/>
                    <a:pt x="1492" y="40969"/>
                  </a:cubicBezTo>
                  <a:cubicBezTo>
                    <a:pt x="1492" y="19165"/>
                    <a:pt x="19168" y="1492"/>
                    <a:pt x="40969" y="1492"/>
                  </a:cubicBezTo>
                  <a:cubicBezTo>
                    <a:pt x="62771" y="1492"/>
                    <a:pt x="80446" y="19165"/>
                    <a:pt x="80446" y="40969"/>
                  </a:cubicBezTo>
                  <a:close/>
                </a:path>
              </a:pathLst>
            </a:custGeom>
            <a:solidFill>
              <a:srgbClr val="0078D4"/>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2C082B53-88C2-E043-ABDD-57A2506691C6}"/>
                </a:ext>
              </a:extLst>
            </p:cNvPr>
            <p:cNvSpPr/>
            <p:nvPr/>
          </p:nvSpPr>
          <p:spPr>
            <a:xfrm>
              <a:off x="5656600"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642BC4C9-B7C7-7F07-10C7-F608C4629DB0}"/>
                </a:ext>
              </a:extLst>
            </p:cNvPr>
            <p:cNvSpPr/>
            <p:nvPr/>
          </p:nvSpPr>
          <p:spPr>
            <a:xfrm>
              <a:off x="6114534" y="2589760"/>
              <a:ext cx="47372" cy="47372"/>
            </a:xfrm>
            <a:custGeom>
              <a:avLst/>
              <a:gdLst>
                <a:gd name="connsiteX0" fmla="*/ 21231 w 39476"/>
                <a:gd name="connsiteY0" fmla="*/ 1492 h 39476"/>
                <a:gd name="connsiteX1" fmla="*/ 40969 w 39476"/>
                <a:gd name="connsiteY1" fmla="*/ 21231 h 39476"/>
                <a:gd name="connsiteX2" fmla="*/ 21231 w 39476"/>
                <a:gd name="connsiteY2" fmla="*/ 40969 h 39476"/>
                <a:gd name="connsiteX3" fmla="*/ 1492 w 39476"/>
                <a:gd name="connsiteY3" fmla="*/ 21231 h 39476"/>
                <a:gd name="connsiteX4" fmla="*/ 21231 w 39476"/>
                <a:gd name="connsiteY4" fmla="*/ 1492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21231" y="1492"/>
                  </a:moveTo>
                  <a:cubicBezTo>
                    <a:pt x="32130" y="1492"/>
                    <a:pt x="40969" y="10328"/>
                    <a:pt x="40969" y="21231"/>
                  </a:cubicBezTo>
                  <a:cubicBezTo>
                    <a:pt x="40969" y="32130"/>
                    <a:pt x="32130" y="40969"/>
                    <a:pt x="21231" y="40969"/>
                  </a:cubicBezTo>
                  <a:cubicBezTo>
                    <a:pt x="10332" y="40969"/>
                    <a:pt x="1492" y="32130"/>
                    <a:pt x="1492" y="21231"/>
                  </a:cubicBezTo>
                  <a:cubicBezTo>
                    <a:pt x="1492" y="10328"/>
                    <a:pt x="10332" y="1492"/>
                    <a:pt x="21231" y="1492"/>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C6B52F34-5EB4-DDD9-902A-B78F34B547FF}"/>
                </a:ext>
              </a:extLst>
            </p:cNvPr>
            <p:cNvSpPr/>
            <p:nvPr/>
          </p:nvSpPr>
          <p:spPr>
            <a:xfrm>
              <a:off x="6051452" y="2423958"/>
              <a:ext cx="47372" cy="47372"/>
            </a:xfrm>
            <a:custGeom>
              <a:avLst/>
              <a:gdLst>
                <a:gd name="connsiteX0" fmla="*/ 35189 w 39476"/>
                <a:gd name="connsiteY0" fmla="*/ 35187 h 39476"/>
                <a:gd name="connsiteX1" fmla="*/ 7276 w 39476"/>
                <a:gd name="connsiteY1" fmla="*/ 35187 h 39476"/>
                <a:gd name="connsiteX2" fmla="*/ 7276 w 39476"/>
                <a:gd name="connsiteY2" fmla="*/ 7273 h 39476"/>
                <a:gd name="connsiteX3" fmla="*/ 35189 w 39476"/>
                <a:gd name="connsiteY3" fmla="*/ 7273 h 39476"/>
                <a:gd name="connsiteX4" fmla="*/ 35189 w 39476"/>
                <a:gd name="connsiteY4" fmla="*/ 35187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35187"/>
                  </a:moveTo>
                  <a:cubicBezTo>
                    <a:pt x="27481" y="42898"/>
                    <a:pt x="14984" y="42898"/>
                    <a:pt x="7276" y="35187"/>
                  </a:cubicBezTo>
                  <a:cubicBezTo>
                    <a:pt x="-436" y="27479"/>
                    <a:pt x="-436" y="14981"/>
                    <a:pt x="7276" y="7273"/>
                  </a:cubicBezTo>
                  <a:cubicBezTo>
                    <a:pt x="14984" y="-435"/>
                    <a:pt x="27481" y="-435"/>
                    <a:pt x="35189" y="7273"/>
                  </a:cubicBezTo>
                  <a:cubicBezTo>
                    <a:pt x="42897" y="14981"/>
                    <a:pt x="42897" y="27479"/>
                    <a:pt x="35189" y="35187"/>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FE6F97A6-B8FE-E380-7EBE-288964537282}"/>
                </a:ext>
              </a:extLst>
            </p:cNvPr>
            <p:cNvSpPr/>
            <p:nvPr/>
          </p:nvSpPr>
          <p:spPr>
            <a:xfrm>
              <a:off x="5719878" y="2755644"/>
              <a:ext cx="47372" cy="47372"/>
            </a:xfrm>
            <a:custGeom>
              <a:avLst/>
              <a:gdLst>
                <a:gd name="connsiteX0" fmla="*/ 35187 w 39476"/>
                <a:gd name="connsiteY0" fmla="*/ 35189 h 39476"/>
                <a:gd name="connsiteX1" fmla="*/ 7273 w 39476"/>
                <a:gd name="connsiteY1" fmla="*/ 35189 h 39476"/>
                <a:gd name="connsiteX2" fmla="*/ 7273 w 39476"/>
                <a:gd name="connsiteY2" fmla="*/ 7276 h 39476"/>
                <a:gd name="connsiteX3" fmla="*/ 35187 w 39476"/>
                <a:gd name="connsiteY3" fmla="*/ 7276 h 39476"/>
                <a:gd name="connsiteX4" fmla="*/ 35187 w 39476"/>
                <a:gd name="connsiteY4" fmla="*/ 35189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35189"/>
                  </a:moveTo>
                  <a:cubicBezTo>
                    <a:pt x="27479" y="42897"/>
                    <a:pt x="14981" y="42897"/>
                    <a:pt x="7273" y="35189"/>
                  </a:cubicBezTo>
                  <a:cubicBezTo>
                    <a:pt x="-435" y="27478"/>
                    <a:pt x="-435" y="14980"/>
                    <a:pt x="7273" y="7276"/>
                  </a:cubicBezTo>
                  <a:cubicBezTo>
                    <a:pt x="14981" y="-436"/>
                    <a:pt x="27479" y="-436"/>
                    <a:pt x="35187" y="7276"/>
                  </a:cubicBezTo>
                  <a:cubicBezTo>
                    <a:pt x="42894" y="14980"/>
                    <a:pt x="42894" y="27478"/>
                    <a:pt x="35187" y="35189"/>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3A641F22-83B7-9D46-0EEB-2070AB8882D8}"/>
                </a:ext>
              </a:extLst>
            </p:cNvPr>
            <p:cNvSpPr/>
            <p:nvPr/>
          </p:nvSpPr>
          <p:spPr>
            <a:xfrm>
              <a:off x="5719878" y="2423958"/>
              <a:ext cx="47372" cy="47372"/>
            </a:xfrm>
            <a:custGeom>
              <a:avLst/>
              <a:gdLst>
                <a:gd name="connsiteX0" fmla="*/ 35187 w 39476"/>
                <a:gd name="connsiteY0" fmla="*/ 7273 h 39476"/>
                <a:gd name="connsiteX1" fmla="*/ 35187 w 39476"/>
                <a:gd name="connsiteY1" fmla="*/ 35187 h 39476"/>
                <a:gd name="connsiteX2" fmla="*/ 7273 w 39476"/>
                <a:gd name="connsiteY2" fmla="*/ 35187 h 39476"/>
                <a:gd name="connsiteX3" fmla="*/ 7273 w 39476"/>
                <a:gd name="connsiteY3" fmla="*/ 7273 h 39476"/>
                <a:gd name="connsiteX4" fmla="*/ 35187 w 39476"/>
                <a:gd name="connsiteY4" fmla="*/ 7273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7" y="7273"/>
                  </a:moveTo>
                  <a:cubicBezTo>
                    <a:pt x="42894" y="14984"/>
                    <a:pt x="42894" y="27482"/>
                    <a:pt x="35187" y="35187"/>
                  </a:cubicBezTo>
                  <a:cubicBezTo>
                    <a:pt x="27479" y="42898"/>
                    <a:pt x="14981" y="42898"/>
                    <a:pt x="7273" y="35187"/>
                  </a:cubicBezTo>
                  <a:cubicBezTo>
                    <a:pt x="-435" y="27482"/>
                    <a:pt x="-435" y="14984"/>
                    <a:pt x="7273" y="7273"/>
                  </a:cubicBezTo>
                  <a:cubicBezTo>
                    <a:pt x="14981" y="-435"/>
                    <a:pt x="27479" y="-435"/>
                    <a:pt x="35187" y="7273"/>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93ABDCC-1A9A-B458-2445-F2D2AF6F04E3}"/>
                </a:ext>
              </a:extLst>
            </p:cNvPr>
            <p:cNvSpPr/>
            <p:nvPr/>
          </p:nvSpPr>
          <p:spPr>
            <a:xfrm>
              <a:off x="6051371" y="2755644"/>
              <a:ext cx="47372" cy="47372"/>
            </a:xfrm>
            <a:custGeom>
              <a:avLst/>
              <a:gdLst>
                <a:gd name="connsiteX0" fmla="*/ 35189 w 39476"/>
                <a:gd name="connsiteY0" fmla="*/ 7276 h 39476"/>
                <a:gd name="connsiteX1" fmla="*/ 35189 w 39476"/>
                <a:gd name="connsiteY1" fmla="*/ 35189 h 39476"/>
                <a:gd name="connsiteX2" fmla="*/ 7276 w 39476"/>
                <a:gd name="connsiteY2" fmla="*/ 35189 h 39476"/>
                <a:gd name="connsiteX3" fmla="*/ 7276 w 39476"/>
                <a:gd name="connsiteY3" fmla="*/ 7276 h 39476"/>
                <a:gd name="connsiteX4" fmla="*/ 35189 w 39476"/>
                <a:gd name="connsiteY4" fmla="*/ 7276 h 39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476" h="39476">
                  <a:moveTo>
                    <a:pt x="35189" y="7276"/>
                  </a:moveTo>
                  <a:cubicBezTo>
                    <a:pt x="42897" y="14984"/>
                    <a:pt x="42897" y="27481"/>
                    <a:pt x="35189" y="35189"/>
                  </a:cubicBezTo>
                  <a:cubicBezTo>
                    <a:pt x="27481" y="42897"/>
                    <a:pt x="14984" y="42897"/>
                    <a:pt x="7276" y="35189"/>
                  </a:cubicBezTo>
                  <a:cubicBezTo>
                    <a:pt x="-436" y="27481"/>
                    <a:pt x="-436" y="14984"/>
                    <a:pt x="7276" y="7276"/>
                  </a:cubicBezTo>
                  <a:cubicBezTo>
                    <a:pt x="14984" y="-436"/>
                    <a:pt x="27481" y="-436"/>
                    <a:pt x="35189" y="7276"/>
                  </a:cubicBezTo>
                  <a:close/>
                </a:path>
              </a:pathLst>
            </a:custGeom>
            <a:solidFill>
              <a:srgbClr val="50E6FF"/>
            </a:solidFill>
            <a:ln w="4321"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183" name="Freeform 188">
            <a:extLst>
              <a:ext uri="{FF2B5EF4-FFF2-40B4-BE49-F238E27FC236}">
                <a16:creationId xmlns:a16="http://schemas.microsoft.com/office/drawing/2014/main" id="{CC6D8FEC-A600-ED1F-78D3-59DE69ABC60F}"/>
              </a:ext>
            </a:extLst>
          </p:cNvPr>
          <p:cNvSpPr/>
          <p:nvPr/>
        </p:nvSpPr>
        <p:spPr bwMode="auto">
          <a:xfrm>
            <a:off x="5889647" y="5327544"/>
            <a:ext cx="351224" cy="444142"/>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274" b="0" i="0" u="none" strike="noStrike" kern="1200" cap="none" spc="0" normalizeH="0" baseline="0" noProof="0" dirty="0">
              <a:ln>
                <a:noFill/>
              </a:ln>
              <a:solidFill>
                <a:srgbClr val="FFFFFF">
                  <a:lumMod val="85000"/>
                </a:srgbClr>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8" name="Picture 2" descr="OpenAI | Silicon Spectra">
            <a:extLst>
              <a:ext uri="{FF2B5EF4-FFF2-40B4-BE49-F238E27FC236}">
                <a16:creationId xmlns:a16="http://schemas.microsoft.com/office/drawing/2014/main" id="{FE24FF21-15DC-76C7-7627-73DECBCC00E6}"/>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135552" y="5309611"/>
            <a:ext cx="481224" cy="481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9642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07085A2-4FBE-421E-A332-5449E2F44450}"/>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gradFill>
                  <a:gsLst>
                    <a:gs pos="1250">
                      <a:sysClr val="windowText" lastClr="000000"/>
                    </a:gs>
                    <a:gs pos="100000">
                      <a:sysClr val="windowText" lastClr="000000"/>
                    </a:gs>
                  </a:gsLst>
                  <a:lin ang="5400000" scaled="0"/>
                </a:gradFill>
                <a:effectLst/>
                <a:uLnTx/>
                <a:uFillTx/>
                <a:latin typeface="Segoe UI Semibold"/>
                <a:ea typeface="+mn-ea"/>
                <a:cs typeface="Segoe UI" pitchFamily="34" charset="0"/>
              </a:rPr>
              <a:t>Azure SQL</a:t>
            </a:r>
          </a:p>
        </p:txBody>
      </p:sp>
      <p:sp>
        <p:nvSpPr>
          <p:cNvPr id="4" name="Rectangle 3">
            <a:extLst>
              <a:ext uri="{FF2B5EF4-FFF2-40B4-BE49-F238E27FC236}">
                <a16:creationId xmlns:a16="http://schemas.microsoft.com/office/drawing/2014/main" id="{2AAE5BEE-58C2-4ADD-88A1-B009E5ED6A9C}"/>
              </a:ext>
            </a:extLst>
          </p:cNvPr>
          <p:cNvSpPr/>
          <p:nvPr/>
        </p:nvSpPr>
        <p:spPr bwMode="auto">
          <a:xfrm>
            <a:off x="8512990" y="1463235"/>
            <a:ext cx="1547146"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a:t>
            </a:r>
            <a:r>
              <a:rPr kumimoji="0" lang="en-US" sz="1600" b="1" i="0" u="none" strike="noStrike" kern="0" cap="none" spc="0" normalizeH="0" baseline="0" noProof="0" dirty="0">
                <a:ln>
                  <a:noFill/>
                </a:ln>
                <a:solidFill>
                  <a:srgbClr val="0070C0"/>
                </a:solidFill>
                <a:effectLst/>
                <a:uLnTx/>
                <a:uFillTx/>
                <a:latin typeface="Segoe UI Semibold" panose="020B0702040204020203" pitchFamily="34" charset="0"/>
                <a:ea typeface="+mn-ea"/>
                <a:cs typeface="Segoe UI Semibold" panose="020B0702040204020203" pitchFamily="34" charset="0"/>
              </a:rPr>
              <a:t>D</a:t>
            </a: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atabase</a:t>
            </a:r>
          </a:p>
        </p:txBody>
      </p:sp>
      <p:sp>
        <p:nvSpPr>
          <p:cNvPr id="5" name="Rectangle 4">
            <a:extLst>
              <a:ext uri="{FF2B5EF4-FFF2-40B4-BE49-F238E27FC236}">
                <a16:creationId xmlns:a16="http://schemas.microsoft.com/office/drawing/2014/main" id="{8311A879-71D7-4BBC-954B-791769AA2C7B}"/>
              </a:ext>
            </a:extLst>
          </p:cNvPr>
          <p:cNvSpPr/>
          <p:nvPr/>
        </p:nvSpPr>
        <p:spPr bwMode="auto">
          <a:xfrm>
            <a:off x="7783207" y="3455346"/>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building new apps in the cloud</a:t>
            </a:r>
            <a:endParaRPr kumimoji="0" lang="en-US" sz="1200" b="0" i="0" u="none" strike="noStrike" kern="0" cap="none" spc="0" normalizeH="0" baseline="0" noProof="0" dirty="0">
              <a:ln>
                <a:noFill/>
              </a:ln>
              <a:solidFill>
                <a:prstClr val="black"/>
              </a:solidFill>
              <a:effectLst/>
              <a:uLnTx/>
              <a:uFillTx/>
              <a:latin typeface="+mj-lt"/>
              <a:ea typeface="+mn-ea"/>
              <a:cs typeface="+mn-cs"/>
            </a:endParaRP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Pre-provisioned or serverless and Hyperscale to meet demanding workload requirements</a:t>
            </a:r>
          </a:p>
        </p:txBody>
      </p:sp>
      <p:sp>
        <p:nvSpPr>
          <p:cNvPr id="6" name="Rectangle 20">
            <a:extLst>
              <a:ext uri="{FF2B5EF4-FFF2-40B4-BE49-F238E27FC236}">
                <a16:creationId xmlns:a16="http://schemas.microsoft.com/office/drawing/2014/main" id="{CCFA2894-6CC6-45F3-B283-5C07B61E4CFD}"/>
              </a:ext>
            </a:extLst>
          </p:cNvPr>
          <p:cNvSpPr/>
          <p:nvPr/>
        </p:nvSpPr>
        <p:spPr bwMode="auto">
          <a:xfrm>
            <a:off x="4394523" y="3455346"/>
            <a:ext cx="3006712" cy="704808"/>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modernizing existing apps </a:t>
            </a:r>
          </a:p>
          <a:p>
            <a:pPr marL="0" marR="0" lvl="0" indent="0" algn="ctr" defTabSz="60946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Offers high compatibility with SQL Server and native VNET support</a:t>
            </a:r>
          </a:p>
        </p:txBody>
      </p:sp>
      <p:sp>
        <p:nvSpPr>
          <p:cNvPr id="7" name="Rectangle 6">
            <a:extLst>
              <a:ext uri="{FF2B5EF4-FFF2-40B4-BE49-F238E27FC236}">
                <a16:creationId xmlns:a16="http://schemas.microsoft.com/office/drawing/2014/main" id="{BDB4D3C1-DB99-4340-B242-0C499EA96010}"/>
              </a:ext>
            </a:extLst>
          </p:cNvPr>
          <p:cNvSpPr/>
          <p:nvPr/>
        </p:nvSpPr>
        <p:spPr bwMode="auto">
          <a:xfrm>
            <a:off x="1005839" y="3415537"/>
            <a:ext cx="3006712" cy="834074"/>
          </a:xfrm>
          <a:prstGeom prst="rect">
            <a:avLst/>
          </a:prstGeom>
          <a:noFill/>
          <a:ln w="10795" cap="flat" cmpd="sng" algn="ctr">
            <a:noFill/>
            <a:prstDash val="soli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algn="ctr" defTabSz="609468">
              <a:lnSpc>
                <a:spcPct val="90000"/>
              </a:lnSpc>
              <a:spcAft>
                <a:spcPts val="600"/>
              </a:spcAft>
              <a:defRPr/>
            </a:pPr>
            <a:r>
              <a:rPr lang="en-US" sz="1200" kern="0" dirty="0">
                <a:solidFill>
                  <a:prstClr val="black"/>
                </a:solidFill>
                <a:latin typeface="+mj-lt"/>
              </a:rPr>
              <a:t>Best for re-hosting and apps requiring OS-level access and control</a:t>
            </a:r>
          </a:p>
          <a:p>
            <a:pPr marL="0" marR="0" lvl="0" indent="0" algn="ctr" defTabSz="609468" rtl="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dirty="0">
                <a:ln>
                  <a:noFill/>
                </a:ln>
                <a:solidFill>
                  <a:prstClr val="black"/>
                </a:solidFill>
                <a:effectLst/>
                <a:uLnTx/>
                <a:uFillTx/>
                <a:latin typeface="Segoe UI"/>
                <a:ea typeface="+mn-ea"/>
                <a:cs typeface="+mn-cs"/>
              </a:rPr>
              <a:t>Automated manageability features and OS-level access</a:t>
            </a:r>
          </a:p>
        </p:txBody>
      </p:sp>
      <p:sp>
        <p:nvSpPr>
          <p:cNvPr id="9" name="Rectangle 8">
            <a:extLst>
              <a:ext uri="{FF2B5EF4-FFF2-40B4-BE49-F238E27FC236}">
                <a16:creationId xmlns:a16="http://schemas.microsoft.com/office/drawing/2014/main" id="{0B87C0B7-9C27-41C5-AB92-453DD1507B36}"/>
              </a:ext>
            </a:extLst>
          </p:cNvPr>
          <p:cNvSpPr/>
          <p:nvPr/>
        </p:nvSpPr>
        <p:spPr>
          <a:xfrm>
            <a:off x="1149221" y="1463235"/>
            <a:ext cx="2719948" cy="584775"/>
          </a:xfrm>
          <a:prstGeom prst="rect">
            <a:avLst/>
          </a:prstGeom>
        </p:spPr>
        <p:txBody>
          <a:bodyPr wrap="square" anchor="t">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on Azure</a:t>
            </a:r>
            <a:b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Virtual Machines</a:t>
            </a:r>
          </a:p>
        </p:txBody>
      </p:sp>
      <p:pic>
        <p:nvPicPr>
          <p:cNvPr id="12" name="Graphic 11">
            <a:extLst>
              <a:ext uri="{FF2B5EF4-FFF2-40B4-BE49-F238E27FC236}">
                <a16:creationId xmlns:a16="http://schemas.microsoft.com/office/drawing/2014/main" id="{A35E19CE-C7C7-46BE-AD2C-690673603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94443" y="2220798"/>
            <a:ext cx="788876" cy="784473"/>
          </a:xfrm>
          <a:prstGeom prst="rect">
            <a:avLst/>
          </a:prstGeom>
        </p:spPr>
      </p:pic>
      <p:pic>
        <p:nvPicPr>
          <p:cNvPr id="15" name="Graphic 14">
            <a:extLst>
              <a:ext uri="{FF2B5EF4-FFF2-40B4-BE49-F238E27FC236}">
                <a16:creationId xmlns:a16="http://schemas.microsoft.com/office/drawing/2014/main" id="{16EB5D9A-9581-4353-895A-68063FE197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90907" y="2219587"/>
            <a:ext cx="791312" cy="786895"/>
          </a:xfrm>
          <a:prstGeom prst="rect">
            <a:avLst/>
          </a:prstGeom>
        </p:spPr>
      </p:pic>
      <p:pic>
        <p:nvPicPr>
          <p:cNvPr id="18" name="Graphic 17">
            <a:extLst>
              <a:ext uri="{FF2B5EF4-FFF2-40B4-BE49-F238E27FC236}">
                <a16:creationId xmlns:a16="http://schemas.microsoft.com/office/drawing/2014/main" id="{40784105-7589-4FCB-8786-478ABAC9874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02223" y="2219587"/>
            <a:ext cx="791312" cy="786895"/>
          </a:xfrm>
          <a:prstGeom prst="rect">
            <a:avLst/>
          </a:prstGeom>
        </p:spPr>
      </p:pic>
      <p:sp>
        <p:nvSpPr>
          <p:cNvPr id="19" name="Rectangle 18">
            <a:extLst>
              <a:ext uri="{FF2B5EF4-FFF2-40B4-BE49-F238E27FC236}">
                <a16:creationId xmlns:a16="http://schemas.microsoft.com/office/drawing/2014/main" id="{05B6A698-64A2-4D45-BC47-1166629467B7}"/>
              </a:ext>
            </a:extLst>
          </p:cNvPr>
          <p:cNvSpPr/>
          <p:nvPr/>
        </p:nvSpPr>
        <p:spPr bwMode="auto">
          <a:xfrm>
            <a:off x="4905206" y="1463235"/>
            <a:ext cx="1830419" cy="586613"/>
          </a:xfrm>
          <a:prstGeom prst="rect">
            <a:avLst/>
          </a:prstGeom>
          <a:noFill/>
          <a:ln w="1079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spAutoFit/>
          </a:bodyPr>
          <a:lstStyle/>
          <a:p>
            <a:pPr marL="0" marR="0" lvl="0" indent="0" algn="ctr" defTabSz="609468" rtl="0" eaLnBrk="1" fontAlgn="auto" latinLnBrk="0" hangingPunct="1">
              <a:lnSpc>
                <a:spcPct val="100000"/>
              </a:lnSpc>
              <a:spcBef>
                <a:spcPts val="0"/>
              </a:spcBef>
              <a:spcAft>
                <a:spcPts val="600"/>
              </a:spcAft>
              <a:buClrTx/>
              <a:buSzTx/>
              <a:buFontTx/>
              <a:buNone/>
              <a:tabLst/>
              <a:defRPr/>
            </a:pPr>
            <a:r>
              <a:rPr kumimoji="0" lang="en-US" sz="1600" b="1" i="0" u="none" strike="noStrike" kern="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Azure SQL Managed Instance</a:t>
            </a:r>
          </a:p>
        </p:txBody>
      </p:sp>
      <p:cxnSp>
        <p:nvCxnSpPr>
          <p:cNvPr id="20" name="Straight Connector 19">
            <a:extLst>
              <a:ext uri="{FF2B5EF4-FFF2-40B4-BE49-F238E27FC236}">
                <a16:creationId xmlns:a16="http://schemas.microsoft.com/office/drawing/2014/main" id="{A9266DB5-D72F-49D5-A3A3-3B6CC070F21B}"/>
              </a:ext>
            </a:extLst>
          </p:cNvPr>
          <p:cNvCxnSpPr>
            <a:cxnSpLocks/>
          </p:cNvCxnSpPr>
          <p:nvPr/>
        </p:nvCxnSpPr>
        <p:spPr>
          <a:xfrm>
            <a:off x="4394523" y="318648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1" name="Straight Connector 20">
            <a:extLst>
              <a:ext uri="{FF2B5EF4-FFF2-40B4-BE49-F238E27FC236}">
                <a16:creationId xmlns:a16="http://schemas.microsoft.com/office/drawing/2014/main" id="{CEC74E10-EEDB-4B6F-851C-169EA5DA633C}"/>
              </a:ext>
            </a:extLst>
          </p:cNvPr>
          <p:cNvCxnSpPr>
            <a:cxnSpLocks/>
          </p:cNvCxnSpPr>
          <p:nvPr/>
        </p:nvCxnSpPr>
        <p:spPr>
          <a:xfrm>
            <a:off x="7783207" y="3194994"/>
            <a:ext cx="3006712" cy="0"/>
          </a:xfrm>
          <a:prstGeom prst="line">
            <a:avLst/>
          </a:prstGeom>
          <a:noFill/>
          <a:ln w="12700" cap="flat" cmpd="sng" algn="ctr">
            <a:solidFill>
              <a:srgbClr val="0078D4"/>
            </a:solidFill>
            <a:prstDash val="solid"/>
            <a:headEnd type="none" w="lg" len="med"/>
            <a:tailEnd type="none" w="lg" len="med"/>
          </a:ln>
          <a:effectLst/>
        </p:spPr>
      </p:cxnSp>
      <p:cxnSp>
        <p:nvCxnSpPr>
          <p:cNvPr id="22" name="Straight Connector 21">
            <a:extLst>
              <a:ext uri="{FF2B5EF4-FFF2-40B4-BE49-F238E27FC236}">
                <a16:creationId xmlns:a16="http://schemas.microsoft.com/office/drawing/2014/main" id="{010A17FF-7282-4CFA-8FDD-8E078575E37C}"/>
              </a:ext>
            </a:extLst>
          </p:cNvPr>
          <p:cNvCxnSpPr>
            <a:cxnSpLocks/>
          </p:cNvCxnSpPr>
          <p:nvPr/>
        </p:nvCxnSpPr>
        <p:spPr>
          <a:xfrm>
            <a:off x="1076001" y="3195421"/>
            <a:ext cx="3006712" cy="0"/>
          </a:xfrm>
          <a:prstGeom prst="line">
            <a:avLst/>
          </a:prstGeom>
          <a:noFill/>
          <a:ln w="12700" cap="flat" cmpd="sng" algn="ctr">
            <a:solidFill>
              <a:srgbClr val="0078D4"/>
            </a:solidFill>
            <a:prstDash val="solid"/>
            <a:headEnd type="none" w="lg" len="med"/>
            <a:tailEnd type="none" w="lg" len="med"/>
          </a:ln>
          <a:effectLst/>
        </p:spPr>
      </p:cxnSp>
      <p:sp>
        <p:nvSpPr>
          <p:cNvPr id="23" name="TextBox 22">
            <a:extLst>
              <a:ext uri="{FF2B5EF4-FFF2-40B4-BE49-F238E27FC236}">
                <a16:creationId xmlns:a16="http://schemas.microsoft.com/office/drawing/2014/main" id="{36A5B171-DDED-42DF-B697-78C1C4097762}"/>
              </a:ext>
            </a:extLst>
          </p:cNvPr>
          <p:cNvSpPr txBox="1"/>
          <p:nvPr/>
        </p:nvSpPr>
        <p:spPr>
          <a:xfrm>
            <a:off x="5820415"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Platform as a Service (PaaS)</a:t>
            </a:r>
          </a:p>
        </p:txBody>
      </p:sp>
      <p:sp>
        <p:nvSpPr>
          <p:cNvPr id="37" name="TextBox 36">
            <a:extLst>
              <a:ext uri="{FF2B5EF4-FFF2-40B4-BE49-F238E27FC236}">
                <a16:creationId xmlns:a16="http://schemas.microsoft.com/office/drawing/2014/main" id="{4C762498-D39C-4F85-ABAF-3C9472810033}"/>
              </a:ext>
            </a:extLst>
          </p:cNvPr>
          <p:cNvSpPr txBox="1"/>
          <p:nvPr/>
        </p:nvSpPr>
        <p:spPr>
          <a:xfrm>
            <a:off x="868270" y="4513099"/>
            <a:ext cx="3281850" cy="246221"/>
          </a:xfrm>
          <a:prstGeom prst="rect">
            <a:avLst/>
          </a:prstGeom>
          <a:noFill/>
        </p:spPr>
        <p:txBody>
          <a:bodyPr wrap="square" lIns="0" tIns="0" rIns="0" bIns="0" rtlCol="0">
            <a:spAutoFit/>
          </a:bodyPr>
          <a:lstStyle>
            <a:defPPr>
              <a:defRPr lang="en-US"/>
            </a:defPPr>
            <a:lvl1pPr algn="ctr">
              <a:defRPr sz="1200" b="1">
                <a:gradFill>
                  <a:gsLst>
                    <a:gs pos="2917">
                      <a:schemeClr val="tx1"/>
                    </a:gs>
                    <a:gs pos="30000">
                      <a:schemeClr val="tx1"/>
                    </a:gs>
                  </a:gsLst>
                  <a:lin ang="5400000" scaled="0"/>
                </a:gra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rPr>
              <a:t>Infrastructure as a Service (</a:t>
            </a:r>
            <a:r>
              <a:rPr lang="en-US" sz="1600" b="0" dirty="0">
                <a:solidFill>
                  <a:prstClr val="black"/>
                </a:solidFill>
                <a:latin typeface="Segoe UI Semibold"/>
                <a:cs typeface="Segoe UI Semibold" panose="020B0702040204020203" pitchFamily="34" charset="0"/>
              </a:rPr>
              <a:t>IaaS)</a:t>
            </a:r>
            <a:endParaRPr kumimoji="0" lang="en-US" sz="1600" b="0" i="0" u="none" strike="noStrike" kern="1200" cap="none" spc="0" normalizeH="0" baseline="0" noProof="0" dirty="0">
              <a:ln>
                <a:noFill/>
              </a:ln>
              <a:solidFill>
                <a:prstClr val="black"/>
              </a:solidFill>
              <a:effectLst/>
              <a:uLnTx/>
              <a:uFillTx/>
              <a:latin typeface="Segoe UI Semibold"/>
              <a:ea typeface="+mn-ea"/>
              <a:cs typeface="Segoe UI Semibold" panose="020B0702040204020203" pitchFamily="34" charset="0"/>
            </a:endParaRPr>
          </a:p>
        </p:txBody>
      </p:sp>
      <p:sp>
        <p:nvSpPr>
          <p:cNvPr id="2" name="Arrow: Left-Right 1">
            <a:extLst>
              <a:ext uri="{FF2B5EF4-FFF2-40B4-BE49-F238E27FC236}">
                <a16:creationId xmlns:a16="http://schemas.microsoft.com/office/drawing/2014/main" id="{D1E95BDE-0C83-A050-97B5-49335A298E34}"/>
              </a:ext>
            </a:extLst>
          </p:cNvPr>
          <p:cNvSpPr/>
          <p:nvPr/>
        </p:nvSpPr>
        <p:spPr bwMode="auto">
          <a:xfrm>
            <a:off x="928375" y="4886017"/>
            <a:ext cx="9784080" cy="834074"/>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8FB86724-19AD-EDBC-696C-D1D6A08CCCF1}"/>
              </a:ext>
            </a:extLst>
          </p:cNvPr>
          <p:cNvSpPr txBox="1"/>
          <p:nvPr/>
        </p:nvSpPr>
        <p:spPr>
          <a:xfrm>
            <a:off x="1376779" y="5146418"/>
            <a:ext cx="2705934" cy="276999"/>
          </a:xfrm>
          <a:prstGeom prst="rect">
            <a:avLst/>
          </a:prstGeom>
          <a:noFill/>
        </p:spPr>
        <p:txBody>
          <a:bodyPr wrap="none" lIns="0" tIns="0" rIns="0" bIns="0" rtlCol="0">
            <a:spAutoFit/>
          </a:bodyPr>
          <a:lstStyle/>
          <a:p>
            <a:pPr algn="l"/>
            <a:r>
              <a:rPr lang="en-US" sz="1800" dirty="0">
                <a:solidFill>
                  <a:schemeClr val="bg1"/>
                </a:solidFill>
                <a:latin typeface="+mj-lt"/>
              </a:rPr>
              <a:t>Control and Compatibility</a:t>
            </a:r>
          </a:p>
        </p:txBody>
      </p:sp>
      <p:sp>
        <p:nvSpPr>
          <p:cNvPr id="14" name="TextBox 13">
            <a:extLst>
              <a:ext uri="{FF2B5EF4-FFF2-40B4-BE49-F238E27FC236}">
                <a16:creationId xmlns:a16="http://schemas.microsoft.com/office/drawing/2014/main" id="{44DA7F98-DFCD-DCC6-4E46-060D8BB40939}"/>
              </a:ext>
            </a:extLst>
          </p:cNvPr>
          <p:cNvSpPr txBox="1"/>
          <p:nvPr/>
        </p:nvSpPr>
        <p:spPr>
          <a:xfrm>
            <a:off x="9186891" y="5146417"/>
            <a:ext cx="990656" cy="276999"/>
          </a:xfrm>
          <a:prstGeom prst="rect">
            <a:avLst/>
          </a:prstGeom>
          <a:noFill/>
        </p:spPr>
        <p:txBody>
          <a:bodyPr wrap="none" lIns="0" tIns="0" rIns="0" bIns="0" rtlCol="0">
            <a:spAutoFit/>
          </a:bodyPr>
          <a:lstStyle/>
          <a:p>
            <a:pPr algn="l"/>
            <a:r>
              <a:rPr lang="en-US" sz="1800" dirty="0">
                <a:solidFill>
                  <a:schemeClr val="bg1"/>
                </a:solidFill>
                <a:latin typeface="+mj-lt"/>
              </a:rPr>
              <a:t>Managed</a:t>
            </a:r>
            <a:endParaRPr lang="en-US" sz="1800" dirty="0">
              <a:solidFill>
                <a:schemeClr val="bg1"/>
              </a:solidFill>
            </a:endParaRPr>
          </a:p>
        </p:txBody>
      </p:sp>
      <p:sp>
        <p:nvSpPr>
          <p:cNvPr id="26" name="Rectangle 25">
            <a:extLst>
              <a:ext uri="{FF2B5EF4-FFF2-40B4-BE49-F238E27FC236}">
                <a16:creationId xmlns:a16="http://schemas.microsoft.com/office/drawing/2014/main" id="{1FFCA04F-CA58-40A5-8F06-3B521FF5A95E}"/>
              </a:ext>
            </a:extLst>
          </p:cNvPr>
          <p:cNvSpPr/>
          <p:nvPr/>
        </p:nvSpPr>
        <p:spPr bwMode="auto">
          <a:xfrm>
            <a:off x="1005839" y="5980182"/>
            <a:ext cx="9601201" cy="458057"/>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latin typeface="+mj-lt"/>
                <a:ea typeface="Segoe UI" pitchFamily="34" charset="0"/>
                <a:cs typeface="Segoe UI" pitchFamily="34" charset="0"/>
              </a:rPr>
              <a:t>Familiar drivers, T-SQL, engine, and tools</a:t>
            </a:r>
          </a:p>
        </p:txBody>
      </p:sp>
      <p:sp>
        <p:nvSpPr>
          <p:cNvPr id="27" name="TextBox 26">
            <a:extLst>
              <a:ext uri="{FF2B5EF4-FFF2-40B4-BE49-F238E27FC236}">
                <a16:creationId xmlns:a16="http://schemas.microsoft.com/office/drawing/2014/main" id="{ABD232FE-022E-4C56-D8A5-724D6A8567D2}"/>
              </a:ext>
            </a:extLst>
          </p:cNvPr>
          <p:cNvSpPr txBox="1"/>
          <p:nvPr/>
        </p:nvSpPr>
        <p:spPr>
          <a:xfrm>
            <a:off x="9900846" y="152380"/>
            <a:ext cx="2020618" cy="830997"/>
          </a:xfrm>
          <a:prstGeom prst="rect">
            <a:avLst/>
          </a:prstGeom>
          <a:noFill/>
        </p:spPr>
        <p:txBody>
          <a:bodyPr wrap="none" lIns="0" tIns="0" rIns="0" bIns="0" rtlCol="0">
            <a:spAutoFit/>
          </a:bodyPr>
          <a:lstStyle/>
          <a:p>
            <a:pPr algn="l"/>
            <a:r>
              <a:rPr lang="en-US" sz="1800" dirty="0">
                <a:latin typeface="+mj-lt"/>
              </a:rPr>
              <a:t>Private Preview</a:t>
            </a:r>
          </a:p>
          <a:p>
            <a:pPr algn="l"/>
            <a:r>
              <a:rPr lang="en-US" sz="1800" dirty="0">
                <a:latin typeface="+mj-lt"/>
              </a:rPr>
              <a:t>Public Preview</a:t>
            </a:r>
          </a:p>
          <a:p>
            <a:pPr algn="l"/>
            <a:r>
              <a:rPr lang="en-US" sz="1800" dirty="0">
                <a:latin typeface="+mj-lt"/>
              </a:rPr>
              <a:t>General Availability</a:t>
            </a:r>
          </a:p>
        </p:txBody>
      </p:sp>
    </p:spTree>
    <p:extLst>
      <p:ext uri="{BB962C8B-B14F-4D97-AF65-F5344CB8AC3E}">
        <p14:creationId xmlns:p14="http://schemas.microsoft.com/office/powerpoint/2010/main" val="28943674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6" grpId="0" animBg="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635EE-06BD-4E27-93F2-EA3B1C167955}"/>
              </a:ext>
            </a:extLst>
          </p:cNvPr>
          <p:cNvSpPr>
            <a:spLocks noGrp="1"/>
          </p:cNvSpPr>
          <p:nvPr>
            <p:ph type="title"/>
          </p:nvPr>
        </p:nvSpPr>
        <p:spPr>
          <a:xfrm>
            <a:off x="444038" y="240752"/>
            <a:ext cx="11018520" cy="553998"/>
          </a:xfrm>
        </p:spPr>
        <p:txBody>
          <a:bodyPr/>
          <a:lstStyle/>
          <a:p>
            <a:r>
              <a:rPr lang="en-US" dirty="0"/>
              <a:t>Let’s look at another way</a:t>
            </a:r>
          </a:p>
        </p:txBody>
      </p:sp>
      <p:cxnSp>
        <p:nvCxnSpPr>
          <p:cNvPr id="8" name="Straight Connector 7" descr="Dotted line">
            <a:extLst>
              <a:ext uri="{FF2B5EF4-FFF2-40B4-BE49-F238E27FC236}">
                <a16:creationId xmlns:a16="http://schemas.microsoft.com/office/drawing/2014/main" id="{22189874-0A53-1E00-162C-D629EF4C6B8A}"/>
              </a:ext>
            </a:extLst>
          </p:cNvPr>
          <p:cNvCxnSpPr>
            <a:cxnSpLocks/>
          </p:cNvCxnSpPr>
          <p:nvPr/>
        </p:nvCxnSpPr>
        <p:spPr>
          <a:xfrm flipV="1">
            <a:off x="4180326" y="1648440"/>
            <a:ext cx="0" cy="4915873"/>
          </a:xfrm>
          <a:prstGeom prst="line">
            <a:avLst/>
          </a:prstGeom>
          <a:noFill/>
          <a:ln w="19050">
            <a:solidFill>
              <a:schemeClr val="accent6">
                <a:lumMod val="60000"/>
                <a:lumOff val="40000"/>
              </a:schemeClr>
            </a:solidFill>
            <a:prstDash val="sys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pic>
        <p:nvPicPr>
          <p:cNvPr id="10" name="Picture 9" descr="Image">
            <a:extLst>
              <a:ext uri="{FF2B5EF4-FFF2-40B4-BE49-F238E27FC236}">
                <a16:creationId xmlns:a16="http://schemas.microsoft.com/office/drawing/2014/main" id="{24F71B32-C647-F007-1320-FCF306EC08B6}"/>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3866302" y="1101895"/>
            <a:ext cx="628047" cy="49696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C5139B30-A74C-181C-DDD2-7DD43DF1BB5E}"/>
              </a:ext>
            </a:extLst>
          </p:cNvPr>
          <p:cNvSpPr/>
          <p:nvPr/>
        </p:nvSpPr>
        <p:spPr bwMode="auto">
          <a:xfrm>
            <a:off x="723014" y="1101895"/>
            <a:ext cx="2690037" cy="2499624"/>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B033F62F-A3D5-C4A7-6BDE-59594C2034A9}"/>
              </a:ext>
            </a:extLst>
          </p:cNvPr>
          <p:cNvSpPr/>
          <p:nvPr/>
        </p:nvSpPr>
        <p:spPr bwMode="auto">
          <a:xfrm>
            <a:off x="715133" y="3841035"/>
            <a:ext cx="2690037" cy="2860979"/>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38" name="Group 137">
            <a:extLst>
              <a:ext uri="{FF2B5EF4-FFF2-40B4-BE49-F238E27FC236}">
                <a16:creationId xmlns:a16="http://schemas.microsoft.com/office/drawing/2014/main" id="{483F41CF-3535-82F1-9B29-1EE5A2DE0233}"/>
              </a:ext>
            </a:extLst>
          </p:cNvPr>
          <p:cNvGrpSpPr/>
          <p:nvPr/>
        </p:nvGrpSpPr>
        <p:grpSpPr>
          <a:xfrm>
            <a:off x="1293416" y="1301156"/>
            <a:ext cx="1533470" cy="972010"/>
            <a:chOff x="1293416" y="2409025"/>
            <a:chExt cx="1533470" cy="972010"/>
          </a:xfrm>
        </p:grpSpPr>
        <p:pic>
          <p:nvPicPr>
            <p:cNvPr id="13" name="Graphic 12" descr="SQL Server 2022 icon">
              <a:extLst>
                <a:ext uri="{FF2B5EF4-FFF2-40B4-BE49-F238E27FC236}">
                  <a16:creationId xmlns:a16="http://schemas.microsoft.com/office/drawing/2014/main" id="{3A52403C-60B6-5158-C304-E9A211C9CB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90" name="Rectangle 89">
              <a:extLst>
                <a:ext uri="{FF2B5EF4-FFF2-40B4-BE49-F238E27FC236}">
                  <a16:creationId xmlns:a16="http://schemas.microsoft.com/office/drawing/2014/main" id="{BBE48EBD-6D7E-23AB-7F36-24AEE59867B6}"/>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1D539A1-6EDE-7F1C-2553-80A023D55326}"/>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Freeform 182" descr="Storage icon">
              <a:extLst>
                <a:ext uri="{FF2B5EF4-FFF2-40B4-BE49-F238E27FC236}">
                  <a16:creationId xmlns:a16="http://schemas.microsoft.com/office/drawing/2014/main" id="{1ED3A196-8731-3A4B-5990-BBC467328040}"/>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99" name="Rectangle 98">
            <a:extLst>
              <a:ext uri="{FF2B5EF4-FFF2-40B4-BE49-F238E27FC236}">
                <a16:creationId xmlns:a16="http://schemas.microsoft.com/office/drawing/2014/main" id="{E4CD640D-B526-45CC-BADF-E22D93E04DFD}"/>
              </a:ext>
            </a:extLst>
          </p:cNvPr>
          <p:cNvSpPr/>
          <p:nvPr/>
        </p:nvSpPr>
        <p:spPr bwMode="auto">
          <a:xfrm>
            <a:off x="861237" y="4008474"/>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04" name="Hyper-V" descr="Hyper-V icon&#10;">
            <a:extLst>
              <a:ext uri="{FF2B5EF4-FFF2-40B4-BE49-F238E27FC236}">
                <a16:creationId xmlns:a16="http://schemas.microsoft.com/office/drawing/2014/main" id="{F0E07C5E-344A-D5C6-25F2-50BD2D120A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4131468"/>
            <a:ext cx="344670" cy="402115"/>
          </a:xfrm>
          <a:prstGeom prst="rect">
            <a:avLst/>
          </a:prstGeom>
        </p:spPr>
      </p:pic>
      <p:sp>
        <p:nvSpPr>
          <p:cNvPr id="122" name="Oval 121">
            <a:extLst>
              <a:ext uri="{FF2B5EF4-FFF2-40B4-BE49-F238E27FC236}">
                <a16:creationId xmlns:a16="http://schemas.microsoft.com/office/drawing/2014/main" id="{69603B57-6AF7-E66B-3B5A-ADB3E61271E2}"/>
              </a:ext>
              <a:ext uri="{C183D7F6-B498-43B3-948B-1728B52AA6E4}">
                <adec:decorative xmlns:adec="http://schemas.microsoft.com/office/drawing/2017/decorative" val="1"/>
              </a:ext>
            </a:extLst>
          </p:cNvPr>
          <p:cNvSpPr/>
          <p:nvPr/>
        </p:nvSpPr>
        <p:spPr bwMode="auto">
          <a:xfrm>
            <a:off x="5513745"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3" name="Graphic 122" descr="SQL Server on Virtual Machines icon">
            <a:extLst>
              <a:ext uri="{FF2B5EF4-FFF2-40B4-BE49-F238E27FC236}">
                <a16:creationId xmlns:a16="http://schemas.microsoft.com/office/drawing/2014/main" id="{670757C3-E9C7-E080-A8C2-5ECCA8A8392C}"/>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713243" y="4793456"/>
            <a:ext cx="484442" cy="484442"/>
          </a:xfrm>
          <a:prstGeom prst="rect">
            <a:avLst/>
          </a:prstGeom>
        </p:spPr>
      </p:pic>
      <p:sp>
        <p:nvSpPr>
          <p:cNvPr id="124" name="Rectangle 123">
            <a:extLst>
              <a:ext uri="{FF2B5EF4-FFF2-40B4-BE49-F238E27FC236}">
                <a16:creationId xmlns:a16="http://schemas.microsoft.com/office/drawing/2014/main" id="{F80AD1A3-D6EB-E746-F764-C39EDFB3B877}"/>
              </a:ext>
            </a:extLst>
          </p:cNvPr>
          <p:cNvSpPr/>
          <p:nvPr/>
        </p:nvSpPr>
        <p:spPr bwMode="auto">
          <a:xfrm>
            <a:off x="5461414" y="5643686"/>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SQL Server</a:t>
            </a:r>
            <a:b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b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on Virtual Machines</a:t>
            </a:r>
          </a:p>
        </p:txBody>
      </p:sp>
      <p:sp>
        <p:nvSpPr>
          <p:cNvPr id="129" name="Oval 128">
            <a:extLst>
              <a:ext uri="{FF2B5EF4-FFF2-40B4-BE49-F238E27FC236}">
                <a16:creationId xmlns:a16="http://schemas.microsoft.com/office/drawing/2014/main" id="{6E2FD61B-A21B-CC79-FD8D-C97BAE9AC469}"/>
              </a:ext>
              <a:ext uri="{C183D7F6-B498-43B3-948B-1728B52AA6E4}">
                <adec:decorative xmlns:adec="http://schemas.microsoft.com/office/drawing/2017/decorative" val="1"/>
              </a:ext>
            </a:extLst>
          </p:cNvPr>
          <p:cNvSpPr/>
          <p:nvPr/>
        </p:nvSpPr>
        <p:spPr bwMode="auto">
          <a:xfrm>
            <a:off x="8098752" y="4593022"/>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0" name="Graphic 129" descr="Azure SQL Managed Instance icon">
            <a:extLst>
              <a:ext uri="{FF2B5EF4-FFF2-40B4-BE49-F238E27FC236}">
                <a16:creationId xmlns:a16="http://schemas.microsoft.com/office/drawing/2014/main" id="{825F88D0-D81A-1D97-4E49-5B2217F2FA8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8298670" y="4793876"/>
            <a:ext cx="483602" cy="483602"/>
          </a:xfrm>
          <a:prstGeom prst="rect">
            <a:avLst/>
          </a:prstGeom>
        </p:spPr>
      </p:pic>
      <p:sp>
        <p:nvSpPr>
          <p:cNvPr id="131" name="Rectangle 130">
            <a:extLst>
              <a:ext uri="{FF2B5EF4-FFF2-40B4-BE49-F238E27FC236}">
                <a16:creationId xmlns:a16="http://schemas.microsoft.com/office/drawing/2014/main" id="{49354701-F871-B131-1E06-FC08B8143668}"/>
              </a:ext>
            </a:extLst>
          </p:cNvPr>
          <p:cNvSpPr/>
          <p:nvPr/>
        </p:nvSpPr>
        <p:spPr bwMode="auto">
          <a:xfrm>
            <a:off x="8022521" y="5617020"/>
            <a:ext cx="1031507"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managed instance</a:t>
            </a:r>
          </a:p>
        </p:txBody>
      </p:sp>
      <p:sp>
        <p:nvSpPr>
          <p:cNvPr id="134" name="Oval 133">
            <a:extLst>
              <a:ext uri="{FF2B5EF4-FFF2-40B4-BE49-F238E27FC236}">
                <a16:creationId xmlns:a16="http://schemas.microsoft.com/office/drawing/2014/main" id="{28201783-B2CE-0543-1EFE-848A64FC38B9}"/>
              </a:ext>
              <a:ext uri="{C183D7F6-B498-43B3-948B-1728B52AA6E4}">
                <adec:decorative xmlns:adec="http://schemas.microsoft.com/office/drawing/2017/decorative" val="1"/>
              </a:ext>
            </a:extLst>
          </p:cNvPr>
          <p:cNvSpPr/>
          <p:nvPr/>
        </p:nvSpPr>
        <p:spPr bwMode="auto">
          <a:xfrm>
            <a:off x="10470796" y="4596436"/>
            <a:ext cx="883438" cy="883438"/>
          </a:xfrm>
          <a:prstGeom prst="ellipse">
            <a:avLst/>
          </a:prstGeom>
          <a:solidFill>
            <a:srgbClr val="FFFFFF"/>
          </a:solidFill>
          <a:ln w="10795" cap="flat" cmpd="sng" algn="ctr">
            <a:noFill/>
            <a:prstDash val="solid"/>
          </a:ln>
          <a:effectLst>
            <a:outerShdw blurRad="228600" dir="3600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35" name="Graphic 134" descr="Azure SQL Database icon">
            <a:extLst>
              <a:ext uri="{FF2B5EF4-FFF2-40B4-BE49-F238E27FC236}">
                <a16:creationId xmlns:a16="http://schemas.microsoft.com/office/drawing/2014/main" id="{E44605CF-18E7-8E9F-EB9F-B28EB7759B9F}"/>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10670714" y="4797290"/>
            <a:ext cx="483602" cy="483602"/>
          </a:xfrm>
          <a:prstGeom prst="rect">
            <a:avLst/>
          </a:prstGeom>
        </p:spPr>
      </p:pic>
      <p:sp>
        <p:nvSpPr>
          <p:cNvPr id="136" name="Rectangle 135">
            <a:extLst>
              <a:ext uri="{FF2B5EF4-FFF2-40B4-BE49-F238E27FC236}">
                <a16:creationId xmlns:a16="http://schemas.microsoft.com/office/drawing/2014/main" id="{E2DAAA58-A837-357C-E0A8-BBC1707CE77E}"/>
              </a:ext>
            </a:extLst>
          </p:cNvPr>
          <p:cNvSpPr/>
          <p:nvPr/>
        </p:nvSpPr>
        <p:spPr bwMode="auto">
          <a:xfrm>
            <a:off x="10394532" y="5620434"/>
            <a:ext cx="1031507" cy="36933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200" b="0" i="0" u="none" strike="noStrike" kern="0" cap="none" spc="0" normalizeH="0" baseline="0" noProof="0" dirty="0">
                <a:ln>
                  <a:noFill/>
                </a:ln>
                <a:gradFill>
                  <a:gsLst>
                    <a:gs pos="83000">
                      <a:srgbClr val="000000"/>
                    </a:gs>
                    <a:gs pos="100000">
                      <a:srgbClr val="000000"/>
                    </a:gs>
                  </a:gsLst>
                  <a:lin ang="5400000" scaled="1"/>
                </a:gradFill>
                <a:effectLst/>
                <a:uLnTx/>
                <a:uFillTx/>
                <a:latin typeface="Segoe UI Semibold"/>
                <a:ea typeface="+mn-ea"/>
                <a:cs typeface="Segoe UI" panose="020B0502040204020203" pitchFamily="34" charset="0"/>
              </a:rPr>
              <a:t>Azure SQL database</a:t>
            </a:r>
          </a:p>
        </p:txBody>
      </p:sp>
      <p:pic>
        <p:nvPicPr>
          <p:cNvPr id="137" name="Graphic 136" descr="Intelligent cloud icon">
            <a:extLst>
              <a:ext uri="{FF2B5EF4-FFF2-40B4-BE49-F238E27FC236}">
                <a16:creationId xmlns:a16="http://schemas.microsoft.com/office/drawing/2014/main" id="{E9783BE3-F372-CF37-6FCF-2E4BFD623FD3}"/>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568119" y="1131248"/>
            <a:ext cx="1193735" cy="1193735"/>
          </a:xfrm>
          <a:prstGeom prst="rect">
            <a:avLst/>
          </a:prstGeom>
        </p:spPr>
      </p:pic>
      <p:grpSp>
        <p:nvGrpSpPr>
          <p:cNvPr id="156" name="Group 155">
            <a:extLst>
              <a:ext uri="{FF2B5EF4-FFF2-40B4-BE49-F238E27FC236}">
                <a16:creationId xmlns:a16="http://schemas.microsoft.com/office/drawing/2014/main" id="{FB8263DE-EABC-FED8-A5DD-2CB2A7956483}"/>
              </a:ext>
            </a:extLst>
          </p:cNvPr>
          <p:cNvGrpSpPr/>
          <p:nvPr/>
        </p:nvGrpSpPr>
        <p:grpSpPr>
          <a:xfrm>
            <a:off x="1293416" y="2493509"/>
            <a:ext cx="1533470" cy="972010"/>
            <a:chOff x="1293416" y="2409025"/>
            <a:chExt cx="1533470" cy="972010"/>
          </a:xfrm>
        </p:grpSpPr>
        <p:pic>
          <p:nvPicPr>
            <p:cNvPr id="157" name="Graphic 156" descr="SQL Server 2022 icon">
              <a:extLst>
                <a:ext uri="{FF2B5EF4-FFF2-40B4-BE49-F238E27FC236}">
                  <a16:creationId xmlns:a16="http://schemas.microsoft.com/office/drawing/2014/main" id="{8D5D509C-C852-0819-246D-F569917F98C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85387" y="2450805"/>
              <a:ext cx="387275" cy="387275"/>
            </a:xfrm>
            <a:prstGeom prst="rect">
              <a:avLst/>
            </a:prstGeom>
          </p:spPr>
        </p:pic>
        <p:sp>
          <p:nvSpPr>
            <p:cNvPr id="158" name="Rectangle 157">
              <a:extLst>
                <a:ext uri="{FF2B5EF4-FFF2-40B4-BE49-F238E27FC236}">
                  <a16:creationId xmlns:a16="http://schemas.microsoft.com/office/drawing/2014/main" id="{569C32F5-BB2A-8E44-A879-3B3D303D4DE8}"/>
                </a:ext>
              </a:extLst>
            </p:cNvPr>
            <p:cNvSpPr/>
            <p:nvPr/>
          </p:nvSpPr>
          <p:spPr bwMode="auto">
            <a:xfrm>
              <a:off x="1293416" y="2409025"/>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9" name="Freeform 182" descr="Storage icon">
              <a:extLst>
                <a:ext uri="{FF2B5EF4-FFF2-40B4-BE49-F238E27FC236}">
                  <a16:creationId xmlns:a16="http://schemas.microsoft.com/office/drawing/2014/main" id="{FE0D5E4A-C247-96D5-5374-0CB5541D747D}"/>
                </a:ext>
              </a:extLst>
            </p:cNvPr>
            <p:cNvSpPr/>
            <p:nvPr/>
          </p:nvSpPr>
          <p:spPr bwMode="auto">
            <a:xfrm>
              <a:off x="2234821" y="29154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Freeform 182" descr="Storage icon">
              <a:extLst>
                <a:ext uri="{FF2B5EF4-FFF2-40B4-BE49-F238E27FC236}">
                  <a16:creationId xmlns:a16="http://schemas.microsoft.com/office/drawing/2014/main" id="{59563C71-6E11-03B0-5AB9-EC8D0A405173}"/>
                </a:ext>
              </a:extLst>
            </p:cNvPr>
            <p:cNvSpPr/>
            <p:nvPr/>
          </p:nvSpPr>
          <p:spPr bwMode="auto">
            <a:xfrm>
              <a:off x="1735118" y="29154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0" name="Group 169">
            <a:extLst>
              <a:ext uri="{FF2B5EF4-FFF2-40B4-BE49-F238E27FC236}">
                <a16:creationId xmlns:a16="http://schemas.microsoft.com/office/drawing/2014/main" id="{6E715C50-E58B-2836-01BB-29F529B4EE42}"/>
              </a:ext>
            </a:extLst>
          </p:cNvPr>
          <p:cNvGrpSpPr/>
          <p:nvPr/>
        </p:nvGrpSpPr>
        <p:grpSpPr>
          <a:xfrm>
            <a:off x="861237" y="5298680"/>
            <a:ext cx="2402958" cy="1244010"/>
            <a:chOff x="861237" y="5298680"/>
            <a:chExt cx="2402958" cy="1244010"/>
          </a:xfrm>
        </p:grpSpPr>
        <p:sp>
          <p:nvSpPr>
            <p:cNvPr id="105" name="Rectangle 104">
              <a:extLst>
                <a:ext uri="{FF2B5EF4-FFF2-40B4-BE49-F238E27FC236}">
                  <a16:creationId xmlns:a16="http://schemas.microsoft.com/office/drawing/2014/main" id="{BA27C84F-FB56-0C74-4053-D7B7BBDF6EE0}"/>
                </a:ext>
              </a:extLst>
            </p:cNvPr>
            <p:cNvSpPr/>
            <p:nvPr/>
          </p:nvSpPr>
          <p:spPr bwMode="auto">
            <a:xfrm>
              <a:off x="861237" y="5298680"/>
              <a:ext cx="2402958" cy="124401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110" name="Hyper-V" descr="Hyper-V icon&#10;">
              <a:extLst>
                <a:ext uri="{FF2B5EF4-FFF2-40B4-BE49-F238E27FC236}">
                  <a16:creationId xmlns:a16="http://schemas.microsoft.com/office/drawing/2014/main" id="{E95F8762-C0C8-3A51-B4D8-35C347C56C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55220" y="5421674"/>
              <a:ext cx="344670" cy="402115"/>
            </a:xfrm>
            <a:prstGeom prst="rect">
              <a:avLst/>
            </a:prstGeom>
          </p:spPr>
        </p:pic>
      </p:grpSp>
      <p:pic>
        <p:nvPicPr>
          <p:cNvPr id="162" name="Graphic 161" descr="SQL Server 2022 icon">
            <a:extLst>
              <a:ext uri="{FF2B5EF4-FFF2-40B4-BE49-F238E27FC236}">
                <a16:creationId xmlns:a16="http://schemas.microsoft.com/office/drawing/2014/main" id="{79523DE5-D4A1-E7B2-3652-77678414E74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27523" y="5476460"/>
            <a:ext cx="387275" cy="387275"/>
          </a:xfrm>
          <a:prstGeom prst="rect">
            <a:avLst/>
          </a:prstGeom>
        </p:spPr>
      </p:pic>
      <p:sp>
        <p:nvSpPr>
          <p:cNvPr id="163" name="Rectangle 162">
            <a:extLst>
              <a:ext uri="{FF2B5EF4-FFF2-40B4-BE49-F238E27FC236}">
                <a16:creationId xmlns:a16="http://schemas.microsoft.com/office/drawing/2014/main" id="{753F1D20-011F-1AA5-3DCE-D25CB607A1BC}"/>
              </a:ext>
            </a:extLst>
          </p:cNvPr>
          <p:cNvSpPr/>
          <p:nvPr/>
        </p:nvSpPr>
        <p:spPr bwMode="auto">
          <a:xfrm>
            <a:off x="1435552" y="5434680"/>
            <a:ext cx="1533470" cy="972010"/>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64" name="Freeform 182" descr="Storage icon">
            <a:extLst>
              <a:ext uri="{FF2B5EF4-FFF2-40B4-BE49-F238E27FC236}">
                <a16:creationId xmlns:a16="http://schemas.microsoft.com/office/drawing/2014/main" id="{2A17822E-67DC-24DC-1B3A-AC0F887BBAD0}"/>
              </a:ext>
            </a:extLst>
          </p:cNvPr>
          <p:cNvSpPr/>
          <p:nvPr/>
        </p:nvSpPr>
        <p:spPr bwMode="auto">
          <a:xfrm>
            <a:off x="2376957" y="5941086"/>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Freeform 182" descr="Storage icon">
            <a:extLst>
              <a:ext uri="{FF2B5EF4-FFF2-40B4-BE49-F238E27FC236}">
                <a16:creationId xmlns:a16="http://schemas.microsoft.com/office/drawing/2014/main" id="{AF6DD17B-DE4E-A167-7F5B-9AB5CD14B58E}"/>
              </a:ext>
            </a:extLst>
          </p:cNvPr>
          <p:cNvSpPr/>
          <p:nvPr/>
        </p:nvSpPr>
        <p:spPr bwMode="auto">
          <a:xfrm>
            <a:off x="1877254" y="5941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7" name="Graphic 166" descr="Server with solid fill">
            <a:extLst>
              <a:ext uri="{FF2B5EF4-FFF2-40B4-BE49-F238E27FC236}">
                <a16:creationId xmlns:a16="http://schemas.microsoft.com/office/drawing/2014/main" id="{8759D690-8E4E-9930-0D8F-81428B8D14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6198" y="1101895"/>
            <a:ext cx="620593" cy="620593"/>
          </a:xfrm>
          <a:prstGeom prst="rect">
            <a:avLst/>
          </a:prstGeom>
        </p:spPr>
      </p:pic>
      <p:pic>
        <p:nvPicPr>
          <p:cNvPr id="168" name="Graphic 167" descr="Server with solid fill">
            <a:extLst>
              <a:ext uri="{FF2B5EF4-FFF2-40B4-BE49-F238E27FC236}">
                <a16:creationId xmlns:a16="http://schemas.microsoft.com/office/drawing/2014/main" id="{B02C587C-9FA5-5F35-3F24-B9B589A52A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548" y="3761841"/>
            <a:ext cx="620593" cy="620593"/>
          </a:xfrm>
          <a:prstGeom prst="rect">
            <a:avLst/>
          </a:prstGeom>
        </p:spPr>
      </p:pic>
    </p:spTree>
    <p:extLst>
      <p:ext uri="{BB962C8B-B14F-4D97-AF65-F5344CB8AC3E}">
        <p14:creationId xmlns:p14="http://schemas.microsoft.com/office/powerpoint/2010/main" val="2604694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animEffect transition="in" filter="fade">
                                      <p:cBhvr>
                                        <p:cTn id="7" dur="500"/>
                                        <p:tgtEl>
                                          <p:spTgt spid="1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9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0.00052 -0.00208 L 0.01432 0.25023 " pathEditMode="relative" rAng="0" ptsTypes="AA">
                                      <p:cBhvr>
                                        <p:cTn id="22" dur="2000" fill="hold"/>
                                        <p:tgtEl>
                                          <p:spTgt spid="156"/>
                                        </p:tgtEl>
                                        <p:attrNameLst>
                                          <p:attrName>ppt_x</p:attrName>
                                          <p:attrName>ppt_y</p:attrName>
                                        </p:attrNameLst>
                                      </p:cBhvr>
                                      <p:rCtr x="690" y="12616"/>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0"/>
                                        </p:tgtEl>
                                        <p:attrNameLst>
                                          <p:attrName>style.visibility</p:attrName>
                                        </p:attrNameLst>
                                      </p:cBhvr>
                                      <p:to>
                                        <p:strVal val="visible"/>
                                      </p:to>
                                    </p:set>
                                    <p:animEffect transition="in" filter="fade">
                                      <p:cBhvr>
                                        <p:cTn id="27" dur="500"/>
                                        <p:tgtEl>
                                          <p:spTgt spid="170"/>
                                        </p:tgtEl>
                                      </p:cBhvr>
                                    </p:animEffect>
                                  </p:childTnLst>
                                </p:cTn>
                              </p:par>
                              <p:par>
                                <p:cTn id="28" presetID="10" presetClass="entr" presetSubtype="0" fill="hold" nodeType="withEffect">
                                  <p:stCondLst>
                                    <p:cond delay="0"/>
                                  </p:stCondLst>
                                  <p:childTnLst>
                                    <p:set>
                                      <p:cBhvr>
                                        <p:cTn id="29" dur="1" fill="hold">
                                          <p:stCondLst>
                                            <p:cond delay="0"/>
                                          </p:stCondLst>
                                        </p:cTn>
                                        <p:tgtEl>
                                          <p:spTgt spid="162"/>
                                        </p:tgtEl>
                                        <p:attrNameLst>
                                          <p:attrName>style.visibility</p:attrName>
                                        </p:attrNameLst>
                                      </p:cBhvr>
                                      <p:to>
                                        <p:strVal val="visible"/>
                                      </p:to>
                                    </p:set>
                                    <p:animEffect transition="in" filter="fade">
                                      <p:cBhvr>
                                        <p:cTn id="30" dur="500"/>
                                        <p:tgtEl>
                                          <p:spTgt spid="1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Effect transition="in" filter="fade">
                                      <p:cBhvr>
                                        <p:cTn id="33" dur="500"/>
                                        <p:tgtEl>
                                          <p:spTgt spid="16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5"/>
                                        </p:tgtEl>
                                        <p:attrNameLst>
                                          <p:attrName>style.visibility</p:attrName>
                                        </p:attrNameLst>
                                      </p:cBhvr>
                                      <p:to>
                                        <p:strVal val="visible"/>
                                      </p:to>
                                    </p:set>
                                    <p:animEffect transition="in" filter="fade">
                                      <p:cBhvr>
                                        <p:cTn id="36" dur="500"/>
                                        <p:tgtEl>
                                          <p:spTgt spid="16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4"/>
                                        </p:tgtEl>
                                        <p:attrNameLst>
                                          <p:attrName>style.visibility</p:attrName>
                                        </p:attrNameLst>
                                      </p:cBhvr>
                                      <p:to>
                                        <p:strVal val="visible"/>
                                      </p:to>
                                    </p:set>
                                    <p:animEffect transition="in" filter="fade">
                                      <p:cBhvr>
                                        <p:cTn id="39" dur="500"/>
                                        <p:tgtEl>
                                          <p:spTgt spid="16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56" presetClass="path" presetSubtype="0" accel="50000" decel="50000" fill="hold" nodeType="clickEffect">
                                  <p:stCondLst>
                                    <p:cond delay="0"/>
                                  </p:stCondLst>
                                  <p:childTnLst>
                                    <p:animMotion origin="layout" path="M -6.25E-7 -4.44444E-6 L 0.31172 -0.31828 " pathEditMode="relative" rAng="0" ptsTypes="AA">
                                      <p:cBhvr>
                                        <p:cTn id="51" dur="2000" fill="hold"/>
                                        <p:tgtEl>
                                          <p:spTgt spid="170"/>
                                        </p:tgtEl>
                                        <p:attrNameLst>
                                          <p:attrName>ppt_x</p:attrName>
                                          <p:attrName>ppt_y</p:attrName>
                                        </p:attrNameLst>
                                      </p:cBhvr>
                                      <p:rCtr x="15586" y="-15926"/>
                                    </p:animMotion>
                                  </p:childTnLst>
                                </p:cTn>
                              </p:par>
                              <p:par>
                                <p:cTn id="52" presetID="56" presetClass="path" presetSubtype="0" accel="50000" decel="50000" fill="hold" nodeType="withEffect">
                                  <p:stCondLst>
                                    <p:cond delay="0"/>
                                  </p:stCondLst>
                                  <p:childTnLst>
                                    <p:animMotion origin="layout" path="M 4.16667E-6 -1.85185E-6 L 0.31106 -0.32176 " pathEditMode="relative" rAng="0" ptsTypes="AA">
                                      <p:cBhvr>
                                        <p:cTn id="53" dur="2000" fill="hold"/>
                                        <p:tgtEl>
                                          <p:spTgt spid="162"/>
                                        </p:tgtEl>
                                        <p:attrNameLst>
                                          <p:attrName>ppt_x</p:attrName>
                                          <p:attrName>ppt_y</p:attrName>
                                        </p:attrNameLst>
                                      </p:cBhvr>
                                      <p:rCtr x="15547" y="-16088"/>
                                    </p:animMotion>
                                  </p:childTnLst>
                                </p:cTn>
                              </p:par>
                              <p:par>
                                <p:cTn id="54" presetID="56" presetClass="path" presetSubtype="0" accel="50000" decel="50000" fill="hold" grpId="1" nodeType="withEffect">
                                  <p:stCondLst>
                                    <p:cond delay="0"/>
                                  </p:stCondLst>
                                  <p:childTnLst>
                                    <p:animMotion origin="layout" path="M 1.04167E-6 -4.44444E-6 L 0.31055 -0.32569 " pathEditMode="relative" rAng="0" ptsTypes="AA">
                                      <p:cBhvr>
                                        <p:cTn id="55" dur="2000" fill="hold"/>
                                        <p:tgtEl>
                                          <p:spTgt spid="163"/>
                                        </p:tgtEl>
                                        <p:attrNameLst>
                                          <p:attrName>ppt_x</p:attrName>
                                          <p:attrName>ppt_y</p:attrName>
                                        </p:attrNameLst>
                                      </p:cBhvr>
                                      <p:rCtr x="15521" y="-16296"/>
                                    </p:animMotion>
                                  </p:childTnLst>
                                </p:cTn>
                              </p:par>
                              <p:par>
                                <p:cTn id="56" presetID="56" presetClass="path" presetSubtype="0" accel="50000" decel="50000" fill="hold" grpId="1" nodeType="withEffect">
                                  <p:stCondLst>
                                    <p:cond delay="0"/>
                                  </p:stCondLst>
                                  <p:childTnLst>
                                    <p:animMotion origin="layout" path="M 3.75E-6 -4.44444E-6 L 0.3233 -0.32453 " pathEditMode="relative" rAng="0" ptsTypes="AA">
                                      <p:cBhvr>
                                        <p:cTn id="57" dur="2000" fill="hold"/>
                                        <p:tgtEl>
                                          <p:spTgt spid="165"/>
                                        </p:tgtEl>
                                        <p:attrNameLst>
                                          <p:attrName>ppt_x</p:attrName>
                                          <p:attrName>ppt_y</p:attrName>
                                        </p:attrNameLst>
                                      </p:cBhvr>
                                      <p:rCtr x="16159" y="-16227"/>
                                    </p:animMotion>
                                  </p:childTnLst>
                                </p:cTn>
                              </p:par>
                              <p:par>
                                <p:cTn id="58" presetID="56" presetClass="path" presetSubtype="0" accel="50000" decel="50000" fill="hold" grpId="1" nodeType="withEffect">
                                  <p:stCondLst>
                                    <p:cond delay="0"/>
                                  </p:stCondLst>
                                  <p:childTnLst>
                                    <p:animMotion origin="layout" path="M -1.66667E-6 -4.44444E-6 L 0.31745 -0.32453 " pathEditMode="relative" rAng="0" ptsTypes="AA">
                                      <p:cBhvr>
                                        <p:cTn id="59" dur="2000" fill="hold"/>
                                        <p:tgtEl>
                                          <p:spTgt spid="164"/>
                                        </p:tgtEl>
                                        <p:attrNameLst>
                                          <p:attrName>ppt_x</p:attrName>
                                          <p:attrName>ppt_y</p:attrName>
                                        </p:attrNameLst>
                                      </p:cBhvr>
                                      <p:rCtr x="15872" y="-16227"/>
                                    </p:animMotion>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123"/>
                                        </p:tgtEl>
                                        <p:attrNameLst>
                                          <p:attrName>style.visibility</p:attrName>
                                        </p:attrNameLst>
                                      </p:cBhvr>
                                      <p:to>
                                        <p:strVal val="visible"/>
                                      </p:to>
                                    </p:set>
                                    <p:animEffect transition="in" filter="fade">
                                      <p:cBhvr>
                                        <p:cTn id="64" dur="500"/>
                                        <p:tgtEl>
                                          <p:spTgt spid="1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22"/>
                                        </p:tgtEl>
                                        <p:attrNameLst>
                                          <p:attrName>style.visibility</p:attrName>
                                        </p:attrNameLst>
                                      </p:cBhvr>
                                      <p:to>
                                        <p:strVal val="visible"/>
                                      </p:to>
                                    </p:set>
                                    <p:animEffect transition="in" filter="fade">
                                      <p:cBhvr>
                                        <p:cTn id="67" dur="500"/>
                                        <p:tgtEl>
                                          <p:spTgt spid="122"/>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fade">
                                      <p:cBhvr>
                                        <p:cTn id="70" dur="500"/>
                                        <p:tgtEl>
                                          <p:spTgt spid="124"/>
                                        </p:tgtEl>
                                      </p:cBhvr>
                                    </p:animEffect>
                                  </p:childTnLst>
                                </p:cTn>
                              </p:par>
                            </p:childTnLst>
                          </p:cTn>
                        </p:par>
                      </p:childTnLst>
                    </p:cTn>
                  </p:par>
                  <p:par>
                    <p:cTn id="71" fill="hold">
                      <p:stCondLst>
                        <p:cond delay="indefinite"/>
                      </p:stCondLst>
                      <p:childTnLst>
                        <p:par>
                          <p:cTn id="72" fill="hold">
                            <p:stCondLst>
                              <p:cond delay="0"/>
                            </p:stCondLst>
                            <p:childTnLst>
                              <p:par>
                                <p:cTn id="73" presetID="63" presetClass="path" presetSubtype="0" accel="50000" decel="50000" fill="hold" grpId="2" nodeType="clickEffect">
                                  <p:stCondLst>
                                    <p:cond delay="0"/>
                                  </p:stCondLst>
                                  <p:childTnLst>
                                    <p:animMotion origin="layout" path="M 0.31744 -0.32454 L 0.525 -0.32453 " pathEditMode="relative" rAng="0" ptsTypes="AA">
                                      <p:cBhvr>
                                        <p:cTn id="74" dur="2000" fill="hold"/>
                                        <p:tgtEl>
                                          <p:spTgt spid="164"/>
                                        </p:tgtEl>
                                        <p:attrNameLst>
                                          <p:attrName>ppt_x</p:attrName>
                                          <p:attrName>ppt_y</p:attrName>
                                        </p:attrNameLst>
                                      </p:cBhvr>
                                      <p:rCtr x="9609" y="-1620"/>
                                    </p:animMotion>
                                  </p:childTnLst>
                                </p:cTn>
                              </p:par>
                              <p:par>
                                <p:cTn id="75" presetID="63" presetClass="path" presetSubtype="0" accel="50000" decel="50000" fill="hold" grpId="2" nodeType="withEffect">
                                  <p:stCondLst>
                                    <p:cond delay="0"/>
                                  </p:stCondLst>
                                  <p:childTnLst>
                                    <p:animMotion origin="layout" path="M 0.31445 -0.34953 L 0.52838 -0.32013 " pathEditMode="relative" rAng="0" ptsTypes="AA">
                                      <p:cBhvr>
                                        <p:cTn id="76" dur="2000" fill="hold"/>
                                        <p:tgtEl>
                                          <p:spTgt spid="165"/>
                                        </p:tgtEl>
                                        <p:attrNameLst>
                                          <p:attrName>ppt_x</p:attrName>
                                          <p:attrName>ppt_y</p:attrName>
                                        </p:attrNameLst>
                                      </p:cBhvr>
                                      <p:rCtr x="10690" y="694"/>
                                    </p:animMotion>
                                  </p:childTnLst>
                                </p:cTn>
                              </p:par>
                              <p:par>
                                <p:cTn id="77" presetID="63" presetClass="path" presetSubtype="0" accel="50000" decel="50000" fill="hold" grpId="2" nodeType="withEffect">
                                  <p:stCondLst>
                                    <p:cond delay="0"/>
                                  </p:stCondLst>
                                  <p:childTnLst>
                                    <p:animMotion origin="layout" path="M 0.30026 -0.31829 L 0.50482 -0.31759 " pathEditMode="relative" rAng="0" ptsTypes="AA">
                                      <p:cBhvr>
                                        <p:cTn id="78" dur="2000" fill="hold"/>
                                        <p:tgtEl>
                                          <p:spTgt spid="163"/>
                                        </p:tgtEl>
                                        <p:attrNameLst>
                                          <p:attrName>ppt_x</p:attrName>
                                          <p:attrName>ppt_y</p:attrName>
                                        </p:attrNameLst>
                                      </p:cBhvr>
                                      <p:rCtr x="10130" y="-162"/>
                                    </p:animMotion>
                                  </p:childTnLst>
                                </p:cTn>
                              </p:par>
                              <p:par>
                                <p:cTn id="79" presetID="63" presetClass="path" presetSubtype="0" accel="50000" decel="50000" fill="hold" nodeType="withEffect">
                                  <p:stCondLst>
                                    <p:cond delay="0"/>
                                  </p:stCondLst>
                                  <p:childTnLst>
                                    <p:animMotion origin="layout" path="M 0.31106 -0.32176 L 0.50742 -0.32153 " pathEditMode="relative" rAng="0" ptsTypes="AA">
                                      <p:cBhvr>
                                        <p:cTn id="80" dur="2000" fill="hold"/>
                                        <p:tgtEl>
                                          <p:spTgt spid="162"/>
                                        </p:tgtEl>
                                        <p:attrNameLst>
                                          <p:attrName>ppt_x</p:attrName>
                                          <p:attrName>ppt_y</p:attrName>
                                        </p:attrNameLst>
                                      </p:cBhvr>
                                      <p:rCtr x="9818" y="0"/>
                                    </p:animMotion>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30"/>
                                        </p:tgtEl>
                                        <p:attrNameLst>
                                          <p:attrName>style.visibility</p:attrName>
                                        </p:attrNameLst>
                                      </p:cBhvr>
                                      <p:to>
                                        <p:strVal val="visible"/>
                                      </p:to>
                                    </p:set>
                                    <p:animEffect transition="in" filter="fade">
                                      <p:cBhvr>
                                        <p:cTn id="85" dur="500"/>
                                        <p:tgtEl>
                                          <p:spTgt spid="130"/>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9"/>
                                        </p:tgtEl>
                                        <p:attrNameLst>
                                          <p:attrName>style.visibility</p:attrName>
                                        </p:attrNameLst>
                                      </p:cBhvr>
                                      <p:to>
                                        <p:strVal val="visible"/>
                                      </p:to>
                                    </p:set>
                                    <p:animEffect transition="in" filter="fade">
                                      <p:cBhvr>
                                        <p:cTn id="88" dur="500"/>
                                        <p:tgtEl>
                                          <p:spTgt spid="12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31"/>
                                        </p:tgtEl>
                                        <p:attrNameLst>
                                          <p:attrName>style.visibility</p:attrName>
                                        </p:attrNameLst>
                                      </p:cBhvr>
                                      <p:to>
                                        <p:strVal val="visible"/>
                                      </p:to>
                                    </p:set>
                                    <p:animEffect transition="in" filter="fade">
                                      <p:cBhvr>
                                        <p:cTn id="91" dur="500"/>
                                        <p:tgtEl>
                                          <p:spTgt spid="131"/>
                                        </p:tgtEl>
                                      </p:cBhvr>
                                    </p:animEffect>
                                  </p:childTnLst>
                                </p:cTn>
                              </p:par>
                            </p:childTnLst>
                          </p:cTn>
                        </p:par>
                      </p:childTnLst>
                    </p:cTn>
                  </p:par>
                  <p:par>
                    <p:cTn id="92" fill="hold">
                      <p:stCondLst>
                        <p:cond delay="indefinite"/>
                      </p:stCondLst>
                      <p:childTnLst>
                        <p:par>
                          <p:cTn id="93" fill="hold">
                            <p:stCondLst>
                              <p:cond delay="0"/>
                            </p:stCondLst>
                            <p:childTnLst>
                              <p:par>
                                <p:cTn id="94" presetID="63" presetClass="path" presetSubtype="0" accel="50000" decel="50000" fill="hold" grpId="3" nodeType="clickEffect">
                                  <p:stCondLst>
                                    <p:cond delay="0"/>
                                  </p:stCondLst>
                                  <p:childTnLst>
                                    <p:animMotion origin="layout" path="M 0.525 -0.32453 L 0.71432 -0.32013 " pathEditMode="relative" rAng="0" ptsTypes="AA">
                                      <p:cBhvr>
                                        <p:cTn id="95" dur="2000" fill="hold"/>
                                        <p:tgtEl>
                                          <p:spTgt spid="164"/>
                                        </p:tgtEl>
                                        <p:attrNameLst>
                                          <p:attrName>ppt_x</p:attrName>
                                          <p:attrName>ppt_y</p:attrName>
                                        </p:attrNameLst>
                                      </p:cBhvr>
                                      <p:rCtr x="9323" y="694"/>
                                    </p:animMotion>
                                  </p:childTnLst>
                                </p:cTn>
                              </p:par>
                              <p:par>
                                <p:cTn id="96" presetID="63" presetClass="path" presetSubtype="0" accel="50000" decel="50000" fill="hold" grpId="3" nodeType="withEffect">
                                  <p:stCondLst>
                                    <p:cond delay="0"/>
                                  </p:stCondLst>
                                  <p:childTnLst>
                                    <p:animMotion origin="layout" path="M 0.52838 -0.32014 L 0.70833 -0.32013 " pathEditMode="relative" rAng="0" ptsTypes="AA">
                                      <p:cBhvr>
                                        <p:cTn id="97" dur="2000" fill="hold"/>
                                        <p:tgtEl>
                                          <p:spTgt spid="165"/>
                                        </p:tgtEl>
                                        <p:attrNameLst>
                                          <p:attrName>ppt_x</p:attrName>
                                          <p:attrName>ppt_y</p:attrName>
                                        </p:attrNameLst>
                                      </p:cBhvr>
                                      <p:rCtr x="9010" y="-509"/>
                                    </p:animMotion>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34"/>
                                        </p:tgtEl>
                                        <p:attrNameLst>
                                          <p:attrName>style.visibility</p:attrName>
                                        </p:attrNameLst>
                                      </p:cBhvr>
                                      <p:to>
                                        <p:strVal val="visible"/>
                                      </p:to>
                                    </p:set>
                                    <p:animEffect transition="in" filter="fade">
                                      <p:cBhvr>
                                        <p:cTn id="102" dur="500"/>
                                        <p:tgtEl>
                                          <p:spTgt spid="134"/>
                                        </p:tgtEl>
                                      </p:cBhvr>
                                    </p:animEffect>
                                  </p:childTnLst>
                                </p:cTn>
                              </p:par>
                              <p:par>
                                <p:cTn id="103" presetID="10" presetClass="entr" presetSubtype="0" fill="hold" nodeType="withEffect">
                                  <p:stCondLst>
                                    <p:cond delay="0"/>
                                  </p:stCondLst>
                                  <p:childTnLst>
                                    <p:set>
                                      <p:cBhvr>
                                        <p:cTn id="104" dur="1" fill="hold">
                                          <p:stCondLst>
                                            <p:cond delay="0"/>
                                          </p:stCondLst>
                                        </p:cTn>
                                        <p:tgtEl>
                                          <p:spTgt spid="135"/>
                                        </p:tgtEl>
                                        <p:attrNameLst>
                                          <p:attrName>style.visibility</p:attrName>
                                        </p:attrNameLst>
                                      </p:cBhvr>
                                      <p:to>
                                        <p:strVal val="visible"/>
                                      </p:to>
                                    </p:set>
                                    <p:animEffect transition="in" filter="fade">
                                      <p:cBhvr>
                                        <p:cTn id="105" dur="500"/>
                                        <p:tgtEl>
                                          <p:spTgt spid="1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36"/>
                                        </p:tgtEl>
                                        <p:attrNameLst>
                                          <p:attrName>style.visibility</p:attrName>
                                        </p:attrNameLst>
                                      </p:cBhvr>
                                      <p:to>
                                        <p:strVal val="visible"/>
                                      </p:to>
                                    </p:set>
                                    <p:animEffect transition="in" filter="fade">
                                      <p:cBhvr>
                                        <p:cTn id="108" dur="500"/>
                                        <p:tgtEl>
                                          <p:spTgt spid="136"/>
                                        </p:tgtEl>
                                      </p:cBhvr>
                                    </p:animEffect>
                                  </p:childTnLst>
                                </p:cTn>
                              </p:par>
                            </p:childTnLst>
                          </p:cTn>
                        </p:par>
                        <p:par>
                          <p:cTn id="109" fill="hold">
                            <p:stCondLst>
                              <p:cond delay="500"/>
                            </p:stCondLst>
                            <p:childTnLst>
                              <p:par>
                                <p:cTn id="110" presetID="10" presetClass="entr" presetSubtype="0" fill="hold" nodeType="afterEffect">
                                  <p:stCondLst>
                                    <p:cond delay="0"/>
                                  </p:stCondLst>
                                  <p:childTnLst>
                                    <p:set>
                                      <p:cBhvr>
                                        <p:cTn id="111" dur="1" fill="hold">
                                          <p:stCondLst>
                                            <p:cond delay="0"/>
                                          </p:stCondLst>
                                        </p:cTn>
                                        <p:tgtEl>
                                          <p:spTgt spid="137"/>
                                        </p:tgtEl>
                                        <p:attrNameLst>
                                          <p:attrName>style.visibility</p:attrName>
                                        </p:attrNameLst>
                                      </p:cBhvr>
                                      <p:to>
                                        <p:strVal val="visible"/>
                                      </p:to>
                                    </p:set>
                                    <p:animEffect transition="in" filter="fade">
                                      <p:cBhvr>
                                        <p:cTn id="112"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9" grpId="0" animBg="1"/>
      <p:bldP spid="122" grpId="0" animBg="1"/>
      <p:bldP spid="124" grpId="0"/>
      <p:bldP spid="129" grpId="0" animBg="1"/>
      <p:bldP spid="131" grpId="0"/>
      <p:bldP spid="134" grpId="0" animBg="1"/>
      <p:bldP spid="136" grpId="0"/>
      <p:bldP spid="163" grpId="0" animBg="1"/>
      <p:bldP spid="163" grpId="1" animBg="1"/>
      <p:bldP spid="163" grpId="2" animBg="1"/>
      <p:bldP spid="164" grpId="0" animBg="1"/>
      <p:bldP spid="164" grpId="1" animBg="1"/>
      <p:bldP spid="164" grpId="2" animBg="1"/>
      <p:bldP spid="164" grpId="3" animBg="1"/>
      <p:bldP spid="165" grpId="0" animBg="1"/>
      <p:bldP spid="165" grpId="1" animBg="1"/>
      <p:bldP spid="165" grpId="2" animBg="1"/>
      <p:bldP spid="165" grpId="3"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14863-4A49-4568-886E-CA95F8B19F7C}"/>
              </a:ext>
            </a:extLst>
          </p:cNvPr>
          <p:cNvSpPr>
            <a:spLocks noGrp="1"/>
          </p:cNvSpPr>
          <p:nvPr>
            <p:ph type="title"/>
          </p:nvPr>
        </p:nvSpPr>
        <p:spPr/>
        <p:txBody>
          <a:bodyPr/>
          <a:lstStyle/>
          <a:p>
            <a:r>
              <a:rPr lang="en-US" dirty="0"/>
              <a:t>SQL Server on Azure Virtual Machines</a:t>
            </a:r>
          </a:p>
        </p:txBody>
      </p:sp>
      <p:sp>
        <p:nvSpPr>
          <p:cNvPr id="3" name="TextBox 2">
            <a:extLst>
              <a:ext uri="{FF2B5EF4-FFF2-40B4-BE49-F238E27FC236}">
                <a16:creationId xmlns:a16="http://schemas.microsoft.com/office/drawing/2014/main" id="{34B3EACE-5795-BA4E-9AD4-AD4235CEC9A1}"/>
              </a:ext>
            </a:extLst>
          </p:cNvPr>
          <p:cNvSpPr txBox="1"/>
          <p:nvPr/>
        </p:nvSpPr>
        <p:spPr>
          <a:xfrm>
            <a:off x="496798" y="1620859"/>
            <a:ext cx="1915589"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Deployment Choices</a:t>
            </a:r>
          </a:p>
        </p:txBody>
      </p:sp>
      <p:sp>
        <p:nvSpPr>
          <p:cNvPr id="6" name="Rectangle 5">
            <a:extLst>
              <a:ext uri="{FF2B5EF4-FFF2-40B4-BE49-F238E27FC236}">
                <a16:creationId xmlns:a16="http://schemas.microsoft.com/office/drawing/2014/main" id="{A1E79D70-2FC5-3C4F-9957-B14B82EDDE96}"/>
              </a:ext>
            </a:extLst>
          </p:cNvPr>
          <p:cNvSpPr/>
          <p:nvPr/>
        </p:nvSpPr>
        <p:spPr bwMode="auto">
          <a:xfrm>
            <a:off x="2760840" y="1348045"/>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Marketplace pre-installed SQL Server on Windows or Linux</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Install your own SQL Server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Lift and Shift with Azure Migrate (Azure Migrate)</a:t>
            </a:r>
          </a:p>
        </p:txBody>
      </p:sp>
      <p:sp>
        <p:nvSpPr>
          <p:cNvPr id="17" name="Rectangle 16">
            <a:extLst>
              <a:ext uri="{FF2B5EF4-FFF2-40B4-BE49-F238E27FC236}">
                <a16:creationId xmlns:a16="http://schemas.microsoft.com/office/drawing/2014/main" id="{8510C836-FE08-2249-AE73-F42DD0B87F62}"/>
              </a:ext>
            </a:extLst>
          </p:cNvPr>
          <p:cNvSpPr/>
          <p:nvPr/>
        </p:nvSpPr>
        <p:spPr bwMode="auto">
          <a:xfrm>
            <a:off x="2760840" y="2251269"/>
            <a:ext cx="8848548" cy="79185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Unlock Licensing and Edition Flexibility                                        Azure Update Manager</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Automated Backups and Security Updates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Manage VMs through Azure SQL in portal</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SQL Best Practices Assessment</a:t>
            </a:r>
          </a:p>
        </p:txBody>
      </p:sp>
      <p:sp>
        <p:nvSpPr>
          <p:cNvPr id="18" name="Rectangle 17">
            <a:extLst>
              <a:ext uri="{FF2B5EF4-FFF2-40B4-BE49-F238E27FC236}">
                <a16:creationId xmlns:a16="http://schemas.microsoft.com/office/drawing/2014/main" id="{DE80D3AE-5666-2447-8338-D1F8D478DAD9}"/>
              </a:ext>
            </a:extLst>
          </p:cNvPr>
          <p:cNvSpPr/>
          <p:nvPr/>
        </p:nvSpPr>
        <p:spPr bwMode="auto">
          <a:xfrm>
            <a:off x="2760840" y="3154493"/>
            <a:ext cx="8848548" cy="80589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Memory and I/O optimized sizes for best performance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Data and log on Premium Storage Managed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Support maximum size of managed disks * max # disks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Tempdb on local SSD</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Ultra disks for extremely low latency needs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Backups can go on Azure Blob Storage or Azure File Shares</a:t>
            </a:r>
          </a:p>
        </p:txBody>
      </p:sp>
      <p:sp>
        <p:nvSpPr>
          <p:cNvPr id="19" name="Rectangle 18">
            <a:extLst>
              <a:ext uri="{FF2B5EF4-FFF2-40B4-BE49-F238E27FC236}">
                <a16:creationId xmlns:a16="http://schemas.microsoft.com/office/drawing/2014/main" id="{68568D9A-5CCC-604E-997B-8F0BBB05D0F0}"/>
              </a:ext>
            </a:extLst>
          </p:cNvPr>
          <p:cNvSpPr/>
          <p:nvPr/>
        </p:nvSpPr>
        <p:spPr bwMode="auto">
          <a:xfrm>
            <a:off x="2760840" y="4071759"/>
            <a:ext cx="8848548" cy="55537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Virtual Network</a:t>
            </a:r>
            <a:r>
              <a:rPr lang="en-US" sz="1200" dirty="0">
                <a:solidFill>
                  <a:prstClr val="black"/>
                </a:solidFill>
                <a:latin typeface="Segoe UI"/>
              </a:rPr>
              <a:t>s                                                                           Microsoft Entra</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Microsoft Defender for Cloud</a:t>
            </a:r>
          </a:p>
        </p:txBody>
      </p:sp>
      <p:sp>
        <p:nvSpPr>
          <p:cNvPr id="20" name="Rectangle 19">
            <a:extLst>
              <a:ext uri="{FF2B5EF4-FFF2-40B4-BE49-F238E27FC236}">
                <a16:creationId xmlns:a16="http://schemas.microsoft.com/office/drawing/2014/main" id="{856B0D57-B3B1-3449-BAB4-7577E98D74C0}"/>
              </a:ext>
            </a:extLst>
          </p:cNvPr>
          <p:cNvSpPr/>
          <p:nvPr/>
        </p:nvSpPr>
        <p:spPr bwMode="auto">
          <a:xfrm>
            <a:off x="2760840" y="4738501"/>
            <a:ext cx="8848548" cy="103429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2"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VM built-in HA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Storage built-in redundancy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Azure Backup and Automated backups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Failover Cluster Instance with Azure Shared Disk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Always On Availability Groups with Cloud Witness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Hybrid Availability Group Secondary replicas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HADR on RedHat Linux with HA add-on</a:t>
            </a:r>
          </a:p>
        </p:txBody>
      </p:sp>
      <p:sp>
        <p:nvSpPr>
          <p:cNvPr id="26" name="TextBox 25">
            <a:extLst>
              <a:ext uri="{FF2B5EF4-FFF2-40B4-BE49-F238E27FC236}">
                <a16:creationId xmlns:a16="http://schemas.microsoft.com/office/drawing/2014/main" id="{5BE42597-C25D-C749-889A-BB076EC115D7}"/>
              </a:ext>
            </a:extLst>
          </p:cNvPr>
          <p:cNvSpPr txBox="1"/>
          <p:nvPr/>
        </p:nvSpPr>
        <p:spPr>
          <a:xfrm>
            <a:off x="31542" y="2524083"/>
            <a:ext cx="2380845" cy="246221"/>
          </a:xfrm>
          <a:prstGeom prst="rect">
            <a:avLst/>
          </a:prstGeom>
          <a:noFill/>
        </p:spPr>
        <p:txBody>
          <a:bodyPr wrap="non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SQL IaaS Agent Extension</a:t>
            </a:r>
          </a:p>
        </p:txBody>
      </p:sp>
      <p:sp>
        <p:nvSpPr>
          <p:cNvPr id="27" name="TextBox 26">
            <a:extLst>
              <a:ext uri="{FF2B5EF4-FFF2-40B4-BE49-F238E27FC236}">
                <a16:creationId xmlns:a16="http://schemas.microsoft.com/office/drawing/2014/main" id="{2CB5745C-B8D7-3442-8BEE-92BAA5EEEAC1}"/>
              </a:ext>
            </a:extLst>
          </p:cNvPr>
          <p:cNvSpPr txBox="1"/>
          <p:nvPr/>
        </p:nvSpPr>
        <p:spPr>
          <a:xfrm>
            <a:off x="658740" y="3311217"/>
            <a:ext cx="175364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Sizes and Storage Performance</a:t>
            </a:r>
          </a:p>
        </p:txBody>
      </p:sp>
      <p:sp>
        <p:nvSpPr>
          <p:cNvPr id="28" name="TextBox 27">
            <a:extLst>
              <a:ext uri="{FF2B5EF4-FFF2-40B4-BE49-F238E27FC236}">
                <a16:creationId xmlns:a16="http://schemas.microsoft.com/office/drawing/2014/main" id="{7A9045D8-A284-1844-8EFE-B1A214C7181F}"/>
              </a:ext>
            </a:extLst>
          </p:cNvPr>
          <p:cNvSpPr txBox="1"/>
          <p:nvPr/>
        </p:nvSpPr>
        <p:spPr>
          <a:xfrm>
            <a:off x="785210" y="4098351"/>
            <a:ext cx="1627177" cy="492443"/>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Networking and Security</a:t>
            </a:r>
          </a:p>
        </p:txBody>
      </p:sp>
      <p:sp>
        <p:nvSpPr>
          <p:cNvPr id="29" name="TextBox 28">
            <a:extLst>
              <a:ext uri="{FF2B5EF4-FFF2-40B4-BE49-F238E27FC236}">
                <a16:creationId xmlns:a16="http://schemas.microsoft.com/office/drawing/2014/main" id="{B01010BD-EDCF-0547-B2F2-279CF9A54606}"/>
              </a:ext>
            </a:extLst>
          </p:cNvPr>
          <p:cNvSpPr txBox="1"/>
          <p:nvPr/>
        </p:nvSpPr>
        <p:spPr>
          <a:xfrm>
            <a:off x="785210" y="5129988"/>
            <a:ext cx="1627177" cy="246221"/>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HADR</a:t>
            </a:r>
          </a:p>
        </p:txBody>
      </p:sp>
      <p:sp>
        <p:nvSpPr>
          <p:cNvPr id="30" name="Left Bracket 29">
            <a:extLst>
              <a:ext uri="{FF2B5EF4-FFF2-40B4-BE49-F238E27FC236}">
                <a16:creationId xmlns:a16="http://schemas.microsoft.com/office/drawing/2014/main" id="{FEB64CFF-326D-A146-80E9-921269EC5FDD}"/>
              </a:ext>
            </a:extLst>
          </p:cNvPr>
          <p:cNvSpPr/>
          <p:nvPr/>
        </p:nvSpPr>
        <p:spPr>
          <a:xfrm>
            <a:off x="2554663" y="4738501"/>
            <a:ext cx="56561" cy="1034292"/>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1" name="Left Bracket 30">
            <a:extLst>
              <a:ext uri="{FF2B5EF4-FFF2-40B4-BE49-F238E27FC236}">
                <a16:creationId xmlns:a16="http://schemas.microsoft.com/office/drawing/2014/main" id="{D0F2505F-8835-224D-A8DD-F900968ECF84}"/>
              </a:ext>
            </a:extLst>
          </p:cNvPr>
          <p:cNvSpPr/>
          <p:nvPr/>
        </p:nvSpPr>
        <p:spPr>
          <a:xfrm>
            <a:off x="2554663" y="4050344"/>
            <a:ext cx="56561" cy="576786"/>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2" name="Left Bracket 31">
            <a:extLst>
              <a:ext uri="{FF2B5EF4-FFF2-40B4-BE49-F238E27FC236}">
                <a16:creationId xmlns:a16="http://schemas.microsoft.com/office/drawing/2014/main" id="{8FC85D83-3C19-4D4A-83B2-655A4B37E16D}"/>
              </a:ext>
            </a:extLst>
          </p:cNvPr>
          <p:cNvSpPr/>
          <p:nvPr/>
        </p:nvSpPr>
        <p:spPr>
          <a:xfrm>
            <a:off x="2554663" y="317365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3" name="Left Bracket 32">
            <a:extLst>
              <a:ext uri="{FF2B5EF4-FFF2-40B4-BE49-F238E27FC236}">
                <a16:creationId xmlns:a16="http://schemas.microsoft.com/office/drawing/2014/main" id="{CC8C5C02-FDAA-FE4C-ADAC-2ED5B08173E1}"/>
              </a:ext>
            </a:extLst>
          </p:cNvPr>
          <p:cNvSpPr/>
          <p:nvPr/>
        </p:nvSpPr>
        <p:spPr>
          <a:xfrm>
            <a:off x="2554663" y="2287531"/>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34" name="Left Bracket 33">
            <a:extLst>
              <a:ext uri="{FF2B5EF4-FFF2-40B4-BE49-F238E27FC236}">
                <a16:creationId xmlns:a16="http://schemas.microsoft.com/office/drawing/2014/main" id="{1F2A3960-CF97-F44C-9D61-4CB32C576ECE}"/>
              </a:ext>
            </a:extLst>
          </p:cNvPr>
          <p:cNvSpPr/>
          <p:nvPr/>
        </p:nvSpPr>
        <p:spPr>
          <a:xfrm>
            <a:off x="2554663" y="1354277"/>
            <a:ext cx="56561" cy="744718"/>
          </a:xfrm>
          <a:prstGeom prst="leftBracket">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pic>
        <p:nvPicPr>
          <p:cNvPr id="1026" name="Picture 2" descr="See the source image">
            <a:extLst>
              <a:ext uri="{FF2B5EF4-FFF2-40B4-BE49-F238E27FC236}">
                <a16:creationId xmlns:a16="http://schemas.microsoft.com/office/drawing/2014/main" id="{99AEDCC9-DD96-48E5-A143-20EAEE90B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223" y="5915403"/>
            <a:ext cx="640354" cy="70732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271DD21-4CFC-4BA0-A8C5-E2D798F17147}"/>
              </a:ext>
            </a:extLst>
          </p:cNvPr>
          <p:cNvSpPr txBox="1"/>
          <p:nvPr/>
        </p:nvSpPr>
        <p:spPr>
          <a:xfrm>
            <a:off x="1221964" y="6098346"/>
            <a:ext cx="6678560"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Start </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hlinkClick r:id="rId4"/>
              </a:rPr>
              <a:t>here</a:t>
            </a:r>
            <a:r>
              <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 for SQL Server on Linux in Azure Virtual Machine</a:t>
            </a:r>
          </a:p>
        </p:txBody>
      </p:sp>
      <p:pic>
        <p:nvPicPr>
          <p:cNvPr id="5" name="Picture 4">
            <a:extLst>
              <a:ext uri="{FF2B5EF4-FFF2-40B4-BE49-F238E27FC236}">
                <a16:creationId xmlns:a16="http://schemas.microsoft.com/office/drawing/2014/main" id="{4A6D0824-C841-55E3-8086-6FE6C5A24FB3}"/>
              </a:ext>
            </a:extLst>
          </p:cNvPr>
          <p:cNvPicPr>
            <a:picLocks noChangeAspect="1"/>
          </p:cNvPicPr>
          <p:nvPr/>
        </p:nvPicPr>
        <p:blipFill>
          <a:blip r:embed="rId5"/>
          <a:stretch>
            <a:fillRect/>
          </a:stretch>
        </p:blipFill>
        <p:spPr>
          <a:xfrm>
            <a:off x="10072487" y="191357"/>
            <a:ext cx="1712848" cy="346648"/>
          </a:xfrm>
          <a:prstGeom prst="rect">
            <a:avLst/>
          </a:prstGeom>
        </p:spPr>
      </p:pic>
      <p:pic>
        <p:nvPicPr>
          <p:cNvPr id="7" name="Graphic 6" descr="SQL Server on Virtual Machines icon">
            <a:extLst>
              <a:ext uri="{FF2B5EF4-FFF2-40B4-BE49-F238E27FC236}">
                <a16:creationId xmlns:a16="http://schemas.microsoft.com/office/drawing/2014/main" id="{11E7A4CA-4BE8-22F7-A71B-4EC4981C539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385601" y="501910"/>
            <a:ext cx="484442" cy="484442"/>
          </a:xfrm>
          <a:prstGeom prst="rect">
            <a:avLst/>
          </a:prstGeom>
        </p:spPr>
      </p:pic>
      <p:pic>
        <p:nvPicPr>
          <p:cNvPr id="8" name="Picture 2" descr="Tips Icon Transparent Background | PNG Play">
            <a:extLst>
              <a:ext uri="{FF2B5EF4-FFF2-40B4-BE49-F238E27FC236}">
                <a16:creationId xmlns:a16="http://schemas.microsoft.com/office/drawing/2014/main" id="{1F565058-3B15-BB54-9F2B-1D9ADB8837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542" y="3291042"/>
            <a:ext cx="672088" cy="509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580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026"/>
                                        </p:tgtEl>
                                        <p:attrNameLst>
                                          <p:attrName>style.visibility</p:attrName>
                                        </p:attrNameLst>
                                      </p:cBhvr>
                                      <p:to>
                                        <p:strVal val="visible"/>
                                      </p:to>
                                    </p:set>
                                    <p:animEffect transition="in" filter="fade">
                                      <p:cBhvr>
                                        <p:cTn id="50" dur="500"/>
                                        <p:tgtEl>
                                          <p:spTgt spid="10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animBg="1"/>
      <p:bldP spid="17" grpId="0" animBg="1"/>
      <p:bldP spid="18" grpId="0" animBg="1"/>
      <p:bldP spid="19" grpId="0" animBg="1"/>
      <p:bldP spid="20" grpId="0" animBg="1"/>
      <p:bldP spid="26" grpId="0"/>
      <p:bldP spid="27" grpId="0"/>
      <p:bldP spid="28" grpId="0"/>
      <p:bldP spid="29" grpId="0"/>
      <p:bldP spid="30" grpId="0" animBg="1"/>
      <p:bldP spid="31" grpId="0" animBg="1"/>
      <p:bldP spid="32" grpId="0" animBg="1"/>
      <p:bldP spid="33" grpId="0" animBg="1"/>
      <p:bldP spid="34"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209BE-FD51-0328-D372-FA13E9BA3820}"/>
              </a:ext>
            </a:extLst>
          </p:cNvPr>
          <p:cNvSpPr>
            <a:spLocks noGrp="1"/>
          </p:cNvSpPr>
          <p:nvPr>
            <p:ph type="title"/>
          </p:nvPr>
        </p:nvSpPr>
        <p:spPr/>
        <p:txBody>
          <a:bodyPr/>
          <a:lstStyle/>
          <a:p>
            <a:r>
              <a:rPr lang="en-US" dirty="0"/>
              <a:t>Common Azure SQL PaaS decisions</a:t>
            </a:r>
          </a:p>
        </p:txBody>
      </p:sp>
      <p:graphicFrame>
        <p:nvGraphicFramePr>
          <p:cNvPr id="3" name="Diagram 2">
            <a:extLst>
              <a:ext uri="{FF2B5EF4-FFF2-40B4-BE49-F238E27FC236}">
                <a16:creationId xmlns:a16="http://schemas.microsoft.com/office/drawing/2014/main" id="{0917130B-BBBD-B0B0-C9F5-071542BF0897}"/>
              </a:ext>
            </a:extLst>
          </p:cNvPr>
          <p:cNvGraphicFramePr/>
          <p:nvPr>
            <p:extLst>
              <p:ext uri="{D42A27DB-BD31-4B8C-83A1-F6EECF244321}">
                <p14:modId xmlns:p14="http://schemas.microsoft.com/office/powerpoint/2010/main" val="374588242"/>
              </p:ext>
            </p:extLst>
          </p:nvPr>
        </p:nvGraphicFramePr>
        <p:xfrm>
          <a:off x="588263" y="1237024"/>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a:extLst>
              <a:ext uri="{FF2B5EF4-FFF2-40B4-BE49-F238E27FC236}">
                <a16:creationId xmlns:a16="http://schemas.microsoft.com/office/drawing/2014/main" id="{97108415-230A-C66A-9FAE-E112860B8F0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55124" y="300614"/>
            <a:ext cx="791312" cy="786895"/>
          </a:xfrm>
          <a:prstGeom prst="rect">
            <a:avLst/>
          </a:prstGeom>
        </p:spPr>
      </p:pic>
      <p:pic>
        <p:nvPicPr>
          <p:cNvPr id="5" name="Graphic 4">
            <a:extLst>
              <a:ext uri="{FF2B5EF4-FFF2-40B4-BE49-F238E27FC236}">
                <a16:creationId xmlns:a16="http://schemas.microsoft.com/office/drawing/2014/main" id="{FF77352A-2A8A-3FD6-0C06-AB0F14865C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794004" y="340751"/>
            <a:ext cx="791312" cy="786895"/>
          </a:xfrm>
          <a:prstGeom prst="rect">
            <a:avLst/>
          </a:prstGeom>
        </p:spPr>
      </p:pic>
    </p:spTree>
    <p:extLst>
      <p:ext uri="{BB962C8B-B14F-4D97-AF65-F5344CB8AC3E}">
        <p14:creationId xmlns:p14="http://schemas.microsoft.com/office/powerpoint/2010/main" val="135557798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5B099-5211-3CA3-EFEF-317E761671B2}"/>
              </a:ext>
            </a:extLst>
          </p:cNvPr>
          <p:cNvSpPr>
            <a:spLocks noGrp="1"/>
          </p:cNvSpPr>
          <p:nvPr>
            <p:ph type="title"/>
          </p:nvPr>
        </p:nvSpPr>
        <p:spPr/>
        <p:txBody>
          <a:bodyPr/>
          <a:lstStyle/>
          <a:p>
            <a:r>
              <a:rPr lang="en-US" dirty="0"/>
              <a:t>Workshop Themes</a:t>
            </a:r>
          </a:p>
        </p:txBody>
      </p:sp>
      <p:sp>
        <p:nvSpPr>
          <p:cNvPr id="3" name="TextBox 2">
            <a:extLst>
              <a:ext uri="{FF2B5EF4-FFF2-40B4-BE49-F238E27FC236}">
                <a16:creationId xmlns:a16="http://schemas.microsoft.com/office/drawing/2014/main" id="{8B354098-0896-483B-29C7-B14CE0B0144E}"/>
              </a:ext>
            </a:extLst>
          </p:cNvPr>
          <p:cNvSpPr txBox="1"/>
          <p:nvPr/>
        </p:nvSpPr>
        <p:spPr>
          <a:xfrm>
            <a:off x="1236664" y="1678801"/>
            <a:ext cx="10376502" cy="4308872"/>
          </a:xfrm>
          <a:prstGeom prst="rect">
            <a:avLst/>
          </a:prstGeom>
          <a:noFill/>
        </p:spPr>
        <p:txBody>
          <a:bodyPr wrap="square" lIns="182880" tIns="0" rIns="0" bIns="0" rtlCol="0">
            <a:spAutoFit/>
          </a:bodyPr>
          <a:lstStyle/>
          <a:p>
            <a:pPr algn="l">
              <a:spcAft>
                <a:spcPts val="4200"/>
              </a:spcAft>
              <a:buClr>
                <a:srgbClr val="00B050"/>
              </a:buClr>
            </a:pPr>
            <a:r>
              <a:rPr lang="en-US" sz="2800" dirty="0">
                <a:gradFill>
                  <a:gsLst>
                    <a:gs pos="2917">
                      <a:schemeClr val="tx1"/>
                    </a:gs>
                    <a:gs pos="30000">
                      <a:schemeClr val="tx1"/>
                    </a:gs>
                  </a:gsLst>
                  <a:lin ang="5400000" scaled="0"/>
                </a:gradFill>
              </a:rPr>
              <a:t>Learn Azure and Azure SQL Fundamentals</a:t>
            </a:r>
          </a:p>
          <a:p>
            <a:pPr algn="l">
              <a:spcAft>
                <a:spcPts val="4200"/>
              </a:spcAft>
              <a:buClr>
                <a:srgbClr val="00B050"/>
              </a:buClr>
            </a:pPr>
            <a:r>
              <a:rPr lang="en-US" sz="2800" dirty="0">
                <a:gradFill>
                  <a:gsLst>
                    <a:gs pos="2917">
                      <a:schemeClr val="tx1"/>
                    </a:gs>
                    <a:gs pos="30000">
                      <a:schemeClr val="tx1"/>
                    </a:gs>
                  </a:gsLst>
                  <a:lin ang="5400000" scaled="0"/>
                </a:gradFill>
              </a:rPr>
              <a:t>Learn the importance of storage for Azure VM</a:t>
            </a:r>
          </a:p>
          <a:p>
            <a:pPr algn="l">
              <a:spcAft>
                <a:spcPts val="4200"/>
              </a:spcAft>
              <a:buClr>
                <a:srgbClr val="00B050"/>
              </a:buClr>
            </a:pPr>
            <a:r>
              <a:rPr lang="en-US" sz="2800" dirty="0">
                <a:gradFill>
                  <a:gsLst>
                    <a:gs pos="2917">
                      <a:schemeClr val="tx1"/>
                    </a:gs>
                    <a:gs pos="30000">
                      <a:schemeClr val="tx1"/>
                    </a:gs>
                  </a:gsLst>
                  <a:lin ang="5400000" scaled="0"/>
                </a:gradFill>
              </a:rPr>
              <a:t>Learn the compatibility and performance of MI</a:t>
            </a:r>
          </a:p>
          <a:p>
            <a:pPr algn="l">
              <a:spcAft>
                <a:spcPts val="4200"/>
              </a:spcAft>
              <a:buClr>
                <a:srgbClr val="00B050"/>
              </a:buClr>
            </a:pPr>
            <a:r>
              <a:rPr lang="en-US" sz="2800" dirty="0">
                <a:gradFill>
                  <a:gsLst>
                    <a:gs pos="2917">
                      <a:schemeClr val="tx1"/>
                    </a:gs>
                    <a:gs pos="30000">
                      <a:schemeClr val="tx1"/>
                    </a:gs>
                  </a:gsLst>
                  <a:lin ang="5400000" scaled="0"/>
                </a:gradFill>
              </a:rPr>
              <a:t>Learn the differentiators for Azure SQL DB</a:t>
            </a:r>
          </a:p>
          <a:p>
            <a:pPr algn="l">
              <a:spcAft>
                <a:spcPts val="4200"/>
              </a:spcAft>
              <a:buClr>
                <a:srgbClr val="00B050"/>
              </a:buClr>
            </a:pPr>
            <a:r>
              <a:rPr lang="en-US" sz="2800" dirty="0">
                <a:gradFill>
                  <a:gsLst>
                    <a:gs pos="2917">
                      <a:schemeClr val="tx1"/>
                    </a:gs>
                    <a:gs pos="30000">
                      <a:schemeClr val="tx1"/>
                    </a:gs>
                  </a:gsLst>
                  <a:lin ang="5400000" scaled="0"/>
                </a:gradFill>
              </a:rPr>
              <a:t>How can I apply my SQL Server skills to the cloud?</a:t>
            </a:r>
          </a:p>
        </p:txBody>
      </p:sp>
      <p:grpSp>
        <p:nvGrpSpPr>
          <p:cNvPr id="9" name="Group 8" descr="Check mark">
            <a:extLst>
              <a:ext uri="{FF2B5EF4-FFF2-40B4-BE49-F238E27FC236}">
                <a16:creationId xmlns:a16="http://schemas.microsoft.com/office/drawing/2014/main" id="{0F83AB2D-9BD2-B946-A1B6-FCD460EA456D}"/>
              </a:ext>
            </a:extLst>
          </p:cNvPr>
          <p:cNvGrpSpPr/>
          <p:nvPr/>
        </p:nvGrpSpPr>
        <p:grpSpPr>
          <a:xfrm>
            <a:off x="578835" y="1572475"/>
            <a:ext cx="657827" cy="657827"/>
            <a:chOff x="-1422400" y="1963698"/>
            <a:chExt cx="914400" cy="914400"/>
          </a:xfrm>
          <a:solidFill>
            <a:schemeClr val="bg1">
              <a:lumMod val="85000"/>
            </a:schemeClr>
          </a:solidFill>
        </p:grpSpPr>
        <p:sp>
          <p:nvSpPr>
            <p:cNvPr id="5" name="Oval 4">
              <a:extLst>
                <a:ext uri="{FF2B5EF4-FFF2-40B4-BE49-F238E27FC236}">
                  <a16:creationId xmlns:a16="http://schemas.microsoft.com/office/drawing/2014/main" id="{62FAA57F-B96F-AA5F-AE41-D4F3F3E30816}"/>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Graphic 6">
              <a:extLst>
                <a:ext uri="{FF2B5EF4-FFF2-40B4-BE49-F238E27FC236}">
                  <a16:creationId xmlns:a16="http://schemas.microsoft.com/office/drawing/2014/main" id="{EDB090FE-762F-2725-7C06-7DD0DD71E8A3}"/>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tlCol="0" anchor="ctr"/>
            <a:lstStyle/>
            <a:p>
              <a:endParaRPr lang="en-US" dirty="0"/>
            </a:p>
          </p:txBody>
        </p:sp>
      </p:grpSp>
      <p:grpSp>
        <p:nvGrpSpPr>
          <p:cNvPr id="10" name="Group 9" descr="Check mark">
            <a:extLst>
              <a:ext uri="{FF2B5EF4-FFF2-40B4-BE49-F238E27FC236}">
                <a16:creationId xmlns:a16="http://schemas.microsoft.com/office/drawing/2014/main" id="{2A597056-BAB3-2A25-EAC1-DFFD43FF5374}"/>
              </a:ext>
            </a:extLst>
          </p:cNvPr>
          <p:cNvGrpSpPr/>
          <p:nvPr/>
        </p:nvGrpSpPr>
        <p:grpSpPr>
          <a:xfrm>
            <a:off x="578835" y="2535448"/>
            <a:ext cx="657827" cy="657827"/>
            <a:chOff x="-1422400" y="1963698"/>
            <a:chExt cx="914400" cy="914400"/>
          </a:xfrm>
          <a:solidFill>
            <a:schemeClr val="bg1">
              <a:lumMod val="85000"/>
            </a:schemeClr>
          </a:solidFill>
        </p:grpSpPr>
        <p:sp>
          <p:nvSpPr>
            <p:cNvPr id="11" name="Oval 10">
              <a:extLst>
                <a:ext uri="{FF2B5EF4-FFF2-40B4-BE49-F238E27FC236}">
                  <a16:creationId xmlns:a16="http://schemas.microsoft.com/office/drawing/2014/main" id="{1B5BCECA-25A0-8D61-C0F6-7C3E303801B2}"/>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Graphic 6">
              <a:extLst>
                <a:ext uri="{FF2B5EF4-FFF2-40B4-BE49-F238E27FC236}">
                  <a16:creationId xmlns:a16="http://schemas.microsoft.com/office/drawing/2014/main" id="{EA1984FC-019D-AF84-FA52-CD6830FBB30E}"/>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3" name="Group 12" descr="Check mark">
            <a:extLst>
              <a:ext uri="{FF2B5EF4-FFF2-40B4-BE49-F238E27FC236}">
                <a16:creationId xmlns:a16="http://schemas.microsoft.com/office/drawing/2014/main" id="{3629DE26-EC52-38C6-F84D-029A3993D765}"/>
              </a:ext>
            </a:extLst>
          </p:cNvPr>
          <p:cNvGrpSpPr/>
          <p:nvPr/>
        </p:nvGrpSpPr>
        <p:grpSpPr>
          <a:xfrm>
            <a:off x="578835" y="3498421"/>
            <a:ext cx="657827" cy="657827"/>
            <a:chOff x="-1422400" y="1963698"/>
            <a:chExt cx="914400" cy="914400"/>
          </a:xfrm>
          <a:solidFill>
            <a:schemeClr val="bg1">
              <a:lumMod val="85000"/>
            </a:schemeClr>
          </a:solidFill>
        </p:grpSpPr>
        <p:sp>
          <p:nvSpPr>
            <p:cNvPr id="14" name="Oval 13">
              <a:extLst>
                <a:ext uri="{FF2B5EF4-FFF2-40B4-BE49-F238E27FC236}">
                  <a16:creationId xmlns:a16="http://schemas.microsoft.com/office/drawing/2014/main" id="{4F656670-081E-4888-2CD8-084DB08512EF}"/>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Graphic 6">
              <a:extLst>
                <a:ext uri="{FF2B5EF4-FFF2-40B4-BE49-F238E27FC236}">
                  <a16:creationId xmlns:a16="http://schemas.microsoft.com/office/drawing/2014/main" id="{5F4ECC47-A526-D570-C49D-71107DCAC690}"/>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6" name="Group 15" descr="Check mark">
            <a:extLst>
              <a:ext uri="{FF2B5EF4-FFF2-40B4-BE49-F238E27FC236}">
                <a16:creationId xmlns:a16="http://schemas.microsoft.com/office/drawing/2014/main" id="{840057BF-4677-3A0D-27F9-BC8B2BFBEDC6}"/>
              </a:ext>
            </a:extLst>
          </p:cNvPr>
          <p:cNvGrpSpPr/>
          <p:nvPr/>
        </p:nvGrpSpPr>
        <p:grpSpPr>
          <a:xfrm>
            <a:off x="578835" y="4461394"/>
            <a:ext cx="657827" cy="657827"/>
            <a:chOff x="-1422400" y="1963698"/>
            <a:chExt cx="914400" cy="914400"/>
          </a:xfrm>
          <a:solidFill>
            <a:schemeClr val="bg1">
              <a:lumMod val="85000"/>
            </a:schemeClr>
          </a:solidFill>
        </p:grpSpPr>
        <p:sp>
          <p:nvSpPr>
            <p:cNvPr id="17" name="Oval 16">
              <a:extLst>
                <a:ext uri="{FF2B5EF4-FFF2-40B4-BE49-F238E27FC236}">
                  <a16:creationId xmlns:a16="http://schemas.microsoft.com/office/drawing/2014/main" id="{E5DA89FB-B556-E810-AEEA-8F9CB0C9421B}"/>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Graphic 6">
              <a:extLst>
                <a:ext uri="{FF2B5EF4-FFF2-40B4-BE49-F238E27FC236}">
                  <a16:creationId xmlns:a16="http://schemas.microsoft.com/office/drawing/2014/main" id="{6B24F15D-15EF-FDEE-EB94-4911DD1AE43A}"/>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grpSp>
        <p:nvGrpSpPr>
          <p:cNvPr id="19" name="Group 18" descr="Check mark">
            <a:extLst>
              <a:ext uri="{FF2B5EF4-FFF2-40B4-BE49-F238E27FC236}">
                <a16:creationId xmlns:a16="http://schemas.microsoft.com/office/drawing/2014/main" id="{E370C2C1-D41D-AFFF-BE03-C1E5453B1A60}"/>
              </a:ext>
            </a:extLst>
          </p:cNvPr>
          <p:cNvGrpSpPr/>
          <p:nvPr/>
        </p:nvGrpSpPr>
        <p:grpSpPr>
          <a:xfrm>
            <a:off x="578835" y="5424367"/>
            <a:ext cx="657827" cy="657827"/>
            <a:chOff x="-1422400" y="1963698"/>
            <a:chExt cx="914400" cy="914400"/>
          </a:xfrm>
          <a:solidFill>
            <a:schemeClr val="bg1">
              <a:lumMod val="85000"/>
            </a:schemeClr>
          </a:solidFill>
        </p:grpSpPr>
        <p:sp>
          <p:nvSpPr>
            <p:cNvPr id="20" name="Oval 19">
              <a:extLst>
                <a:ext uri="{FF2B5EF4-FFF2-40B4-BE49-F238E27FC236}">
                  <a16:creationId xmlns:a16="http://schemas.microsoft.com/office/drawing/2014/main" id="{94E8546A-A6EF-6EBF-54A4-DE81AA52099C}"/>
                </a:ext>
              </a:extLst>
            </p:cNvPr>
            <p:cNvSpPr/>
            <p:nvPr/>
          </p:nvSpPr>
          <p:spPr bwMode="auto">
            <a:xfrm>
              <a:off x="-1422400" y="1963698"/>
              <a:ext cx="914400" cy="914400"/>
            </a:xfrm>
            <a:prstGeom prst="ellipse">
              <a:avLst/>
            </a:prstGeom>
            <a:grp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1" name="Graphic 6">
              <a:extLst>
                <a:ext uri="{FF2B5EF4-FFF2-40B4-BE49-F238E27FC236}">
                  <a16:creationId xmlns:a16="http://schemas.microsoft.com/office/drawing/2014/main" id="{CC1EB503-1837-D98A-3B0E-AE4AC9C034AC}"/>
                </a:ext>
              </a:extLst>
            </p:cNvPr>
            <p:cNvSpPr/>
            <p:nvPr/>
          </p:nvSpPr>
          <p:spPr>
            <a:xfrm>
              <a:off x="-1143000" y="2300607"/>
              <a:ext cx="355600" cy="240582"/>
            </a:xfrm>
            <a:custGeom>
              <a:avLst/>
              <a:gdLst>
                <a:gd name="connsiteX0" fmla="*/ 295370 w 295370"/>
                <a:gd name="connsiteY0" fmla="*/ 0 h 199834"/>
                <a:gd name="connsiteX1" fmla="*/ 95536 w 295370"/>
                <a:gd name="connsiteY1" fmla="*/ 199835 h 199834"/>
                <a:gd name="connsiteX2" fmla="*/ 0 w 295370"/>
                <a:gd name="connsiteY2" fmla="*/ 104394 h 199834"/>
              </a:gdLst>
              <a:ahLst/>
              <a:cxnLst>
                <a:cxn ang="0">
                  <a:pos x="connsiteX0" y="connsiteY0"/>
                </a:cxn>
                <a:cxn ang="0">
                  <a:pos x="connsiteX1" y="connsiteY1"/>
                </a:cxn>
                <a:cxn ang="0">
                  <a:pos x="connsiteX2" y="connsiteY2"/>
                </a:cxn>
              </a:cxnLst>
              <a:rect l="l" t="t" r="r" b="b"/>
              <a:pathLst>
                <a:path w="295370" h="199834">
                  <a:moveTo>
                    <a:pt x="295370" y="0"/>
                  </a:moveTo>
                  <a:lnTo>
                    <a:pt x="95536" y="199835"/>
                  </a:lnTo>
                  <a:lnTo>
                    <a:pt x="0" y="104394"/>
                  </a:lnTo>
                </a:path>
              </a:pathLst>
            </a:custGeom>
            <a:grpFill/>
            <a:ln w="57150" cap="flat">
              <a:gradFill>
                <a:gsLst>
                  <a:gs pos="0">
                    <a:schemeClr val="accent3"/>
                  </a:gs>
                  <a:gs pos="100000">
                    <a:schemeClr val="accent1"/>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grpSp>
    </p:spTree>
    <p:extLst>
      <p:ext uri="{BB962C8B-B14F-4D97-AF65-F5344CB8AC3E}">
        <p14:creationId xmlns:p14="http://schemas.microsoft.com/office/powerpoint/2010/main" val="79427449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14:presetBounceEnd="99000">
                                      <p:stCondLst>
                                        <p:cond delay="0"/>
                                      </p:stCondLst>
                                      <p:childTnLst>
                                        <p:animScale p14:bounceEnd="99000">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14:presetBounceEnd="99000">
                                      <p:stCondLst>
                                        <p:cond delay="0"/>
                                      </p:stCondLst>
                                      <p:childTnLst>
                                        <p:animScale p14:bounceEnd="99000">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14:presetBounceEnd="99000">
                                      <p:stCondLst>
                                        <p:cond delay="0"/>
                                      </p:stCondLst>
                                      <p:childTnLst>
                                        <p:animScale p14:bounceEnd="99000">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14:presetBounceEnd="99000">
                                      <p:stCondLst>
                                        <p:cond delay="0"/>
                                      </p:stCondLst>
                                      <p:childTnLst>
                                        <p:animScale p14:bounceEnd="99000">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14:presetBounceEnd="99000">
                                      <p:stCondLst>
                                        <p:cond delay="0"/>
                                      </p:stCondLst>
                                      <p:childTnLst>
                                        <p:animScale p14:bounceEnd="99000">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 fill="hold"/>
                                            <p:tgtEl>
                                              <p:spTgt spid="9"/>
                                            </p:tgtEl>
                                            <p:attrNameLst>
                                              <p:attrName>ppt_w</p:attrName>
                                            </p:attrNameLst>
                                          </p:cBhvr>
                                          <p:tavLst>
                                            <p:tav tm="0">
                                              <p:val>
                                                <p:fltVal val="0"/>
                                              </p:val>
                                            </p:tav>
                                            <p:tav tm="100000">
                                              <p:val>
                                                <p:strVal val="#ppt_w"/>
                                              </p:val>
                                            </p:tav>
                                          </p:tavLst>
                                        </p:anim>
                                        <p:anim calcmode="lin" valueType="num">
                                          <p:cBhvr>
                                            <p:cTn id="11" dur="200" fill="hold"/>
                                            <p:tgtEl>
                                              <p:spTgt spid="9"/>
                                            </p:tgtEl>
                                            <p:attrNameLst>
                                              <p:attrName>ppt_h</p:attrName>
                                            </p:attrNameLst>
                                          </p:cBhvr>
                                          <p:tavLst>
                                            <p:tav tm="0">
                                              <p:val>
                                                <p:fltVal val="0"/>
                                              </p:val>
                                            </p:tav>
                                            <p:tav tm="100000">
                                              <p:val>
                                                <p:strVal val="#ppt_h"/>
                                              </p:val>
                                            </p:tav>
                                          </p:tavLst>
                                        </p:anim>
                                      </p:childTnLst>
                                    </p:cTn>
                                  </p:par>
                                  <p:par>
                                    <p:cTn id="12" presetID="6" presetClass="emph" presetSubtype="0" fill="hold" nodeType="withEffect">
                                      <p:stCondLst>
                                        <p:cond delay="0"/>
                                      </p:stCondLst>
                                      <p:childTnLst>
                                        <p:animScale>
                                          <p:cBhvr>
                                            <p:cTn id="13" dur="1000" fill="hold"/>
                                            <p:tgtEl>
                                              <p:spTgt spid="9"/>
                                            </p:tgtEl>
                                          </p:cBhvr>
                                          <p:by x="110000" y="110000"/>
                                        </p:animScale>
                                      </p:childTnLst>
                                    </p:cTn>
                                  </p:par>
                                  <p:par>
                                    <p:cTn id="14" presetID="6" presetClass="emph" presetSubtype="0" accel="50000" decel="50000" fill="hold" nodeType="withEffect">
                                      <p:stCondLst>
                                        <p:cond delay="0"/>
                                      </p:stCondLst>
                                      <p:childTnLst>
                                        <p:animScale>
                                          <p:cBhvr>
                                            <p:cTn id="15" dur="250" fill="hold"/>
                                            <p:tgtEl>
                                              <p:spTgt spid="9"/>
                                            </p:tgtEl>
                                          </p:cBhvr>
                                          <p:by x="91000" y="91000"/>
                                        </p:animScale>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fade">
                                          <p:cBhvr>
                                            <p:cTn id="20" dur="500"/>
                                            <p:tgtEl>
                                              <p:spTgt spid="3">
                                                <p:txEl>
                                                  <p:pRg st="1" end="1"/>
                                                </p:txEl>
                                              </p:spTgt>
                                            </p:tgtEl>
                                          </p:cBhvr>
                                        </p:animEffect>
                                      </p:childTnLst>
                                    </p:cTn>
                                  </p:par>
                                  <p:par>
                                    <p:cTn id="21" presetID="23" presetClass="entr" presetSubtype="16"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00" fill="hold"/>
                                            <p:tgtEl>
                                              <p:spTgt spid="10"/>
                                            </p:tgtEl>
                                            <p:attrNameLst>
                                              <p:attrName>ppt_w</p:attrName>
                                            </p:attrNameLst>
                                          </p:cBhvr>
                                          <p:tavLst>
                                            <p:tav tm="0">
                                              <p:val>
                                                <p:fltVal val="0"/>
                                              </p:val>
                                            </p:tav>
                                            <p:tav tm="100000">
                                              <p:val>
                                                <p:strVal val="#ppt_w"/>
                                              </p:val>
                                            </p:tav>
                                          </p:tavLst>
                                        </p:anim>
                                        <p:anim calcmode="lin" valueType="num">
                                          <p:cBhvr>
                                            <p:cTn id="24" dur="200" fill="hold"/>
                                            <p:tgtEl>
                                              <p:spTgt spid="10"/>
                                            </p:tgtEl>
                                            <p:attrNameLst>
                                              <p:attrName>ppt_h</p:attrName>
                                            </p:attrNameLst>
                                          </p:cBhvr>
                                          <p:tavLst>
                                            <p:tav tm="0">
                                              <p:val>
                                                <p:fltVal val="0"/>
                                              </p:val>
                                            </p:tav>
                                            <p:tav tm="100000">
                                              <p:val>
                                                <p:strVal val="#ppt_h"/>
                                              </p:val>
                                            </p:tav>
                                          </p:tavLst>
                                        </p:anim>
                                      </p:childTnLst>
                                    </p:cTn>
                                  </p:par>
                                  <p:par>
                                    <p:cTn id="25" presetID="6" presetClass="emph" presetSubtype="0" fill="hold" nodeType="withEffect">
                                      <p:stCondLst>
                                        <p:cond delay="0"/>
                                      </p:stCondLst>
                                      <p:childTnLst>
                                        <p:animScale>
                                          <p:cBhvr>
                                            <p:cTn id="26" dur="1000" fill="hold"/>
                                            <p:tgtEl>
                                              <p:spTgt spid="10"/>
                                            </p:tgtEl>
                                          </p:cBhvr>
                                          <p:by x="110000" y="110000"/>
                                        </p:animScale>
                                      </p:childTnLst>
                                    </p:cTn>
                                  </p:par>
                                  <p:par>
                                    <p:cTn id="27" presetID="6" presetClass="emph" presetSubtype="0" accel="50000" decel="50000" fill="hold" nodeType="withEffect">
                                      <p:stCondLst>
                                        <p:cond delay="0"/>
                                      </p:stCondLst>
                                      <p:childTnLst>
                                        <p:animScale>
                                          <p:cBhvr>
                                            <p:cTn id="28" dur="250" fill="hold"/>
                                            <p:tgtEl>
                                              <p:spTgt spid="10"/>
                                            </p:tgtEl>
                                          </p:cBhvr>
                                          <p:by x="91000" y="91000"/>
                                        </p:animScale>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fade">
                                          <p:cBhvr>
                                            <p:cTn id="33" dur="500"/>
                                            <p:tgtEl>
                                              <p:spTgt spid="3">
                                                <p:txEl>
                                                  <p:pRg st="2" end="2"/>
                                                </p:txEl>
                                              </p:spTgt>
                                            </p:tgtEl>
                                          </p:cBhvr>
                                        </p:animEffect>
                                      </p:childTnLst>
                                    </p:cTn>
                                  </p:par>
                                  <p:par>
                                    <p:cTn id="34" presetID="23" presetClass="entr" presetSubtype="16" fill="hold"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200" fill="hold"/>
                                            <p:tgtEl>
                                              <p:spTgt spid="13"/>
                                            </p:tgtEl>
                                            <p:attrNameLst>
                                              <p:attrName>ppt_w</p:attrName>
                                            </p:attrNameLst>
                                          </p:cBhvr>
                                          <p:tavLst>
                                            <p:tav tm="0">
                                              <p:val>
                                                <p:fltVal val="0"/>
                                              </p:val>
                                            </p:tav>
                                            <p:tav tm="100000">
                                              <p:val>
                                                <p:strVal val="#ppt_w"/>
                                              </p:val>
                                            </p:tav>
                                          </p:tavLst>
                                        </p:anim>
                                        <p:anim calcmode="lin" valueType="num">
                                          <p:cBhvr>
                                            <p:cTn id="37" dur="200" fill="hold"/>
                                            <p:tgtEl>
                                              <p:spTgt spid="13"/>
                                            </p:tgtEl>
                                            <p:attrNameLst>
                                              <p:attrName>ppt_h</p:attrName>
                                            </p:attrNameLst>
                                          </p:cBhvr>
                                          <p:tavLst>
                                            <p:tav tm="0">
                                              <p:val>
                                                <p:fltVal val="0"/>
                                              </p:val>
                                            </p:tav>
                                            <p:tav tm="100000">
                                              <p:val>
                                                <p:strVal val="#ppt_h"/>
                                              </p:val>
                                            </p:tav>
                                          </p:tavLst>
                                        </p:anim>
                                      </p:childTnLst>
                                    </p:cTn>
                                  </p:par>
                                  <p:par>
                                    <p:cTn id="38" presetID="6" presetClass="emph" presetSubtype="0" fill="hold" nodeType="withEffect">
                                      <p:stCondLst>
                                        <p:cond delay="0"/>
                                      </p:stCondLst>
                                      <p:childTnLst>
                                        <p:animScale>
                                          <p:cBhvr>
                                            <p:cTn id="39" dur="1000" fill="hold"/>
                                            <p:tgtEl>
                                              <p:spTgt spid="13"/>
                                            </p:tgtEl>
                                          </p:cBhvr>
                                          <p:by x="110000" y="110000"/>
                                        </p:animScale>
                                      </p:childTnLst>
                                    </p:cTn>
                                  </p:par>
                                  <p:par>
                                    <p:cTn id="40" presetID="6" presetClass="emph" presetSubtype="0" accel="50000" decel="50000" fill="hold" nodeType="withEffect">
                                      <p:stCondLst>
                                        <p:cond delay="0"/>
                                      </p:stCondLst>
                                      <p:childTnLst>
                                        <p:animScale>
                                          <p:cBhvr>
                                            <p:cTn id="41" dur="250" fill="hold"/>
                                            <p:tgtEl>
                                              <p:spTgt spid="13"/>
                                            </p:tgtEl>
                                          </p:cBhvr>
                                          <p:by x="91000" y="91000"/>
                                        </p:animScale>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23" presetClass="entr" presetSubtype="16"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p:cTn id="49" dur="200" fill="hold"/>
                                            <p:tgtEl>
                                              <p:spTgt spid="16"/>
                                            </p:tgtEl>
                                            <p:attrNameLst>
                                              <p:attrName>ppt_w</p:attrName>
                                            </p:attrNameLst>
                                          </p:cBhvr>
                                          <p:tavLst>
                                            <p:tav tm="0">
                                              <p:val>
                                                <p:fltVal val="0"/>
                                              </p:val>
                                            </p:tav>
                                            <p:tav tm="100000">
                                              <p:val>
                                                <p:strVal val="#ppt_w"/>
                                              </p:val>
                                            </p:tav>
                                          </p:tavLst>
                                        </p:anim>
                                        <p:anim calcmode="lin" valueType="num">
                                          <p:cBhvr>
                                            <p:cTn id="50" dur="200" fill="hold"/>
                                            <p:tgtEl>
                                              <p:spTgt spid="16"/>
                                            </p:tgtEl>
                                            <p:attrNameLst>
                                              <p:attrName>ppt_h</p:attrName>
                                            </p:attrNameLst>
                                          </p:cBhvr>
                                          <p:tavLst>
                                            <p:tav tm="0">
                                              <p:val>
                                                <p:fltVal val="0"/>
                                              </p:val>
                                            </p:tav>
                                            <p:tav tm="100000">
                                              <p:val>
                                                <p:strVal val="#ppt_h"/>
                                              </p:val>
                                            </p:tav>
                                          </p:tavLst>
                                        </p:anim>
                                      </p:childTnLst>
                                    </p:cTn>
                                  </p:par>
                                  <p:par>
                                    <p:cTn id="51" presetID="6" presetClass="emph" presetSubtype="0" fill="hold" nodeType="withEffect">
                                      <p:stCondLst>
                                        <p:cond delay="0"/>
                                      </p:stCondLst>
                                      <p:childTnLst>
                                        <p:animScale>
                                          <p:cBhvr>
                                            <p:cTn id="52" dur="1000" fill="hold"/>
                                            <p:tgtEl>
                                              <p:spTgt spid="16"/>
                                            </p:tgtEl>
                                          </p:cBhvr>
                                          <p:by x="110000" y="110000"/>
                                        </p:animScale>
                                      </p:childTnLst>
                                    </p:cTn>
                                  </p:par>
                                  <p:par>
                                    <p:cTn id="53" presetID="6" presetClass="emph" presetSubtype="0" accel="50000" decel="50000" fill="hold" nodeType="withEffect">
                                      <p:stCondLst>
                                        <p:cond delay="0"/>
                                      </p:stCondLst>
                                      <p:childTnLst>
                                        <p:animScale>
                                          <p:cBhvr>
                                            <p:cTn id="54" dur="250" fill="hold"/>
                                            <p:tgtEl>
                                              <p:spTgt spid="16"/>
                                            </p:tgtEl>
                                          </p:cBhvr>
                                          <p:by x="91000" y="91000"/>
                                        </p:animScale>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animEffect transition="in" filter="fade">
                                          <p:cBhvr>
                                            <p:cTn id="59" dur="500"/>
                                            <p:tgtEl>
                                              <p:spTgt spid="3">
                                                <p:txEl>
                                                  <p:pRg st="4" end="4"/>
                                                </p:txEl>
                                              </p:spTgt>
                                            </p:tgtEl>
                                          </p:cBhvr>
                                        </p:animEffect>
                                      </p:childTnLst>
                                    </p:cTn>
                                  </p:par>
                                  <p:par>
                                    <p:cTn id="60" presetID="23" presetClass="entr" presetSubtype="16" fill="hold" nodeType="withEffect">
                                      <p:stCondLst>
                                        <p:cond delay="0"/>
                                      </p:stCondLst>
                                      <p:childTnLst>
                                        <p:set>
                                          <p:cBhvr>
                                            <p:cTn id="61" dur="1" fill="hold">
                                              <p:stCondLst>
                                                <p:cond delay="0"/>
                                              </p:stCondLst>
                                            </p:cTn>
                                            <p:tgtEl>
                                              <p:spTgt spid="19"/>
                                            </p:tgtEl>
                                            <p:attrNameLst>
                                              <p:attrName>style.visibility</p:attrName>
                                            </p:attrNameLst>
                                          </p:cBhvr>
                                          <p:to>
                                            <p:strVal val="visible"/>
                                          </p:to>
                                        </p:set>
                                        <p:anim calcmode="lin" valueType="num">
                                          <p:cBhvr>
                                            <p:cTn id="62" dur="200" fill="hold"/>
                                            <p:tgtEl>
                                              <p:spTgt spid="19"/>
                                            </p:tgtEl>
                                            <p:attrNameLst>
                                              <p:attrName>ppt_w</p:attrName>
                                            </p:attrNameLst>
                                          </p:cBhvr>
                                          <p:tavLst>
                                            <p:tav tm="0">
                                              <p:val>
                                                <p:fltVal val="0"/>
                                              </p:val>
                                            </p:tav>
                                            <p:tav tm="100000">
                                              <p:val>
                                                <p:strVal val="#ppt_w"/>
                                              </p:val>
                                            </p:tav>
                                          </p:tavLst>
                                        </p:anim>
                                        <p:anim calcmode="lin" valueType="num">
                                          <p:cBhvr>
                                            <p:cTn id="63" dur="200" fill="hold"/>
                                            <p:tgtEl>
                                              <p:spTgt spid="19"/>
                                            </p:tgtEl>
                                            <p:attrNameLst>
                                              <p:attrName>ppt_h</p:attrName>
                                            </p:attrNameLst>
                                          </p:cBhvr>
                                          <p:tavLst>
                                            <p:tav tm="0">
                                              <p:val>
                                                <p:fltVal val="0"/>
                                              </p:val>
                                            </p:tav>
                                            <p:tav tm="100000">
                                              <p:val>
                                                <p:strVal val="#ppt_h"/>
                                              </p:val>
                                            </p:tav>
                                          </p:tavLst>
                                        </p:anim>
                                      </p:childTnLst>
                                    </p:cTn>
                                  </p:par>
                                  <p:par>
                                    <p:cTn id="64" presetID="6" presetClass="emph" presetSubtype="0" fill="hold" nodeType="withEffect">
                                      <p:stCondLst>
                                        <p:cond delay="0"/>
                                      </p:stCondLst>
                                      <p:childTnLst>
                                        <p:animScale>
                                          <p:cBhvr>
                                            <p:cTn id="65" dur="1000" fill="hold"/>
                                            <p:tgtEl>
                                              <p:spTgt spid="19"/>
                                            </p:tgtEl>
                                          </p:cBhvr>
                                          <p:by x="110000" y="110000"/>
                                        </p:animScale>
                                      </p:childTnLst>
                                    </p:cTn>
                                  </p:par>
                                  <p:par>
                                    <p:cTn id="66" presetID="6" presetClass="emph" presetSubtype="0" accel="50000" decel="50000" fill="hold" nodeType="withEffect">
                                      <p:stCondLst>
                                        <p:cond delay="0"/>
                                      </p:stCondLst>
                                      <p:childTnLst>
                                        <p:animScale>
                                          <p:cBhvr>
                                            <p:cTn id="67"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584D3-56A3-FABE-C844-852979C7A988}"/>
              </a:ext>
            </a:extLst>
          </p:cNvPr>
          <p:cNvSpPr>
            <a:spLocks noGrp="1"/>
          </p:cNvSpPr>
          <p:nvPr>
            <p:ph type="title"/>
          </p:nvPr>
        </p:nvSpPr>
        <p:spPr>
          <a:xfrm>
            <a:off x="588263" y="116853"/>
            <a:ext cx="11018520" cy="553998"/>
          </a:xfrm>
        </p:spPr>
        <p:txBody>
          <a:bodyPr/>
          <a:lstStyle/>
          <a:p>
            <a:r>
              <a:rPr lang="en-US" dirty="0"/>
              <a:t>Azure SQL Managed Instance</a:t>
            </a:r>
          </a:p>
        </p:txBody>
      </p:sp>
      <p:sp>
        <p:nvSpPr>
          <p:cNvPr id="4" name="Rectangle 3">
            <a:extLst>
              <a:ext uri="{FF2B5EF4-FFF2-40B4-BE49-F238E27FC236}">
                <a16:creationId xmlns:a16="http://schemas.microsoft.com/office/drawing/2014/main" id="{5431FF0C-B092-F207-ECD9-B03170759C72}"/>
              </a:ext>
            </a:extLst>
          </p:cNvPr>
          <p:cNvSpPr/>
          <p:nvPr/>
        </p:nvSpPr>
        <p:spPr>
          <a:xfrm>
            <a:off x="588263" y="1170770"/>
            <a:ext cx="8128000" cy="5418667"/>
          </a:xfrm>
          <a:prstGeom prst="rect">
            <a:avLst/>
          </a:prstGeom>
        </p:spPr>
        <p:txBody>
          <a:bodyPr/>
          <a:lstStyle/>
          <a:p>
            <a:pPr lvl="1"/>
            <a:endParaRPr lang="en-US" dirty="0"/>
          </a:p>
        </p:txBody>
      </p:sp>
      <p:pic>
        <p:nvPicPr>
          <p:cNvPr id="3" name="Graphic 2" descr="SQL with a picture of a server behind it.">
            <a:extLst>
              <a:ext uri="{FF2B5EF4-FFF2-40B4-BE49-F238E27FC236}">
                <a16:creationId xmlns:a16="http://schemas.microsoft.com/office/drawing/2014/main" id="{4012AAE8-E305-CF5C-395C-294FE2C707B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32711" y="1962912"/>
            <a:ext cx="2151076" cy="2151076"/>
          </a:xfrm>
          <a:prstGeom prst="rect">
            <a:avLst/>
          </a:prstGeom>
        </p:spPr>
      </p:pic>
      <p:sp>
        <p:nvSpPr>
          <p:cNvPr id="5" name="TextBox 4">
            <a:extLst>
              <a:ext uri="{FF2B5EF4-FFF2-40B4-BE49-F238E27FC236}">
                <a16:creationId xmlns:a16="http://schemas.microsoft.com/office/drawing/2014/main" id="{038C463A-8429-CEAD-1057-F820DF915451}"/>
              </a:ext>
            </a:extLst>
          </p:cNvPr>
          <p:cNvSpPr txBox="1"/>
          <p:nvPr/>
        </p:nvSpPr>
        <p:spPr>
          <a:xfrm>
            <a:off x="330200" y="4135978"/>
            <a:ext cx="1633424" cy="86177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Operates on the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latest, “evergreen” version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of SQL but includes versioned</a:t>
            </a:r>
          </a:p>
        </p:txBody>
      </p:sp>
      <p:sp>
        <p:nvSpPr>
          <p:cNvPr id="6" name="TextBox 5">
            <a:extLst>
              <a:ext uri="{FF2B5EF4-FFF2-40B4-BE49-F238E27FC236}">
                <a16:creationId xmlns:a16="http://schemas.microsoft.com/office/drawing/2014/main" id="{D7DF48C7-2185-9F78-3C77-48021F46CCBF}"/>
              </a:ext>
            </a:extLst>
          </p:cNvPr>
          <p:cNvSpPr txBox="1"/>
          <p:nvPr/>
        </p:nvSpPr>
        <p:spPr>
          <a:xfrm>
            <a:off x="4029152" y="4153217"/>
            <a:ext cx="1481198"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Fully-managed</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service optimized 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DBA productivity </a:t>
            </a:r>
            <a:r>
              <a:rPr kumimoji="0" lang="en-US" sz="1800" b="0" i="0" u="none" strike="noStrike" kern="1200" cap="none" spc="0" normalizeH="0" baseline="0" noProof="0" dirty="0">
                <a:ln>
                  <a:noFill/>
                </a:ln>
                <a:effectLst/>
                <a:uLnTx/>
                <a:uFillTx/>
                <a:latin typeface="Segoe UI"/>
                <a:ea typeface="+mn-ea"/>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Built-in HADR</a:t>
            </a:r>
          </a:p>
        </p:txBody>
      </p:sp>
      <p:sp>
        <p:nvSpPr>
          <p:cNvPr id="7" name="TextBox 6">
            <a:extLst>
              <a:ext uri="{FF2B5EF4-FFF2-40B4-BE49-F238E27FC236}">
                <a16:creationId xmlns:a16="http://schemas.microsoft.com/office/drawing/2014/main" id="{AD57BC42-ECC5-0442-0AB1-301C319903FE}"/>
              </a:ext>
            </a:extLst>
          </p:cNvPr>
          <p:cNvSpPr txBox="1"/>
          <p:nvPr/>
        </p:nvSpPr>
        <p:spPr>
          <a:xfrm>
            <a:off x="2135196" y="4135978"/>
            <a:ext cx="1722384" cy="10772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Provides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maximum</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compatibility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with SQL Server on-prem</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for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low-cost</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app modernization</a:t>
            </a:r>
          </a:p>
        </p:txBody>
      </p:sp>
      <p:sp>
        <p:nvSpPr>
          <p:cNvPr id="8" name="TextBox 7">
            <a:extLst>
              <a:ext uri="{FF2B5EF4-FFF2-40B4-BE49-F238E27FC236}">
                <a16:creationId xmlns:a16="http://schemas.microsoft.com/office/drawing/2014/main" id="{A239136D-C06C-BF9D-071D-D05AB6A0061F}"/>
              </a:ext>
            </a:extLst>
          </p:cNvPr>
          <p:cNvSpPr txBox="1"/>
          <p:nvPr/>
        </p:nvSpPr>
        <p:spPr>
          <a:xfrm>
            <a:off x="5768413" y="4212387"/>
            <a:ext cx="1481198" cy="6463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Secures data at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compute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and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networking</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levels</a:t>
            </a:r>
          </a:p>
        </p:txBody>
      </p:sp>
      <p:grpSp>
        <p:nvGrpSpPr>
          <p:cNvPr id="9" name="Group 8">
            <a:extLst>
              <a:ext uri="{FF2B5EF4-FFF2-40B4-BE49-F238E27FC236}">
                <a16:creationId xmlns:a16="http://schemas.microsoft.com/office/drawing/2014/main" id="{49BAB961-6E47-2D55-2629-573A91206B06}"/>
              </a:ext>
              <a:ext uri="{C183D7F6-B498-43B3-948B-1728B52AA6E4}">
                <adec:decorative xmlns:adec="http://schemas.microsoft.com/office/drawing/2017/decorative" val="1"/>
              </a:ext>
            </a:extLst>
          </p:cNvPr>
          <p:cNvGrpSpPr>
            <a:grpSpLocks noChangeAspect="1"/>
          </p:cNvGrpSpPr>
          <p:nvPr/>
        </p:nvGrpSpPr>
        <p:grpSpPr>
          <a:xfrm>
            <a:off x="6197504" y="3139266"/>
            <a:ext cx="494022" cy="609686"/>
            <a:chOff x="1980078" y="253998"/>
            <a:chExt cx="3830386" cy="4727197"/>
          </a:xfrm>
          <a:solidFill>
            <a:srgbClr val="50E6FF"/>
          </a:solidFill>
        </p:grpSpPr>
        <p:sp>
          <p:nvSpPr>
            <p:cNvPr id="10" name="Rectangle 27">
              <a:extLst>
                <a:ext uri="{FF2B5EF4-FFF2-40B4-BE49-F238E27FC236}">
                  <a16:creationId xmlns:a16="http://schemas.microsoft.com/office/drawing/2014/main" id="{DEF66115-CEFB-354E-8D33-75F7868448CF}"/>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1" name="Freeform 29">
              <a:extLst>
                <a:ext uri="{FF2B5EF4-FFF2-40B4-BE49-F238E27FC236}">
                  <a16:creationId xmlns:a16="http://schemas.microsoft.com/office/drawing/2014/main" id="{A7E60750-C1CA-07CE-F3AD-3F993547C39B}"/>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2" name="Freeform 30">
              <a:extLst>
                <a:ext uri="{FF2B5EF4-FFF2-40B4-BE49-F238E27FC236}">
                  <a16:creationId xmlns:a16="http://schemas.microsoft.com/office/drawing/2014/main" id="{923E6878-FC32-8449-6B16-F26480DD7266}"/>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sp>
          <p:nvSpPr>
            <p:cNvPr id="13" name="Freeform: Shape 12">
              <a:extLst>
                <a:ext uri="{FF2B5EF4-FFF2-40B4-BE49-F238E27FC236}">
                  <a16:creationId xmlns:a16="http://schemas.microsoft.com/office/drawing/2014/main" id="{82268D01-7AA5-4D7C-9607-18874238B61F}"/>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Arial" panose="020B0604020202020204" pitchFamily="34" charset="0"/>
              </a:endParaRPr>
            </a:p>
          </p:txBody>
        </p:sp>
      </p:grpSp>
      <p:grpSp>
        <p:nvGrpSpPr>
          <p:cNvPr id="14" name="Group 10">
            <a:extLst>
              <a:ext uri="{FF2B5EF4-FFF2-40B4-BE49-F238E27FC236}">
                <a16:creationId xmlns:a16="http://schemas.microsoft.com/office/drawing/2014/main" id="{C6D5CDE0-1328-D8A4-88CA-9A3A36B8847F}"/>
              </a:ext>
              <a:ext uri="{C183D7F6-B498-43B3-948B-1728B52AA6E4}">
                <adec:decorative xmlns:adec="http://schemas.microsoft.com/office/drawing/2017/decorative" val="1"/>
              </a:ext>
            </a:extLst>
          </p:cNvPr>
          <p:cNvGrpSpPr>
            <a:grpSpLocks noChangeAspect="1"/>
          </p:cNvGrpSpPr>
          <p:nvPr/>
        </p:nvGrpSpPr>
        <p:grpSpPr bwMode="auto">
          <a:xfrm>
            <a:off x="4087795" y="3111062"/>
            <a:ext cx="737729" cy="728391"/>
            <a:chOff x="410" y="999"/>
            <a:chExt cx="316" cy="312"/>
          </a:xfrm>
          <a:solidFill>
            <a:schemeClr val="accent1"/>
          </a:solidFill>
        </p:grpSpPr>
        <p:sp>
          <p:nvSpPr>
            <p:cNvPr id="15" name="Freeform 11">
              <a:extLst>
                <a:ext uri="{FF2B5EF4-FFF2-40B4-BE49-F238E27FC236}">
                  <a16:creationId xmlns:a16="http://schemas.microsoft.com/office/drawing/2014/main" id="{D1EF05DB-8AB9-3165-CB7C-E6360B892A07}"/>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6" name="Freeform 12">
              <a:extLst>
                <a:ext uri="{FF2B5EF4-FFF2-40B4-BE49-F238E27FC236}">
                  <a16:creationId xmlns:a16="http://schemas.microsoft.com/office/drawing/2014/main" id="{3517DF38-138E-A3DC-17BD-AA06ED2482E1}"/>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7" name="Rectangle 16">
              <a:extLst>
                <a:ext uri="{FF2B5EF4-FFF2-40B4-BE49-F238E27FC236}">
                  <a16:creationId xmlns:a16="http://schemas.microsoft.com/office/drawing/2014/main" id="{2019C085-D111-AF6F-1BC7-6273E11B1293}"/>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8" name="Rectangle 17">
              <a:extLst>
                <a:ext uri="{FF2B5EF4-FFF2-40B4-BE49-F238E27FC236}">
                  <a16:creationId xmlns:a16="http://schemas.microsoft.com/office/drawing/2014/main" id="{CA61D870-CA41-D57D-132C-E57138D50C5E}"/>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19" name="Freeform 15">
              <a:extLst>
                <a:ext uri="{FF2B5EF4-FFF2-40B4-BE49-F238E27FC236}">
                  <a16:creationId xmlns:a16="http://schemas.microsoft.com/office/drawing/2014/main" id="{A7F6D895-2285-53C3-A1D9-1132EAB2172E}"/>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0" name="Freeform 16">
              <a:extLst>
                <a:ext uri="{FF2B5EF4-FFF2-40B4-BE49-F238E27FC236}">
                  <a16:creationId xmlns:a16="http://schemas.microsoft.com/office/drawing/2014/main" id="{89250994-CC50-8D1A-56A8-E15E6F1435F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1" name="Freeform 17">
              <a:extLst>
                <a:ext uri="{FF2B5EF4-FFF2-40B4-BE49-F238E27FC236}">
                  <a16:creationId xmlns:a16="http://schemas.microsoft.com/office/drawing/2014/main" id="{E4FFD92B-F723-2776-F317-5F2F333926A1}"/>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2" name="Freeform 18">
              <a:extLst>
                <a:ext uri="{FF2B5EF4-FFF2-40B4-BE49-F238E27FC236}">
                  <a16:creationId xmlns:a16="http://schemas.microsoft.com/office/drawing/2014/main" id="{365C3C60-8309-A4E5-CF3B-F34507B0163F}"/>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3" name="Freeform 19">
              <a:extLst>
                <a:ext uri="{FF2B5EF4-FFF2-40B4-BE49-F238E27FC236}">
                  <a16:creationId xmlns:a16="http://schemas.microsoft.com/office/drawing/2014/main" id="{FCEA823F-C1B2-444E-F310-46DEA5675B6A}"/>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4" name="Freeform 20">
              <a:extLst>
                <a:ext uri="{FF2B5EF4-FFF2-40B4-BE49-F238E27FC236}">
                  <a16:creationId xmlns:a16="http://schemas.microsoft.com/office/drawing/2014/main" id="{46595ED2-DFFA-B949-D498-DD0F0CF0BCC0}"/>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5" name="Freeform 21">
              <a:extLst>
                <a:ext uri="{FF2B5EF4-FFF2-40B4-BE49-F238E27FC236}">
                  <a16:creationId xmlns:a16="http://schemas.microsoft.com/office/drawing/2014/main" id="{E8B264CE-EF7D-C4A0-71C4-0CA58A483E0E}"/>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6" name="Freeform 22">
              <a:extLst>
                <a:ext uri="{FF2B5EF4-FFF2-40B4-BE49-F238E27FC236}">
                  <a16:creationId xmlns:a16="http://schemas.microsoft.com/office/drawing/2014/main" id="{D7AC3B96-1574-42E1-84B6-135909CEC2F0}"/>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7" name="Freeform 23">
              <a:extLst>
                <a:ext uri="{FF2B5EF4-FFF2-40B4-BE49-F238E27FC236}">
                  <a16:creationId xmlns:a16="http://schemas.microsoft.com/office/drawing/2014/main" id="{994832DE-838E-9C42-5455-25E67E81D767}"/>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8" name="Freeform 24">
              <a:extLst>
                <a:ext uri="{FF2B5EF4-FFF2-40B4-BE49-F238E27FC236}">
                  <a16:creationId xmlns:a16="http://schemas.microsoft.com/office/drawing/2014/main" id="{4E693FFB-CC79-3173-64B6-43FAF653D7E8}"/>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29" name="Freeform 25">
              <a:extLst>
                <a:ext uri="{FF2B5EF4-FFF2-40B4-BE49-F238E27FC236}">
                  <a16:creationId xmlns:a16="http://schemas.microsoft.com/office/drawing/2014/main" id="{C04E012E-A601-B009-1CE5-42094F027BB8}"/>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0" name="Freeform 26">
              <a:extLst>
                <a:ext uri="{FF2B5EF4-FFF2-40B4-BE49-F238E27FC236}">
                  <a16:creationId xmlns:a16="http://schemas.microsoft.com/office/drawing/2014/main" id="{145B01C1-A8C5-EF8F-D455-A9EAAD34C2EC}"/>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1" name="Freeform 27">
              <a:extLst>
                <a:ext uri="{FF2B5EF4-FFF2-40B4-BE49-F238E27FC236}">
                  <a16:creationId xmlns:a16="http://schemas.microsoft.com/office/drawing/2014/main" id="{ED2A93B4-CD23-6FAE-55F7-1C7B66622709}"/>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sp>
          <p:nvSpPr>
            <p:cNvPr id="32" name="Freeform 28">
              <a:extLst>
                <a:ext uri="{FF2B5EF4-FFF2-40B4-BE49-F238E27FC236}">
                  <a16:creationId xmlns:a16="http://schemas.microsoft.com/office/drawing/2014/main" id="{0CF61F22-9641-ED3F-D3A9-5A33DE525220}"/>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grpSp>
      <p:sp>
        <p:nvSpPr>
          <p:cNvPr id="33" name="Freeform 188">
            <a:extLst>
              <a:ext uri="{FF2B5EF4-FFF2-40B4-BE49-F238E27FC236}">
                <a16:creationId xmlns:a16="http://schemas.microsoft.com/office/drawing/2014/main" id="{1D4142E8-B0C0-20B4-8587-5E36265C2182}"/>
              </a:ext>
              <a:ext uri="{C183D7F6-B498-43B3-948B-1728B52AA6E4}">
                <adec:decorative xmlns:adec="http://schemas.microsoft.com/office/drawing/2017/decorative" val="1"/>
              </a:ext>
            </a:extLst>
          </p:cNvPr>
          <p:cNvSpPr/>
          <p:nvPr/>
        </p:nvSpPr>
        <p:spPr bwMode="auto">
          <a:xfrm>
            <a:off x="777763" y="3111366"/>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grpSp>
        <p:nvGrpSpPr>
          <p:cNvPr id="34" name="Group 33">
            <a:extLst>
              <a:ext uri="{FF2B5EF4-FFF2-40B4-BE49-F238E27FC236}">
                <a16:creationId xmlns:a16="http://schemas.microsoft.com/office/drawing/2014/main" id="{63B5AE9D-134C-B798-B1AB-58D25C4857D3}"/>
              </a:ext>
              <a:ext uri="{C183D7F6-B498-43B3-948B-1728B52AA6E4}">
                <adec:decorative xmlns:adec="http://schemas.microsoft.com/office/drawing/2017/decorative" val="1"/>
              </a:ext>
            </a:extLst>
          </p:cNvPr>
          <p:cNvGrpSpPr/>
          <p:nvPr/>
        </p:nvGrpSpPr>
        <p:grpSpPr>
          <a:xfrm>
            <a:off x="2355625" y="3128740"/>
            <a:ext cx="674068" cy="668347"/>
            <a:chOff x="2638567" y="3089464"/>
            <a:chExt cx="674068" cy="668347"/>
          </a:xfrm>
        </p:grpSpPr>
        <p:grpSp>
          <p:nvGrpSpPr>
            <p:cNvPr id="35" name="Group 34">
              <a:extLst>
                <a:ext uri="{FF2B5EF4-FFF2-40B4-BE49-F238E27FC236}">
                  <a16:creationId xmlns:a16="http://schemas.microsoft.com/office/drawing/2014/main" id="{B6A94DB6-943B-B8BD-CBCB-BB9412540B14}"/>
                </a:ext>
              </a:extLst>
            </p:cNvPr>
            <p:cNvGrpSpPr/>
            <p:nvPr/>
          </p:nvGrpSpPr>
          <p:grpSpPr>
            <a:xfrm>
              <a:off x="2638567" y="3089464"/>
              <a:ext cx="674068" cy="644648"/>
              <a:chOff x="2638567" y="3089464"/>
              <a:chExt cx="674068" cy="644648"/>
            </a:xfrm>
          </p:grpSpPr>
          <p:sp>
            <p:nvSpPr>
              <p:cNvPr id="37" name="Rectangle 768">
                <a:extLst>
                  <a:ext uri="{FF2B5EF4-FFF2-40B4-BE49-F238E27FC236}">
                    <a16:creationId xmlns:a16="http://schemas.microsoft.com/office/drawing/2014/main" id="{4C5849BC-E090-AD13-0311-ECAA72540943}"/>
                  </a:ext>
                </a:extLst>
              </p:cNvPr>
              <p:cNvSpPr>
                <a:spLocks noChangeArrowheads="1"/>
              </p:cNvSpPr>
              <p:nvPr/>
            </p:nvSpPr>
            <p:spPr bwMode="auto">
              <a:xfrm>
                <a:off x="2638567" y="3089464"/>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38" name="Freeform 773">
                <a:extLst>
                  <a:ext uri="{FF2B5EF4-FFF2-40B4-BE49-F238E27FC236}">
                    <a16:creationId xmlns:a16="http://schemas.microsoft.com/office/drawing/2014/main" id="{89B00CAF-D1B3-179A-027F-96903BE384FB}"/>
                  </a:ext>
                </a:extLst>
              </p:cNvPr>
              <p:cNvSpPr>
                <a:spLocks/>
              </p:cNvSpPr>
              <p:nvPr/>
            </p:nvSpPr>
            <p:spPr bwMode="auto">
              <a:xfrm>
                <a:off x="2892565" y="3107446"/>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nvGrpSpPr>
              <p:cNvPr id="39" name="Group 38">
                <a:extLst>
                  <a:ext uri="{FF2B5EF4-FFF2-40B4-BE49-F238E27FC236}">
                    <a16:creationId xmlns:a16="http://schemas.microsoft.com/office/drawing/2014/main" id="{BE741864-4CAF-A2D3-810D-A5118D0DCAF1}"/>
                  </a:ext>
                </a:extLst>
              </p:cNvPr>
              <p:cNvGrpSpPr/>
              <p:nvPr/>
            </p:nvGrpSpPr>
            <p:grpSpPr>
              <a:xfrm>
                <a:off x="2638567" y="3099990"/>
                <a:ext cx="674068" cy="634122"/>
                <a:chOff x="4723677" y="3120700"/>
                <a:chExt cx="674068" cy="634122"/>
              </a:xfrm>
            </p:grpSpPr>
            <p:sp>
              <p:nvSpPr>
                <p:cNvPr id="40" name="Rectangle 767">
                  <a:extLst>
                    <a:ext uri="{FF2B5EF4-FFF2-40B4-BE49-F238E27FC236}">
                      <a16:creationId xmlns:a16="http://schemas.microsoft.com/office/drawing/2014/main" id="{DC9319A7-A577-88D4-0FB4-9CE293AB4A40}"/>
                    </a:ext>
                  </a:extLst>
                </p:cNvPr>
                <p:cNvSpPr>
                  <a:spLocks noChangeArrowheads="1"/>
                </p:cNvSpPr>
                <p:nvPr/>
              </p:nvSpPr>
              <p:spPr bwMode="auto">
                <a:xfrm>
                  <a:off x="4723677" y="335246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1" name="Rectangle 769">
                  <a:extLst>
                    <a:ext uri="{FF2B5EF4-FFF2-40B4-BE49-F238E27FC236}">
                      <a16:creationId xmlns:a16="http://schemas.microsoft.com/office/drawing/2014/main" id="{1BD296FD-D730-62A7-34CA-67B504779F31}"/>
                    </a:ext>
                  </a:extLst>
                </p:cNvPr>
                <p:cNvSpPr>
                  <a:spLocks noChangeArrowheads="1"/>
                </p:cNvSpPr>
                <p:nvPr/>
              </p:nvSpPr>
              <p:spPr bwMode="auto">
                <a:xfrm>
                  <a:off x="4723677" y="3586239"/>
                  <a:ext cx="168583" cy="16858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2" name="Freeform 771">
                  <a:extLst>
                    <a:ext uri="{FF2B5EF4-FFF2-40B4-BE49-F238E27FC236}">
                      <a16:creationId xmlns:a16="http://schemas.microsoft.com/office/drawing/2014/main" id="{A204C05E-A373-F1FD-DDD3-5D95320B4E4C}"/>
                    </a:ext>
                  </a:extLst>
                </p:cNvPr>
                <p:cNvSpPr>
                  <a:spLocks/>
                </p:cNvSpPr>
                <p:nvPr/>
              </p:nvSpPr>
              <p:spPr bwMode="auto">
                <a:xfrm>
                  <a:off x="4977675" y="3604220"/>
                  <a:ext cx="168583" cy="137115"/>
                </a:xfrm>
                <a:custGeom>
                  <a:avLst/>
                  <a:gdLst>
                    <a:gd name="T0" fmla="*/ 75 w 75"/>
                    <a:gd name="T1" fmla="*/ 31 h 61"/>
                    <a:gd name="T2" fmla="*/ 44 w 75"/>
                    <a:gd name="T3" fmla="*/ 0 h 61"/>
                    <a:gd name="T4" fmla="*/ 44 w 75"/>
                    <a:gd name="T5" fmla="*/ 15 h 61"/>
                    <a:gd name="T6" fmla="*/ 0 w 75"/>
                    <a:gd name="T7" fmla="*/ 15 h 61"/>
                    <a:gd name="T8" fmla="*/ 0 w 75"/>
                    <a:gd name="T9" fmla="*/ 46 h 61"/>
                    <a:gd name="T10" fmla="*/ 44 w 75"/>
                    <a:gd name="T11" fmla="*/ 46 h 61"/>
                    <a:gd name="T12" fmla="*/ 44 w 75"/>
                    <a:gd name="T13" fmla="*/ 61 h 61"/>
                    <a:gd name="T14" fmla="*/ 75 w 75"/>
                    <a:gd name="T15" fmla="*/ 31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1">
                      <a:moveTo>
                        <a:pt x="75" y="31"/>
                      </a:moveTo>
                      <a:lnTo>
                        <a:pt x="44" y="0"/>
                      </a:lnTo>
                      <a:lnTo>
                        <a:pt x="44" y="15"/>
                      </a:lnTo>
                      <a:lnTo>
                        <a:pt x="0" y="15"/>
                      </a:lnTo>
                      <a:lnTo>
                        <a:pt x="0" y="46"/>
                      </a:lnTo>
                      <a:lnTo>
                        <a:pt x="44" y="46"/>
                      </a:lnTo>
                      <a:lnTo>
                        <a:pt x="44" y="61"/>
                      </a:lnTo>
                      <a:lnTo>
                        <a:pt x="75" y="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3" name="Freeform 772">
                  <a:extLst>
                    <a:ext uri="{FF2B5EF4-FFF2-40B4-BE49-F238E27FC236}">
                      <a16:creationId xmlns:a16="http://schemas.microsoft.com/office/drawing/2014/main" id="{D083A84D-A252-4D81-BB34-CC9ECACAB5FC}"/>
                    </a:ext>
                  </a:extLst>
                </p:cNvPr>
                <p:cNvSpPr>
                  <a:spLocks/>
                </p:cNvSpPr>
                <p:nvPr/>
              </p:nvSpPr>
              <p:spPr bwMode="auto">
                <a:xfrm>
                  <a:off x="4977675" y="3370452"/>
                  <a:ext cx="168583" cy="134867"/>
                </a:xfrm>
                <a:custGeom>
                  <a:avLst/>
                  <a:gdLst>
                    <a:gd name="T0" fmla="*/ 75 w 75"/>
                    <a:gd name="T1" fmla="*/ 30 h 60"/>
                    <a:gd name="T2" fmla="*/ 44 w 75"/>
                    <a:gd name="T3" fmla="*/ 0 h 60"/>
                    <a:gd name="T4" fmla="*/ 44 w 75"/>
                    <a:gd name="T5" fmla="*/ 15 h 60"/>
                    <a:gd name="T6" fmla="*/ 0 w 75"/>
                    <a:gd name="T7" fmla="*/ 15 h 60"/>
                    <a:gd name="T8" fmla="*/ 0 w 75"/>
                    <a:gd name="T9" fmla="*/ 45 h 60"/>
                    <a:gd name="T10" fmla="*/ 44 w 75"/>
                    <a:gd name="T11" fmla="*/ 45 h 60"/>
                    <a:gd name="T12" fmla="*/ 44 w 75"/>
                    <a:gd name="T13" fmla="*/ 60 h 60"/>
                    <a:gd name="T14" fmla="*/ 75 w 75"/>
                    <a:gd name="T15" fmla="*/ 3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60">
                      <a:moveTo>
                        <a:pt x="75" y="30"/>
                      </a:moveTo>
                      <a:lnTo>
                        <a:pt x="44" y="0"/>
                      </a:lnTo>
                      <a:lnTo>
                        <a:pt x="44" y="15"/>
                      </a:lnTo>
                      <a:lnTo>
                        <a:pt x="0" y="15"/>
                      </a:lnTo>
                      <a:lnTo>
                        <a:pt x="0" y="45"/>
                      </a:lnTo>
                      <a:lnTo>
                        <a:pt x="44" y="45"/>
                      </a:lnTo>
                      <a:lnTo>
                        <a:pt x="44" y="60"/>
                      </a:lnTo>
                      <a:lnTo>
                        <a:pt x="75" y="3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4" name="Rectangle 767">
                  <a:extLst>
                    <a:ext uri="{FF2B5EF4-FFF2-40B4-BE49-F238E27FC236}">
                      <a16:creationId xmlns:a16="http://schemas.microsoft.com/office/drawing/2014/main" id="{413DEFA2-BB74-18A0-1878-9C1063A08355}"/>
                    </a:ext>
                  </a:extLst>
                </p:cNvPr>
                <p:cNvSpPr>
                  <a:spLocks noChangeArrowheads="1"/>
                </p:cNvSpPr>
                <p:nvPr/>
              </p:nvSpPr>
              <p:spPr bwMode="auto">
                <a:xfrm>
                  <a:off x="5229162" y="3356717"/>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sp>
              <p:nvSpPr>
                <p:cNvPr id="45" name="Rectangle 768">
                  <a:extLst>
                    <a:ext uri="{FF2B5EF4-FFF2-40B4-BE49-F238E27FC236}">
                      <a16:creationId xmlns:a16="http://schemas.microsoft.com/office/drawing/2014/main" id="{6366E01E-7D93-D1B5-D38D-177A71509145}"/>
                    </a:ext>
                  </a:extLst>
                </p:cNvPr>
                <p:cNvSpPr>
                  <a:spLocks noChangeArrowheads="1"/>
                </p:cNvSpPr>
                <p:nvPr/>
              </p:nvSpPr>
              <p:spPr bwMode="auto">
                <a:xfrm>
                  <a:off x="5229162" y="3120700"/>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grpSp>
        <p:sp>
          <p:nvSpPr>
            <p:cNvPr id="36" name="Rectangle 769">
              <a:extLst>
                <a:ext uri="{FF2B5EF4-FFF2-40B4-BE49-F238E27FC236}">
                  <a16:creationId xmlns:a16="http://schemas.microsoft.com/office/drawing/2014/main" id="{82582418-275D-2594-43B6-D73B386FC5D5}"/>
                </a:ext>
              </a:extLst>
            </p:cNvPr>
            <p:cNvSpPr>
              <a:spLocks noChangeArrowheads="1"/>
            </p:cNvSpPr>
            <p:nvPr/>
          </p:nvSpPr>
          <p:spPr bwMode="auto">
            <a:xfrm>
              <a:off x="3144051" y="3589228"/>
              <a:ext cx="168583" cy="168583"/>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dirty="0">
                <a:ln>
                  <a:noFill/>
                </a:ln>
                <a:solidFill>
                  <a:srgbClr val="505050"/>
                </a:solidFill>
                <a:effectLst/>
                <a:uLnTx/>
                <a:uFillTx/>
                <a:latin typeface="Segoe UI"/>
                <a:ea typeface="+mn-ea"/>
                <a:cs typeface="Arial" panose="020B0604020202020204" pitchFamily="34" charset="0"/>
              </a:endParaRPr>
            </a:p>
          </p:txBody>
        </p:sp>
      </p:grpSp>
      <p:sp>
        <p:nvSpPr>
          <p:cNvPr id="46" name="TextBox 45">
            <a:extLst>
              <a:ext uri="{FF2B5EF4-FFF2-40B4-BE49-F238E27FC236}">
                <a16:creationId xmlns:a16="http://schemas.microsoft.com/office/drawing/2014/main" id="{F10FEB2D-7575-2C28-138D-E7218952970C}"/>
              </a:ext>
            </a:extLst>
          </p:cNvPr>
          <p:cNvSpPr txBox="1"/>
          <p:nvPr/>
        </p:nvSpPr>
        <p:spPr>
          <a:xfrm>
            <a:off x="7493009" y="4160664"/>
            <a:ext cx="2070779" cy="156966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New!</a:t>
            </a:r>
            <a:r>
              <a:rPr kumimoji="0" lang="en-US" sz="1400" b="1" i="0" u="none" strike="noStrike" kern="1200" cap="none" spc="0" normalizeH="0" baseline="0" noProof="0" dirty="0">
                <a:ln>
                  <a:noFill/>
                </a:ln>
                <a:solidFill>
                  <a:srgbClr val="00B0F0"/>
                </a:solidFill>
                <a:effectLst/>
                <a:uLnTx/>
                <a:uFillTx/>
                <a:latin typeface="Segoe UI"/>
                <a:ea typeface="+mn-ea"/>
                <a:cs typeface="Arial" panose="020B0604020202020204" pitchFamily="34" charset="0"/>
              </a:rPr>
              <a:t> </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Enables </a:t>
            </a:r>
            <a:r>
              <a:rPr kumimoji="0" lang="en-US" sz="1400" b="1" i="0" u="none" strike="noStrike" kern="1200" cap="none" spc="0" normalizeH="0" baseline="0" noProof="0" dirty="0">
                <a:ln>
                  <a:noFill/>
                </a:ln>
                <a:effectLst/>
                <a:uLnTx/>
                <a:uFillTx/>
                <a:latin typeface="Segoe UI"/>
                <a:ea typeface="+mn-ea"/>
                <a:cs typeface="Arial" panose="020B0604020202020204" pitchFamily="34" charset="0"/>
              </a:rPr>
              <a:t>SQL Server running anywhere to get connected to Azure</a:t>
            </a:r>
            <a:r>
              <a:rPr kumimoji="0" lang="en-US" sz="1400" b="0" i="0" u="none" strike="noStrike" kern="1200" cap="none" spc="0" normalizeH="0" baseline="0" noProof="0" dirty="0">
                <a:ln>
                  <a:noFill/>
                </a:ln>
                <a:effectLst/>
                <a:uLnTx/>
                <a:uFillTx/>
                <a:latin typeface="Segoe UI"/>
                <a:ea typeface="+mn-ea"/>
                <a:cs typeface="Arial" panose="020B0604020202020204" pitchFamily="34" charset="0"/>
              </a:rPr>
              <a:t> for auto-DR, read scale, and online migration scenarios </a:t>
            </a:r>
            <a:endParaRPr kumimoji="0" lang="en-US" sz="1400" b="1" i="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47" name="Picture 46">
            <a:extLst>
              <a:ext uri="{FF2B5EF4-FFF2-40B4-BE49-F238E27FC236}">
                <a16:creationId xmlns:a16="http://schemas.microsoft.com/office/drawing/2014/main" id="{4C2B19F8-64C0-9510-41F3-9E80D1DA08D9}"/>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7504999" y="3159604"/>
            <a:ext cx="1408491" cy="538791"/>
          </a:xfrm>
          <a:prstGeom prst="rect">
            <a:avLst/>
          </a:prstGeom>
        </p:spPr>
      </p:pic>
      <p:sp>
        <p:nvSpPr>
          <p:cNvPr id="48" name="TextBox 47">
            <a:extLst>
              <a:ext uri="{FF2B5EF4-FFF2-40B4-BE49-F238E27FC236}">
                <a16:creationId xmlns:a16="http://schemas.microsoft.com/office/drawing/2014/main" id="{7D4123DF-8D95-A951-F74B-BAE4840B9810}"/>
              </a:ext>
            </a:extLst>
          </p:cNvPr>
          <p:cNvSpPr txBox="1"/>
          <p:nvPr/>
        </p:nvSpPr>
        <p:spPr>
          <a:xfrm>
            <a:off x="473715" y="6119932"/>
            <a:ext cx="8015208"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 projected ROI </a:t>
            </a:r>
            <a:r>
              <a:rPr kumimoji="0" lang="en-US" sz="1600" b="1" i="0" u="none" strike="noStrike" kern="1200" cap="none" spc="0" normalizeH="0" baseline="0" noProof="0" dirty="0">
                <a:ln>
                  <a:noFill/>
                </a:ln>
                <a:effectLst/>
                <a:uLnTx/>
                <a:uFillTx/>
                <a:latin typeface="Segoe UI"/>
                <a:ea typeface="+mn-ea"/>
                <a:cs typeface="Arial" panose="020B0604020202020204" pitchFamily="34" charset="0"/>
              </a:rPr>
              <a:t>230% over 3 years </a:t>
            </a:r>
            <a:r>
              <a:rPr kumimoji="0" lang="en-US" sz="1600" b="0" i="0" u="none" strike="noStrike" kern="1200" cap="none" spc="0" normalizeH="0" baseline="0" noProof="0" dirty="0">
                <a:ln>
                  <a:noFill/>
                </a:ln>
                <a:effectLst/>
                <a:uLnTx/>
                <a:uFillTx/>
                <a:latin typeface="Segoe UI"/>
                <a:ea typeface="+mn-ea"/>
                <a:cs typeface="Arial" panose="020B0604020202020204" pitchFamily="34" charset="0"/>
              </a:rPr>
              <a:t>according to </a:t>
            </a:r>
            <a:r>
              <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hlinkClick r:id="rId6">
                  <a:extLst>
                    <a:ext uri="{A12FA001-AC4F-418D-AE19-62706E023703}">
                      <ahyp:hlinkClr xmlns:ahyp="http://schemas.microsoft.com/office/drawing/2018/hyperlinkcolor" val="tx"/>
                    </a:ext>
                  </a:extLst>
                </a:hlinkClick>
              </a:rPr>
              <a:t>Forrester Total Economic Impact study </a:t>
            </a:r>
            <a:endParaRPr kumimoji="0" lang="en-US" sz="1600" b="0" i="0" u="none" strike="noStrike" kern="1200" cap="none" spc="0" normalizeH="0" baseline="0" noProof="0" dirty="0">
              <a:ln>
                <a:noFill/>
              </a:ln>
              <a:solidFill>
                <a:schemeClr val="accent1"/>
              </a:solidFill>
              <a:effectLst/>
              <a:uLnTx/>
              <a:uFillTx/>
              <a:latin typeface="Segoe UI"/>
              <a:ea typeface="+mn-ea"/>
              <a:cs typeface="Arial" panose="020B0604020202020204" pitchFamily="34" charset="0"/>
            </a:endParaRPr>
          </a:p>
        </p:txBody>
      </p:sp>
      <p:cxnSp>
        <p:nvCxnSpPr>
          <p:cNvPr id="54" name="Straight Connector 53">
            <a:extLst>
              <a:ext uri="{FF2B5EF4-FFF2-40B4-BE49-F238E27FC236}">
                <a16:creationId xmlns:a16="http://schemas.microsoft.com/office/drawing/2014/main" id="{BB122DC2-1A3A-A01F-D9BC-F0902AE93C0A}"/>
              </a:ext>
              <a:ext uri="{C183D7F6-B498-43B3-948B-1728B52AA6E4}">
                <adec:decorative xmlns:adec="http://schemas.microsoft.com/office/drawing/2017/decorative" val="1"/>
              </a:ext>
            </a:extLst>
          </p:cNvPr>
          <p:cNvCxnSpPr>
            <a:cxnSpLocks/>
          </p:cNvCxnSpPr>
          <p:nvPr/>
        </p:nvCxnSpPr>
        <p:spPr>
          <a:xfrm flipV="1">
            <a:off x="9288617" y="1454476"/>
            <a:ext cx="2144285" cy="22775"/>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0EB5564-A209-CCAC-DD92-738D8B6C89D5}"/>
              </a:ext>
              <a:ext uri="{C183D7F6-B498-43B3-948B-1728B52AA6E4}">
                <adec:decorative xmlns:adec="http://schemas.microsoft.com/office/drawing/2017/decorative" val="1"/>
              </a:ext>
            </a:extLst>
          </p:cNvPr>
          <p:cNvCxnSpPr>
            <a:cxnSpLocks/>
          </p:cNvCxnSpPr>
          <p:nvPr/>
        </p:nvCxnSpPr>
        <p:spPr>
          <a:xfrm flipH="1">
            <a:off x="473715" y="1454476"/>
            <a:ext cx="2047233" cy="0"/>
          </a:xfrm>
          <a:prstGeom prst="line">
            <a:avLst/>
          </a:prstGeom>
          <a:ln w="19050">
            <a:gradFill flip="none" rotWithShape="1">
              <a:gsLst>
                <a:gs pos="7000">
                  <a:schemeClr val="accent1"/>
                </a:gs>
                <a:gs pos="55000">
                  <a:schemeClr val="accent5"/>
                </a:gs>
                <a:gs pos="100000">
                  <a:schemeClr val="tx2"/>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17EF578-177B-9547-124F-AC136FB43149}"/>
              </a:ext>
            </a:extLst>
          </p:cNvPr>
          <p:cNvSpPr txBox="1"/>
          <p:nvPr/>
        </p:nvSpPr>
        <p:spPr>
          <a:xfrm>
            <a:off x="2485160" y="1083655"/>
            <a:ext cx="6949208" cy="738664"/>
          </a:xfrm>
          <a:prstGeom prst="rect">
            <a:avLst/>
          </a:prstGeom>
          <a:solidFill>
            <a:schemeClr val="bg1">
              <a:lumMod val="50000"/>
            </a:schemeClr>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Azure SQL Managed Instance </a:t>
            </a:r>
            <a:r>
              <a:rPr kumimoji="0" lang="en-US" sz="2400" b="0" i="0" u="none" strike="noStrike" kern="1200" cap="none" spc="0" normalizeH="0" baseline="0" noProof="0" dirty="0">
                <a:ln>
                  <a:noFill/>
                </a:ln>
                <a:solidFill>
                  <a:prstClr val="white"/>
                </a:solidFill>
                <a:effectLst/>
                <a:uLnTx/>
                <a:uFillTx/>
                <a:latin typeface="Segoe UI" panose="020B0502040204020203" pitchFamily="34" charset="0"/>
                <a:ea typeface="+mn-ea"/>
                <a:cs typeface="Arial" panose="020B0604020202020204" pitchFamily="34" charset="0"/>
              </a:rPr>
              <a:t>is best for modernizing existing apps at scale</a:t>
            </a:r>
            <a:endParaRPr kumimoji="0" lang="en-US" sz="2400" b="0" i="0" u="none" strike="noStrike" kern="1200" cap="none" spc="0" normalizeH="0" baseline="0" noProof="0" dirty="0">
              <a:ln>
                <a:noFill/>
              </a:ln>
              <a:solidFill>
                <a:prstClr val="white"/>
              </a:solidFill>
              <a:effectLst/>
              <a:uLnTx/>
              <a:uFillTx/>
              <a:latin typeface="Segoe UI"/>
              <a:ea typeface="+mn-ea"/>
              <a:cs typeface="Arial" panose="020B0604020202020204" pitchFamily="34" charset="0"/>
            </a:endParaRPr>
          </a:p>
        </p:txBody>
      </p:sp>
      <p:pic>
        <p:nvPicPr>
          <p:cNvPr id="56" name="Picture 55">
            <a:extLst>
              <a:ext uri="{FF2B5EF4-FFF2-40B4-BE49-F238E27FC236}">
                <a16:creationId xmlns:a16="http://schemas.microsoft.com/office/drawing/2014/main" id="{187F2A63-E71D-360F-0585-2A779D3E8971}"/>
              </a:ext>
            </a:extLst>
          </p:cNvPr>
          <p:cNvPicPr>
            <a:picLocks noChangeAspect="1"/>
          </p:cNvPicPr>
          <p:nvPr/>
        </p:nvPicPr>
        <p:blipFill>
          <a:blip r:embed="rId7"/>
          <a:stretch>
            <a:fillRect/>
          </a:stretch>
        </p:blipFill>
        <p:spPr>
          <a:xfrm>
            <a:off x="10360746" y="116853"/>
            <a:ext cx="1589906" cy="297874"/>
          </a:xfrm>
          <a:prstGeom prst="rect">
            <a:avLst/>
          </a:prstGeom>
        </p:spPr>
      </p:pic>
    </p:spTree>
    <p:extLst>
      <p:ext uri="{BB962C8B-B14F-4D97-AF65-F5344CB8AC3E}">
        <p14:creationId xmlns:p14="http://schemas.microsoft.com/office/powerpoint/2010/main" val="252827636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rrow: Right 9">
            <a:extLst>
              <a:ext uri="{FF2B5EF4-FFF2-40B4-BE49-F238E27FC236}">
                <a16:creationId xmlns:a16="http://schemas.microsoft.com/office/drawing/2014/main" id="{88353865-9B36-BD85-19F7-F5032DFE424E}"/>
              </a:ext>
            </a:extLst>
          </p:cNvPr>
          <p:cNvSpPr/>
          <p:nvPr/>
        </p:nvSpPr>
        <p:spPr bwMode="auto">
          <a:xfrm rot="18938885">
            <a:off x="7506313" y="2530582"/>
            <a:ext cx="626746" cy="4619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A096368-78FE-457A-85AC-3F9788F017A9}"/>
              </a:ext>
            </a:extLst>
          </p:cNvPr>
          <p:cNvSpPr>
            <a:spLocks noGrp="1"/>
          </p:cNvSpPr>
          <p:nvPr>
            <p:ph type="title"/>
          </p:nvPr>
        </p:nvSpPr>
        <p:spPr>
          <a:xfrm>
            <a:off x="578836" y="476054"/>
            <a:ext cx="9027077" cy="553998"/>
          </a:xfrm>
        </p:spPr>
        <p:txBody>
          <a:bodyPr/>
          <a:lstStyle/>
          <a:p>
            <a:pPr algn="l"/>
            <a:r>
              <a:rPr lang="en-US" dirty="0"/>
              <a:t>Azure SQL Database</a:t>
            </a:r>
          </a:p>
        </p:txBody>
      </p:sp>
      <p:sp>
        <p:nvSpPr>
          <p:cNvPr id="13" name="Text Placeholder 99">
            <a:extLst>
              <a:ext uri="{FF2B5EF4-FFF2-40B4-BE49-F238E27FC236}">
                <a16:creationId xmlns:a16="http://schemas.microsoft.com/office/drawing/2014/main" id="{DD4F3D84-F109-4E82-AB86-54F3815814F6}"/>
              </a:ext>
            </a:extLst>
          </p:cNvPr>
          <p:cNvSpPr txBox="1">
            <a:spLocks/>
          </p:cNvSpPr>
          <p:nvPr/>
        </p:nvSpPr>
        <p:spPr>
          <a:xfrm>
            <a:off x="1207055" y="1517480"/>
            <a:ext cx="4701428"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0000"/>
                </a:solidFill>
                <a:effectLst/>
                <a:uLnTx/>
                <a:uFillTx/>
                <a:latin typeface="Segoe UI Semibold"/>
                <a:ea typeface="+mn-ea"/>
                <a:cs typeface="+mn-cs"/>
              </a:rPr>
              <a:t>Customer challenge </a:t>
            </a:r>
          </a:p>
          <a:p>
            <a:pPr marL="0" marR="0" lvl="0" indent="0" algn="l" defTabSz="914314"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I want to build modern apps, multi-tenanted, fully managed with the highest uptime and predictable performance</a:t>
            </a:r>
          </a:p>
        </p:txBody>
      </p:sp>
      <p:sp>
        <p:nvSpPr>
          <p:cNvPr id="14" name="Text Placeholder 99">
            <a:extLst>
              <a:ext uri="{FF2B5EF4-FFF2-40B4-BE49-F238E27FC236}">
                <a16:creationId xmlns:a16="http://schemas.microsoft.com/office/drawing/2014/main" id="{AF0F4F87-9887-43DC-BEBA-42136A03EE45}"/>
              </a:ext>
            </a:extLst>
          </p:cNvPr>
          <p:cNvSpPr txBox="1">
            <a:spLocks/>
          </p:cNvSpPr>
          <p:nvPr/>
        </p:nvSpPr>
        <p:spPr>
          <a:xfrm>
            <a:off x="7299548" y="1487180"/>
            <a:ext cx="4794480" cy="67710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kumimoji="0" lang="en-US" sz="1600" b="1" i="0" u="none" strike="noStrike" kern="1200" cap="none" spc="0" normalizeH="0" baseline="0" dirty="0" smtClean="0">
                <a:ln>
                  <a:noFill/>
                </a:ln>
                <a:solidFill>
                  <a:srgbClr val="0078D4"/>
                </a:solidFill>
                <a:effectLst/>
                <a:uLnTx/>
                <a:uFillTx/>
                <a:latin typeface="+mj-lt"/>
                <a:ea typeface="+mn-ea"/>
                <a:cs typeface="+mn-cs"/>
              </a:defRPr>
            </a:lvl1pPr>
            <a:lvl2pPr marL="0" marR="0" indent="0" algn="l" defTabSz="932742" rtl="0" eaLnBrk="1" fontAlgn="auto" latinLnBrk="0" hangingPunct="1">
              <a:lnSpc>
                <a:spcPct val="100000"/>
              </a:lnSpc>
              <a:spcBef>
                <a:spcPts val="0"/>
              </a:spcBef>
              <a:spcAft>
                <a:spcPts val="0"/>
              </a:spcAft>
              <a:buClr>
                <a:schemeClr val="accent1"/>
              </a:buClr>
              <a:buSzPct val="90000"/>
              <a:buFont typeface="Arial" panose="020B0604020202020204" pitchFamily="34" charset="0"/>
              <a:buNone/>
              <a:tabLst/>
              <a:defRPr sz="1600" b="0" i="0" kern="1200" spc="0" baseline="0">
                <a:gradFill>
                  <a:gsLst>
                    <a:gs pos="1250">
                      <a:schemeClr val="tx1"/>
                    </a:gs>
                    <a:gs pos="100000">
                      <a:schemeClr val="tx1"/>
                    </a:gs>
                  </a:gsLst>
                  <a:lin ang="5400000" scaled="0"/>
                </a:gradFill>
                <a:latin typeface="+mj-lt"/>
                <a:ea typeface="+mn-ea"/>
                <a:cs typeface="Segoe UI" panose="020B0502040204020203" pitchFamily="34" charset="0"/>
              </a:defRPr>
            </a:lvl2pPr>
            <a:lvl3pPr marL="657225" marR="0" indent="-20002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6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842963" marR="0" indent="-1809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023938" marR="0" indent="-168275" algn="l" defTabSz="932742" rtl="0" eaLnBrk="1" fontAlgn="auto" latinLnBrk="0" hangingPunct="1">
              <a:lnSpc>
                <a:spcPct val="100000"/>
              </a:lnSpc>
              <a:spcBef>
                <a:spcPct val="20000"/>
              </a:spcBef>
              <a:spcAft>
                <a:spcPts val="0"/>
              </a:spcAft>
              <a:buClr>
                <a:schemeClr val="accent1"/>
              </a:buClr>
              <a:buSzPct val="90000"/>
              <a:buFont typeface="Arial" panose="020B0604020202020204" pitchFamily="34" charset="0"/>
              <a:buChar char="•"/>
              <a:tabLst/>
              <a:defRPr sz="1400" b="0" i="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600" b="1" i="0" u="none" strike="noStrike" kern="1200" cap="none" spc="0" normalizeH="0" baseline="0" noProof="0" dirty="0">
                <a:ln>
                  <a:noFill/>
                </a:ln>
                <a:solidFill>
                  <a:srgbClr val="0078D4"/>
                </a:solidFill>
                <a:effectLst/>
                <a:uLnTx/>
                <a:uFillTx/>
                <a:latin typeface="Segoe UI Semibold"/>
                <a:ea typeface="+mn-ea"/>
                <a:cs typeface="+mn-cs"/>
              </a:rPr>
              <a:t>Solution</a:t>
            </a:r>
            <a:r>
              <a:rPr kumimoji="0" lang="en-US" sz="1400" b="1" i="0" u="none" strike="noStrike" kern="1200" cap="none" spc="0" normalizeH="0" baseline="0" noProof="0" dirty="0">
                <a:ln>
                  <a:noFill/>
                </a:ln>
                <a:solidFill>
                  <a:srgbClr val="0078D4"/>
                </a:solidFill>
                <a:effectLst/>
                <a:uLnTx/>
                <a:uFillTx/>
                <a:latin typeface="Segoe UI Semibold"/>
                <a:ea typeface="+mn-ea"/>
                <a:cs typeface="+mn-cs"/>
              </a:rPr>
              <a:t> </a:t>
            </a:r>
          </a:p>
          <a:p>
            <a:pPr marL="0" marR="0" lvl="1" indent="0" algn="l" defTabSz="932742" rtl="0" eaLnBrk="1" fontAlgn="auto" latinLnBrk="0" hangingPunct="1">
              <a:lnSpc>
                <a:spcPct val="100000"/>
              </a:lnSpc>
              <a:spcBef>
                <a:spcPts val="0"/>
              </a:spcBef>
              <a:spcAft>
                <a:spcPts val="0"/>
              </a:spcAft>
              <a:buClr>
                <a:srgbClr val="0078D4"/>
              </a:buClr>
              <a:buSzPct val="90000"/>
              <a:buFont typeface="Arial" panose="020B0604020202020204" pitchFamily="34" charset="0"/>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Azure SQL Database is a highly scalable cloud database service with built-in high availability and auto scaling</a:t>
            </a:r>
          </a:p>
        </p:txBody>
      </p:sp>
      <p:grpSp>
        <p:nvGrpSpPr>
          <p:cNvPr id="31" name="Group 30">
            <a:extLst>
              <a:ext uri="{FF2B5EF4-FFF2-40B4-BE49-F238E27FC236}">
                <a16:creationId xmlns:a16="http://schemas.microsoft.com/office/drawing/2014/main" id="{A9509E6D-9ACE-3C46-B034-A4AB6B4F281C}"/>
              </a:ext>
            </a:extLst>
          </p:cNvPr>
          <p:cNvGrpSpPr/>
          <p:nvPr/>
        </p:nvGrpSpPr>
        <p:grpSpPr>
          <a:xfrm>
            <a:off x="578836" y="1554542"/>
            <a:ext cx="462577" cy="392404"/>
            <a:chOff x="456592" y="1787773"/>
            <a:chExt cx="341665" cy="310625"/>
          </a:xfrm>
        </p:grpSpPr>
        <p:sp>
          <p:nvSpPr>
            <p:cNvPr id="33" name="Freeform 5">
              <a:extLst>
                <a:ext uri="{FF2B5EF4-FFF2-40B4-BE49-F238E27FC236}">
                  <a16:creationId xmlns:a16="http://schemas.microsoft.com/office/drawing/2014/main" id="{B8F8B354-B5BB-C444-A76D-A62C5A109267}"/>
                </a:ext>
              </a:extLst>
            </p:cNvPr>
            <p:cNvSpPr>
              <a:spLocks noEditPoints="1"/>
            </p:cNvSpPr>
            <p:nvPr/>
          </p:nvSpPr>
          <p:spPr bwMode="auto">
            <a:xfrm>
              <a:off x="456592" y="1787773"/>
              <a:ext cx="341665" cy="310625"/>
            </a:xfrm>
            <a:prstGeom prst="triangle">
              <a:avLst/>
            </a:prstGeom>
            <a:solidFill>
              <a:sysClr val="windowText" lastClr="000000"/>
            </a:solidFill>
            <a:ln w="19050">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43A5E"/>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A21F551F-E4D2-3A43-A204-858B85A2E987}"/>
                </a:ext>
              </a:extLst>
            </p:cNvPr>
            <p:cNvGrpSpPr/>
            <p:nvPr/>
          </p:nvGrpSpPr>
          <p:grpSpPr>
            <a:xfrm>
              <a:off x="627425" y="1886736"/>
              <a:ext cx="0" cy="160366"/>
              <a:chOff x="4791447" y="2616042"/>
              <a:chExt cx="0" cy="1427764"/>
            </a:xfrm>
            <a:solidFill>
              <a:srgbClr val="0078D7"/>
            </a:solidFill>
          </p:grpSpPr>
          <p:cxnSp>
            <p:nvCxnSpPr>
              <p:cNvPr id="35" name="Straight Connector 34">
                <a:extLst>
                  <a:ext uri="{FF2B5EF4-FFF2-40B4-BE49-F238E27FC236}">
                    <a16:creationId xmlns:a16="http://schemas.microsoft.com/office/drawing/2014/main" id="{6B8E336A-1F93-B345-990E-F0DD82648449}"/>
                  </a:ext>
                </a:extLst>
              </p:cNvPr>
              <p:cNvCxnSpPr>
                <a:cxnSpLocks/>
              </p:cNvCxnSpPr>
              <p:nvPr/>
            </p:nvCxnSpPr>
            <p:spPr>
              <a:xfrm>
                <a:off x="4791447" y="2616042"/>
                <a:ext cx="0" cy="1030199"/>
              </a:xfrm>
              <a:prstGeom prst="line">
                <a:avLst/>
              </a:prstGeom>
              <a:grpFill/>
              <a:ln w="25400" cap="flat" cmpd="sng" algn="ctr">
                <a:solidFill>
                  <a:srgbClr val="50E6FF"/>
                </a:solidFill>
                <a:prstDash val="solid"/>
                <a:headEnd type="none"/>
                <a:tailEnd type="none"/>
              </a:ln>
              <a:effectLst/>
            </p:spPr>
          </p:cxnSp>
          <p:cxnSp>
            <p:nvCxnSpPr>
              <p:cNvPr id="36" name="Straight Connector 35">
                <a:extLst>
                  <a:ext uri="{FF2B5EF4-FFF2-40B4-BE49-F238E27FC236}">
                    <a16:creationId xmlns:a16="http://schemas.microsoft.com/office/drawing/2014/main" id="{94F6350A-4180-A84A-92B2-EAEF38F9EE5A}"/>
                  </a:ext>
                </a:extLst>
              </p:cNvPr>
              <p:cNvCxnSpPr>
                <a:cxnSpLocks/>
              </p:cNvCxnSpPr>
              <p:nvPr/>
            </p:nvCxnSpPr>
            <p:spPr>
              <a:xfrm>
                <a:off x="4791447" y="3793908"/>
                <a:ext cx="0" cy="249898"/>
              </a:xfrm>
              <a:prstGeom prst="line">
                <a:avLst/>
              </a:prstGeom>
              <a:grpFill/>
              <a:ln w="25400" cap="flat" cmpd="sng" algn="ctr">
                <a:solidFill>
                  <a:srgbClr val="50E6FF"/>
                </a:solidFill>
                <a:prstDash val="solid"/>
                <a:headEnd type="none"/>
                <a:tailEnd type="none"/>
              </a:ln>
              <a:effectLst/>
            </p:spPr>
          </p:cxnSp>
        </p:grpSp>
      </p:grpSp>
      <p:grpSp>
        <p:nvGrpSpPr>
          <p:cNvPr id="37" name="Group 36">
            <a:extLst>
              <a:ext uri="{FF2B5EF4-FFF2-40B4-BE49-F238E27FC236}">
                <a16:creationId xmlns:a16="http://schemas.microsoft.com/office/drawing/2014/main" id="{F719C8E3-1061-3D47-99DD-57BA468CF59D}"/>
              </a:ext>
            </a:extLst>
          </p:cNvPr>
          <p:cNvGrpSpPr/>
          <p:nvPr/>
        </p:nvGrpSpPr>
        <p:grpSpPr>
          <a:xfrm>
            <a:off x="6566546" y="1702433"/>
            <a:ext cx="462565" cy="462565"/>
            <a:chOff x="4696146" y="2848968"/>
            <a:chExt cx="399327" cy="399327"/>
          </a:xfrm>
          <a:solidFill>
            <a:srgbClr val="0078D4"/>
          </a:solidFill>
        </p:grpSpPr>
        <p:sp>
          <p:nvSpPr>
            <p:cNvPr id="38" name="Oval 37">
              <a:extLst>
                <a:ext uri="{FF2B5EF4-FFF2-40B4-BE49-F238E27FC236}">
                  <a16:creationId xmlns:a16="http://schemas.microsoft.com/office/drawing/2014/main" id="{7E0210EB-F7B2-4C43-860A-77B4C38AEEE7}"/>
                </a:ext>
              </a:extLst>
            </p:cNvPr>
            <p:cNvSpPr/>
            <p:nvPr/>
          </p:nvSpPr>
          <p:spPr bwMode="auto">
            <a:xfrm>
              <a:off x="4696146" y="2848968"/>
              <a:ext cx="399327" cy="399327"/>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38">
              <a:extLst>
                <a:ext uri="{FF2B5EF4-FFF2-40B4-BE49-F238E27FC236}">
                  <a16:creationId xmlns:a16="http://schemas.microsoft.com/office/drawing/2014/main" id="{B1996806-26BF-4140-BC1B-2ADA014A0072}"/>
                </a:ext>
              </a:extLst>
            </p:cNvPr>
            <p:cNvGrpSpPr/>
            <p:nvPr/>
          </p:nvGrpSpPr>
          <p:grpSpPr>
            <a:xfrm>
              <a:off x="4777867" y="2968337"/>
              <a:ext cx="236281" cy="177211"/>
              <a:chOff x="4801015" y="2979911"/>
              <a:chExt cx="236281" cy="177211"/>
            </a:xfrm>
            <a:grpFill/>
          </p:grpSpPr>
          <p:sp>
            <p:nvSpPr>
              <p:cNvPr id="40" name="Freeform 95">
                <a:extLst>
                  <a:ext uri="{FF2B5EF4-FFF2-40B4-BE49-F238E27FC236}">
                    <a16:creationId xmlns:a16="http://schemas.microsoft.com/office/drawing/2014/main" id="{E4AAC311-ABB1-E340-9D50-AB013086E4FC}"/>
                  </a:ext>
                </a:extLst>
              </p:cNvPr>
              <p:cNvSpPr>
                <a:spLocks/>
              </p:cNvSpPr>
              <p:nvPr/>
            </p:nvSpPr>
            <p:spPr bwMode="auto">
              <a:xfrm>
                <a:off x="4860085" y="2979911"/>
                <a:ext cx="177211" cy="177211"/>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41" name="Freeform 96">
                <a:extLst>
                  <a:ext uri="{FF2B5EF4-FFF2-40B4-BE49-F238E27FC236}">
                    <a16:creationId xmlns:a16="http://schemas.microsoft.com/office/drawing/2014/main" id="{BB914130-93DA-0B4A-8461-C5D350125561}"/>
                  </a:ext>
                </a:extLst>
              </p:cNvPr>
              <p:cNvSpPr>
                <a:spLocks/>
              </p:cNvSpPr>
              <p:nvPr/>
            </p:nvSpPr>
            <p:spPr bwMode="auto">
              <a:xfrm>
                <a:off x="4801015" y="3044232"/>
                <a:ext cx="112890" cy="112890"/>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grpSp>
      </p:grpSp>
      <p:pic>
        <p:nvPicPr>
          <p:cNvPr id="47" name="Graphic 46">
            <a:extLst>
              <a:ext uri="{FF2B5EF4-FFF2-40B4-BE49-F238E27FC236}">
                <a16:creationId xmlns:a16="http://schemas.microsoft.com/office/drawing/2014/main" id="{C978A9F1-9D82-214A-B820-94467CDEEE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07121" y="326602"/>
            <a:ext cx="701096" cy="697183"/>
          </a:xfrm>
          <a:prstGeom prst="rect">
            <a:avLst/>
          </a:prstGeom>
        </p:spPr>
      </p:pic>
      <p:pic>
        <p:nvPicPr>
          <p:cNvPr id="3" name="Picture 2">
            <a:extLst>
              <a:ext uri="{FF2B5EF4-FFF2-40B4-BE49-F238E27FC236}">
                <a16:creationId xmlns:a16="http://schemas.microsoft.com/office/drawing/2014/main" id="{04AAB3F6-18AC-0CBC-0B12-A34BD6BAE3CA}"/>
              </a:ext>
            </a:extLst>
          </p:cNvPr>
          <p:cNvPicPr>
            <a:picLocks noChangeAspect="1"/>
          </p:cNvPicPr>
          <p:nvPr/>
        </p:nvPicPr>
        <p:blipFill>
          <a:blip r:embed="rId5"/>
          <a:stretch>
            <a:fillRect/>
          </a:stretch>
        </p:blipFill>
        <p:spPr>
          <a:xfrm>
            <a:off x="10032795" y="191799"/>
            <a:ext cx="1873918" cy="285772"/>
          </a:xfrm>
          <a:prstGeom prst="rect">
            <a:avLst/>
          </a:prstGeom>
        </p:spPr>
      </p:pic>
      <p:sp>
        <p:nvSpPr>
          <p:cNvPr id="5" name="TextBox 4">
            <a:extLst>
              <a:ext uri="{FF2B5EF4-FFF2-40B4-BE49-F238E27FC236}">
                <a16:creationId xmlns:a16="http://schemas.microsoft.com/office/drawing/2014/main" id="{97BEA500-5B2A-EC88-ABAC-2F3E4FCF58E4}"/>
              </a:ext>
            </a:extLst>
          </p:cNvPr>
          <p:cNvSpPr txBox="1"/>
          <p:nvPr/>
        </p:nvSpPr>
        <p:spPr>
          <a:xfrm>
            <a:off x="810125" y="3820584"/>
            <a:ext cx="1633424" cy="193899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Operates on the </a:t>
            </a:r>
            <a:r>
              <a:rPr kumimoji="0" lang="en-US" sz="1600" b="1" i="0" u="none" strike="noStrike" kern="1200" cap="none" spc="0" normalizeH="0" baseline="0" noProof="0" dirty="0">
                <a:ln>
                  <a:noFill/>
                </a:ln>
                <a:effectLst/>
                <a:uLnTx/>
                <a:uFillTx/>
                <a:latin typeface="+mj-lt"/>
                <a:ea typeface="+mn-ea"/>
                <a:cs typeface="Arial" panose="020B0604020202020204" pitchFamily="34" charset="0"/>
              </a:rPr>
              <a:t>latest, “evergreen” version </a:t>
            </a:r>
            <a:r>
              <a:rPr kumimoji="0" lang="en-US" sz="1600" b="0" i="0" u="none" strike="noStrike" kern="1200" cap="none" spc="0" normalizeH="0" baseline="0" noProof="0" dirty="0">
                <a:ln>
                  <a:noFill/>
                </a:ln>
                <a:effectLst/>
                <a:uLnTx/>
                <a:uFillTx/>
                <a:latin typeface="+mj-lt"/>
                <a:ea typeface="+mn-ea"/>
                <a:cs typeface="Arial" panose="020B0604020202020204" pitchFamily="34" charset="0"/>
              </a:rPr>
              <a:t>of SQL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Just use a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i="1" dirty="0">
              <a:latin typeface="Segoe UI"/>
              <a:cs typeface="Arial" panose="020B0604020202020204" pitchFamily="34" charset="0"/>
            </a:endParaRPr>
          </a:p>
        </p:txBody>
      </p:sp>
      <p:sp>
        <p:nvSpPr>
          <p:cNvPr id="6" name="Freeform 188">
            <a:extLst>
              <a:ext uri="{FF2B5EF4-FFF2-40B4-BE49-F238E27FC236}">
                <a16:creationId xmlns:a16="http://schemas.microsoft.com/office/drawing/2014/main" id="{9EB8709E-5990-2577-9FDC-0FD2AE98365B}"/>
              </a:ext>
              <a:ext uri="{C183D7F6-B498-43B3-948B-1728B52AA6E4}">
                <adec:decorative xmlns:adec="http://schemas.microsoft.com/office/drawing/2017/decorative" val="1"/>
              </a:ext>
            </a:extLst>
          </p:cNvPr>
          <p:cNvSpPr/>
          <p:nvPr/>
        </p:nvSpPr>
        <p:spPr bwMode="auto">
          <a:xfrm>
            <a:off x="1272702" y="2763630"/>
            <a:ext cx="567680" cy="728074"/>
          </a:xfrm>
          <a:custGeom>
            <a:avLst/>
            <a:gdLst>
              <a:gd name="connsiteX0" fmla="*/ 737517 w 1455401"/>
              <a:gd name="connsiteY0" fmla="*/ 911351 h 1866625"/>
              <a:gd name="connsiteX1" fmla="*/ 785815 w 1455401"/>
              <a:gd name="connsiteY1" fmla="*/ 937839 h 1866625"/>
              <a:gd name="connsiteX2" fmla="*/ 803471 w 1455401"/>
              <a:gd name="connsiteY2" fmla="*/ 1010286 h 1866625"/>
              <a:gd name="connsiteX3" fmla="*/ 784774 w 1455401"/>
              <a:gd name="connsiteY3" fmla="*/ 1079356 h 1866625"/>
              <a:gd name="connsiteX4" fmla="*/ 735697 w 1455401"/>
              <a:gd name="connsiteY4" fmla="*/ 1105062 h 1866625"/>
              <a:gd name="connsiteX5" fmla="*/ 685192 w 1455401"/>
              <a:gd name="connsiteY5" fmla="*/ 1079616 h 1866625"/>
              <a:gd name="connsiteX6" fmla="*/ 666627 w 1455401"/>
              <a:gd name="connsiteY6" fmla="*/ 1008726 h 1866625"/>
              <a:gd name="connsiteX7" fmla="*/ 685324 w 1455401"/>
              <a:gd name="connsiteY7" fmla="*/ 936797 h 1866625"/>
              <a:gd name="connsiteX8" fmla="*/ 737517 w 1455401"/>
              <a:gd name="connsiteY8" fmla="*/ 911351 h 1866625"/>
              <a:gd name="connsiteX9" fmla="*/ 974881 w 1455401"/>
              <a:gd name="connsiteY9" fmla="*/ 822027 h 1866625"/>
              <a:gd name="connsiteX10" fmla="*/ 974881 w 1455401"/>
              <a:gd name="connsiteY10" fmla="*/ 1194390 h 1866625"/>
              <a:gd name="connsiteX11" fmla="*/ 1215333 w 1455401"/>
              <a:gd name="connsiteY11" fmla="*/ 1194390 h 1866625"/>
              <a:gd name="connsiteX12" fmla="*/ 1215333 w 1455401"/>
              <a:gd name="connsiteY12" fmla="*/ 1106622 h 1866625"/>
              <a:gd name="connsiteX13" fmla="*/ 1087058 w 1455401"/>
              <a:gd name="connsiteY13" fmla="*/ 1106622 h 1866625"/>
              <a:gd name="connsiteX14" fmla="*/ 1087058 w 1455401"/>
              <a:gd name="connsiteY14" fmla="*/ 822027 h 1866625"/>
              <a:gd name="connsiteX15" fmla="*/ 738555 w 1455401"/>
              <a:gd name="connsiteY15" fmla="*/ 815793 h 1866625"/>
              <a:gd name="connsiteX16" fmla="*/ 639361 w 1455401"/>
              <a:gd name="connsiteY16" fmla="*/ 840592 h 1866625"/>
              <a:gd name="connsiteX17" fmla="*/ 571587 w 1455401"/>
              <a:gd name="connsiteY17" fmla="*/ 910832 h 1866625"/>
              <a:gd name="connsiteX18" fmla="*/ 547438 w 1455401"/>
              <a:gd name="connsiteY18" fmla="*/ 1013140 h 1866625"/>
              <a:gd name="connsiteX19" fmla="*/ 571328 w 1455401"/>
              <a:gd name="connsiteY19" fmla="*/ 1110386 h 1866625"/>
              <a:gd name="connsiteX20" fmla="*/ 638192 w 1455401"/>
              <a:gd name="connsiteY20" fmla="*/ 1177121 h 1866625"/>
              <a:gd name="connsiteX21" fmla="*/ 733622 w 1455401"/>
              <a:gd name="connsiteY21" fmla="*/ 1200880 h 1866625"/>
              <a:gd name="connsiteX22" fmla="*/ 776983 w 1455401"/>
              <a:gd name="connsiteY22" fmla="*/ 1196466 h 1866625"/>
              <a:gd name="connsiteX23" fmla="*/ 824244 w 1455401"/>
              <a:gd name="connsiteY23" fmla="*/ 1244504 h 1866625"/>
              <a:gd name="connsiteX24" fmla="*/ 964983 w 1455401"/>
              <a:gd name="connsiteY24" fmla="*/ 1244504 h 1866625"/>
              <a:gd name="connsiteX25" fmla="*/ 866571 w 1455401"/>
              <a:gd name="connsiteY25" fmla="*/ 1149465 h 1866625"/>
              <a:gd name="connsiteX26" fmla="*/ 922399 w 1455401"/>
              <a:gd name="connsiteY26" fmla="*/ 1007169 h 1866625"/>
              <a:gd name="connsiteX27" fmla="*/ 899420 w 1455401"/>
              <a:gd name="connsiteY27" fmla="*/ 907325 h 1866625"/>
              <a:gd name="connsiteX28" fmla="*/ 834241 w 1455401"/>
              <a:gd name="connsiteY28" fmla="*/ 839555 h 1866625"/>
              <a:gd name="connsiteX29" fmla="*/ 738555 w 1455401"/>
              <a:gd name="connsiteY29" fmla="*/ 815793 h 1866625"/>
              <a:gd name="connsiteX30" fmla="*/ 391194 w 1455401"/>
              <a:gd name="connsiteY30" fmla="*/ 815793 h 1866625"/>
              <a:gd name="connsiteX31" fmla="*/ 281097 w 1455401"/>
              <a:gd name="connsiteY31" fmla="*/ 848123 h 1866625"/>
              <a:gd name="connsiteX32" fmla="*/ 240067 w 1455401"/>
              <a:gd name="connsiteY32" fmla="*/ 934462 h 1866625"/>
              <a:gd name="connsiteX33" fmla="*/ 329914 w 1455401"/>
              <a:gd name="connsiteY33" fmla="*/ 1046120 h 1866625"/>
              <a:gd name="connsiteX34" fmla="*/ 367955 w 1455401"/>
              <a:gd name="connsiteY34" fmla="*/ 1062479 h 1866625"/>
              <a:gd name="connsiteX35" fmla="*/ 383276 w 1455401"/>
              <a:gd name="connsiteY35" fmla="*/ 1075330 h 1866625"/>
              <a:gd name="connsiteX36" fmla="*/ 388337 w 1455401"/>
              <a:gd name="connsiteY36" fmla="*/ 1091301 h 1866625"/>
              <a:gd name="connsiteX37" fmla="*/ 378212 w 1455401"/>
              <a:gd name="connsiteY37" fmla="*/ 1110645 h 1866625"/>
              <a:gd name="connsiteX38" fmla="*/ 349649 w 1455401"/>
              <a:gd name="connsiteY38" fmla="*/ 1117266 h 1866625"/>
              <a:gd name="connsiteX39" fmla="*/ 296937 w 1455401"/>
              <a:gd name="connsiteY39" fmla="*/ 1106750 h 1866625"/>
              <a:gd name="connsiteX40" fmla="*/ 245263 w 1455401"/>
              <a:gd name="connsiteY40" fmla="*/ 1079097 h 1866625"/>
              <a:gd name="connsiteX41" fmla="*/ 245263 w 1455401"/>
              <a:gd name="connsiteY41" fmla="*/ 1181145 h 1866625"/>
              <a:gd name="connsiteX42" fmla="*/ 352243 w 1455401"/>
              <a:gd name="connsiteY42" fmla="*/ 1200880 h 1866625"/>
              <a:gd name="connsiteX43" fmla="*/ 438454 w 1455401"/>
              <a:gd name="connsiteY43" fmla="*/ 1187378 h 1866625"/>
              <a:gd name="connsiteX44" fmla="*/ 494152 w 1455401"/>
              <a:gd name="connsiteY44" fmla="*/ 1146351 h 1866625"/>
              <a:gd name="connsiteX45" fmla="*/ 514018 w 1455401"/>
              <a:gd name="connsiteY45" fmla="*/ 1081695 h 1866625"/>
              <a:gd name="connsiteX46" fmla="*/ 489997 w 1455401"/>
              <a:gd name="connsiteY46" fmla="*/ 1015737 h 1866625"/>
              <a:gd name="connsiteX47" fmla="*/ 408072 w 1455401"/>
              <a:gd name="connsiteY47" fmla="*/ 964582 h 1866625"/>
              <a:gd name="connsiteX48" fmla="*/ 369512 w 1455401"/>
              <a:gd name="connsiteY48" fmla="*/ 944719 h 1866625"/>
              <a:gd name="connsiteX49" fmla="*/ 360293 w 1455401"/>
              <a:gd name="connsiteY49" fmla="*/ 925372 h 1866625"/>
              <a:gd name="connsiteX50" fmla="*/ 371719 w 1455401"/>
              <a:gd name="connsiteY50" fmla="*/ 906159 h 1866625"/>
              <a:gd name="connsiteX51" fmla="*/ 401842 w 1455401"/>
              <a:gd name="connsiteY51" fmla="*/ 899147 h 1866625"/>
              <a:gd name="connsiteX52" fmla="*/ 494283 w 1455401"/>
              <a:gd name="connsiteY52" fmla="*/ 924853 h 1866625"/>
              <a:gd name="connsiteX53" fmla="*/ 494283 w 1455401"/>
              <a:gd name="connsiteY53" fmla="*/ 830076 h 1866625"/>
              <a:gd name="connsiteX54" fmla="*/ 456761 w 1455401"/>
              <a:gd name="connsiteY54" fmla="*/ 821245 h 1866625"/>
              <a:gd name="connsiteX55" fmla="*/ 427029 w 1455401"/>
              <a:gd name="connsiteY55" fmla="*/ 817350 h 1866625"/>
              <a:gd name="connsiteX56" fmla="*/ 391194 w 1455401"/>
              <a:gd name="connsiteY56" fmla="*/ 815793 h 1866625"/>
              <a:gd name="connsiteX57" fmla="*/ 1 w 1455401"/>
              <a:gd name="connsiteY57" fmla="*/ 235984 h 1866625"/>
              <a:gd name="connsiteX58" fmla="*/ 1 w 1455401"/>
              <a:gd name="connsiteY58" fmla="*/ 257081 h 1866625"/>
              <a:gd name="connsiteX59" fmla="*/ 1 w 1455401"/>
              <a:gd name="connsiteY59" fmla="*/ 296835 h 1866625"/>
              <a:gd name="connsiteX60" fmla="*/ 0 w 1455401"/>
              <a:gd name="connsiteY60" fmla="*/ 296838 h 1866625"/>
              <a:gd name="connsiteX61" fmla="*/ 1 w 1455401"/>
              <a:gd name="connsiteY61" fmla="*/ 235984 h 1866625"/>
              <a:gd name="connsiteX62" fmla="*/ 727701 w 1455401"/>
              <a:gd name="connsiteY62" fmla="*/ 107085 h 1866625"/>
              <a:gd name="connsiteX63" fmla="*/ 225411 w 1455401"/>
              <a:gd name="connsiteY63" fmla="*/ 254506 h 1866625"/>
              <a:gd name="connsiteX64" fmla="*/ 727701 w 1455401"/>
              <a:gd name="connsiteY64" fmla="*/ 401926 h 1866625"/>
              <a:gd name="connsiteX65" fmla="*/ 1229991 w 1455401"/>
              <a:gd name="connsiteY65" fmla="*/ 254506 h 1866625"/>
              <a:gd name="connsiteX66" fmla="*/ 727701 w 1455401"/>
              <a:gd name="connsiteY66" fmla="*/ 107085 h 1866625"/>
              <a:gd name="connsiteX67" fmla="*/ 727700 w 1455401"/>
              <a:gd name="connsiteY67" fmla="*/ 0 h 1866625"/>
              <a:gd name="connsiteX68" fmla="*/ 1451644 w 1455401"/>
              <a:gd name="connsiteY68" fmla="*/ 266488 h 1866625"/>
              <a:gd name="connsiteX69" fmla="*/ 1454289 w 1455401"/>
              <a:gd name="connsiteY69" fmla="*/ 287858 h 1866625"/>
              <a:gd name="connsiteX70" fmla="*/ 1455400 w 1455401"/>
              <a:gd name="connsiteY70" fmla="*/ 287858 h 1866625"/>
              <a:gd name="connsiteX71" fmla="*/ 1455400 w 1455401"/>
              <a:gd name="connsiteY71" fmla="*/ 296838 h 1866625"/>
              <a:gd name="connsiteX72" fmla="*/ 1455401 w 1455401"/>
              <a:gd name="connsiteY72" fmla="*/ 1569784 h 1866625"/>
              <a:gd name="connsiteX73" fmla="*/ 1455401 w 1455401"/>
              <a:gd name="connsiteY73" fmla="*/ 1569787 h 1866625"/>
              <a:gd name="connsiteX74" fmla="*/ 1455401 w 1455401"/>
              <a:gd name="connsiteY74" fmla="*/ 1569790 h 1866625"/>
              <a:gd name="connsiteX75" fmla="*/ 1455401 w 1455401"/>
              <a:gd name="connsiteY75" fmla="*/ 1578767 h 1866625"/>
              <a:gd name="connsiteX76" fmla="*/ 1454289 w 1455401"/>
              <a:gd name="connsiteY76" fmla="*/ 1578767 h 1866625"/>
              <a:gd name="connsiteX77" fmla="*/ 1451644 w 1455401"/>
              <a:gd name="connsiteY77" fmla="*/ 1600137 h 1866625"/>
              <a:gd name="connsiteX78" fmla="*/ 727701 w 1455401"/>
              <a:gd name="connsiteY78" fmla="*/ 1866625 h 1866625"/>
              <a:gd name="connsiteX79" fmla="*/ 3758 w 1455401"/>
              <a:gd name="connsiteY79" fmla="*/ 1600137 h 1866625"/>
              <a:gd name="connsiteX80" fmla="*/ 1113 w 1455401"/>
              <a:gd name="connsiteY80" fmla="*/ 1578767 h 1866625"/>
              <a:gd name="connsiteX81" fmla="*/ 1 w 1455401"/>
              <a:gd name="connsiteY81" fmla="*/ 1578767 h 1866625"/>
              <a:gd name="connsiteX82" fmla="*/ 1 w 1455401"/>
              <a:gd name="connsiteY82" fmla="*/ 1569787 h 1866625"/>
              <a:gd name="connsiteX83" fmla="*/ 1 w 1455401"/>
              <a:gd name="connsiteY83" fmla="*/ 296841 h 1866625"/>
              <a:gd name="connsiteX84" fmla="*/ 1 w 1455401"/>
              <a:gd name="connsiteY84" fmla="*/ 296835 h 1866625"/>
              <a:gd name="connsiteX85" fmla="*/ 1 w 1455401"/>
              <a:gd name="connsiteY85" fmla="*/ 296835 h 1866625"/>
              <a:gd name="connsiteX86" fmla="*/ 3758 w 1455401"/>
              <a:gd name="connsiteY86" fmla="*/ 266488 h 1866625"/>
              <a:gd name="connsiteX87" fmla="*/ 727700 w 1455401"/>
              <a:gd name="connsiteY87"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455401" h="1866625">
                <a:moveTo>
                  <a:pt x="737517" y="911351"/>
                </a:moveTo>
                <a:cubicBezTo>
                  <a:pt x="757941" y="911351"/>
                  <a:pt x="774041" y="920179"/>
                  <a:pt x="785815" y="937839"/>
                </a:cubicBezTo>
                <a:cubicBezTo>
                  <a:pt x="797585" y="955495"/>
                  <a:pt x="803471" y="979644"/>
                  <a:pt x="803471" y="1010286"/>
                </a:cubicBezTo>
                <a:cubicBezTo>
                  <a:pt x="803471" y="1039193"/>
                  <a:pt x="797241" y="1062219"/>
                  <a:pt x="784774" y="1079356"/>
                </a:cubicBezTo>
                <a:cubicBezTo>
                  <a:pt x="772310" y="1096493"/>
                  <a:pt x="755951" y="1105062"/>
                  <a:pt x="735697" y="1105062"/>
                </a:cubicBezTo>
                <a:cubicBezTo>
                  <a:pt x="714406" y="1105062"/>
                  <a:pt x="697571" y="1096582"/>
                  <a:pt x="685192" y="1079616"/>
                </a:cubicBezTo>
                <a:cubicBezTo>
                  <a:pt x="672814" y="1062649"/>
                  <a:pt x="666627" y="1039023"/>
                  <a:pt x="666627" y="1008726"/>
                </a:cubicBezTo>
                <a:cubicBezTo>
                  <a:pt x="666627" y="977739"/>
                  <a:pt x="672857" y="953764"/>
                  <a:pt x="685324" y="936797"/>
                </a:cubicBezTo>
                <a:cubicBezTo>
                  <a:pt x="697787" y="919834"/>
                  <a:pt x="715184" y="911351"/>
                  <a:pt x="737517" y="911351"/>
                </a:cubicBezTo>
                <a:close/>
                <a:moveTo>
                  <a:pt x="974881" y="822027"/>
                </a:moveTo>
                <a:lnTo>
                  <a:pt x="974881" y="1194390"/>
                </a:lnTo>
                <a:lnTo>
                  <a:pt x="1215333" y="1194390"/>
                </a:lnTo>
                <a:lnTo>
                  <a:pt x="1215333" y="1106622"/>
                </a:lnTo>
                <a:lnTo>
                  <a:pt x="1087058" y="1106622"/>
                </a:lnTo>
                <a:lnTo>
                  <a:pt x="1087058" y="822027"/>
                </a:lnTo>
                <a:close/>
                <a:moveTo>
                  <a:pt x="738555" y="815793"/>
                </a:moveTo>
                <a:cubicBezTo>
                  <a:pt x="701508" y="815793"/>
                  <a:pt x="668443" y="824059"/>
                  <a:pt x="639361" y="840592"/>
                </a:cubicBezTo>
                <a:cubicBezTo>
                  <a:pt x="610279" y="857125"/>
                  <a:pt x="587687" y="880538"/>
                  <a:pt x="571587" y="910832"/>
                </a:cubicBezTo>
                <a:cubicBezTo>
                  <a:pt x="555488" y="941126"/>
                  <a:pt x="547438" y="975230"/>
                  <a:pt x="547438" y="1013140"/>
                </a:cubicBezTo>
                <a:cubicBezTo>
                  <a:pt x="547438" y="1049322"/>
                  <a:pt x="555403" y="1081737"/>
                  <a:pt x="571328" y="1110386"/>
                </a:cubicBezTo>
                <a:cubicBezTo>
                  <a:pt x="587253" y="1139037"/>
                  <a:pt x="609543" y="1161282"/>
                  <a:pt x="638192" y="1177121"/>
                </a:cubicBezTo>
                <a:cubicBezTo>
                  <a:pt x="666843" y="1192961"/>
                  <a:pt x="698651" y="1200880"/>
                  <a:pt x="733622" y="1200880"/>
                </a:cubicBezTo>
                <a:cubicBezTo>
                  <a:pt x="748680" y="1200880"/>
                  <a:pt x="763137" y="1199408"/>
                  <a:pt x="776983" y="1196466"/>
                </a:cubicBezTo>
                <a:lnTo>
                  <a:pt x="824244" y="1244504"/>
                </a:lnTo>
                <a:lnTo>
                  <a:pt x="964983" y="1244504"/>
                </a:lnTo>
                <a:lnTo>
                  <a:pt x="866571" y="1149465"/>
                </a:lnTo>
                <a:cubicBezTo>
                  <a:pt x="903791" y="1112248"/>
                  <a:pt x="922399" y="1064814"/>
                  <a:pt x="922399" y="1007169"/>
                </a:cubicBezTo>
                <a:cubicBezTo>
                  <a:pt x="922399" y="969949"/>
                  <a:pt x="914737" y="936669"/>
                  <a:pt x="899420" y="907325"/>
                </a:cubicBezTo>
                <a:cubicBezTo>
                  <a:pt x="884099" y="877983"/>
                  <a:pt x="862373" y="855391"/>
                  <a:pt x="834241" y="839555"/>
                </a:cubicBezTo>
                <a:cubicBezTo>
                  <a:pt x="806111" y="823715"/>
                  <a:pt x="774215" y="815793"/>
                  <a:pt x="738555" y="815793"/>
                </a:cubicBezTo>
                <a:close/>
                <a:moveTo>
                  <a:pt x="391194" y="815793"/>
                </a:moveTo>
                <a:cubicBezTo>
                  <a:pt x="345146" y="815793"/>
                  <a:pt x="308448" y="826569"/>
                  <a:pt x="281097" y="848123"/>
                </a:cubicBezTo>
                <a:cubicBezTo>
                  <a:pt x="253743" y="869674"/>
                  <a:pt x="240067" y="898454"/>
                  <a:pt x="240067" y="934462"/>
                </a:cubicBezTo>
                <a:cubicBezTo>
                  <a:pt x="240067" y="985877"/>
                  <a:pt x="270016" y="1023094"/>
                  <a:pt x="329914" y="1046120"/>
                </a:cubicBezTo>
                <a:cubicBezTo>
                  <a:pt x="348437" y="1053043"/>
                  <a:pt x="361117" y="1058495"/>
                  <a:pt x="367955" y="1062479"/>
                </a:cubicBezTo>
                <a:cubicBezTo>
                  <a:pt x="374793" y="1066459"/>
                  <a:pt x="379900" y="1070745"/>
                  <a:pt x="383276" y="1075330"/>
                </a:cubicBezTo>
                <a:cubicBezTo>
                  <a:pt x="386652" y="1079918"/>
                  <a:pt x="388337" y="1085242"/>
                  <a:pt x="388337" y="1091301"/>
                </a:cubicBezTo>
                <a:cubicBezTo>
                  <a:pt x="388337" y="1099784"/>
                  <a:pt x="384964" y="1106231"/>
                  <a:pt x="378212" y="1110645"/>
                </a:cubicBezTo>
                <a:cubicBezTo>
                  <a:pt x="371459" y="1115059"/>
                  <a:pt x="361938" y="1117266"/>
                  <a:pt x="349649" y="1117266"/>
                </a:cubicBezTo>
                <a:cubicBezTo>
                  <a:pt x="333375" y="1117266"/>
                  <a:pt x="315805" y="1113762"/>
                  <a:pt x="296937" y="1106750"/>
                </a:cubicBezTo>
                <a:cubicBezTo>
                  <a:pt x="278066" y="1099742"/>
                  <a:pt x="260843" y="1090523"/>
                  <a:pt x="245263" y="1079097"/>
                </a:cubicBezTo>
                <a:lnTo>
                  <a:pt x="245263" y="1181145"/>
                </a:lnTo>
                <a:cubicBezTo>
                  <a:pt x="277632" y="1194301"/>
                  <a:pt x="313296" y="1200880"/>
                  <a:pt x="352243" y="1200880"/>
                </a:cubicBezTo>
                <a:cubicBezTo>
                  <a:pt x="385828" y="1200880"/>
                  <a:pt x="414565" y="1196380"/>
                  <a:pt x="438454" y="1187378"/>
                </a:cubicBezTo>
                <a:cubicBezTo>
                  <a:pt x="462344" y="1178376"/>
                  <a:pt x="480910" y="1164700"/>
                  <a:pt x="494152" y="1146351"/>
                </a:cubicBezTo>
                <a:cubicBezTo>
                  <a:pt x="507397" y="1127999"/>
                  <a:pt x="514018" y="1106448"/>
                  <a:pt x="514018" y="1081695"/>
                </a:cubicBezTo>
                <a:cubicBezTo>
                  <a:pt x="514018" y="1056245"/>
                  <a:pt x="506011" y="1034260"/>
                  <a:pt x="489997" y="1015737"/>
                </a:cubicBezTo>
                <a:cubicBezTo>
                  <a:pt x="473987" y="997214"/>
                  <a:pt x="446678" y="980163"/>
                  <a:pt x="408072" y="964582"/>
                </a:cubicBezTo>
                <a:cubicBezTo>
                  <a:pt x="388511" y="956447"/>
                  <a:pt x="375657" y="949826"/>
                  <a:pt x="369512" y="944719"/>
                </a:cubicBezTo>
                <a:cubicBezTo>
                  <a:pt x="363367" y="939612"/>
                  <a:pt x="360293" y="933162"/>
                  <a:pt x="360293" y="925372"/>
                </a:cubicBezTo>
                <a:cubicBezTo>
                  <a:pt x="360293" y="917237"/>
                  <a:pt x="364103" y="910832"/>
                  <a:pt x="371719" y="906159"/>
                </a:cubicBezTo>
                <a:cubicBezTo>
                  <a:pt x="379338" y="901482"/>
                  <a:pt x="389378" y="899147"/>
                  <a:pt x="401842" y="899147"/>
                </a:cubicBezTo>
                <a:cubicBezTo>
                  <a:pt x="432136" y="899147"/>
                  <a:pt x="462948" y="907716"/>
                  <a:pt x="494283" y="924853"/>
                </a:cubicBezTo>
                <a:lnTo>
                  <a:pt x="494283" y="830076"/>
                </a:lnTo>
                <a:cubicBezTo>
                  <a:pt x="478184" y="825748"/>
                  <a:pt x="465677" y="822805"/>
                  <a:pt x="456761" y="821245"/>
                </a:cubicBezTo>
                <a:cubicBezTo>
                  <a:pt x="447847" y="819688"/>
                  <a:pt x="437936" y="818391"/>
                  <a:pt x="427029" y="817350"/>
                </a:cubicBezTo>
                <a:cubicBezTo>
                  <a:pt x="416122" y="816312"/>
                  <a:pt x="404177" y="815793"/>
                  <a:pt x="391194" y="815793"/>
                </a:cubicBezTo>
                <a:close/>
                <a:moveTo>
                  <a:pt x="1" y="235984"/>
                </a:moveTo>
                <a:cubicBezTo>
                  <a:pt x="1" y="233280"/>
                  <a:pt x="1" y="238148"/>
                  <a:pt x="1" y="257081"/>
                </a:cubicBezTo>
                <a:lnTo>
                  <a:pt x="1" y="296835"/>
                </a:lnTo>
                <a:lnTo>
                  <a:pt x="0" y="296838"/>
                </a:lnTo>
                <a:cubicBezTo>
                  <a:pt x="0" y="296839"/>
                  <a:pt x="0" y="242745"/>
                  <a:pt x="1" y="235984"/>
                </a:cubicBezTo>
                <a:close/>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lnTo>
                  <a:pt x="1" y="296835"/>
                </a:lnTo>
                <a:lnTo>
                  <a:pt x="1" y="296835"/>
                </a:lnTo>
                <a:lnTo>
                  <a:pt x="3758" y="266488"/>
                </a:lnTo>
                <a:cubicBezTo>
                  <a:pt x="41023" y="116806"/>
                  <a:pt x="350921" y="0"/>
                  <a:pt x="727700" y="0"/>
                </a:cubicBezTo>
                <a:close/>
              </a:path>
            </a:pathLst>
          </a:custGeom>
          <a:solidFill>
            <a:schemeClr val="accent1"/>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1273" b="0" i="0" u="none" strike="noStrike" kern="1200" cap="none" spc="0" normalizeH="0" baseline="0" noProof="0" dirty="0">
              <a:ln>
                <a:noFill/>
              </a:ln>
              <a:solidFill>
                <a:srgbClr val="FFFFFF"/>
              </a:solidFill>
              <a:effectLst/>
              <a:uLnTx/>
              <a:uFillTx/>
              <a:latin typeface="Segoe UI Black" panose="020B0A02040204020203" pitchFamily="34" charset="0"/>
              <a:ea typeface="Segoe UI Black" panose="020B0A02040204020203" pitchFamily="34" charset="0"/>
              <a:cs typeface="Segoe UI Black" panose="020B0A02040204020203" pitchFamily="34" charset="0"/>
            </a:endParaRPr>
          </a:p>
        </p:txBody>
      </p:sp>
      <p:pic>
        <p:nvPicPr>
          <p:cNvPr id="7" name="Graphic 6">
            <a:extLst>
              <a:ext uri="{FF2B5EF4-FFF2-40B4-BE49-F238E27FC236}">
                <a16:creationId xmlns:a16="http://schemas.microsoft.com/office/drawing/2014/main" id="{8568A2F3-A106-79C9-2FD3-C0758F8BCB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0778" y="2719078"/>
            <a:ext cx="821764" cy="817178"/>
          </a:xfrm>
          <a:prstGeom prst="rect">
            <a:avLst/>
          </a:prstGeom>
        </p:spPr>
      </p:pic>
      <p:sp>
        <p:nvSpPr>
          <p:cNvPr id="8" name="TextBox 7">
            <a:extLst>
              <a:ext uri="{FF2B5EF4-FFF2-40B4-BE49-F238E27FC236}">
                <a16:creationId xmlns:a16="http://schemas.microsoft.com/office/drawing/2014/main" id="{D9E9D4F2-6B83-D16E-B28D-CB278511D83F}"/>
              </a:ext>
            </a:extLst>
          </p:cNvPr>
          <p:cNvSpPr txBox="1"/>
          <p:nvPr/>
        </p:nvSpPr>
        <p:spPr>
          <a:xfrm>
            <a:off x="3499648" y="3820584"/>
            <a:ext cx="1633424" cy="29238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mj-lt"/>
                <a:ea typeface="+mn-ea"/>
                <a:cs typeface="Arial" panose="020B0604020202020204" pitchFamily="34" charset="0"/>
              </a:rPr>
              <a:t>Serverless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Elastic Pools</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Free offer</a:t>
            </a:r>
            <a:br>
              <a:rPr kumimoji="0" lang="en-US" sz="1600" b="0" u="none" strike="noStrike" kern="1200" cap="none" spc="0" normalizeH="0" baseline="0" noProof="0" dirty="0">
                <a:ln>
                  <a:noFill/>
                </a:ln>
                <a:effectLst/>
                <a:uLnTx/>
                <a:uFillTx/>
                <a:latin typeface="+mj-lt"/>
                <a:ea typeface="+mn-ea"/>
                <a:cs typeface="Arial" panose="020B0604020202020204" pitchFamily="34" charset="0"/>
              </a:rPr>
            </a:b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Latest innovations for developers</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algn="ctr" defTabSz="914400">
              <a:defRPr/>
            </a:pPr>
            <a:r>
              <a:rPr kumimoji="0" lang="en-US" sz="1600" b="0" i="1" u="none" strike="noStrike" kern="1200" cap="none" spc="0" normalizeH="0" baseline="0" noProof="0" dirty="0">
                <a:ln>
                  <a:noFill/>
                </a:ln>
                <a:effectLst/>
                <a:uLnTx/>
                <a:uFillTx/>
                <a:latin typeface="+mj-lt"/>
                <a:ea typeface="+mn-ea"/>
                <a:cs typeface="Arial" panose="020B0604020202020204" pitchFamily="34" charset="0"/>
              </a:rPr>
              <a:t>Beyond RDBMS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u="none" strike="noStrike" kern="1200" cap="none" spc="0" normalizeH="0" baseline="0" noProof="0" dirty="0">
              <a:ln>
                <a:noFill/>
              </a:ln>
              <a:effectLst/>
              <a:uLnTx/>
              <a:uFillTx/>
              <a:latin typeface="Segoe UI"/>
              <a:ea typeface="+mn-ea"/>
              <a:cs typeface="Arial" panose="020B0604020202020204" pitchFamily="34" charset="0"/>
            </a:endParaRPr>
          </a:p>
        </p:txBody>
      </p:sp>
      <p:pic>
        <p:nvPicPr>
          <p:cNvPr id="9" name="Graphic 8">
            <a:extLst>
              <a:ext uri="{FF2B5EF4-FFF2-40B4-BE49-F238E27FC236}">
                <a16:creationId xmlns:a16="http://schemas.microsoft.com/office/drawing/2014/main" id="{3CDCFFA4-516A-9E6E-5F9A-07929DD6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3265" y="2731657"/>
            <a:ext cx="821764" cy="817178"/>
          </a:xfrm>
          <a:prstGeom prst="rect">
            <a:avLst/>
          </a:prstGeom>
        </p:spPr>
      </p:pic>
      <p:sp>
        <p:nvSpPr>
          <p:cNvPr id="11" name="TextBox 10">
            <a:extLst>
              <a:ext uri="{FF2B5EF4-FFF2-40B4-BE49-F238E27FC236}">
                <a16:creationId xmlns:a16="http://schemas.microsoft.com/office/drawing/2014/main" id="{6450B6BA-8A56-A61D-B712-6A9FD44205BF}"/>
              </a:ext>
            </a:extLst>
          </p:cNvPr>
          <p:cNvSpPr txBox="1"/>
          <p:nvPr/>
        </p:nvSpPr>
        <p:spPr>
          <a:xfrm>
            <a:off x="6617435" y="3820584"/>
            <a:ext cx="1633424" cy="246221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Hyperscale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Start here then auto scale compute and unlimited storage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Ultimate scale out with 30 replicas</a:t>
            </a:r>
          </a:p>
        </p:txBody>
      </p:sp>
      <p:grpSp>
        <p:nvGrpSpPr>
          <p:cNvPr id="12" name="strong consistency" descr="strong consistency">
            <a:extLst>
              <a:ext uri="{FF2B5EF4-FFF2-40B4-BE49-F238E27FC236}">
                <a16:creationId xmlns:a16="http://schemas.microsoft.com/office/drawing/2014/main" id="{B4AFD012-5DD5-1092-AE19-8DB78E341266}"/>
              </a:ext>
            </a:extLst>
          </p:cNvPr>
          <p:cNvGrpSpPr/>
          <p:nvPr/>
        </p:nvGrpSpPr>
        <p:grpSpPr>
          <a:xfrm>
            <a:off x="9961533" y="2779955"/>
            <a:ext cx="821764" cy="817178"/>
            <a:chOff x="2560443" y="5712100"/>
            <a:chExt cx="503912" cy="503912"/>
          </a:xfrm>
        </p:grpSpPr>
        <p:sp>
          <p:nvSpPr>
            <p:cNvPr id="15" name="Freeform: Shape 14">
              <a:extLst>
                <a:ext uri="{FF2B5EF4-FFF2-40B4-BE49-F238E27FC236}">
                  <a16:creationId xmlns:a16="http://schemas.microsoft.com/office/drawing/2014/main" id="{B9964556-F405-0405-BF57-C35537CF0FC5}"/>
                </a:ext>
              </a:extLst>
            </p:cNvPr>
            <p:cNvSpPr/>
            <p:nvPr/>
          </p:nvSpPr>
          <p:spPr>
            <a:xfrm>
              <a:off x="2559161" y="5713644"/>
              <a:ext cx="498717" cy="498717"/>
            </a:xfrm>
            <a:custGeom>
              <a:avLst/>
              <a:gdLst>
                <a:gd name="connsiteX0" fmla="*/ 251447 w 498717"/>
                <a:gd name="connsiteY0" fmla="*/ 2089 h 498717"/>
                <a:gd name="connsiteX1" fmla="*/ 36304 w 498717"/>
                <a:gd name="connsiteY1" fmla="*/ 126509 h 498717"/>
                <a:gd name="connsiteX2" fmla="*/ 36304 w 498717"/>
                <a:gd name="connsiteY2" fmla="*/ 375349 h 498717"/>
                <a:gd name="connsiteX3" fmla="*/ 251447 w 498717"/>
                <a:gd name="connsiteY3" fmla="*/ 499769 h 498717"/>
                <a:gd name="connsiteX4" fmla="*/ 499769 w 498717"/>
                <a:gd name="connsiteY4" fmla="*/ 250929 h 498717"/>
                <a:gd name="connsiteX5" fmla="*/ 251447 w 498717"/>
                <a:gd name="connsiteY5" fmla="*/ 2089 h 498717"/>
                <a:gd name="connsiteX6" fmla="*/ 251447 w 498717"/>
                <a:gd name="connsiteY6" fmla="*/ 453111 h 498717"/>
                <a:gd name="connsiteX7" fmla="*/ 251447 w 498717"/>
                <a:gd name="connsiteY7" fmla="*/ 453111 h 498717"/>
                <a:gd name="connsiteX8" fmla="*/ 48746 w 498717"/>
                <a:gd name="connsiteY8" fmla="*/ 250929 h 498717"/>
                <a:gd name="connsiteX9" fmla="*/ 250929 w 498717"/>
                <a:gd name="connsiteY9" fmla="*/ 48746 h 498717"/>
                <a:gd name="connsiteX10" fmla="*/ 251447 w 498717"/>
                <a:gd name="connsiteY10" fmla="*/ 48746 h 498717"/>
                <a:gd name="connsiteX11" fmla="*/ 453111 w 498717"/>
                <a:gd name="connsiteY11" fmla="*/ 250929 h 498717"/>
                <a:gd name="connsiteX12" fmla="*/ 251447 w 498717"/>
                <a:gd name="connsiteY12" fmla="*/ 453111 h 49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8717" h="498717">
                  <a:moveTo>
                    <a:pt x="251447" y="2089"/>
                  </a:moveTo>
                  <a:cubicBezTo>
                    <a:pt x="160206" y="2089"/>
                    <a:pt x="81925" y="47191"/>
                    <a:pt x="36304" y="126509"/>
                  </a:cubicBezTo>
                  <a:cubicBezTo>
                    <a:pt x="-9316" y="205826"/>
                    <a:pt x="-9316" y="296031"/>
                    <a:pt x="36304" y="375349"/>
                  </a:cubicBezTo>
                  <a:cubicBezTo>
                    <a:pt x="81925" y="454667"/>
                    <a:pt x="160206" y="499769"/>
                    <a:pt x="251447" y="499769"/>
                  </a:cubicBezTo>
                  <a:cubicBezTo>
                    <a:pt x="388828" y="499769"/>
                    <a:pt x="499769" y="388309"/>
                    <a:pt x="499769" y="250929"/>
                  </a:cubicBezTo>
                  <a:cubicBezTo>
                    <a:pt x="499769" y="113548"/>
                    <a:pt x="388828" y="2089"/>
                    <a:pt x="251447" y="2089"/>
                  </a:cubicBezTo>
                  <a:close/>
                  <a:moveTo>
                    <a:pt x="251447" y="453111"/>
                  </a:moveTo>
                  <a:cubicBezTo>
                    <a:pt x="251447" y="453111"/>
                    <a:pt x="250929" y="453111"/>
                    <a:pt x="251447" y="453111"/>
                  </a:cubicBezTo>
                  <a:cubicBezTo>
                    <a:pt x="139469" y="453111"/>
                    <a:pt x="48746" y="362388"/>
                    <a:pt x="48746" y="250929"/>
                  </a:cubicBezTo>
                  <a:cubicBezTo>
                    <a:pt x="48746" y="139469"/>
                    <a:pt x="139469" y="48746"/>
                    <a:pt x="250929" y="48746"/>
                  </a:cubicBezTo>
                  <a:lnTo>
                    <a:pt x="251447" y="48746"/>
                  </a:lnTo>
                  <a:cubicBezTo>
                    <a:pt x="362907" y="48746"/>
                    <a:pt x="453111" y="139469"/>
                    <a:pt x="453111" y="250929"/>
                  </a:cubicBezTo>
                  <a:cubicBezTo>
                    <a:pt x="453111" y="362388"/>
                    <a:pt x="362907" y="453111"/>
                    <a:pt x="251447" y="453111"/>
                  </a:cubicBezTo>
                  <a:close/>
                </a:path>
              </a:pathLst>
            </a:custGeom>
            <a:solidFill>
              <a:srgbClr val="50E6FF"/>
            </a:solidFill>
            <a:ln w="5106" cap="flat">
              <a:noFill/>
              <a:prstDash val="solid"/>
              <a:miter/>
            </a:ln>
          </p:spPr>
          <p:txBody>
            <a:bodyPr rtlCol="0" anchor="ctr"/>
            <a:lstStyle/>
            <a:p>
              <a:endParaRPr lang="en-US" dirty="0"/>
            </a:p>
          </p:txBody>
        </p:sp>
        <p:sp>
          <p:nvSpPr>
            <p:cNvPr id="16" name="Freeform: Shape 15">
              <a:extLst>
                <a:ext uri="{FF2B5EF4-FFF2-40B4-BE49-F238E27FC236}">
                  <a16:creationId xmlns:a16="http://schemas.microsoft.com/office/drawing/2014/main" id="{D71DC36E-344C-A835-DB11-8E49126AA35A}"/>
                </a:ext>
              </a:extLst>
            </p:cNvPr>
            <p:cNvSpPr/>
            <p:nvPr/>
          </p:nvSpPr>
          <p:spPr>
            <a:xfrm>
              <a:off x="2654547" y="5805915"/>
              <a:ext cx="311698" cy="311698"/>
            </a:xfrm>
            <a:custGeom>
              <a:avLst/>
              <a:gdLst>
                <a:gd name="connsiteX0" fmla="*/ 311065 w 311698"/>
                <a:gd name="connsiteY0" fmla="*/ 169538 h 311698"/>
                <a:gd name="connsiteX1" fmla="*/ 311065 w 311698"/>
                <a:gd name="connsiteY1" fmla="*/ 143098 h 311698"/>
                <a:gd name="connsiteX2" fmla="*/ 290328 w 311698"/>
                <a:gd name="connsiteY2" fmla="*/ 143098 h 311698"/>
                <a:gd name="connsiteX3" fmla="*/ 259742 w 311698"/>
                <a:gd name="connsiteY3" fmla="*/ 72075 h 311698"/>
                <a:gd name="connsiteX4" fmla="*/ 275294 w 311698"/>
                <a:gd name="connsiteY4" fmla="*/ 56523 h 311698"/>
                <a:gd name="connsiteX5" fmla="*/ 256631 w 311698"/>
                <a:gd name="connsiteY5" fmla="*/ 37860 h 311698"/>
                <a:gd name="connsiteX6" fmla="*/ 240561 w 311698"/>
                <a:gd name="connsiteY6" fmla="*/ 53930 h 311698"/>
                <a:gd name="connsiteX7" fmla="*/ 169538 w 311698"/>
                <a:gd name="connsiteY7" fmla="*/ 25936 h 311698"/>
                <a:gd name="connsiteX8" fmla="*/ 169538 w 311698"/>
                <a:gd name="connsiteY8" fmla="*/ 2089 h 311698"/>
                <a:gd name="connsiteX9" fmla="*/ 143098 w 311698"/>
                <a:gd name="connsiteY9" fmla="*/ 2089 h 311698"/>
                <a:gd name="connsiteX10" fmla="*/ 143098 w 311698"/>
                <a:gd name="connsiteY10" fmla="*/ 25936 h 311698"/>
                <a:gd name="connsiteX11" fmla="*/ 73630 w 311698"/>
                <a:gd name="connsiteY11" fmla="*/ 54967 h 311698"/>
                <a:gd name="connsiteX12" fmla="*/ 56523 w 311698"/>
                <a:gd name="connsiteY12" fmla="*/ 37860 h 311698"/>
                <a:gd name="connsiteX13" fmla="*/ 37860 w 311698"/>
                <a:gd name="connsiteY13" fmla="*/ 56523 h 311698"/>
                <a:gd name="connsiteX14" fmla="*/ 54967 w 311698"/>
                <a:gd name="connsiteY14" fmla="*/ 73112 h 311698"/>
                <a:gd name="connsiteX15" fmla="*/ 25417 w 311698"/>
                <a:gd name="connsiteY15" fmla="*/ 143098 h 311698"/>
                <a:gd name="connsiteX16" fmla="*/ 2089 w 311698"/>
                <a:gd name="connsiteY16" fmla="*/ 143098 h 311698"/>
                <a:gd name="connsiteX17" fmla="*/ 2089 w 311698"/>
                <a:gd name="connsiteY17" fmla="*/ 169538 h 311698"/>
                <a:gd name="connsiteX18" fmla="*/ 24899 w 311698"/>
                <a:gd name="connsiteY18" fmla="*/ 169538 h 311698"/>
                <a:gd name="connsiteX19" fmla="*/ 53412 w 311698"/>
                <a:gd name="connsiteY19" fmla="*/ 241079 h 311698"/>
                <a:gd name="connsiteX20" fmla="*/ 38378 w 311698"/>
                <a:gd name="connsiteY20" fmla="*/ 256113 h 311698"/>
                <a:gd name="connsiteX21" fmla="*/ 57041 w 311698"/>
                <a:gd name="connsiteY21" fmla="*/ 274776 h 311698"/>
                <a:gd name="connsiteX22" fmla="*/ 71556 w 311698"/>
                <a:gd name="connsiteY22" fmla="*/ 259742 h 311698"/>
                <a:gd name="connsiteX23" fmla="*/ 143616 w 311698"/>
                <a:gd name="connsiteY23" fmla="*/ 290847 h 311698"/>
                <a:gd name="connsiteX24" fmla="*/ 143616 w 311698"/>
                <a:gd name="connsiteY24" fmla="*/ 310547 h 311698"/>
                <a:gd name="connsiteX25" fmla="*/ 170056 w 311698"/>
                <a:gd name="connsiteY25" fmla="*/ 310547 h 311698"/>
                <a:gd name="connsiteX26" fmla="*/ 170056 w 311698"/>
                <a:gd name="connsiteY26" fmla="*/ 290847 h 311698"/>
                <a:gd name="connsiteX27" fmla="*/ 243152 w 311698"/>
                <a:gd name="connsiteY27" fmla="*/ 260779 h 311698"/>
                <a:gd name="connsiteX28" fmla="*/ 257150 w 311698"/>
                <a:gd name="connsiteY28" fmla="*/ 274258 h 311698"/>
                <a:gd name="connsiteX29" fmla="*/ 275813 w 311698"/>
                <a:gd name="connsiteY29" fmla="*/ 255595 h 311698"/>
                <a:gd name="connsiteX30" fmla="*/ 261815 w 311698"/>
                <a:gd name="connsiteY30" fmla="*/ 242116 h 311698"/>
                <a:gd name="connsiteX31" fmla="*/ 291365 w 311698"/>
                <a:gd name="connsiteY31" fmla="*/ 169019 h 311698"/>
                <a:gd name="connsiteX32" fmla="*/ 311065 w 311698"/>
                <a:gd name="connsiteY32" fmla="*/ 169538 h 311698"/>
                <a:gd name="connsiteX33" fmla="*/ 158132 w 311698"/>
                <a:gd name="connsiteY33" fmla="*/ 250929 h 311698"/>
                <a:gd name="connsiteX34" fmla="*/ 64817 w 311698"/>
                <a:gd name="connsiteY34" fmla="*/ 157614 h 311698"/>
                <a:gd name="connsiteX35" fmla="*/ 158132 w 311698"/>
                <a:gd name="connsiteY35" fmla="*/ 64299 h 311698"/>
                <a:gd name="connsiteX36" fmla="*/ 251447 w 311698"/>
                <a:gd name="connsiteY36" fmla="*/ 157614 h 311698"/>
                <a:gd name="connsiteX37" fmla="*/ 158132 w 311698"/>
                <a:gd name="connsiteY37" fmla="*/ 250929 h 311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11698" h="311698">
                  <a:moveTo>
                    <a:pt x="311065" y="169538"/>
                  </a:moveTo>
                  <a:lnTo>
                    <a:pt x="311065" y="143098"/>
                  </a:lnTo>
                  <a:lnTo>
                    <a:pt x="290328" y="143098"/>
                  </a:lnTo>
                  <a:cubicBezTo>
                    <a:pt x="287218" y="116141"/>
                    <a:pt x="276331" y="91775"/>
                    <a:pt x="259742" y="72075"/>
                  </a:cubicBezTo>
                  <a:lnTo>
                    <a:pt x="275294" y="56523"/>
                  </a:lnTo>
                  <a:lnTo>
                    <a:pt x="256631" y="37860"/>
                  </a:lnTo>
                  <a:lnTo>
                    <a:pt x="240561" y="53930"/>
                  </a:lnTo>
                  <a:cubicBezTo>
                    <a:pt x="220861" y="38378"/>
                    <a:pt x="196495" y="28010"/>
                    <a:pt x="169538" y="25936"/>
                  </a:cubicBezTo>
                  <a:lnTo>
                    <a:pt x="169538" y="2089"/>
                  </a:lnTo>
                  <a:lnTo>
                    <a:pt x="143098" y="2089"/>
                  </a:lnTo>
                  <a:lnTo>
                    <a:pt x="143098" y="25936"/>
                  </a:lnTo>
                  <a:cubicBezTo>
                    <a:pt x="116659" y="28528"/>
                    <a:pt x="92812" y="39415"/>
                    <a:pt x="73630" y="54967"/>
                  </a:cubicBezTo>
                  <a:lnTo>
                    <a:pt x="56523" y="37860"/>
                  </a:lnTo>
                  <a:lnTo>
                    <a:pt x="37860" y="56523"/>
                  </a:lnTo>
                  <a:lnTo>
                    <a:pt x="54967" y="73112"/>
                  </a:lnTo>
                  <a:cubicBezTo>
                    <a:pt x="38896" y="92294"/>
                    <a:pt x="28010" y="116659"/>
                    <a:pt x="25417" y="143098"/>
                  </a:cubicBezTo>
                  <a:lnTo>
                    <a:pt x="2089" y="143098"/>
                  </a:lnTo>
                  <a:lnTo>
                    <a:pt x="2089" y="169538"/>
                  </a:lnTo>
                  <a:lnTo>
                    <a:pt x="24899" y="169538"/>
                  </a:lnTo>
                  <a:cubicBezTo>
                    <a:pt x="26973" y="196495"/>
                    <a:pt x="37341" y="221379"/>
                    <a:pt x="53412" y="241079"/>
                  </a:cubicBezTo>
                  <a:lnTo>
                    <a:pt x="38378" y="256113"/>
                  </a:lnTo>
                  <a:lnTo>
                    <a:pt x="57041" y="274776"/>
                  </a:lnTo>
                  <a:lnTo>
                    <a:pt x="71556" y="259742"/>
                  </a:lnTo>
                  <a:cubicBezTo>
                    <a:pt x="91256" y="276850"/>
                    <a:pt x="116141" y="287737"/>
                    <a:pt x="143616" y="290847"/>
                  </a:cubicBezTo>
                  <a:lnTo>
                    <a:pt x="143616" y="310547"/>
                  </a:lnTo>
                  <a:lnTo>
                    <a:pt x="170056" y="310547"/>
                  </a:lnTo>
                  <a:lnTo>
                    <a:pt x="170056" y="290847"/>
                  </a:lnTo>
                  <a:cubicBezTo>
                    <a:pt x="197532" y="288255"/>
                    <a:pt x="222934" y="277368"/>
                    <a:pt x="243152" y="260779"/>
                  </a:cubicBezTo>
                  <a:lnTo>
                    <a:pt x="257150" y="274258"/>
                  </a:lnTo>
                  <a:lnTo>
                    <a:pt x="275813" y="255595"/>
                  </a:lnTo>
                  <a:lnTo>
                    <a:pt x="261815" y="242116"/>
                  </a:lnTo>
                  <a:cubicBezTo>
                    <a:pt x="278405" y="221898"/>
                    <a:pt x="288773" y="196495"/>
                    <a:pt x="291365" y="169019"/>
                  </a:cubicBezTo>
                  <a:lnTo>
                    <a:pt x="311065" y="169538"/>
                  </a:lnTo>
                  <a:close/>
                  <a:moveTo>
                    <a:pt x="158132" y="250929"/>
                  </a:moveTo>
                  <a:cubicBezTo>
                    <a:pt x="106809" y="250929"/>
                    <a:pt x="64817" y="208937"/>
                    <a:pt x="64817" y="157614"/>
                  </a:cubicBezTo>
                  <a:cubicBezTo>
                    <a:pt x="64817" y="106291"/>
                    <a:pt x="106809" y="64299"/>
                    <a:pt x="158132" y="64299"/>
                  </a:cubicBezTo>
                  <a:cubicBezTo>
                    <a:pt x="209455" y="64299"/>
                    <a:pt x="251447" y="106291"/>
                    <a:pt x="251447" y="157614"/>
                  </a:cubicBezTo>
                  <a:cubicBezTo>
                    <a:pt x="251447" y="208937"/>
                    <a:pt x="209455" y="250929"/>
                    <a:pt x="158132" y="250929"/>
                  </a:cubicBezTo>
                  <a:close/>
                </a:path>
              </a:pathLst>
            </a:custGeom>
            <a:solidFill>
              <a:srgbClr val="0078D4"/>
            </a:solidFill>
            <a:ln w="5106" cap="flat">
              <a:noFill/>
              <a:prstDash val="solid"/>
              <a:miter/>
            </a:ln>
          </p:spPr>
          <p:txBody>
            <a:bodyPr rtlCol="0" anchor="ctr"/>
            <a:lstStyle/>
            <a:p>
              <a:endParaRPr lang="en-US" dirty="0"/>
            </a:p>
          </p:txBody>
        </p:sp>
      </p:grpSp>
      <p:sp>
        <p:nvSpPr>
          <p:cNvPr id="17" name="TextBox 16">
            <a:extLst>
              <a:ext uri="{FF2B5EF4-FFF2-40B4-BE49-F238E27FC236}">
                <a16:creationId xmlns:a16="http://schemas.microsoft.com/office/drawing/2014/main" id="{B0BA9DCE-769C-8C01-E037-09729C652700}"/>
              </a:ext>
            </a:extLst>
          </p:cNvPr>
          <p:cNvSpPr txBox="1"/>
          <p:nvPr/>
        </p:nvSpPr>
        <p:spPr>
          <a:xfrm>
            <a:off x="9549376" y="3820584"/>
            <a:ext cx="1633424" cy="270843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Engine you know and love</a:t>
            </a:r>
            <a:endParaRPr kumimoji="0" lang="en-US" sz="1600" b="0" i="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u="none" strike="noStrike" kern="1200" cap="none" spc="0" normalizeH="0" baseline="0" noProof="0" dirty="0">
                <a:ln>
                  <a:noFill/>
                </a:ln>
                <a:effectLst/>
                <a:uLnTx/>
                <a:uFillTx/>
                <a:latin typeface="+mj-lt"/>
                <a:ea typeface="+mn-ea"/>
                <a:cs typeface="Arial" panose="020B0604020202020204" pitchFamily="34" charset="0"/>
              </a:rPr>
              <a:t>Microsoft Entra</a:t>
            </a: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latin typeface="+mj-lt"/>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Built-in HADR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Geo-replication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latin typeface="+mj-lt"/>
                <a:cs typeface="Arial" panose="020B0604020202020204" pitchFamily="34" charset="0"/>
              </a:rPr>
              <a:t>Automatic Tuning</a:t>
            </a:r>
            <a:endParaRPr kumimoji="0" lang="en-US" sz="1600" b="0" u="none" strike="noStrike" kern="1200" cap="none" spc="0" normalizeH="0" baseline="0" noProof="0" dirty="0">
              <a:ln>
                <a:noFill/>
              </a:ln>
              <a:effectLst/>
              <a:uLnTx/>
              <a:uFillTx/>
              <a:latin typeface="+mj-lt"/>
              <a:ea typeface="+mn-ea"/>
              <a:cs typeface="Arial" panose="020B0604020202020204" pitchFamily="34" charset="0"/>
            </a:endParaRPr>
          </a:p>
        </p:txBody>
      </p:sp>
    </p:spTree>
    <p:extLst>
      <p:ext uri="{BB962C8B-B14F-4D97-AF65-F5344CB8AC3E}">
        <p14:creationId xmlns:p14="http://schemas.microsoft.com/office/powerpoint/2010/main" val="3356053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5" grpId="0"/>
      <p:bldP spid="6" grpId="0" animBg="1"/>
      <p:bldP spid="8" grpId="0"/>
      <p:bldP spid="11" grpId="0"/>
      <p:bldP spid="1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4067E-4EB4-2F08-6710-D3301C658926}"/>
              </a:ext>
            </a:extLst>
          </p:cNvPr>
          <p:cNvSpPr>
            <a:spLocks noGrp="1"/>
          </p:cNvSpPr>
          <p:nvPr>
            <p:ph type="title"/>
          </p:nvPr>
        </p:nvSpPr>
        <p:spPr>
          <a:xfrm>
            <a:off x="588263" y="200379"/>
            <a:ext cx="11018520" cy="553998"/>
          </a:xfrm>
        </p:spPr>
        <p:txBody>
          <a:bodyPr/>
          <a:lstStyle/>
          <a:p>
            <a:r>
              <a:rPr lang="en-US" dirty="0"/>
              <a:t>SQL Server IaaS vs Azure SQL PaaS</a:t>
            </a:r>
          </a:p>
        </p:txBody>
      </p:sp>
      <p:graphicFrame>
        <p:nvGraphicFramePr>
          <p:cNvPr id="7" name="Diagram 6">
            <a:extLst>
              <a:ext uri="{FF2B5EF4-FFF2-40B4-BE49-F238E27FC236}">
                <a16:creationId xmlns:a16="http://schemas.microsoft.com/office/drawing/2014/main" id="{B81358D0-7140-9E90-BCD0-922FC5190FB8}"/>
              </a:ext>
            </a:extLst>
          </p:cNvPr>
          <p:cNvGraphicFramePr/>
          <p:nvPr>
            <p:extLst>
              <p:ext uri="{D42A27DB-BD31-4B8C-83A1-F6EECF244321}">
                <p14:modId xmlns:p14="http://schemas.microsoft.com/office/powerpoint/2010/main" val="1902009998"/>
              </p:ext>
            </p:extLst>
          </p:nvPr>
        </p:nvGraphicFramePr>
        <p:xfrm>
          <a:off x="428805" y="1526256"/>
          <a:ext cx="5165877" cy="38054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2" name="Diagram 11">
            <a:extLst>
              <a:ext uri="{FF2B5EF4-FFF2-40B4-BE49-F238E27FC236}">
                <a16:creationId xmlns:a16="http://schemas.microsoft.com/office/drawing/2014/main" id="{336DC028-D146-B909-8134-23737849ECBB}"/>
              </a:ext>
            </a:extLst>
          </p:cNvPr>
          <p:cNvGraphicFramePr/>
          <p:nvPr>
            <p:extLst>
              <p:ext uri="{D42A27DB-BD31-4B8C-83A1-F6EECF244321}">
                <p14:modId xmlns:p14="http://schemas.microsoft.com/office/powerpoint/2010/main" val="1183977701"/>
              </p:ext>
            </p:extLst>
          </p:nvPr>
        </p:nvGraphicFramePr>
        <p:xfrm>
          <a:off x="747963" y="5586810"/>
          <a:ext cx="10696073" cy="10708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8" name="Diagram 7">
            <a:extLst>
              <a:ext uri="{FF2B5EF4-FFF2-40B4-BE49-F238E27FC236}">
                <a16:creationId xmlns:a16="http://schemas.microsoft.com/office/drawing/2014/main" id="{A6C4DD08-29A5-840D-7436-28123FC431D1}"/>
              </a:ext>
            </a:extLst>
          </p:cNvPr>
          <p:cNvGraphicFramePr/>
          <p:nvPr>
            <p:extLst>
              <p:ext uri="{D42A27DB-BD31-4B8C-83A1-F6EECF244321}">
                <p14:modId xmlns:p14="http://schemas.microsoft.com/office/powerpoint/2010/main" val="3459613435"/>
              </p:ext>
            </p:extLst>
          </p:nvPr>
        </p:nvGraphicFramePr>
        <p:xfrm>
          <a:off x="6585526" y="1526255"/>
          <a:ext cx="5165877" cy="3805487"/>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9" name="Graphic 8">
            <a:extLst>
              <a:ext uri="{FF2B5EF4-FFF2-40B4-BE49-F238E27FC236}">
                <a16:creationId xmlns:a16="http://schemas.microsoft.com/office/drawing/2014/main" id="{6F35428A-D248-31E0-3920-72454C0CD13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467369" y="693878"/>
            <a:ext cx="701096" cy="697183"/>
          </a:xfrm>
          <a:prstGeom prst="rect">
            <a:avLst/>
          </a:prstGeom>
        </p:spPr>
      </p:pic>
      <p:pic>
        <p:nvPicPr>
          <p:cNvPr id="10" name="Graphic 9" descr="SQL with a picture of a server behind it.">
            <a:extLst>
              <a:ext uri="{FF2B5EF4-FFF2-40B4-BE49-F238E27FC236}">
                <a16:creationId xmlns:a16="http://schemas.microsoft.com/office/drawing/2014/main" id="{C27A1463-E090-2978-8FD6-8C0A30E4228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49042" y="754376"/>
            <a:ext cx="636685" cy="636685"/>
          </a:xfrm>
          <a:prstGeom prst="rect">
            <a:avLst/>
          </a:prstGeom>
        </p:spPr>
      </p:pic>
      <p:pic>
        <p:nvPicPr>
          <p:cNvPr id="11" name="Graphic 10" descr="SQL Server on Virtual Machines icon">
            <a:extLst>
              <a:ext uri="{FF2B5EF4-FFF2-40B4-BE49-F238E27FC236}">
                <a16:creationId xmlns:a16="http://schemas.microsoft.com/office/drawing/2014/main" id="{A083E926-1175-95C4-A702-5BD6601A7B11}"/>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2646947" y="837064"/>
            <a:ext cx="607017" cy="607017"/>
          </a:xfrm>
          <a:prstGeom prst="rect">
            <a:avLst/>
          </a:prstGeom>
        </p:spPr>
      </p:pic>
      <p:sp>
        <p:nvSpPr>
          <p:cNvPr id="3" name="TextBox 2">
            <a:extLst>
              <a:ext uri="{FF2B5EF4-FFF2-40B4-BE49-F238E27FC236}">
                <a16:creationId xmlns:a16="http://schemas.microsoft.com/office/drawing/2014/main" id="{0F20A8A6-4BB4-1E94-22DB-70AE2AC46059}"/>
              </a:ext>
            </a:extLst>
          </p:cNvPr>
          <p:cNvSpPr txBox="1"/>
          <p:nvPr/>
        </p:nvSpPr>
        <p:spPr>
          <a:xfrm>
            <a:off x="11552239" y="2467178"/>
            <a:ext cx="299762" cy="307777"/>
          </a:xfrm>
          <a:prstGeom prst="rect">
            <a:avLst/>
          </a:prstGeom>
          <a:solidFill>
            <a:schemeClr val="bg1">
              <a:lumMod val="75000"/>
            </a:schemeClr>
          </a:solidFill>
        </p:spPr>
        <p:txBody>
          <a:bodyPr wrap="none" lIns="0" tIns="0" rIns="0" bIns="0" rtlCol="0">
            <a:spAutoFit/>
          </a:bodyPr>
          <a:lstStyle/>
          <a:p>
            <a:pPr algn="l"/>
            <a:r>
              <a:rPr lang="en-US" sz="2000" dirty="0">
                <a:solidFill>
                  <a:schemeClr val="bg1"/>
                </a:solidFill>
              </a:rPr>
              <a:t>MI</a:t>
            </a:r>
          </a:p>
        </p:txBody>
      </p:sp>
    </p:spTree>
    <p:extLst>
      <p:ext uri="{BB962C8B-B14F-4D97-AF65-F5344CB8AC3E}">
        <p14:creationId xmlns:p14="http://schemas.microsoft.com/office/powerpoint/2010/main" val="29755396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graphicEl>
                                              <a:dgm id="{6365153F-3C75-42D1-B2AD-8034B4FE2444}"/>
                                            </p:graphicEl>
                                          </p:spTgt>
                                        </p:tgtEl>
                                        <p:attrNameLst>
                                          <p:attrName>style.visibility</p:attrName>
                                        </p:attrNameLst>
                                      </p:cBhvr>
                                      <p:to>
                                        <p:strVal val="visible"/>
                                      </p:to>
                                    </p:set>
                                    <p:anim calcmode="lin" valueType="num">
                                      <p:cBhvr additive="base">
                                        <p:cTn id="7" dur="500" fill="hold"/>
                                        <p:tgtEl>
                                          <p:spTgt spid="7">
                                            <p:graphicEl>
                                              <a:dgm id="{6365153F-3C75-42D1-B2AD-8034B4FE2444}"/>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7">
                                            <p:graphicEl>
                                              <a:dgm id="{6365153F-3C75-42D1-B2AD-8034B4FE2444}"/>
                                            </p:graphic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7">
                                            <p:graphicEl>
                                              <a:dgm id="{AB09C527-C686-4970-B405-063E7DFF4921}"/>
                                            </p:graphicEl>
                                          </p:spTgt>
                                        </p:tgtEl>
                                        <p:attrNameLst>
                                          <p:attrName>style.visibility</p:attrName>
                                        </p:attrNameLst>
                                      </p:cBhvr>
                                      <p:to>
                                        <p:strVal val="visible"/>
                                      </p:to>
                                    </p:set>
                                    <p:anim calcmode="lin" valueType="num">
                                      <p:cBhvr additive="base">
                                        <p:cTn id="12" dur="500" fill="hold"/>
                                        <p:tgtEl>
                                          <p:spTgt spid="7">
                                            <p:graphicEl>
                                              <a:dgm id="{AB09C527-C686-4970-B405-063E7DFF4921}"/>
                                            </p:graphic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7">
                                            <p:graphicEl>
                                              <a:dgm id="{AB09C527-C686-4970-B405-063E7DFF4921}"/>
                                            </p:graphic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graphicEl>
                                              <a:dgm id="{929A706C-29F2-4816-A0DA-BE4637A04FFB}"/>
                                            </p:graphicEl>
                                          </p:spTgt>
                                        </p:tgtEl>
                                        <p:attrNameLst>
                                          <p:attrName>style.visibility</p:attrName>
                                        </p:attrNameLst>
                                      </p:cBhvr>
                                      <p:to>
                                        <p:strVal val="visible"/>
                                      </p:to>
                                    </p:set>
                                    <p:anim calcmode="lin" valueType="num">
                                      <p:cBhvr additive="base">
                                        <p:cTn id="17" dur="500" fill="hold"/>
                                        <p:tgtEl>
                                          <p:spTgt spid="7">
                                            <p:graphicEl>
                                              <a:dgm id="{929A706C-29F2-4816-A0DA-BE4637A04FFB}"/>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7">
                                            <p:graphicEl>
                                              <a:dgm id="{929A706C-29F2-4816-A0DA-BE4637A04FFB}"/>
                                            </p:graphic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7">
                                            <p:graphicEl>
                                              <a:dgm id="{604168D8-2FDB-4243-98D5-8BA05D8B1C78}"/>
                                            </p:graphicEl>
                                          </p:spTgt>
                                        </p:tgtEl>
                                        <p:attrNameLst>
                                          <p:attrName>style.visibility</p:attrName>
                                        </p:attrNameLst>
                                      </p:cBhvr>
                                      <p:to>
                                        <p:strVal val="visible"/>
                                      </p:to>
                                    </p:set>
                                    <p:anim calcmode="lin" valueType="num">
                                      <p:cBhvr additive="base">
                                        <p:cTn id="22" dur="500" fill="hold"/>
                                        <p:tgtEl>
                                          <p:spTgt spid="7">
                                            <p:graphicEl>
                                              <a:dgm id="{604168D8-2FDB-4243-98D5-8BA05D8B1C78}"/>
                                            </p:graphicEl>
                                          </p:spTgt>
                                        </p:tgtEl>
                                        <p:attrNameLst>
                                          <p:attrName>ppt_x</p:attrName>
                                        </p:attrNameLst>
                                      </p:cBhvr>
                                      <p:tavLst>
                                        <p:tav tm="0">
                                          <p:val>
                                            <p:strVal val="0-#ppt_w/2"/>
                                          </p:val>
                                        </p:tav>
                                        <p:tav tm="100000">
                                          <p:val>
                                            <p:strVal val="#ppt_x"/>
                                          </p:val>
                                        </p:tav>
                                      </p:tavLst>
                                    </p:anim>
                                    <p:anim calcmode="lin" valueType="num">
                                      <p:cBhvr additive="base">
                                        <p:cTn id="23" dur="500" fill="hold"/>
                                        <p:tgtEl>
                                          <p:spTgt spid="7">
                                            <p:graphicEl>
                                              <a:dgm id="{604168D8-2FDB-4243-98D5-8BA05D8B1C78}"/>
                                            </p:graphic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7">
                                            <p:graphicEl>
                                              <a:dgm id="{1F2C262F-E6E6-42A0-ABA0-8C78725C2099}"/>
                                            </p:graphicEl>
                                          </p:spTgt>
                                        </p:tgtEl>
                                        <p:attrNameLst>
                                          <p:attrName>style.visibility</p:attrName>
                                        </p:attrNameLst>
                                      </p:cBhvr>
                                      <p:to>
                                        <p:strVal val="visible"/>
                                      </p:to>
                                    </p:set>
                                    <p:anim calcmode="lin" valueType="num">
                                      <p:cBhvr additive="base">
                                        <p:cTn id="27" dur="500" fill="hold"/>
                                        <p:tgtEl>
                                          <p:spTgt spid="7">
                                            <p:graphicEl>
                                              <a:dgm id="{1F2C262F-E6E6-42A0-ABA0-8C78725C2099}"/>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7">
                                            <p:graphicEl>
                                              <a:dgm id="{1F2C262F-E6E6-42A0-ABA0-8C78725C2099}"/>
                                            </p:graphic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7">
                                            <p:graphicEl>
                                              <a:dgm id="{97A1BC26-6250-46E8-AD5E-FEB177CDD772}"/>
                                            </p:graphicEl>
                                          </p:spTgt>
                                        </p:tgtEl>
                                        <p:attrNameLst>
                                          <p:attrName>style.visibility</p:attrName>
                                        </p:attrNameLst>
                                      </p:cBhvr>
                                      <p:to>
                                        <p:strVal val="visible"/>
                                      </p:to>
                                    </p:set>
                                    <p:anim calcmode="lin" valueType="num">
                                      <p:cBhvr additive="base">
                                        <p:cTn id="32" dur="500" fill="hold"/>
                                        <p:tgtEl>
                                          <p:spTgt spid="7">
                                            <p:graphicEl>
                                              <a:dgm id="{97A1BC26-6250-46E8-AD5E-FEB177CDD772}"/>
                                            </p:graphicEl>
                                          </p:spTgt>
                                        </p:tgtEl>
                                        <p:attrNameLst>
                                          <p:attrName>ppt_x</p:attrName>
                                        </p:attrNameLst>
                                      </p:cBhvr>
                                      <p:tavLst>
                                        <p:tav tm="0">
                                          <p:val>
                                            <p:strVal val="0-#ppt_w/2"/>
                                          </p:val>
                                        </p:tav>
                                        <p:tav tm="100000">
                                          <p:val>
                                            <p:strVal val="#ppt_x"/>
                                          </p:val>
                                        </p:tav>
                                      </p:tavLst>
                                    </p:anim>
                                    <p:anim calcmode="lin" valueType="num">
                                      <p:cBhvr additive="base">
                                        <p:cTn id="33" dur="500" fill="hold"/>
                                        <p:tgtEl>
                                          <p:spTgt spid="7">
                                            <p:graphicEl>
                                              <a:dgm id="{97A1BC26-6250-46E8-AD5E-FEB177CDD772}"/>
                                            </p:graphicEl>
                                          </p:spTgt>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8" fill="hold" grpId="0" nodeType="afterEffect">
                                  <p:stCondLst>
                                    <p:cond delay="0"/>
                                  </p:stCondLst>
                                  <p:childTnLst>
                                    <p:set>
                                      <p:cBhvr>
                                        <p:cTn id="36" dur="1" fill="hold">
                                          <p:stCondLst>
                                            <p:cond delay="0"/>
                                          </p:stCondLst>
                                        </p:cTn>
                                        <p:tgtEl>
                                          <p:spTgt spid="7">
                                            <p:graphicEl>
                                              <a:dgm id="{1327D5ED-2213-44AC-A930-D1E316258CC8}"/>
                                            </p:graphicEl>
                                          </p:spTgt>
                                        </p:tgtEl>
                                        <p:attrNameLst>
                                          <p:attrName>style.visibility</p:attrName>
                                        </p:attrNameLst>
                                      </p:cBhvr>
                                      <p:to>
                                        <p:strVal val="visible"/>
                                      </p:to>
                                    </p:set>
                                    <p:anim calcmode="lin" valueType="num">
                                      <p:cBhvr additive="base">
                                        <p:cTn id="37" dur="500" fill="hold"/>
                                        <p:tgtEl>
                                          <p:spTgt spid="7">
                                            <p:graphicEl>
                                              <a:dgm id="{1327D5ED-2213-44AC-A930-D1E316258CC8}"/>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7">
                                            <p:graphicEl>
                                              <a:dgm id="{1327D5ED-2213-44AC-A930-D1E316258CC8}"/>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8">
                                            <p:graphicEl>
                                              <a:dgm id="{D7F40CD2-BC4D-4BD0-9521-682E2C1F185F}"/>
                                            </p:graphicEl>
                                          </p:spTgt>
                                        </p:tgtEl>
                                        <p:attrNameLst>
                                          <p:attrName>style.visibility</p:attrName>
                                        </p:attrNameLst>
                                      </p:cBhvr>
                                      <p:to>
                                        <p:strVal val="visible"/>
                                      </p:to>
                                    </p:set>
                                    <p:anim calcmode="lin" valueType="num">
                                      <p:cBhvr additive="base">
                                        <p:cTn id="43" dur="500" fill="hold"/>
                                        <p:tgtEl>
                                          <p:spTgt spid="8">
                                            <p:graphicEl>
                                              <a:dgm id="{D7F40CD2-BC4D-4BD0-9521-682E2C1F185F}"/>
                                            </p:graphic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8">
                                            <p:graphicEl>
                                              <a:dgm id="{D7F40CD2-BC4D-4BD0-9521-682E2C1F185F}"/>
                                            </p:graphicEl>
                                          </p:spTgt>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2" presetClass="entr" presetSubtype="2" fill="hold" grpId="0" nodeType="afterEffect">
                                  <p:stCondLst>
                                    <p:cond delay="0"/>
                                  </p:stCondLst>
                                  <p:childTnLst>
                                    <p:set>
                                      <p:cBhvr>
                                        <p:cTn id="47" dur="1" fill="hold">
                                          <p:stCondLst>
                                            <p:cond delay="0"/>
                                          </p:stCondLst>
                                        </p:cTn>
                                        <p:tgtEl>
                                          <p:spTgt spid="8">
                                            <p:graphicEl>
                                              <a:dgm id="{3A38411C-4036-40D7-A25E-3539C17F82AA}"/>
                                            </p:graphicEl>
                                          </p:spTgt>
                                        </p:tgtEl>
                                        <p:attrNameLst>
                                          <p:attrName>style.visibility</p:attrName>
                                        </p:attrNameLst>
                                      </p:cBhvr>
                                      <p:to>
                                        <p:strVal val="visible"/>
                                      </p:to>
                                    </p:set>
                                    <p:anim calcmode="lin" valueType="num">
                                      <p:cBhvr additive="base">
                                        <p:cTn id="48" dur="500" fill="hold"/>
                                        <p:tgtEl>
                                          <p:spTgt spid="8">
                                            <p:graphicEl>
                                              <a:dgm id="{3A38411C-4036-40D7-A25E-3539C17F82AA}"/>
                                            </p:graphic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8">
                                            <p:graphicEl>
                                              <a:dgm id="{3A38411C-4036-40D7-A25E-3539C17F82AA}"/>
                                            </p:graphicEl>
                                          </p:spTgt>
                                        </p:tgtEl>
                                        <p:attrNameLst>
                                          <p:attrName>ppt_y</p:attrName>
                                        </p:attrNameLst>
                                      </p:cBhvr>
                                      <p:tavLst>
                                        <p:tav tm="0">
                                          <p:val>
                                            <p:strVal val="#ppt_y"/>
                                          </p:val>
                                        </p:tav>
                                        <p:tav tm="100000">
                                          <p:val>
                                            <p:strVal val="#ppt_y"/>
                                          </p:val>
                                        </p:tav>
                                      </p:tavLst>
                                    </p:anim>
                                  </p:childTnLst>
                                </p:cTn>
                              </p:par>
                            </p:childTnLst>
                          </p:cTn>
                        </p:par>
                        <p:par>
                          <p:cTn id="50" fill="hold">
                            <p:stCondLst>
                              <p:cond delay="1000"/>
                            </p:stCondLst>
                            <p:childTnLst>
                              <p:par>
                                <p:cTn id="51" presetID="2" presetClass="entr" presetSubtype="2" fill="hold" grpId="0" nodeType="afterEffect">
                                  <p:stCondLst>
                                    <p:cond delay="0"/>
                                  </p:stCondLst>
                                  <p:childTnLst>
                                    <p:set>
                                      <p:cBhvr>
                                        <p:cTn id="52" dur="1" fill="hold">
                                          <p:stCondLst>
                                            <p:cond delay="0"/>
                                          </p:stCondLst>
                                        </p:cTn>
                                        <p:tgtEl>
                                          <p:spTgt spid="8">
                                            <p:graphicEl>
                                              <a:dgm id="{C5558F1C-32A4-4E22-BC50-CEB1D906B3D1}"/>
                                            </p:graphicEl>
                                          </p:spTgt>
                                        </p:tgtEl>
                                        <p:attrNameLst>
                                          <p:attrName>style.visibility</p:attrName>
                                        </p:attrNameLst>
                                      </p:cBhvr>
                                      <p:to>
                                        <p:strVal val="visible"/>
                                      </p:to>
                                    </p:set>
                                    <p:anim calcmode="lin" valueType="num">
                                      <p:cBhvr additive="base">
                                        <p:cTn id="53" dur="500" fill="hold"/>
                                        <p:tgtEl>
                                          <p:spTgt spid="8">
                                            <p:graphicEl>
                                              <a:dgm id="{C5558F1C-32A4-4E22-BC50-CEB1D906B3D1}"/>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8">
                                            <p:graphicEl>
                                              <a:dgm id="{C5558F1C-32A4-4E22-BC50-CEB1D906B3D1}"/>
                                            </p:graphicEl>
                                          </p:spTgt>
                                        </p:tgtEl>
                                        <p:attrNameLst>
                                          <p:attrName>ppt_y</p:attrName>
                                        </p:attrNameLst>
                                      </p:cBhvr>
                                      <p:tavLst>
                                        <p:tav tm="0">
                                          <p:val>
                                            <p:strVal val="#ppt_y"/>
                                          </p:val>
                                        </p:tav>
                                        <p:tav tm="100000">
                                          <p:val>
                                            <p:strVal val="#ppt_y"/>
                                          </p:val>
                                        </p:tav>
                                      </p:tavLst>
                                    </p:anim>
                                  </p:childTnLst>
                                </p:cTn>
                              </p:par>
                            </p:childTnLst>
                          </p:cTn>
                        </p:par>
                        <p:par>
                          <p:cTn id="55" fill="hold">
                            <p:stCondLst>
                              <p:cond delay="1500"/>
                            </p:stCondLst>
                            <p:childTnLst>
                              <p:par>
                                <p:cTn id="56" presetID="2" presetClass="entr" presetSubtype="2" fill="hold" grpId="0" nodeType="afterEffect">
                                  <p:stCondLst>
                                    <p:cond delay="0"/>
                                  </p:stCondLst>
                                  <p:childTnLst>
                                    <p:set>
                                      <p:cBhvr>
                                        <p:cTn id="57" dur="1" fill="hold">
                                          <p:stCondLst>
                                            <p:cond delay="0"/>
                                          </p:stCondLst>
                                        </p:cTn>
                                        <p:tgtEl>
                                          <p:spTgt spid="8">
                                            <p:graphicEl>
                                              <a:dgm id="{CC489E41-4CF2-4299-899F-A6E6BD770790}"/>
                                            </p:graphicEl>
                                          </p:spTgt>
                                        </p:tgtEl>
                                        <p:attrNameLst>
                                          <p:attrName>style.visibility</p:attrName>
                                        </p:attrNameLst>
                                      </p:cBhvr>
                                      <p:to>
                                        <p:strVal val="visible"/>
                                      </p:to>
                                    </p:set>
                                    <p:anim calcmode="lin" valueType="num">
                                      <p:cBhvr additive="base">
                                        <p:cTn id="58" dur="500" fill="hold"/>
                                        <p:tgtEl>
                                          <p:spTgt spid="8">
                                            <p:graphicEl>
                                              <a:dgm id="{CC489E41-4CF2-4299-899F-A6E6BD770790}"/>
                                            </p:graphicEl>
                                          </p:spTgt>
                                        </p:tgtEl>
                                        <p:attrNameLst>
                                          <p:attrName>ppt_x</p:attrName>
                                        </p:attrNameLst>
                                      </p:cBhvr>
                                      <p:tavLst>
                                        <p:tav tm="0">
                                          <p:val>
                                            <p:strVal val="1+#ppt_w/2"/>
                                          </p:val>
                                        </p:tav>
                                        <p:tav tm="100000">
                                          <p:val>
                                            <p:strVal val="#ppt_x"/>
                                          </p:val>
                                        </p:tav>
                                      </p:tavLst>
                                    </p:anim>
                                    <p:anim calcmode="lin" valueType="num">
                                      <p:cBhvr additive="base">
                                        <p:cTn id="59" dur="500" fill="hold"/>
                                        <p:tgtEl>
                                          <p:spTgt spid="8">
                                            <p:graphicEl>
                                              <a:dgm id="{CC489E41-4CF2-4299-899F-A6E6BD770790}"/>
                                            </p:graphicEl>
                                          </p:spTgt>
                                        </p:tgtEl>
                                        <p:attrNameLst>
                                          <p:attrName>ppt_y</p:attrName>
                                        </p:attrNameLst>
                                      </p:cBhvr>
                                      <p:tavLst>
                                        <p:tav tm="0">
                                          <p:val>
                                            <p:strVal val="#ppt_y"/>
                                          </p:val>
                                        </p:tav>
                                        <p:tav tm="100000">
                                          <p:val>
                                            <p:strVal val="#ppt_y"/>
                                          </p:val>
                                        </p:tav>
                                      </p:tavLst>
                                    </p:anim>
                                  </p:childTnLst>
                                </p:cTn>
                              </p:par>
                            </p:childTnLst>
                          </p:cTn>
                        </p:par>
                        <p:par>
                          <p:cTn id="60" fill="hold">
                            <p:stCondLst>
                              <p:cond delay="2000"/>
                            </p:stCondLst>
                            <p:childTnLst>
                              <p:par>
                                <p:cTn id="61" presetID="2" presetClass="entr" presetSubtype="2" fill="hold" grpId="0" nodeType="afterEffect">
                                  <p:stCondLst>
                                    <p:cond delay="0"/>
                                  </p:stCondLst>
                                  <p:childTnLst>
                                    <p:set>
                                      <p:cBhvr>
                                        <p:cTn id="62" dur="1" fill="hold">
                                          <p:stCondLst>
                                            <p:cond delay="0"/>
                                          </p:stCondLst>
                                        </p:cTn>
                                        <p:tgtEl>
                                          <p:spTgt spid="8">
                                            <p:graphicEl>
                                              <a:dgm id="{87296A7D-5A56-460F-9940-A9E849CD3F20}"/>
                                            </p:graphicEl>
                                          </p:spTgt>
                                        </p:tgtEl>
                                        <p:attrNameLst>
                                          <p:attrName>style.visibility</p:attrName>
                                        </p:attrNameLst>
                                      </p:cBhvr>
                                      <p:to>
                                        <p:strVal val="visible"/>
                                      </p:to>
                                    </p:set>
                                    <p:anim calcmode="lin" valueType="num">
                                      <p:cBhvr additive="base">
                                        <p:cTn id="63" dur="500" fill="hold"/>
                                        <p:tgtEl>
                                          <p:spTgt spid="8">
                                            <p:graphicEl>
                                              <a:dgm id="{87296A7D-5A56-460F-9940-A9E849CD3F20}"/>
                                            </p:graphic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8">
                                            <p:graphicEl>
                                              <a:dgm id="{87296A7D-5A56-460F-9940-A9E849CD3F20}"/>
                                            </p:graphicEl>
                                          </p:spTgt>
                                        </p:tgtEl>
                                        <p:attrNameLst>
                                          <p:attrName>ppt_y</p:attrName>
                                        </p:attrNameLst>
                                      </p:cBhvr>
                                      <p:tavLst>
                                        <p:tav tm="0">
                                          <p:val>
                                            <p:strVal val="#ppt_y"/>
                                          </p:val>
                                        </p:tav>
                                        <p:tav tm="100000">
                                          <p:val>
                                            <p:strVal val="#ppt_y"/>
                                          </p:val>
                                        </p:tav>
                                      </p:tavLst>
                                    </p:anim>
                                  </p:childTnLst>
                                </p:cTn>
                              </p:par>
                            </p:childTnLst>
                          </p:cTn>
                        </p:par>
                        <p:par>
                          <p:cTn id="65" fill="hold">
                            <p:stCondLst>
                              <p:cond delay="2500"/>
                            </p:stCondLst>
                            <p:childTnLst>
                              <p:par>
                                <p:cTn id="66" presetID="2" presetClass="entr" presetSubtype="2" fill="hold" grpId="0" nodeType="afterEffect">
                                  <p:stCondLst>
                                    <p:cond delay="0"/>
                                  </p:stCondLst>
                                  <p:childTnLst>
                                    <p:set>
                                      <p:cBhvr>
                                        <p:cTn id="67" dur="1" fill="hold">
                                          <p:stCondLst>
                                            <p:cond delay="0"/>
                                          </p:stCondLst>
                                        </p:cTn>
                                        <p:tgtEl>
                                          <p:spTgt spid="8">
                                            <p:graphicEl>
                                              <a:dgm id="{3CA0E866-BE7C-4CDD-A8FF-8AFD7B55B3FF}"/>
                                            </p:graphicEl>
                                          </p:spTgt>
                                        </p:tgtEl>
                                        <p:attrNameLst>
                                          <p:attrName>style.visibility</p:attrName>
                                        </p:attrNameLst>
                                      </p:cBhvr>
                                      <p:to>
                                        <p:strVal val="visible"/>
                                      </p:to>
                                    </p:set>
                                    <p:anim calcmode="lin" valueType="num">
                                      <p:cBhvr additive="base">
                                        <p:cTn id="68" dur="500" fill="hold"/>
                                        <p:tgtEl>
                                          <p:spTgt spid="8">
                                            <p:graphicEl>
                                              <a:dgm id="{3CA0E866-BE7C-4CDD-A8FF-8AFD7B55B3FF}"/>
                                            </p:graphicEl>
                                          </p:spTgt>
                                        </p:tgtEl>
                                        <p:attrNameLst>
                                          <p:attrName>ppt_x</p:attrName>
                                        </p:attrNameLst>
                                      </p:cBhvr>
                                      <p:tavLst>
                                        <p:tav tm="0">
                                          <p:val>
                                            <p:strVal val="1+#ppt_w/2"/>
                                          </p:val>
                                        </p:tav>
                                        <p:tav tm="100000">
                                          <p:val>
                                            <p:strVal val="#ppt_x"/>
                                          </p:val>
                                        </p:tav>
                                      </p:tavLst>
                                    </p:anim>
                                    <p:anim calcmode="lin" valueType="num">
                                      <p:cBhvr additive="base">
                                        <p:cTn id="69" dur="500" fill="hold"/>
                                        <p:tgtEl>
                                          <p:spTgt spid="8">
                                            <p:graphicEl>
                                              <a:dgm id="{3CA0E866-BE7C-4CDD-A8FF-8AFD7B55B3FF}"/>
                                            </p:graphicEl>
                                          </p:spTgt>
                                        </p:tgtEl>
                                        <p:attrNameLst>
                                          <p:attrName>ppt_y</p:attrName>
                                        </p:attrNameLst>
                                      </p:cBhvr>
                                      <p:tavLst>
                                        <p:tav tm="0">
                                          <p:val>
                                            <p:strVal val="#ppt_y"/>
                                          </p:val>
                                        </p:tav>
                                        <p:tav tm="100000">
                                          <p:val>
                                            <p:strVal val="#ppt_y"/>
                                          </p:val>
                                        </p:tav>
                                      </p:tavLst>
                                    </p:anim>
                                  </p:childTnLst>
                                </p:cTn>
                              </p:par>
                            </p:childTnLst>
                          </p:cTn>
                        </p:par>
                        <p:par>
                          <p:cTn id="70" fill="hold">
                            <p:stCondLst>
                              <p:cond delay="3000"/>
                            </p:stCondLst>
                            <p:childTnLst>
                              <p:par>
                                <p:cTn id="71" presetID="2" presetClass="entr" presetSubtype="2" fill="hold" grpId="0" nodeType="afterEffect">
                                  <p:stCondLst>
                                    <p:cond delay="0"/>
                                  </p:stCondLst>
                                  <p:childTnLst>
                                    <p:set>
                                      <p:cBhvr>
                                        <p:cTn id="72" dur="1" fill="hold">
                                          <p:stCondLst>
                                            <p:cond delay="0"/>
                                          </p:stCondLst>
                                        </p:cTn>
                                        <p:tgtEl>
                                          <p:spTgt spid="8">
                                            <p:graphicEl>
                                              <a:dgm id="{9ECA519F-C44E-4479-BF9F-8FC07614BE79}"/>
                                            </p:graphicEl>
                                          </p:spTgt>
                                        </p:tgtEl>
                                        <p:attrNameLst>
                                          <p:attrName>style.visibility</p:attrName>
                                        </p:attrNameLst>
                                      </p:cBhvr>
                                      <p:to>
                                        <p:strVal val="visible"/>
                                      </p:to>
                                    </p:set>
                                    <p:anim calcmode="lin" valueType="num">
                                      <p:cBhvr additive="base">
                                        <p:cTn id="73" dur="500" fill="hold"/>
                                        <p:tgtEl>
                                          <p:spTgt spid="8">
                                            <p:graphicEl>
                                              <a:dgm id="{9ECA519F-C44E-4479-BF9F-8FC07614BE79}"/>
                                            </p:graphicEl>
                                          </p:spTgt>
                                        </p:tgtEl>
                                        <p:attrNameLst>
                                          <p:attrName>ppt_x</p:attrName>
                                        </p:attrNameLst>
                                      </p:cBhvr>
                                      <p:tavLst>
                                        <p:tav tm="0">
                                          <p:val>
                                            <p:strVal val="1+#ppt_w/2"/>
                                          </p:val>
                                        </p:tav>
                                        <p:tav tm="100000">
                                          <p:val>
                                            <p:strVal val="#ppt_x"/>
                                          </p:val>
                                        </p:tav>
                                      </p:tavLst>
                                    </p:anim>
                                    <p:anim calcmode="lin" valueType="num">
                                      <p:cBhvr additive="base">
                                        <p:cTn id="74" dur="500" fill="hold"/>
                                        <p:tgtEl>
                                          <p:spTgt spid="8">
                                            <p:graphicEl>
                                              <a:dgm id="{9ECA519F-C44E-4479-BF9F-8FC07614BE79}"/>
                                            </p:graphicEl>
                                          </p:spTgt>
                                        </p:tgtEl>
                                        <p:attrNameLst>
                                          <p:attrName>ppt_y</p:attrName>
                                        </p:attrNameLst>
                                      </p:cBhvr>
                                      <p:tavLst>
                                        <p:tav tm="0">
                                          <p:val>
                                            <p:strVal val="#ppt_y"/>
                                          </p:val>
                                        </p:tav>
                                        <p:tav tm="100000">
                                          <p:val>
                                            <p:strVal val="#ppt_y"/>
                                          </p:val>
                                        </p:tav>
                                      </p:tavLst>
                                    </p:anim>
                                  </p:childTnLst>
                                </p:cTn>
                              </p:par>
                              <p:par>
                                <p:cTn id="75" presetID="10" presetClass="entr" presetSubtype="0" fill="hold" grpId="0" nodeType="withEffect">
                                  <p:stCondLst>
                                    <p:cond delay="0"/>
                                  </p:stCondLst>
                                  <p:childTnLst>
                                    <p:set>
                                      <p:cBhvr>
                                        <p:cTn id="76" dur="1" fill="hold">
                                          <p:stCondLst>
                                            <p:cond delay="0"/>
                                          </p:stCondLst>
                                        </p:cTn>
                                        <p:tgtEl>
                                          <p:spTgt spid="3"/>
                                        </p:tgtEl>
                                        <p:attrNameLst>
                                          <p:attrName>style.visibility</p:attrName>
                                        </p:attrNameLst>
                                      </p:cBhvr>
                                      <p:to>
                                        <p:strVal val="visible"/>
                                      </p:to>
                                    </p:set>
                                    <p:animEffect transition="in" filter="fade">
                                      <p:cBhvr>
                                        <p:cTn id="77" dur="500"/>
                                        <p:tgtEl>
                                          <p:spTgt spid="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uiExpand="1">
        <p:bldSub>
          <a:bldDgm bld="one"/>
        </p:bldSub>
      </p:bldGraphic>
      <p:bldGraphic spid="12" grpId="0">
        <p:bldAsOne/>
      </p:bldGraphic>
      <p:bldGraphic spid="8" grpId="0" uiExpand="1">
        <p:bldSub>
          <a:bldDgm bld="one"/>
        </p:bldSub>
      </p:bldGraphic>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55E92-ADA2-40E8-AB62-FB4FBA73AAC2}"/>
              </a:ext>
            </a:extLst>
          </p:cNvPr>
          <p:cNvSpPr>
            <a:spLocks noGrp="1"/>
          </p:cNvSpPr>
          <p:nvPr>
            <p:ph type="title"/>
          </p:nvPr>
        </p:nvSpPr>
        <p:spPr>
          <a:xfrm>
            <a:off x="586740" y="276504"/>
            <a:ext cx="11018520" cy="553998"/>
          </a:xfrm>
        </p:spPr>
        <p:txBody>
          <a:bodyPr/>
          <a:lstStyle/>
          <a:p>
            <a:r>
              <a:rPr lang="en-US" dirty="0"/>
              <a:t>Azure SQL Tools</a:t>
            </a:r>
          </a:p>
        </p:txBody>
      </p:sp>
      <p:grpSp>
        <p:nvGrpSpPr>
          <p:cNvPr id="5" name="Group 4">
            <a:extLst>
              <a:ext uri="{FF2B5EF4-FFF2-40B4-BE49-F238E27FC236}">
                <a16:creationId xmlns:a16="http://schemas.microsoft.com/office/drawing/2014/main" id="{BA2A71D0-02D2-9940-AE21-E4E6D89B3705}"/>
              </a:ext>
            </a:extLst>
          </p:cNvPr>
          <p:cNvGrpSpPr/>
          <p:nvPr/>
        </p:nvGrpSpPr>
        <p:grpSpPr>
          <a:xfrm>
            <a:off x="7081014" y="1271533"/>
            <a:ext cx="3684394" cy="1993829"/>
            <a:chOff x="6323815" y="167119"/>
            <a:chExt cx="5120325" cy="2770890"/>
          </a:xfrm>
        </p:grpSpPr>
        <p:sp>
          <p:nvSpPr>
            <p:cNvPr id="24" name="Rounded Rectangle 23">
              <a:extLst>
                <a:ext uri="{FF2B5EF4-FFF2-40B4-BE49-F238E27FC236}">
                  <a16:creationId xmlns:a16="http://schemas.microsoft.com/office/drawing/2014/main" id="{8B4B05F2-2938-CE44-99B7-5C1A3A057B51}"/>
                </a:ext>
              </a:extLst>
            </p:cNvPr>
            <p:cNvSpPr/>
            <p:nvPr/>
          </p:nvSpPr>
          <p:spPr bwMode="auto">
            <a:xfrm>
              <a:off x="6323815" y="167119"/>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a:extLst>
                <a:ext uri="{FF2B5EF4-FFF2-40B4-BE49-F238E27FC236}">
                  <a16:creationId xmlns:a16="http://schemas.microsoft.com/office/drawing/2014/main" id="{9F516AB9-1BBD-4072-B536-862D1F55A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2821" y="325226"/>
              <a:ext cx="4753660" cy="24808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93BF079C-CBD4-6448-B85E-2D8DB7C7B4FE}"/>
              </a:ext>
            </a:extLst>
          </p:cNvPr>
          <p:cNvGrpSpPr/>
          <p:nvPr/>
        </p:nvGrpSpPr>
        <p:grpSpPr>
          <a:xfrm>
            <a:off x="7081014" y="3556054"/>
            <a:ext cx="3684394" cy="1993829"/>
            <a:chOff x="6323815" y="3101695"/>
            <a:chExt cx="5120325" cy="2770890"/>
          </a:xfrm>
        </p:grpSpPr>
        <p:sp>
          <p:nvSpPr>
            <p:cNvPr id="25" name="Rounded Rectangle 24">
              <a:extLst>
                <a:ext uri="{FF2B5EF4-FFF2-40B4-BE49-F238E27FC236}">
                  <a16:creationId xmlns:a16="http://schemas.microsoft.com/office/drawing/2014/main" id="{92A111FD-6EC0-C540-B04E-D42B6EA7FC2E}"/>
                </a:ext>
              </a:extLst>
            </p:cNvPr>
            <p:cNvSpPr/>
            <p:nvPr/>
          </p:nvSpPr>
          <p:spPr bwMode="auto">
            <a:xfrm>
              <a:off x="6323815" y="3101695"/>
              <a:ext cx="5120325" cy="2770890"/>
            </a:xfrm>
            <a:prstGeom prst="roundRect">
              <a:avLst>
                <a:gd name="adj" fmla="val 2097"/>
              </a:avLst>
            </a:prstGeom>
            <a:solidFill>
              <a:schemeClr val="tx1"/>
            </a:solidFill>
            <a:ln>
              <a:noFill/>
              <a:headEnd type="none" w="med" len="med"/>
              <a:tailEnd type="none" w="med" len="med"/>
            </a:ln>
            <a:effectLst>
              <a:outerShdw blurRad="190500" dist="127000" dir="30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6" name="Picture 15">
              <a:extLst>
                <a:ext uri="{FF2B5EF4-FFF2-40B4-BE49-F238E27FC236}">
                  <a16:creationId xmlns:a16="http://schemas.microsoft.com/office/drawing/2014/main" id="{BBB83463-580E-47E2-8BEF-AB7245182063}"/>
                </a:ext>
              </a:extLst>
            </p:cNvPr>
            <p:cNvPicPr>
              <a:picLocks noChangeAspect="1"/>
            </p:cNvPicPr>
            <p:nvPr/>
          </p:nvPicPr>
          <p:blipFill rotWithShape="1">
            <a:blip r:embed="rId4"/>
            <a:srcRect b="11780"/>
            <a:stretch/>
          </p:blipFill>
          <p:spPr>
            <a:xfrm>
              <a:off x="6502821" y="3236979"/>
              <a:ext cx="4763295" cy="2480812"/>
            </a:xfrm>
            <a:prstGeom prst="rect">
              <a:avLst/>
            </a:prstGeom>
          </p:spPr>
        </p:pic>
      </p:grpSp>
      <p:pic>
        <p:nvPicPr>
          <p:cNvPr id="3" name="Picture 2">
            <a:extLst>
              <a:ext uri="{FF2B5EF4-FFF2-40B4-BE49-F238E27FC236}">
                <a16:creationId xmlns:a16="http://schemas.microsoft.com/office/drawing/2014/main" id="{835F164D-3A1A-41C3-8163-A6EECED993E2}"/>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086815" y="1252847"/>
            <a:ext cx="4542819" cy="2561005"/>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130">
            <a:extLst>
              <a:ext uri="{FF2B5EF4-FFF2-40B4-BE49-F238E27FC236}">
                <a16:creationId xmlns:a16="http://schemas.microsoft.com/office/drawing/2014/main" id="{2C59E032-D455-49F3-A3A0-EDDC152BECE6}"/>
              </a:ext>
            </a:extLst>
          </p:cNvPr>
          <p:cNvSpPr>
            <a:spLocks noChangeAspect="1" noEditPoints="1"/>
          </p:cNvSpPr>
          <p:nvPr/>
        </p:nvSpPr>
        <p:spPr bwMode="black">
          <a:xfrm>
            <a:off x="1457965" y="3997531"/>
            <a:ext cx="381831" cy="38669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p:spPr>
        <p:txBody>
          <a:bodyPr vert="horz" wrap="square" lIns="121868" tIns="60933" rIns="121868" bIns="60933" numCol="1" anchor="t" anchorCtr="0" compatLnSpc="1">
            <a:prstTxWarp prst="textNoShape">
              <a:avLst/>
            </a:prstTxWarp>
          </a:bodyPr>
          <a:lstStyle/>
          <a:p>
            <a:pPr marL="0" marR="0" lvl="0" indent="0" algn="l" defTabSz="1242909"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white"/>
              </a:solidFill>
              <a:effectLst/>
              <a:uLnTx/>
              <a:uFillTx/>
              <a:latin typeface="Segoe UI"/>
              <a:ea typeface="+mn-ea"/>
              <a:cs typeface="+mn-cs"/>
            </a:endParaRPr>
          </a:p>
        </p:txBody>
      </p:sp>
      <p:pic>
        <p:nvPicPr>
          <p:cNvPr id="9" name="Picture 8" descr="A close up of a logo&#10;&#10;Description automatically generated">
            <a:extLst>
              <a:ext uri="{FF2B5EF4-FFF2-40B4-BE49-F238E27FC236}">
                <a16:creationId xmlns:a16="http://schemas.microsoft.com/office/drawing/2014/main" id="{9F735EBE-87C3-410D-B724-911F356BAF61}"/>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4891323" y="3949924"/>
            <a:ext cx="365873" cy="434306"/>
          </a:xfrm>
          <a:prstGeom prst="rect">
            <a:avLst/>
          </a:prstGeom>
        </p:spPr>
      </p:pic>
      <p:pic>
        <p:nvPicPr>
          <p:cNvPr id="12" name="Picture 11" descr="A close up of a logo&#10;&#10;Description automatically generated">
            <a:extLst>
              <a:ext uri="{FF2B5EF4-FFF2-40B4-BE49-F238E27FC236}">
                <a16:creationId xmlns:a16="http://schemas.microsoft.com/office/drawing/2014/main" id="{38B4EFA6-203B-47F7-8F76-89C2D2F5AB6E}"/>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105394" y="3940025"/>
            <a:ext cx="446289" cy="523944"/>
          </a:xfrm>
          <a:prstGeom prst="rect">
            <a:avLst/>
          </a:prstGeom>
        </p:spPr>
      </p:pic>
      <p:sp>
        <p:nvSpPr>
          <p:cNvPr id="26" name="Rectangle 25">
            <a:extLst>
              <a:ext uri="{FF2B5EF4-FFF2-40B4-BE49-F238E27FC236}">
                <a16:creationId xmlns:a16="http://schemas.microsoft.com/office/drawing/2014/main" id="{3024D7B2-790F-884A-90E5-C73A900FAAF9}"/>
              </a:ext>
            </a:extLst>
          </p:cNvPr>
          <p:cNvSpPr/>
          <p:nvPr/>
        </p:nvSpPr>
        <p:spPr bwMode="auto">
          <a:xfrm>
            <a:off x="1016510"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T-SQL</a:t>
            </a:r>
          </a:p>
        </p:txBody>
      </p:sp>
      <p:sp>
        <p:nvSpPr>
          <p:cNvPr id="33" name="Rectangle 32">
            <a:extLst>
              <a:ext uri="{FF2B5EF4-FFF2-40B4-BE49-F238E27FC236}">
                <a16:creationId xmlns:a16="http://schemas.microsoft.com/office/drawing/2014/main" id="{F7431249-8387-A54F-A119-CD8772619C06}"/>
              </a:ext>
            </a:extLst>
          </p:cNvPr>
          <p:cNvSpPr/>
          <p:nvPr/>
        </p:nvSpPr>
        <p:spPr bwMode="auto">
          <a:xfrm>
            <a:off x="269070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Powershell</a:t>
            </a:r>
          </a:p>
        </p:txBody>
      </p:sp>
      <p:sp>
        <p:nvSpPr>
          <p:cNvPr id="34" name="Rectangle 33">
            <a:extLst>
              <a:ext uri="{FF2B5EF4-FFF2-40B4-BE49-F238E27FC236}">
                <a16:creationId xmlns:a16="http://schemas.microsoft.com/office/drawing/2014/main" id="{6F236963-C286-1F4E-B2A2-CEF0AECED1E5}"/>
              </a:ext>
            </a:extLst>
          </p:cNvPr>
          <p:cNvSpPr/>
          <p:nvPr/>
        </p:nvSpPr>
        <p:spPr bwMode="auto">
          <a:xfrm>
            <a:off x="4364891" y="4607025"/>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az cli</a:t>
            </a:r>
          </a:p>
        </p:txBody>
      </p:sp>
      <p:sp>
        <p:nvSpPr>
          <p:cNvPr id="35" name="Rectangle 34">
            <a:extLst>
              <a:ext uri="{FF2B5EF4-FFF2-40B4-BE49-F238E27FC236}">
                <a16:creationId xmlns:a16="http://schemas.microsoft.com/office/drawing/2014/main" id="{37B8ACDC-1DEB-0349-855D-8EEA745F7D5D}"/>
              </a:ext>
            </a:extLst>
          </p:cNvPr>
          <p:cNvSpPr/>
          <p:nvPr/>
        </p:nvSpPr>
        <p:spPr bwMode="auto">
          <a:xfrm>
            <a:off x="1016510" y="5218757"/>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REST API</a:t>
            </a:r>
          </a:p>
        </p:txBody>
      </p:sp>
      <p:sp>
        <p:nvSpPr>
          <p:cNvPr id="36" name="Rectangle 35">
            <a:extLst>
              <a:ext uri="{FF2B5EF4-FFF2-40B4-BE49-F238E27FC236}">
                <a16:creationId xmlns:a16="http://schemas.microsoft.com/office/drawing/2014/main" id="{8B9E6B82-C822-144D-A877-9BE2D7A0A2E8}"/>
              </a:ext>
            </a:extLst>
          </p:cNvPr>
          <p:cNvSpPr/>
          <p:nvPr/>
        </p:nvSpPr>
        <p:spPr bwMode="auto">
          <a:xfrm>
            <a:off x="269070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sqlcmd</a:t>
            </a:r>
          </a:p>
        </p:txBody>
      </p:sp>
      <p:sp>
        <p:nvSpPr>
          <p:cNvPr id="37" name="Rectangle 36">
            <a:extLst>
              <a:ext uri="{FF2B5EF4-FFF2-40B4-BE49-F238E27FC236}">
                <a16:creationId xmlns:a16="http://schemas.microsoft.com/office/drawing/2014/main" id="{BC3AA3BF-6217-9148-AE00-C4E21C30592D}"/>
              </a:ext>
            </a:extLst>
          </p:cNvPr>
          <p:cNvSpPr/>
          <p:nvPr/>
        </p:nvSpPr>
        <p:spPr bwMode="auto">
          <a:xfrm>
            <a:off x="4364891" y="5229079"/>
            <a:ext cx="1264743" cy="51110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78D4"/>
                </a:solidFill>
                <a:effectLst/>
                <a:uLnTx/>
                <a:uFillTx/>
                <a:latin typeface="Segoe UI"/>
                <a:ea typeface="Segoe UI" pitchFamily="34" charset="0"/>
                <a:cs typeface="Segoe UI" pitchFamily="34" charset="0"/>
              </a:rPr>
              <a:t>bcp</a:t>
            </a:r>
          </a:p>
        </p:txBody>
      </p:sp>
    </p:spTree>
    <p:extLst>
      <p:ext uri="{BB962C8B-B14F-4D97-AF65-F5344CB8AC3E}">
        <p14:creationId xmlns:p14="http://schemas.microsoft.com/office/powerpoint/2010/main" val="5854013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6" grpId="0" animBg="1"/>
      <p:bldP spid="33" grpId="0" animBg="1"/>
      <p:bldP spid="34" grpId="0" animBg="1"/>
      <p:bldP spid="35" grpId="0" animBg="1"/>
      <p:bldP spid="36" grpId="0" animBg="1"/>
      <p:bldP spid="3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itle 1">
            <a:extLst>
              <a:ext uri="{FF2B5EF4-FFF2-40B4-BE49-F238E27FC236}">
                <a16:creationId xmlns:a16="http://schemas.microsoft.com/office/drawing/2014/main" id="{ECBA2B63-0FFE-45B2-82D5-7521C72468FA}"/>
              </a:ext>
            </a:extLst>
          </p:cNvPr>
          <p:cNvSpPr>
            <a:spLocks noGrp="1"/>
          </p:cNvSpPr>
          <p:nvPr>
            <p:ph type="title"/>
          </p:nvPr>
        </p:nvSpPr>
        <p:spPr>
          <a:xfrm>
            <a:off x="588263" y="457200"/>
            <a:ext cx="11018520" cy="861774"/>
          </a:xfr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cs typeface="Segoe UI"/>
              </a:rPr>
              <a:t>Migrate to Azure SQL </a:t>
            </a:r>
            <a:br>
              <a:rPr lang="it-IT" dirty="0"/>
            </a:br>
            <a:endParaRPr lang="en-US" sz="2000" dirty="0">
              <a:solidFill>
                <a:schemeClr val="accent2"/>
              </a:solidFill>
            </a:endParaRPr>
          </a:p>
        </p:txBody>
      </p:sp>
      <p:sp>
        <p:nvSpPr>
          <p:cNvPr id="9" name="Rectangle 8">
            <a:extLst>
              <a:ext uri="{FF2B5EF4-FFF2-40B4-BE49-F238E27FC236}">
                <a16:creationId xmlns:a16="http://schemas.microsoft.com/office/drawing/2014/main" id="{B699FF39-5DEF-448F-889A-3801F2204C45}"/>
              </a:ext>
              <a:ext uri="{C183D7F6-B498-43B3-948B-1728B52AA6E4}">
                <adec:decorative xmlns:adec="http://schemas.microsoft.com/office/drawing/2017/decorative" val="1"/>
              </a:ext>
            </a:extLst>
          </p:cNvPr>
          <p:cNvSpPr/>
          <p:nvPr/>
        </p:nvSpPr>
        <p:spPr>
          <a:xfrm>
            <a:off x="593112" y="1486375"/>
            <a:ext cx="3307239" cy="4685132"/>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8530816A-EC09-4963-BAE7-D8846D5B9D2B}"/>
              </a:ext>
            </a:extLst>
          </p:cNvPr>
          <p:cNvSpPr txBox="1"/>
          <p:nvPr/>
        </p:nvSpPr>
        <p:spPr>
          <a:xfrm>
            <a:off x="728389" y="1584721"/>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On-Premises</a:t>
            </a:r>
          </a:p>
        </p:txBody>
      </p:sp>
      <p:sp>
        <p:nvSpPr>
          <p:cNvPr id="7" name="TextBox 6">
            <a:extLst>
              <a:ext uri="{FF2B5EF4-FFF2-40B4-BE49-F238E27FC236}">
                <a16:creationId xmlns:a16="http://schemas.microsoft.com/office/drawing/2014/main" id="{3943AE00-2794-494F-B985-313F3B472A5A}"/>
              </a:ext>
            </a:extLst>
          </p:cNvPr>
          <p:cNvSpPr txBox="1"/>
          <p:nvPr/>
        </p:nvSpPr>
        <p:spPr>
          <a:xfrm>
            <a:off x="1079041" y="5479926"/>
            <a:ext cx="1651780" cy="276871"/>
          </a:xfrm>
          <a:prstGeom prst="rect">
            <a:avLst/>
          </a:prstGeom>
          <a:noFill/>
        </p:spPr>
        <p:txBody>
          <a:bodyPr wrap="square" rtlCol="0">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effectLst/>
                <a:uLnTx/>
                <a:uFillTx/>
                <a:latin typeface="Segoe UI"/>
                <a:ea typeface="+mn-ea"/>
                <a:cs typeface="+mn-cs"/>
              </a:rPr>
              <a:t>Integration runtime</a:t>
            </a:r>
          </a:p>
        </p:txBody>
      </p:sp>
      <p:cxnSp>
        <p:nvCxnSpPr>
          <p:cNvPr id="113" name="Straight Arrow Connector 112" descr="arrow point to up and down">
            <a:extLst>
              <a:ext uri="{FF2B5EF4-FFF2-40B4-BE49-F238E27FC236}">
                <a16:creationId xmlns:a16="http://schemas.microsoft.com/office/drawing/2014/main" id="{0B1FBDFD-BECD-4D9F-8478-C27483CCFEF8}"/>
              </a:ext>
            </a:extLst>
          </p:cNvPr>
          <p:cNvCxnSpPr>
            <a:cxnSpLocks/>
          </p:cNvCxnSpPr>
          <p:nvPr/>
        </p:nvCxnSpPr>
        <p:spPr>
          <a:xfrm>
            <a:off x="2018644" y="4494275"/>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Computer screen">
            <a:extLst>
              <a:ext uri="{FF2B5EF4-FFF2-40B4-BE49-F238E27FC236}">
                <a16:creationId xmlns:a16="http://schemas.microsoft.com/office/drawing/2014/main" id="{5EFF7184-DD8A-4AB1-B265-CCE6B8381D95}"/>
              </a:ext>
            </a:extLst>
          </p:cNvPr>
          <p:cNvPicPr>
            <a:picLocks noChangeAspect="1"/>
          </p:cNvPicPr>
          <p:nvPr/>
        </p:nvPicPr>
        <p:blipFill>
          <a:blip r:embed="rId3"/>
          <a:stretch>
            <a:fillRect/>
          </a:stretch>
        </p:blipFill>
        <p:spPr>
          <a:xfrm>
            <a:off x="2592830" y="5002884"/>
            <a:ext cx="359695" cy="317019"/>
          </a:xfrm>
          <a:prstGeom prst="rect">
            <a:avLst/>
          </a:prstGeom>
        </p:spPr>
      </p:pic>
      <p:sp>
        <p:nvSpPr>
          <p:cNvPr id="68" name="TextBox 67" descr="SMB share -Backups icon">
            <a:extLst>
              <a:ext uri="{FF2B5EF4-FFF2-40B4-BE49-F238E27FC236}">
                <a16:creationId xmlns:a16="http://schemas.microsoft.com/office/drawing/2014/main" id="{45A0608D-EB59-4A74-8CCC-AFF6282DD0C9}"/>
              </a:ext>
            </a:extLst>
          </p:cNvPr>
          <p:cNvSpPr txBox="1"/>
          <p:nvPr/>
        </p:nvSpPr>
        <p:spPr>
          <a:xfrm>
            <a:off x="3021281" y="5018938"/>
            <a:ext cx="744805"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effectLst/>
                <a:uLnTx/>
                <a:uFillTx/>
                <a:latin typeface="Segoe UI"/>
                <a:ea typeface="+mn-ea"/>
                <a:cs typeface="+mn-cs"/>
              </a:rPr>
              <a:t>SMB share   (backups)</a:t>
            </a:r>
          </a:p>
        </p:txBody>
      </p:sp>
      <p:grpSp>
        <p:nvGrpSpPr>
          <p:cNvPr id="54" name="Group 53" descr="SQL Servers  icon">
            <a:extLst>
              <a:ext uri="{FF2B5EF4-FFF2-40B4-BE49-F238E27FC236}">
                <a16:creationId xmlns:a16="http://schemas.microsoft.com/office/drawing/2014/main" id="{116079D3-878E-4740-BC6D-170E67304611}"/>
              </a:ext>
            </a:extLst>
          </p:cNvPr>
          <p:cNvGrpSpPr/>
          <p:nvPr/>
        </p:nvGrpSpPr>
        <p:grpSpPr>
          <a:xfrm>
            <a:off x="1557487" y="1891871"/>
            <a:ext cx="1090058" cy="1150996"/>
            <a:chOff x="4369031" y="5163576"/>
            <a:chExt cx="1206546" cy="1273995"/>
          </a:xfrm>
        </p:grpSpPr>
        <p:sp>
          <p:nvSpPr>
            <p:cNvPr id="95" name="TextBox 94">
              <a:extLst>
                <a:ext uri="{FF2B5EF4-FFF2-40B4-BE49-F238E27FC236}">
                  <a16:creationId xmlns:a16="http://schemas.microsoft.com/office/drawing/2014/main" id="{69EE5089-03EA-469C-8310-B0A8A6CB3101}"/>
                </a:ext>
              </a:extLst>
            </p:cNvPr>
            <p:cNvSpPr txBox="1"/>
            <p:nvPr/>
          </p:nvSpPr>
          <p:spPr>
            <a:xfrm>
              <a:off x="4381440" y="6130971"/>
              <a:ext cx="1194137" cy="306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SQL Servers </a:t>
              </a:r>
            </a:p>
          </p:txBody>
        </p:sp>
        <p:grpSp>
          <p:nvGrpSpPr>
            <p:cNvPr id="96" name="Group 95">
              <a:extLst>
                <a:ext uri="{FF2B5EF4-FFF2-40B4-BE49-F238E27FC236}">
                  <a16:creationId xmlns:a16="http://schemas.microsoft.com/office/drawing/2014/main" id="{A745EE7E-374A-4258-AEB7-2DA5E0EB794C}"/>
                </a:ext>
              </a:extLst>
            </p:cNvPr>
            <p:cNvGrpSpPr/>
            <p:nvPr/>
          </p:nvGrpSpPr>
          <p:grpSpPr>
            <a:xfrm>
              <a:off x="4369031" y="5163576"/>
              <a:ext cx="1121673" cy="904609"/>
              <a:chOff x="812901" y="3192519"/>
              <a:chExt cx="1393986" cy="1124224"/>
            </a:xfrm>
          </p:grpSpPr>
          <p:grpSp>
            <p:nvGrpSpPr>
              <p:cNvPr id="97" name="Group 96">
                <a:extLst>
                  <a:ext uri="{FF2B5EF4-FFF2-40B4-BE49-F238E27FC236}">
                    <a16:creationId xmlns:a16="http://schemas.microsoft.com/office/drawing/2014/main" id="{6E1D4400-888E-463E-B3BE-418BB6239EBB}"/>
                  </a:ext>
                </a:extLst>
              </p:cNvPr>
              <p:cNvGrpSpPr/>
              <p:nvPr/>
            </p:nvGrpSpPr>
            <p:grpSpPr>
              <a:xfrm>
                <a:off x="1252831" y="3192519"/>
                <a:ext cx="954056" cy="1031020"/>
                <a:chOff x="650875" y="1585913"/>
                <a:chExt cx="495300" cy="495301"/>
              </a:xfrm>
            </p:grpSpPr>
            <p:sp>
              <p:nvSpPr>
                <p:cNvPr id="99" name="Rectangle 5">
                  <a:extLst>
                    <a:ext uri="{FF2B5EF4-FFF2-40B4-BE49-F238E27FC236}">
                      <a16:creationId xmlns:a16="http://schemas.microsoft.com/office/drawing/2014/main" id="{F18E966E-618A-4383-844E-11E83F460114}"/>
                    </a:ext>
                  </a:extLst>
                </p:cNvPr>
                <p:cNvSpPr>
                  <a:spLocks noChangeArrowheads="1"/>
                </p:cNvSpPr>
                <p:nvPr/>
              </p:nvSpPr>
              <p:spPr bwMode="auto">
                <a:xfrm>
                  <a:off x="650875" y="1585913"/>
                  <a:ext cx="247650" cy="4953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0" name="Rectangle 99">
                  <a:extLst>
                    <a:ext uri="{FF2B5EF4-FFF2-40B4-BE49-F238E27FC236}">
                      <a16:creationId xmlns:a16="http://schemas.microsoft.com/office/drawing/2014/main" id="{28EA99F6-70E5-4A98-B84B-88C3CDFCCA8B}"/>
                    </a:ext>
                  </a:extLst>
                </p:cNvPr>
                <p:cNvSpPr>
                  <a:spLocks noChangeArrowheads="1"/>
                </p:cNvSpPr>
                <p:nvPr/>
              </p:nvSpPr>
              <p:spPr bwMode="auto">
                <a:xfrm>
                  <a:off x="898525" y="1833563"/>
                  <a:ext cx="247650" cy="2476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1" name="Rectangle 7">
                  <a:extLst>
                    <a:ext uri="{FF2B5EF4-FFF2-40B4-BE49-F238E27FC236}">
                      <a16:creationId xmlns:a16="http://schemas.microsoft.com/office/drawing/2014/main" id="{13E1CC43-6E7F-4E2B-AA87-F8FD68C20CAA}"/>
                    </a:ext>
                  </a:extLst>
                </p:cNvPr>
                <p:cNvSpPr>
                  <a:spLocks noChangeArrowheads="1"/>
                </p:cNvSpPr>
                <p:nvPr/>
              </p:nvSpPr>
              <p:spPr bwMode="auto">
                <a:xfrm>
                  <a:off x="712788"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2" name="Rectangle 8">
                  <a:extLst>
                    <a:ext uri="{FF2B5EF4-FFF2-40B4-BE49-F238E27FC236}">
                      <a16:creationId xmlns:a16="http://schemas.microsoft.com/office/drawing/2014/main" id="{7A678E9D-A585-4E15-9C27-BECAE30BA300}"/>
                    </a:ext>
                  </a:extLst>
                </p:cNvPr>
                <p:cNvSpPr>
                  <a:spLocks noChangeArrowheads="1"/>
                </p:cNvSpPr>
                <p:nvPr/>
              </p:nvSpPr>
              <p:spPr bwMode="auto">
                <a:xfrm>
                  <a:off x="790575" y="1663701"/>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3" name="Rectangle 9">
                  <a:extLst>
                    <a:ext uri="{FF2B5EF4-FFF2-40B4-BE49-F238E27FC236}">
                      <a16:creationId xmlns:a16="http://schemas.microsoft.com/office/drawing/2014/main" id="{F05B43AB-1D89-4630-B812-DF6094404A91}"/>
                    </a:ext>
                  </a:extLst>
                </p:cNvPr>
                <p:cNvSpPr>
                  <a:spLocks noChangeArrowheads="1"/>
                </p:cNvSpPr>
                <p:nvPr/>
              </p:nvSpPr>
              <p:spPr bwMode="auto">
                <a:xfrm>
                  <a:off x="712788"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4" name="Rectangle 10">
                  <a:extLst>
                    <a:ext uri="{FF2B5EF4-FFF2-40B4-BE49-F238E27FC236}">
                      <a16:creationId xmlns:a16="http://schemas.microsoft.com/office/drawing/2014/main" id="{B4D97D4A-A578-455E-8D0D-F075B1F4AC81}"/>
                    </a:ext>
                  </a:extLst>
                </p:cNvPr>
                <p:cNvSpPr>
                  <a:spLocks noChangeArrowheads="1"/>
                </p:cNvSpPr>
                <p:nvPr/>
              </p:nvSpPr>
              <p:spPr bwMode="auto">
                <a:xfrm>
                  <a:off x="790575" y="1739901"/>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5" name="Rectangle 11">
                  <a:extLst>
                    <a:ext uri="{FF2B5EF4-FFF2-40B4-BE49-F238E27FC236}">
                      <a16:creationId xmlns:a16="http://schemas.microsoft.com/office/drawing/2014/main" id="{77C00AF3-8426-4B7C-B960-8B3741042A8D}"/>
                    </a:ext>
                  </a:extLst>
                </p:cNvPr>
                <p:cNvSpPr>
                  <a:spLocks noChangeArrowheads="1"/>
                </p:cNvSpPr>
                <p:nvPr/>
              </p:nvSpPr>
              <p:spPr bwMode="auto">
                <a:xfrm>
                  <a:off x="712788"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6" name="Rectangle 12">
                  <a:extLst>
                    <a:ext uri="{FF2B5EF4-FFF2-40B4-BE49-F238E27FC236}">
                      <a16:creationId xmlns:a16="http://schemas.microsoft.com/office/drawing/2014/main" id="{2D1CD38B-4AFB-426C-9903-B16EA2611AA9}"/>
                    </a:ext>
                  </a:extLst>
                </p:cNvPr>
                <p:cNvSpPr>
                  <a:spLocks noChangeArrowheads="1"/>
                </p:cNvSpPr>
                <p:nvPr/>
              </p:nvSpPr>
              <p:spPr bwMode="auto">
                <a:xfrm>
                  <a:off x="790575" y="1817688"/>
                  <a:ext cx="46038" cy="4762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7" name="Rectangle 13">
                  <a:extLst>
                    <a:ext uri="{FF2B5EF4-FFF2-40B4-BE49-F238E27FC236}">
                      <a16:creationId xmlns:a16="http://schemas.microsoft.com/office/drawing/2014/main" id="{DA395E84-085D-4C3A-8B31-AA643483B0D6}"/>
                    </a:ext>
                  </a:extLst>
                </p:cNvPr>
                <p:cNvSpPr>
                  <a:spLocks noChangeArrowheads="1"/>
                </p:cNvSpPr>
                <p:nvPr/>
              </p:nvSpPr>
              <p:spPr bwMode="auto">
                <a:xfrm>
                  <a:off x="712788"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8" name="Rectangle 14">
                  <a:extLst>
                    <a:ext uri="{FF2B5EF4-FFF2-40B4-BE49-F238E27FC236}">
                      <a16:creationId xmlns:a16="http://schemas.microsoft.com/office/drawing/2014/main" id="{0FC78D17-B8FC-4E4A-9BF9-5440FBF39341}"/>
                    </a:ext>
                  </a:extLst>
                </p:cNvPr>
                <p:cNvSpPr>
                  <a:spLocks noChangeArrowheads="1"/>
                </p:cNvSpPr>
                <p:nvPr/>
              </p:nvSpPr>
              <p:spPr bwMode="auto">
                <a:xfrm>
                  <a:off x="790575" y="1895476"/>
                  <a:ext cx="46038" cy="4603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09" name="Rectangle 15">
                  <a:extLst>
                    <a:ext uri="{FF2B5EF4-FFF2-40B4-BE49-F238E27FC236}">
                      <a16:creationId xmlns:a16="http://schemas.microsoft.com/office/drawing/2014/main" id="{F1AA8C97-22B7-42B1-86DA-8A3F53BD832C}"/>
                    </a:ext>
                  </a:extLst>
                </p:cNvPr>
                <p:cNvSpPr>
                  <a:spLocks noChangeArrowheads="1"/>
                </p:cNvSpPr>
                <p:nvPr/>
              </p:nvSpPr>
              <p:spPr bwMode="auto">
                <a:xfrm>
                  <a:off x="744538" y="2019301"/>
                  <a:ext cx="60325"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0" name="Rectangle 16">
                  <a:extLst>
                    <a:ext uri="{FF2B5EF4-FFF2-40B4-BE49-F238E27FC236}">
                      <a16:creationId xmlns:a16="http://schemas.microsoft.com/office/drawing/2014/main" id="{E479133A-3A48-45C0-B89A-A5B1B13D1497}"/>
                    </a:ext>
                  </a:extLst>
                </p:cNvPr>
                <p:cNvSpPr>
                  <a:spLocks noChangeArrowheads="1"/>
                </p:cNvSpPr>
                <p:nvPr/>
              </p:nvSpPr>
              <p:spPr bwMode="auto">
                <a:xfrm>
                  <a:off x="960438"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1" name="Rectangle 17">
                  <a:extLst>
                    <a:ext uri="{FF2B5EF4-FFF2-40B4-BE49-F238E27FC236}">
                      <a16:creationId xmlns:a16="http://schemas.microsoft.com/office/drawing/2014/main" id="{C86D29BA-F5B8-4FE5-B3A3-FC83F60E10E6}"/>
                    </a:ext>
                  </a:extLst>
                </p:cNvPr>
                <p:cNvSpPr>
                  <a:spLocks noChangeArrowheads="1"/>
                </p:cNvSpPr>
                <p:nvPr/>
              </p:nvSpPr>
              <p:spPr bwMode="auto">
                <a:xfrm>
                  <a:off x="1038225" y="1895476"/>
                  <a:ext cx="46038" cy="460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12" name="Rectangle 18">
                  <a:extLst>
                    <a:ext uri="{FF2B5EF4-FFF2-40B4-BE49-F238E27FC236}">
                      <a16:creationId xmlns:a16="http://schemas.microsoft.com/office/drawing/2014/main" id="{530C9982-0F52-4DD8-AB75-AF25DA79185A}"/>
                    </a:ext>
                  </a:extLst>
                </p:cNvPr>
                <p:cNvSpPr>
                  <a:spLocks noChangeArrowheads="1"/>
                </p:cNvSpPr>
                <p:nvPr/>
              </p:nvSpPr>
              <p:spPr bwMode="auto">
                <a:xfrm>
                  <a:off x="990600" y="2019301"/>
                  <a:ext cx="63500" cy="61913"/>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pic>
            <p:nvPicPr>
              <p:cNvPr id="98" name="Graphic 97">
                <a:extLst>
                  <a:ext uri="{FF2B5EF4-FFF2-40B4-BE49-F238E27FC236}">
                    <a16:creationId xmlns:a16="http://schemas.microsoft.com/office/drawing/2014/main" id="{45A87572-0929-4B79-B4B4-7915E9BE0C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12901" y="3674982"/>
                <a:ext cx="641761" cy="641761"/>
              </a:xfrm>
              <a:prstGeom prst="rect">
                <a:avLst/>
              </a:prstGeom>
            </p:spPr>
          </p:pic>
        </p:grpSp>
      </p:grpSp>
      <p:sp>
        <p:nvSpPr>
          <p:cNvPr id="49" name="TextBox 48">
            <a:extLst>
              <a:ext uri="{FF2B5EF4-FFF2-40B4-BE49-F238E27FC236}">
                <a16:creationId xmlns:a16="http://schemas.microsoft.com/office/drawing/2014/main" id="{912950B1-F196-413E-943C-E61029AE0246}"/>
              </a:ext>
            </a:extLst>
          </p:cNvPr>
          <p:cNvSpPr txBox="1"/>
          <p:nvPr/>
        </p:nvSpPr>
        <p:spPr>
          <a:xfrm>
            <a:off x="3902736" y="2594956"/>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Workflow orchestration</a:t>
            </a:r>
          </a:p>
        </p:txBody>
      </p:sp>
      <p:cxnSp>
        <p:nvCxnSpPr>
          <p:cNvPr id="69" name="Straight Arrow Connector 68" descr="arrow point to left and right">
            <a:extLst>
              <a:ext uri="{FF2B5EF4-FFF2-40B4-BE49-F238E27FC236}">
                <a16:creationId xmlns:a16="http://schemas.microsoft.com/office/drawing/2014/main" id="{EF8510D8-4211-4234-B556-F6BE647E4244}"/>
              </a:ext>
            </a:extLst>
          </p:cNvPr>
          <p:cNvCxnSpPr>
            <a:cxnSpLocks/>
          </p:cNvCxnSpPr>
          <p:nvPr/>
        </p:nvCxnSpPr>
        <p:spPr>
          <a:xfrm>
            <a:off x="4018580" y="2954886"/>
            <a:ext cx="1676298" cy="1"/>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8123C056-0D08-458C-92D9-9CD743202329}"/>
              </a:ext>
            </a:extLst>
          </p:cNvPr>
          <p:cNvSpPr txBox="1"/>
          <p:nvPr/>
        </p:nvSpPr>
        <p:spPr>
          <a:xfrm>
            <a:off x="3902736" y="3077997"/>
            <a:ext cx="190798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Migration monitoring</a:t>
            </a:r>
          </a:p>
        </p:txBody>
      </p:sp>
      <p:sp>
        <p:nvSpPr>
          <p:cNvPr id="74" name="TextBox 73">
            <a:extLst>
              <a:ext uri="{FF2B5EF4-FFF2-40B4-BE49-F238E27FC236}">
                <a16:creationId xmlns:a16="http://schemas.microsoft.com/office/drawing/2014/main" id="{A70661A7-E763-44F4-9A9D-E27A13213929}"/>
              </a:ext>
            </a:extLst>
          </p:cNvPr>
          <p:cNvSpPr txBox="1"/>
          <p:nvPr/>
        </p:nvSpPr>
        <p:spPr>
          <a:xfrm>
            <a:off x="4169435" y="4432353"/>
            <a:ext cx="137458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Upload full &amp; log backup files</a:t>
            </a:r>
          </a:p>
        </p:txBody>
      </p:sp>
      <p:cxnSp>
        <p:nvCxnSpPr>
          <p:cNvPr id="73" name="Straight Arrow Connector 72" descr="arrow point to left and right">
            <a:extLst>
              <a:ext uri="{FF2B5EF4-FFF2-40B4-BE49-F238E27FC236}">
                <a16:creationId xmlns:a16="http://schemas.microsoft.com/office/drawing/2014/main" id="{B3722AE0-7142-469C-A8B6-6AA1FD9545AB}"/>
              </a:ext>
            </a:extLst>
          </p:cNvPr>
          <p:cNvCxnSpPr>
            <a:cxnSpLocks/>
          </p:cNvCxnSpPr>
          <p:nvPr/>
        </p:nvCxnSpPr>
        <p:spPr>
          <a:xfrm flipV="1">
            <a:off x="4020053" y="4869744"/>
            <a:ext cx="1673352" cy="1"/>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DC3E0DCA-9AE9-4F25-B4F4-F6ECD94E7A56}"/>
              </a:ext>
              <a:ext uri="{C183D7F6-B498-43B3-948B-1728B52AA6E4}">
                <adec:decorative xmlns:adec="http://schemas.microsoft.com/office/drawing/2017/decorative" val="1"/>
              </a:ext>
            </a:extLst>
          </p:cNvPr>
          <p:cNvSpPr/>
          <p:nvPr/>
        </p:nvSpPr>
        <p:spPr bwMode="auto">
          <a:xfrm>
            <a:off x="5877682" y="1486375"/>
            <a:ext cx="5235277" cy="3789022"/>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2" name="Straight Arrow Connector 61" descr="arrow point to up">
            <a:extLst>
              <a:ext uri="{FF2B5EF4-FFF2-40B4-BE49-F238E27FC236}">
                <a16:creationId xmlns:a16="http://schemas.microsoft.com/office/drawing/2014/main" id="{21762B1D-8AD7-45C5-AEE5-D8DCAE2C2320}"/>
              </a:ext>
            </a:extLst>
          </p:cNvPr>
          <p:cNvCxnSpPr>
            <a:cxnSpLocks/>
          </p:cNvCxnSpPr>
          <p:nvPr/>
        </p:nvCxnSpPr>
        <p:spPr>
          <a:xfrm>
            <a:off x="7403053" y="3541973"/>
            <a:ext cx="0" cy="42899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F07D6861-D621-45D9-B947-CBD46120BB80}"/>
              </a:ext>
            </a:extLst>
          </p:cNvPr>
          <p:cNvSpPr txBox="1"/>
          <p:nvPr/>
        </p:nvSpPr>
        <p:spPr>
          <a:xfrm>
            <a:off x="6285460" y="317033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Database Migration Service</a:t>
            </a:r>
            <a:endParaRPr kumimoji="0" lang="en-US" sz="1200" b="0" i="0" u="none" strike="noStrike" kern="1200" cap="none" spc="0" normalizeH="0" baseline="0" noProof="0" dirty="0">
              <a:ln>
                <a:noFill/>
              </a:ln>
              <a:effectLst/>
              <a:uLnTx/>
              <a:uFillTx/>
              <a:latin typeface="Segoe UI"/>
              <a:ea typeface="+mn-ea"/>
              <a:cs typeface="+mn-cs"/>
            </a:endParaRPr>
          </a:p>
        </p:txBody>
      </p:sp>
      <p:grpSp>
        <p:nvGrpSpPr>
          <p:cNvPr id="13" name="Group 12" descr="arrow pint to the right">
            <a:extLst>
              <a:ext uri="{FF2B5EF4-FFF2-40B4-BE49-F238E27FC236}">
                <a16:creationId xmlns:a16="http://schemas.microsoft.com/office/drawing/2014/main" id="{F565CCA4-F690-4DE1-9E0A-17CDF720C03E}"/>
              </a:ext>
            </a:extLst>
          </p:cNvPr>
          <p:cNvGrpSpPr/>
          <p:nvPr/>
        </p:nvGrpSpPr>
        <p:grpSpPr>
          <a:xfrm>
            <a:off x="8519838" y="3114788"/>
            <a:ext cx="780815" cy="259100"/>
            <a:chOff x="8519838" y="3114788"/>
            <a:chExt cx="780815" cy="259100"/>
          </a:xfrm>
        </p:grpSpPr>
        <p:cxnSp>
          <p:nvCxnSpPr>
            <p:cNvPr id="63" name="Straight Arrow Connector 62" descr="arrow pint to the right">
              <a:extLst>
                <a:ext uri="{FF2B5EF4-FFF2-40B4-BE49-F238E27FC236}">
                  <a16:creationId xmlns:a16="http://schemas.microsoft.com/office/drawing/2014/main" id="{A23C8F31-6D99-4754-BED6-18AA70903902}"/>
                </a:ext>
              </a:extLst>
            </p:cNvPr>
            <p:cNvCxnSpPr>
              <a:cxnSpLocks/>
            </p:cNvCxnSpPr>
            <p:nvPr/>
          </p:nvCxnSpPr>
          <p:spPr>
            <a:xfrm flipH="1">
              <a:off x="8537830" y="3373888"/>
              <a:ext cx="744833" cy="0"/>
            </a:xfrm>
            <a:prstGeom prst="straightConnector1">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2062378-338E-4130-B72F-5F9957D6ABAB}"/>
                </a:ext>
              </a:extLst>
            </p:cNvPr>
            <p:cNvSpPr txBox="1"/>
            <p:nvPr/>
          </p:nvSpPr>
          <p:spPr>
            <a:xfrm>
              <a:off x="8519838" y="3114788"/>
              <a:ext cx="780815"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Restore</a:t>
              </a:r>
            </a:p>
          </p:txBody>
        </p:sp>
      </p:grpSp>
      <p:pic>
        <p:nvPicPr>
          <p:cNvPr id="43" name="Graphic 42" descr="SQL icon">
            <a:extLst>
              <a:ext uri="{FF2B5EF4-FFF2-40B4-BE49-F238E27FC236}">
                <a16:creationId xmlns:a16="http://schemas.microsoft.com/office/drawing/2014/main" id="{C87CFB0E-5E94-4DBE-9ECB-360AF6B5DB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95726" y="3083487"/>
            <a:ext cx="591075" cy="591075"/>
          </a:xfrm>
          <a:prstGeom prst="rect">
            <a:avLst/>
          </a:prstGeom>
        </p:spPr>
      </p:pic>
      <p:pic>
        <p:nvPicPr>
          <p:cNvPr id="46" name="Graphic 45" descr="SQL icon">
            <a:extLst>
              <a:ext uri="{FF2B5EF4-FFF2-40B4-BE49-F238E27FC236}">
                <a16:creationId xmlns:a16="http://schemas.microsoft.com/office/drawing/2014/main" id="{DBF41D96-B8BB-4C76-B0C2-2B2457BE0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17962" y="2336905"/>
            <a:ext cx="591075" cy="591075"/>
          </a:xfrm>
          <a:prstGeom prst="rect">
            <a:avLst/>
          </a:prstGeom>
        </p:spPr>
      </p:pic>
      <p:sp>
        <p:nvSpPr>
          <p:cNvPr id="50" name="TextBox 49">
            <a:extLst>
              <a:ext uri="{FF2B5EF4-FFF2-40B4-BE49-F238E27FC236}">
                <a16:creationId xmlns:a16="http://schemas.microsoft.com/office/drawing/2014/main" id="{4EE5AF1F-8E33-4BA2-85F3-C2A90A87FBC1}"/>
              </a:ext>
            </a:extLst>
          </p:cNvPr>
          <p:cNvSpPr txBox="1"/>
          <p:nvPr/>
        </p:nvSpPr>
        <p:spPr>
          <a:xfrm>
            <a:off x="9720477" y="1633563"/>
            <a:ext cx="986044" cy="959176"/>
          </a:xfrm>
          <a:prstGeom prst="rect">
            <a:avLst/>
          </a:prstGeom>
          <a:noFill/>
        </p:spPr>
        <p:txBody>
          <a:bodyPr wrap="square" lIns="91380" tIns="45690" rIns="91380" bIns="45690" rtlCol="0" anchor="t">
            <a:spAutoFit/>
          </a:bodyPr>
          <a:lstStyle/>
          <a:p>
            <a:pPr marL="0" marR="0" lvl="0" indent="0" algn="ctr" defTabSz="913760" rtl="0" eaLnBrk="1" fontAlgn="auto" latinLnBrk="0" hangingPunct="1">
              <a:lnSpc>
                <a:spcPct val="100000"/>
              </a:lnSpc>
              <a:spcBef>
                <a:spcPts val="0"/>
              </a:spcBef>
              <a:spcAft>
                <a:spcPts val="1000"/>
              </a:spcAft>
              <a:buClrTx/>
              <a:buSzTx/>
              <a:buFontTx/>
              <a:buNone/>
              <a:tabLst/>
              <a:defRPr/>
            </a:pPr>
            <a:r>
              <a:rPr kumimoji="0" lang="en-US" sz="1600" b="1" i="0" u="none" strike="noStrike" kern="1200" cap="none" spc="0" normalizeH="0" baseline="0" noProof="0" dirty="0">
                <a:ln>
                  <a:noFill/>
                </a:ln>
                <a:effectLst/>
                <a:uLnTx/>
                <a:uFillTx/>
                <a:latin typeface="Segoe UI"/>
                <a:ea typeface="+mn-ea"/>
                <a:cs typeface="+mn-cs"/>
              </a:rPr>
              <a:t>Target</a:t>
            </a: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a:p>
            <a:pPr marL="0" marR="0" lvl="0" indent="0" algn="l" defTabSz="91376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effectLst/>
              <a:uLnTx/>
              <a:uFillTx/>
              <a:latin typeface="Segoe UI"/>
              <a:ea typeface="+mn-ea"/>
              <a:cs typeface="+mn-cs"/>
            </a:endParaRPr>
          </a:p>
        </p:txBody>
      </p:sp>
      <p:pic>
        <p:nvPicPr>
          <p:cNvPr id="3" name="Graphic 2" descr="SQL Database icon">
            <a:extLst>
              <a:ext uri="{FF2B5EF4-FFF2-40B4-BE49-F238E27FC236}">
                <a16:creationId xmlns:a16="http://schemas.microsoft.com/office/drawing/2014/main" id="{2C7925B0-17D9-D858-437B-2188636F84C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954540" y="3940840"/>
            <a:ext cx="591075" cy="591075"/>
          </a:xfrm>
          <a:prstGeom prst="rect">
            <a:avLst/>
          </a:prstGeom>
        </p:spPr>
      </p:pic>
      <p:pic>
        <p:nvPicPr>
          <p:cNvPr id="4" name="Graphic 3">
            <a:extLst>
              <a:ext uri="{FF2B5EF4-FFF2-40B4-BE49-F238E27FC236}">
                <a16:creationId xmlns:a16="http://schemas.microsoft.com/office/drawing/2014/main" id="{83195F4A-48D1-6C62-AFFC-41D4A95C1EF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026581" y="2337092"/>
            <a:ext cx="780815" cy="780815"/>
          </a:xfrm>
          <a:prstGeom prst="rect">
            <a:avLst/>
          </a:prstGeom>
        </p:spPr>
      </p:pic>
      <p:pic>
        <p:nvPicPr>
          <p:cNvPr id="8" name="Graphic 7">
            <a:extLst>
              <a:ext uri="{FF2B5EF4-FFF2-40B4-BE49-F238E27FC236}">
                <a16:creationId xmlns:a16="http://schemas.microsoft.com/office/drawing/2014/main" id="{12848446-743A-6107-11B1-AD0BDA9C19E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600131" y="4902620"/>
            <a:ext cx="609600" cy="609600"/>
          </a:xfrm>
          <a:prstGeom prst="rect">
            <a:avLst/>
          </a:prstGeom>
        </p:spPr>
      </p:pic>
      <p:sp>
        <p:nvSpPr>
          <p:cNvPr id="20" name="TextBox 19">
            <a:extLst>
              <a:ext uri="{FF2B5EF4-FFF2-40B4-BE49-F238E27FC236}">
                <a16:creationId xmlns:a16="http://schemas.microsoft.com/office/drawing/2014/main" id="{8C836879-0303-0DDD-EA63-BBBA325B8FB5}"/>
              </a:ext>
            </a:extLst>
          </p:cNvPr>
          <p:cNvSpPr txBox="1"/>
          <p:nvPr/>
        </p:nvSpPr>
        <p:spPr>
          <a:xfrm>
            <a:off x="9446267" y="4603440"/>
            <a:ext cx="1593699" cy="415498"/>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effectLst/>
                <a:uLnTx/>
                <a:uFillTx/>
                <a:latin typeface="Segoe UI"/>
                <a:ea typeface="+mn-ea"/>
                <a:cs typeface="+mn-cs"/>
              </a:rPr>
              <a:t>*Azure SQL DB does not require backups</a:t>
            </a:r>
          </a:p>
        </p:txBody>
      </p:sp>
      <p:sp>
        <p:nvSpPr>
          <p:cNvPr id="21" name="TextBox 20">
            <a:extLst>
              <a:ext uri="{FF2B5EF4-FFF2-40B4-BE49-F238E27FC236}">
                <a16:creationId xmlns:a16="http://schemas.microsoft.com/office/drawing/2014/main" id="{381DDEE0-E8AF-A663-A06F-74EDEBAD9140}"/>
              </a:ext>
            </a:extLst>
          </p:cNvPr>
          <p:cNvSpPr txBox="1"/>
          <p:nvPr/>
        </p:nvSpPr>
        <p:spPr>
          <a:xfrm>
            <a:off x="6018846" y="1552074"/>
            <a:ext cx="922288" cy="18700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Azure</a:t>
            </a:r>
          </a:p>
        </p:txBody>
      </p:sp>
      <p:cxnSp>
        <p:nvCxnSpPr>
          <p:cNvPr id="5" name="Straight Arrow Connector 4" descr="arrow point to up and down">
            <a:extLst>
              <a:ext uri="{FF2B5EF4-FFF2-40B4-BE49-F238E27FC236}">
                <a16:creationId xmlns:a16="http://schemas.microsoft.com/office/drawing/2014/main" id="{3ECCE8AD-F45F-76F3-2D1A-A44A2F8799C4}"/>
              </a:ext>
            </a:extLst>
          </p:cNvPr>
          <p:cNvCxnSpPr>
            <a:cxnSpLocks/>
          </p:cNvCxnSpPr>
          <p:nvPr/>
        </p:nvCxnSpPr>
        <p:spPr>
          <a:xfrm flipH="1">
            <a:off x="2280101" y="5164086"/>
            <a:ext cx="260759" cy="0"/>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FB345970-7359-3842-2372-9FFDA924D075}"/>
              </a:ext>
              <a:ext uri="{C183D7F6-B498-43B3-948B-1728B52AA6E4}">
                <adec:decorative xmlns:adec="http://schemas.microsoft.com/office/drawing/2017/decorative" val="1"/>
              </a:ext>
            </a:extLst>
          </p:cNvPr>
          <p:cNvSpPr/>
          <p:nvPr/>
        </p:nvSpPr>
        <p:spPr bwMode="auto">
          <a:xfrm>
            <a:off x="9579329" y="2160118"/>
            <a:ext cx="1293681" cy="164277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 name="Straight Arrow Connector 15" descr="arrow pint to the right">
            <a:extLst>
              <a:ext uri="{FF2B5EF4-FFF2-40B4-BE49-F238E27FC236}">
                <a16:creationId xmlns:a16="http://schemas.microsoft.com/office/drawing/2014/main" id="{F64B4572-D1A4-BB3A-F5D1-D9678FCE470D}"/>
              </a:ext>
            </a:extLst>
          </p:cNvPr>
          <p:cNvCxnSpPr>
            <a:cxnSpLocks/>
          </p:cNvCxnSpPr>
          <p:nvPr/>
        </p:nvCxnSpPr>
        <p:spPr>
          <a:xfrm flipH="1">
            <a:off x="8218672" y="4258653"/>
            <a:ext cx="1158431" cy="0"/>
          </a:xfrm>
          <a:prstGeom prst="straightConnector1">
            <a:avLst/>
          </a:prstGeom>
          <a:ln w="127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1AB8D85-CB5F-1205-AC25-D991B852454E}"/>
              </a:ext>
            </a:extLst>
          </p:cNvPr>
          <p:cNvSpPr txBox="1"/>
          <p:nvPr/>
        </p:nvSpPr>
        <p:spPr>
          <a:xfrm>
            <a:off x="8405008" y="3853525"/>
            <a:ext cx="780815"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Logical migration</a:t>
            </a:r>
          </a:p>
        </p:txBody>
      </p:sp>
      <p:cxnSp>
        <p:nvCxnSpPr>
          <p:cNvPr id="10" name="Straight Arrow Connector 9" descr="arrow point to up and down">
            <a:extLst>
              <a:ext uri="{FF2B5EF4-FFF2-40B4-BE49-F238E27FC236}">
                <a16:creationId xmlns:a16="http://schemas.microsoft.com/office/drawing/2014/main" id="{9E1F295E-5746-3C66-E560-60D56C1701EF}"/>
              </a:ext>
            </a:extLst>
          </p:cNvPr>
          <p:cNvCxnSpPr>
            <a:cxnSpLocks/>
          </p:cNvCxnSpPr>
          <p:nvPr/>
        </p:nvCxnSpPr>
        <p:spPr>
          <a:xfrm>
            <a:off x="2023774" y="2993636"/>
            <a:ext cx="1063" cy="306702"/>
          </a:xfrm>
          <a:prstGeom prst="straightConnector1">
            <a:avLst/>
          </a:prstGeom>
          <a:ln w="12700">
            <a:solidFill>
              <a:schemeClr val="tx1"/>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descr="arrow point to up">
            <a:extLst>
              <a:ext uri="{FF2B5EF4-FFF2-40B4-BE49-F238E27FC236}">
                <a16:creationId xmlns:a16="http://schemas.microsoft.com/office/drawing/2014/main" id="{7D434D39-DC75-77CD-19F7-29FC5A36A0B8}"/>
              </a:ext>
            </a:extLst>
          </p:cNvPr>
          <p:cNvCxnSpPr>
            <a:cxnSpLocks/>
          </p:cNvCxnSpPr>
          <p:nvPr/>
        </p:nvCxnSpPr>
        <p:spPr>
          <a:xfrm>
            <a:off x="8222203" y="3560606"/>
            <a:ext cx="0" cy="698047"/>
          </a:xfrm>
          <a:prstGeom prst="straightConnector1">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C71AB707-4C6A-4EE8-E05A-9E343262BD8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102142" y="4036425"/>
            <a:ext cx="707629" cy="707629"/>
          </a:xfrm>
          <a:prstGeom prst="rect">
            <a:avLst/>
          </a:prstGeom>
        </p:spPr>
      </p:pic>
      <p:sp>
        <p:nvSpPr>
          <p:cNvPr id="30" name="TextBox 29">
            <a:extLst>
              <a:ext uri="{FF2B5EF4-FFF2-40B4-BE49-F238E27FC236}">
                <a16:creationId xmlns:a16="http://schemas.microsoft.com/office/drawing/2014/main" id="{575CA02D-1807-AF9B-B777-BD49FF9B1320}"/>
              </a:ext>
            </a:extLst>
          </p:cNvPr>
          <p:cNvSpPr txBox="1"/>
          <p:nvPr/>
        </p:nvSpPr>
        <p:spPr>
          <a:xfrm>
            <a:off x="6363896" y="4694220"/>
            <a:ext cx="2233871" cy="276999"/>
          </a:xfrm>
          <a:prstGeom prst="rect">
            <a:avLst/>
          </a:prstGeom>
          <a:noFill/>
        </p:spPr>
        <p:txBody>
          <a:bodyPr wrap="square">
            <a:spAutoFit/>
          </a:bodyPr>
          <a:lstStyle/>
          <a:p>
            <a:pPr marL="0" marR="0" lvl="0" indent="0" algn="ctr" defTabSz="91376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Storage Account</a:t>
            </a:r>
            <a:endParaRPr kumimoji="0" lang="en-US" sz="1200" b="0" i="0" u="none" strike="noStrike" kern="1200" cap="none" spc="0" normalizeH="0" baseline="0" noProof="0" dirty="0">
              <a:ln>
                <a:noFill/>
              </a:ln>
              <a:effectLst/>
              <a:uLnTx/>
              <a:uFillTx/>
              <a:latin typeface="Segoe UI"/>
              <a:ea typeface="+mn-ea"/>
              <a:cs typeface="+mn-cs"/>
            </a:endParaRPr>
          </a:p>
        </p:txBody>
      </p:sp>
      <p:pic>
        <p:nvPicPr>
          <p:cNvPr id="6" name="Picture 5" descr="A blue logo with a black background&#10;&#10;Description automatically generated with low confidence">
            <a:extLst>
              <a:ext uri="{FF2B5EF4-FFF2-40B4-BE49-F238E27FC236}">
                <a16:creationId xmlns:a16="http://schemas.microsoft.com/office/drawing/2014/main" id="{A3C4FA16-5191-5BD2-DE2B-7F6192EE4B3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15875" y="3593144"/>
            <a:ext cx="471594" cy="471594"/>
          </a:xfrm>
          <a:prstGeom prst="rect">
            <a:avLst/>
          </a:prstGeom>
        </p:spPr>
      </p:pic>
      <p:pic>
        <p:nvPicPr>
          <p:cNvPr id="11" name="Picture 2">
            <a:extLst>
              <a:ext uri="{FF2B5EF4-FFF2-40B4-BE49-F238E27FC236}">
                <a16:creationId xmlns:a16="http://schemas.microsoft.com/office/drawing/2014/main" id="{40F275BD-5EC8-7223-7515-AF036E4D1B0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p:blipFill>
        <p:spPr bwMode="auto">
          <a:xfrm>
            <a:off x="2620731" y="3569024"/>
            <a:ext cx="55296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a:extLst>
              <a:ext uri="{FF2B5EF4-FFF2-40B4-BE49-F238E27FC236}">
                <a16:creationId xmlns:a16="http://schemas.microsoft.com/office/drawing/2014/main" id="{C76095EC-46FE-05D8-720B-70E2A9FF6A9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829780" y="3488540"/>
            <a:ext cx="548640" cy="548640"/>
          </a:xfrm>
          <a:prstGeom prst="rect">
            <a:avLst/>
          </a:prstGeom>
        </p:spPr>
      </p:pic>
      <p:sp>
        <p:nvSpPr>
          <p:cNvPr id="18" name="TextBox 17">
            <a:extLst>
              <a:ext uri="{FF2B5EF4-FFF2-40B4-BE49-F238E27FC236}">
                <a16:creationId xmlns:a16="http://schemas.microsoft.com/office/drawing/2014/main" id="{70A910F9-6E27-6F2D-49BF-8F6EAF8F4C57}"/>
              </a:ext>
            </a:extLst>
          </p:cNvPr>
          <p:cNvSpPr txBox="1"/>
          <p:nvPr/>
        </p:nvSpPr>
        <p:spPr>
          <a:xfrm>
            <a:off x="1097786" y="4117664"/>
            <a:ext cx="1841715"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DMS Migration tools</a:t>
            </a:r>
          </a:p>
        </p:txBody>
      </p:sp>
      <p:sp>
        <p:nvSpPr>
          <p:cNvPr id="23" name="TextBox 22">
            <a:extLst>
              <a:ext uri="{FF2B5EF4-FFF2-40B4-BE49-F238E27FC236}">
                <a16:creationId xmlns:a16="http://schemas.microsoft.com/office/drawing/2014/main" id="{C7D87348-448C-E140-D2B2-A2BACFDF6C90}"/>
              </a:ext>
            </a:extLst>
          </p:cNvPr>
          <p:cNvSpPr txBox="1"/>
          <p:nvPr/>
        </p:nvSpPr>
        <p:spPr>
          <a:xfrm>
            <a:off x="7416988" y="86860"/>
            <a:ext cx="6096000" cy="1200329"/>
          </a:xfrm>
          <a:prstGeom prst="rect">
            <a:avLst/>
          </a:prstGeom>
          <a:noFill/>
        </p:spPr>
        <p:txBody>
          <a:bodyPr wrap="square">
            <a:spAutoFit/>
          </a:bodyPr>
          <a:lstStyle/>
          <a:p>
            <a:pPr lvl="1" fontAlgn="ctr"/>
            <a:r>
              <a:rPr lang="en-US" sz="1800" dirty="0">
                <a:solidFill>
                  <a:schemeClr val="accent1"/>
                </a:solidFill>
                <a:latin typeface="+mj-lt"/>
              </a:rPr>
              <a:t>Not everything has to be migrated</a:t>
            </a:r>
          </a:p>
          <a:p>
            <a:pPr lvl="1" fontAlgn="ctr"/>
            <a:r>
              <a:rPr lang="en-US" sz="1800" dirty="0">
                <a:solidFill>
                  <a:schemeClr val="accent1"/>
                </a:solidFill>
                <a:latin typeface="+mj-lt"/>
              </a:rPr>
              <a:t>Use dbcompat</a:t>
            </a:r>
          </a:p>
          <a:p>
            <a:pPr lvl="1" fontAlgn="ctr"/>
            <a:r>
              <a:rPr lang="en-US" sz="1800" dirty="0">
                <a:solidFill>
                  <a:schemeClr val="accent1"/>
                </a:solidFill>
                <a:latin typeface="+mj-lt"/>
              </a:rPr>
              <a:t>For VMs, migrate and then upgrade</a:t>
            </a:r>
          </a:p>
          <a:p>
            <a:pPr lvl="1" fontAlgn="ctr"/>
            <a:r>
              <a:rPr lang="en-US" sz="1800" dirty="0">
                <a:solidFill>
                  <a:schemeClr val="accent1"/>
                </a:solidFill>
                <a:latin typeface="+mj-lt"/>
              </a:rPr>
              <a:t>Where will the app live?</a:t>
            </a:r>
          </a:p>
        </p:txBody>
      </p:sp>
      <p:pic>
        <p:nvPicPr>
          <p:cNvPr id="24" name="Picture 2" descr="Tips Icon Transparent Background | PNG Play">
            <a:extLst>
              <a:ext uri="{FF2B5EF4-FFF2-40B4-BE49-F238E27FC236}">
                <a16:creationId xmlns:a16="http://schemas.microsoft.com/office/drawing/2014/main" id="{B3396D7C-D947-283D-BAC8-1DFAA4CE92DA}"/>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45816" y="383823"/>
            <a:ext cx="861580" cy="652547"/>
          </a:xfrm>
          <a:prstGeom prst="rect">
            <a:avLst/>
          </a:prstGeom>
          <a:noFill/>
          <a:extLst>
            <a:ext uri="{909E8E84-426E-40DD-AFC4-6F175D3DCCD1}">
              <a14:hiddenFill xmlns:a14="http://schemas.microsoft.com/office/drawing/2010/main">
                <a:solidFill>
                  <a:srgbClr val="FFFFFF"/>
                </a:solidFill>
              </a14:hiddenFill>
            </a:ext>
          </a:extLst>
        </p:spPr>
      </p:pic>
      <p:pic>
        <p:nvPicPr>
          <p:cNvPr id="26" name="Graphic 25">
            <a:extLst>
              <a:ext uri="{FF2B5EF4-FFF2-40B4-BE49-F238E27FC236}">
                <a16:creationId xmlns:a16="http://schemas.microsoft.com/office/drawing/2014/main" id="{90A464BF-42ED-0E9B-EFB5-DF74CD57948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31529" y="5466005"/>
            <a:ext cx="730385" cy="730385"/>
          </a:xfrm>
          <a:prstGeom prst="rect">
            <a:avLst/>
          </a:prstGeom>
        </p:spPr>
      </p:pic>
      <p:sp>
        <p:nvSpPr>
          <p:cNvPr id="27" name="TextBox 26">
            <a:extLst>
              <a:ext uri="{FF2B5EF4-FFF2-40B4-BE49-F238E27FC236}">
                <a16:creationId xmlns:a16="http://schemas.microsoft.com/office/drawing/2014/main" id="{52E9861C-AE03-35B4-273C-951F51E65BC6}"/>
              </a:ext>
            </a:extLst>
          </p:cNvPr>
          <p:cNvSpPr txBox="1"/>
          <p:nvPr/>
        </p:nvSpPr>
        <p:spPr>
          <a:xfrm>
            <a:off x="4203302" y="6221938"/>
            <a:ext cx="23868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latin typeface="Segoe UI"/>
                <a:ea typeface="+mn-ea"/>
                <a:cs typeface="+mn-cs"/>
              </a:rPr>
              <a:t>Azure Migrate to assess and recommend</a:t>
            </a:r>
          </a:p>
        </p:txBody>
      </p:sp>
      <p:sp>
        <p:nvSpPr>
          <p:cNvPr id="31" name="TextBox 30">
            <a:extLst>
              <a:ext uri="{FF2B5EF4-FFF2-40B4-BE49-F238E27FC236}">
                <a16:creationId xmlns:a16="http://schemas.microsoft.com/office/drawing/2014/main" id="{D59FB537-0E54-163E-151D-9762FFC6B48C}"/>
              </a:ext>
            </a:extLst>
          </p:cNvPr>
          <p:cNvSpPr txBox="1"/>
          <p:nvPr/>
        </p:nvSpPr>
        <p:spPr>
          <a:xfrm>
            <a:off x="6769975" y="5515744"/>
            <a:ext cx="4050879" cy="338554"/>
          </a:xfrm>
          <a:prstGeom prst="rect">
            <a:avLst/>
          </a:prstGeom>
          <a:noFill/>
        </p:spPr>
        <p:txBody>
          <a:bodyPr wrap="square">
            <a:spAutoFit/>
          </a:bodyPr>
          <a:lstStyle/>
          <a:p>
            <a:pPr lvl="1" fontAlgn="ctr"/>
            <a:r>
              <a:rPr lang="en-US" sz="1600" dirty="0">
                <a:solidFill>
                  <a:schemeClr val="accent1"/>
                </a:solidFill>
                <a:latin typeface="+mj-lt"/>
              </a:rPr>
              <a:t>Offline and Online Migrations</a:t>
            </a:r>
          </a:p>
        </p:txBody>
      </p:sp>
    </p:spTree>
    <p:extLst>
      <p:ext uri="{BB962C8B-B14F-4D97-AF65-F5344CB8AC3E}">
        <p14:creationId xmlns:p14="http://schemas.microsoft.com/office/powerpoint/2010/main" val="1464653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4BCBB03-A236-1F11-3612-106B9078A11F}"/>
              </a:ext>
            </a:extLst>
          </p:cNvPr>
          <p:cNvSpPr>
            <a:spLocks noGrp="1"/>
          </p:cNvSpPr>
          <p:nvPr>
            <p:ph type="title"/>
          </p:nvPr>
        </p:nvSpPr>
        <p:spPr>
          <a:xfrm>
            <a:off x="508576" y="219714"/>
            <a:ext cx="9861323" cy="861774"/>
          </a:xfrm>
        </p:spPr>
        <p:txBody>
          <a:bodyPr/>
          <a:lstStyle/>
          <a:p>
            <a:r>
              <a:rPr lang="en-US" dirty="0"/>
              <a:t>Azure Migrate and Modernize &amp; Azure Innovate</a:t>
            </a:r>
            <a:br>
              <a:rPr lang="en-US" dirty="0"/>
            </a:br>
            <a:r>
              <a:rPr lang="en-US" sz="2000" dirty="0">
                <a:solidFill>
                  <a:schemeClr val="accent1"/>
                </a:solidFill>
              </a:rPr>
              <a:t>Hero offerings spanning Migration to Innovation in one place</a:t>
            </a:r>
          </a:p>
        </p:txBody>
      </p:sp>
      <p:sp>
        <p:nvSpPr>
          <p:cNvPr id="27" name="Rectangle: Rounded Corners 36">
            <a:extLst>
              <a:ext uri="{FF2B5EF4-FFF2-40B4-BE49-F238E27FC236}">
                <a16:creationId xmlns:a16="http://schemas.microsoft.com/office/drawing/2014/main" id="{2221A35F-7D85-1B9A-203E-E133C514DD5C}"/>
              </a:ext>
            </a:extLst>
          </p:cNvPr>
          <p:cNvSpPr/>
          <p:nvPr/>
        </p:nvSpPr>
        <p:spPr>
          <a:xfrm>
            <a:off x="589578"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39" name="TextBox 38">
            <a:extLst>
              <a:ext uri="{FF2B5EF4-FFF2-40B4-BE49-F238E27FC236}">
                <a16:creationId xmlns:a16="http://schemas.microsoft.com/office/drawing/2014/main" id="{0D5AEEC6-E372-6F0D-41BD-2EB6D0740F79}"/>
              </a:ext>
            </a:extLst>
          </p:cNvPr>
          <p:cNvSpPr txBox="1"/>
          <p:nvPr/>
        </p:nvSpPr>
        <p:spPr>
          <a:xfrm>
            <a:off x="821828" y="3557071"/>
            <a:ext cx="3243760" cy="1231106"/>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Comprehensive</a:t>
            </a:r>
            <a:br>
              <a:rPr lang="en-US" sz="2800" b="1" dirty="0">
                <a:solidFill>
                  <a:schemeClr val="accent1"/>
                </a:solidFill>
                <a:latin typeface="Segoe UI Semibold" panose="020B0502040204020203" pitchFamily="34" charset="0"/>
                <a:cs typeface="Segoe UI Semibold" panose="020B0502040204020203" pitchFamily="34" charset="0"/>
              </a:rPr>
            </a:br>
            <a:r>
              <a:rPr lang="en-US" sz="2800" b="1" dirty="0">
                <a:solidFill>
                  <a:schemeClr val="accent1"/>
                </a:solidFill>
                <a:latin typeface="Segoe UI Semibold" panose="020B0502040204020203" pitchFamily="34" charset="0"/>
                <a:cs typeface="Segoe UI Semibold" panose="020B0502040204020203" pitchFamily="34" charset="0"/>
              </a:rPr>
              <a:t>resources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in one place</a:t>
            </a:r>
          </a:p>
        </p:txBody>
      </p:sp>
      <p:sp>
        <p:nvSpPr>
          <p:cNvPr id="42" name="Rectangle: Rounded Corners 36">
            <a:extLst>
              <a:ext uri="{FF2B5EF4-FFF2-40B4-BE49-F238E27FC236}">
                <a16:creationId xmlns:a16="http://schemas.microsoft.com/office/drawing/2014/main" id="{3B7E4D6E-1C0A-5530-AC9F-DE48F62564F6}"/>
              </a:ext>
            </a:extLst>
          </p:cNvPr>
          <p:cNvSpPr/>
          <p:nvPr/>
        </p:nvSpPr>
        <p:spPr>
          <a:xfrm>
            <a:off x="4360611"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3" name="TextBox 42">
            <a:extLst>
              <a:ext uri="{FF2B5EF4-FFF2-40B4-BE49-F238E27FC236}">
                <a16:creationId xmlns:a16="http://schemas.microsoft.com/office/drawing/2014/main" id="{9F135A8C-6EAF-5C8A-0FE2-F7DEAF2B1A30}"/>
              </a:ext>
            </a:extLst>
          </p:cNvPr>
          <p:cNvSpPr txBox="1"/>
          <p:nvPr/>
        </p:nvSpPr>
        <p:spPr>
          <a:xfrm>
            <a:off x="4592861" y="3557071"/>
            <a:ext cx="3029170" cy="861774"/>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Direct access to experts</a:t>
            </a:r>
            <a:r>
              <a:rPr lang="en-US" sz="2400" b="1" dirty="0">
                <a:solidFill>
                  <a:schemeClr val="accent1"/>
                </a:solidFill>
                <a:latin typeface="Segoe UI Semibold" panose="020B0502040204020203" pitchFamily="34" charset="0"/>
                <a:cs typeface="Segoe UI Semibold" panose="020B0502040204020203" pitchFamily="34" charset="0"/>
              </a:rPr>
              <a:t> </a:t>
            </a:r>
            <a:r>
              <a:rPr lang="en-US" sz="2400" dirty="0">
                <a:solidFill>
                  <a:schemeClr val="bg1"/>
                </a:solidFill>
              </a:rPr>
              <a:t>and funding </a:t>
            </a:r>
          </a:p>
        </p:txBody>
      </p:sp>
      <p:sp>
        <p:nvSpPr>
          <p:cNvPr id="45" name="Rectangle: Rounded Corners 36">
            <a:extLst>
              <a:ext uri="{FF2B5EF4-FFF2-40B4-BE49-F238E27FC236}">
                <a16:creationId xmlns:a16="http://schemas.microsoft.com/office/drawing/2014/main" id="{2A085728-DB43-2E19-4043-01D8E8E3FE44}"/>
              </a:ext>
            </a:extLst>
          </p:cNvPr>
          <p:cNvSpPr/>
          <p:nvPr/>
        </p:nvSpPr>
        <p:spPr>
          <a:xfrm>
            <a:off x="8131643" y="2509239"/>
            <a:ext cx="3476010" cy="2545237"/>
          </a:xfrm>
          <a:prstGeom prst="roundRect">
            <a:avLst>
              <a:gd name="adj" fmla="val 3496"/>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endParaRPr lang="en-US" sz="2000" kern="0" dirty="0">
              <a:solidFill>
                <a:schemeClr val="tx1"/>
              </a:solidFill>
              <a:latin typeface="Segoe UI Semibold" panose="020B0702040204020203" pitchFamily="34" charset="0"/>
              <a:cs typeface="Segoe UI Semibold" panose="020B0702040204020203" pitchFamily="34" charset="0"/>
            </a:endParaRPr>
          </a:p>
        </p:txBody>
      </p:sp>
      <p:sp>
        <p:nvSpPr>
          <p:cNvPr id="46" name="TextBox 45">
            <a:extLst>
              <a:ext uri="{FF2B5EF4-FFF2-40B4-BE49-F238E27FC236}">
                <a16:creationId xmlns:a16="http://schemas.microsoft.com/office/drawing/2014/main" id="{8F22EDB3-8608-9F30-1646-C18C363AB9BE}"/>
              </a:ext>
            </a:extLst>
          </p:cNvPr>
          <p:cNvSpPr txBox="1"/>
          <p:nvPr/>
        </p:nvSpPr>
        <p:spPr>
          <a:xfrm>
            <a:off x="8363893" y="3557071"/>
            <a:ext cx="3223801" cy="1169551"/>
          </a:xfrm>
          <a:prstGeom prst="rect">
            <a:avLst/>
          </a:prstGeom>
          <a:noFill/>
        </p:spPr>
        <p:txBody>
          <a:bodyPr wrap="square" lIns="0" tIns="0" rIns="0" bIns="0" rtlCol="0">
            <a:spAutoFit/>
          </a:bodyPr>
          <a:lstStyle/>
          <a:p>
            <a:pPr algn="l"/>
            <a:r>
              <a:rPr lang="en-US" sz="2800" b="1" dirty="0">
                <a:solidFill>
                  <a:schemeClr val="accent1"/>
                </a:solidFill>
                <a:latin typeface="Segoe UI Semibold" panose="020B0502040204020203" pitchFamily="34" charset="0"/>
                <a:cs typeface="Segoe UI Semibold" panose="020B0502040204020203" pitchFamily="34" charset="0"/>
              </a:rPr>
              <a:t>Extensive coverage</a:t>
            </a:r>
            <a:br>
              <a:rPr lang="en-US" sz="2400" b="1" dirty="0">
                <a:latin typeface="Segoe UI Semibold" panose="020B0502040204020203" pitchFamily="34" charset="0"/>
                <a:cs typeface="Segoe UI Semibold" panose="020B0502040204020203" pitchFamily="34" charset="0"/>
              </a:rPr>
            </a:br>
            <a:r>
              <a:rPr lang="en-US" sz="2400" dirty="0">
                <a:solidFill>
                  <a:schemeClr val="bg1"/>
                </a:solidFill>
              </a:rPr>
              <a:t>—from migration</a:t>
            </a:r>
            <a:br>
              <a:rPr lang="en-US" sz="2400" dirty="0">
                <a:solidFill>
                  <a:schemeClr val="bg1"/>
                </a:solidFill>
              </a:rPr>
            </a:br>
            <a:r>
              <a:rPr lang="en-US" sz="2400" dirty="0">
                <a:solidFill>
                  <a:schemeClr val="bg1"/>
                </a:solidFill>
              </a:rPr>
              <a:t>to innovation</a:t>
            </a:r>
          </a:p>
        </p:txBody>
      </p:sp>
      <p:sp>
        <p:nvSpPr>
          <p:cNvPr id="50" name="Graphic 46">
            <a:extLst>
              <a:ext uri="{FF2B5EF4-FFF2-40B4-BE49-F238E27FC236}">
                <a16:creationId xmlns:a16="http://schemas.microsoft.com/office/drawing/2014/main" id="{7C6D2857-399C-FDDE-6FD4-BDC66CD729A1}"/>
              </a:ext>
            </a:extLst>
          </p:cNvPr>
          <p:cNvSpPr/>
          <p:nvPr/>
        </p:nvSpPr>
        <p:spPr>
          <a:xfrm>
            <a:off x="4592861" y="2809043"/>
            <a:ext cx="514273" cy="514273"/>
          </a:xfrm>
          <a:custGeom>
            <a:avLst/>
            <a:gdLst>
              <a:gd name="connsiteX0" fmla="*/ 92855 w 514273"/>
              <a:gd name="connsiteY0" fmla="*/ 42856 h 514273"/>
              <a:gd name="connsiteX1" fmla="*/ 42856 w 514273"/>
              <a:gd name="connsiteY1" fmla="*/ 92855 h 514273"/>
              <a:gd name="connsiteX2" fmla="*/ 42856 w 514273"/>
              <a:gd name="connsiteY2" fmla="*/ 257137 h 514273"/>
              <a:gd name="connsiteX3" fmla="*/ 178567 w 514273"/>
              <a:gd name="connsiteY3" fmla="*/ 257137 h 514273"/>
              <a:gd name="connsiteX4" fmla="*/ 257137 w 514273"/>
              <a:gd name="connsiteY4" fmla="*/ 335706 h 514273"/>
              <a:gd name="connsiteX5" fmla="*/ 257137 w 514273"/>
              <a:gd name="connsiteY5" fmla="*/ 471417 h 514273"/>
              <a:gd name="connsiteX6" fmla="*/ 421419 w 514273"/>
              <a:gd name="connsiteY6" fmla="*/ 471417 h 514273"/>
              <a:gd name="connsiteX7" fmla="*/ 471417 w 514273"/>
              <a:gd name="connsiteY7" fmla="*/ 421419 h 514273"/>
              <a:gd name="connsiteX8" fmla="*/ 471417 w 514273"/>
              <a:gd name="connsiteY8" fmla="*/ 307136 h 514273"/>
              <a:gd name="connsiteX9" fmla="*/ 492845 w 514273"/>
              <a:gd name="connsiteY9" fmla="*/ 285708 h 514273"/>
              <a:gd name="connsiteX10" fmla="*/ 514274 w 514273"/>
              <a:gd name="connsiteY10" fmla="*/ 307136 h 514273"/>
              <a:gd name="connsiteX11" fmla="*/ 514274 w 514273"/>
              <a:gd name="connsiteY11" fmla="*/ 421419 h 514273"/>
              <a:gd name="connsiteX12" fmla="*/ 421419 w 514273"/>
              <a:gd name="connsiteY12" fmla="*/ 514274 h 514273"/>
              <a:gd name="connsiteX13" fmla="*/ 92855 w 514273"/>
              <a:gd name="connsiteY13" fmla="*/ 514274 h 514273"/>
              <a:gd name="connsiteX14" fmla="*/ 0 w 514273"/>
              <a:gd name="connsiteY14" fmla="*/ 421419 h 514273"/>
              <a:gd name="connsiteX15" fmla="*/ 0 w 514273"/>
              <a:gd name="connsiteY15" fmla="*/ 92855 h 514273"/>
              <a:gd name="connsiteX16" fmla="*/ 92855 w 514273"/>
              <a:gd name="connsiteY16" fmla="*/ 0 h 514273"/>
              <a:gd name="connsiteX17" fmla="*/ 207138 w 514273"/>
              <a:gd name="connsiteY17" fmla="*/ 0 h 514273"/>
              <a:gd name="connsiteX18" fmla="*/ 228566 w 514273"/>
              <a:gd name="connsiteY18" fmla="*/ 21428 h 514273"/>
              <a:gd name="connsiteX19" fmla="*/ 207138 w 514273"/>
              <a:gd name="connsiteY19" fmla="*/ 42856 h 514273"/>
              <a:gd name="connsiteX20" fmla="*/ 92855 w 514273"/>
              <a:gd name="connsiteY20" fmla="*/ 42856 h 514273"/>
              <a:gd name="connsiteX21" fmla="*/ 285708 w 514273"/>
              <a:gd name="connsiteY21" fmla="*/ 21428 h 514273"/>
              <a:gd name="connsiteX22" fmla="*/ 307136 w 514273"/>
              <a:gd name="connsiteY22" fmla="*/ 0 h 514273"/>
              <a:gd name="connsiteX23" fmla="*/ 492845 w 514273"/>
              <a:gd name="connsiteY23" fmla="*/ 0 h 514273"/>
              <a:gd name="connsiteX24" fmla="*/ 514274 w 514273"/>
              <a:gd name="connsiteY24" fmla="*/ 21428 h 514273"/>
              <a:gd name="connsiteX25" fmla="*/ 514274 w 514273"/>
              <a:gd name="connsiteY25" fmla="*/ 207138 h 514273"/>
              <a:gd name="connsiteX26" fmla="*/ 492845 w 514273"/>
              <a:gd name="connsiteY26" fmla="*/ 228566 h 514273"/>
              <a:gd name="connsiteX27" fmla="*/ 471417 w 514273"/>
              <a:gd name="connsiteY27" fmla="*/ 207138 h 514273"/>
              <a:gd name="connsiteX28" fmla="*/ 471417 w 514273"/>
              <a:gd name="connsiteY28" fmla="*/ 73141 h 514273"/>
              <a:gd name="connsiteX29" fmla="*/ 322278 w 514273"/>
              <a:gd name="connsiteY29" fmla="*/ 222280 h 514273"/>
              <a:gd name="connsiteX30" fmla="*/ 291993 w 514273"/>
              <a:gd name="connsiteY30" fmla="*/ 221212 h 514273"/>
              <a:gd name="connsiteX31" fmla="*/ 291993 w 514273"/>
              <a:gd name="connsiteY31" fmla="*/ 191995 h 514273"/>
              <a:gd name="connsiteX32" fmla="*/ 441132 w 514273"/>
              <a:gd name="connsiteY32" fmla="*/ 42856 h 514273"/>
              <a:gd name="connsiteX33" fmla="*/ 307136 w 514273"/>
              <a:gd name="connsiteY33" fmla="*/ 42856 h 514273"/>
              <a:gd name="connsiteX34" fmla="*/ 285708 w 514273"/>
              <a:gd name="connsiteY34" fmla="*/ 21428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4273" h="514273">
                <a:moveTo>
                  <a:pt x="92855" y="42856"/>
                </a:moveTo>
                <a:cubicBezTo>
                  <a:pt x="65241" y="42856"/>
                  <a:pt x="42856" y="65241"/>
                  <a:pt x="42856" y="92855"/>
                </a:cubicBezTo>
                <a:lnTo>
                  <a:pt x="42856" y="257137"/>
                </a:lnTo>
                <a:lnTo>
                  <a:pt x="178567" y="257137"/>
                </a:lnTo>
                <a:cubicBezTo>
                  <a:pt x="221960" y="257137"/>
                  <a:pt x="257137" y="292313"/>
                  <a:pt x="257137" y="335706"/>
                </a:cubicBezTo>
                <a:lnTo>
                  <a:pt x="257137" y="471417"/>
                </a:lnTo>
                <a:lnTo>
                  <a:pt x="421419" y="471417"/>
                </a:lnTo>
                <a:cubicBezTo>
                  <a:pt x="449032" y="471417"/>
                  <a:pt x="471417" y="449032"/>
                  <a:pt x="471417" y="421419"/>
                </a:cubicBezTo>
                <a:lnTo>
                  <a:pt x="471417" y="307136"/>
                </a:lnTo>
                <a:cubicBezTo>
                  <a:pt x="471417" y="295302"/>
                  <a:pt x="481011" y="285708"/>
                  <a:pt x="492845" y="285708"/>
                </a:cubicBezTo>
                <a:cubicBezTo>
                  <a:pt x="504679" y="285708"/>
                  <a:pt x="514274" y="295302"/>
                  <a:pt x="514274" y="307136"/>
                </a:cubicBezTo>
                <a:lnTo>
                  <a:pt x="514274" y="421419"/>
                </a:lnTo>
                <a:cubicBezTo>
                  <a:pt x="514274" y="472700"/>
                  <a:pt x="472700" y="514274"/>
                  <a:pt x="421419" y="514274"/>
                </a:cubicBezTo>
                <a:lnTo>
                  <a:pt x="92855" y="514274"/>
                </a:lnTo>
                <a:cubicBezTo>
                  <a:pt x="41572" y="514274"/>
                  <a:pt x="0" y="472700"/>
                  <a:pt x="0" y="421419"/>
                </a:cubicBezTo>
                <a:lnTo>
                  <a:pt x="0" y="92855"/>
                </a:lnTo>
                <a:cubicBezTo>
                  <a:pt x="0" y="41572"/>
                  <a:pt x="41572" y="0"/>
                  <a:pt x="92855" y="0"/>
                </a:cubicBezTo>
                <a:lnTo>
                  <a:pt x="207138" y="0"/>
                </a:lnTo>
                <a:cubicBezTo>
                  <a:pt x="218972" y="0"/>
                  <a:pt x="228566" y="9594"/>
                  <a:pt x="228566" y="21428"/>
                </a:cubicBezTo>
                <a:cubicBezTo>
                  <a:pt x="228566" y="33262"/>
                  <a:pt x="218972" y="42856"/>
                  <a:pt x="207138" y="42856"/>
                </a:cubicBezTo>
                <a:lnTo>
                  <a:pt x="92855" y="42856"/>
                </a:lnTo>
                <a:close/>
                <a:moveTo>
                  <a:pt x="285708" y="21428"/>
                </a:moveTo>
                <a:cubicBezTo>
                  <a:pt x="285708" y="9594"/>
                  <a:pt x="295302" y="0"/>
                  <a:pt x="307136" y="0"/>
                </a:cubicBezTo>
                <a:lnTo>
                  <a:pt x="492845" y="0"/>
                </a:lnTo>
                <a:cubicBezTo>
                  <a:pt x="504679" y="0"/>
                  <a:pt x="514274" y="9594"/>
                  <a:pt x="514274" y="21428"/>
                </a:cubicBezTo>
                <a:lnTo>
                  <a:pt x="514274" y="207138"/>
                </a:lnTo>
                <a:cubicBezTo>
                  <a:pt x="514274" y="218972"/>
                  <a:pt x="504679" y="228566"/>
                  <a:pt x="492845" y="228566"/>
                </a:cubicBezTo>
                <a:cubicBezTo>
                  <a:pt x="481011" y="228566"/>
                  <a:pt x="471417" y="218972"/>
                  <a:pt x="471417" y="207138"/>
                </a:cubicBezTo>
                <a:lnTo>
                  <a:pt x="471417" y="73141"/>
                </a:lnTo>
                <a:lnTo>
                  <a:pt x="322278" y="222280"/>
                </a:lnTo>
                <a:cubicBezTo>
                  <a:pt x="313621" y="230349"/>
                  <a:pt x="300061" y="229869"/>
                  <a:pt x="291993" y="221212"/>
                </a:cubicBezTo>
                <a:cubicBezTo>
                  <a:pt x="284325" y="212984"/>
                  <a:pt x="284325" y="200224"/>
                  <a:pt x="291993" y="191995"/>
                </a:cubicBezTo>
                <a:lnTo>
                  <a:pt x="441132" y="42856"/>
                </a:lnTo>
                <a:lnTo>
                  <a:pt x="307136" y="42856"/>
                </a:lnTo>
                <a:cubicBezTo>
                  <a:pt x="295302" y="42856"/>
                  <a:pt x="285708" y="33262"/>
                  <a:pt x="285708" y="2142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1" name="Graphic 47">
            <a:extLst>
              <a:ext uri="{FF2B5EF4-FFF2-40B4-BE49-F238E27FC236}">
                <a16:creationId xmlns:a16="http://schemas.microsoft.com/office/drawing/2014/main" id="{B3943968-A2D9-F68B-C643-9EB1870A4ECD}"/>
              </a:ext>
            </a:extLst>
          </p:cNvPr>
          <p:cNvSpPr/>
          <p:nvPr/>
        </p:nvSpPr>
        <p:spPr>
          <a:xfrm>
            <a:off x="8363893" y="2809043"/>
            <a:ext cx="450089" cy="514273"/>
          </a:xfrm>
          <a:custGeom>
            <a:avLst/>
            <a:gdLst>
              <a:gd name="connsiteX0" fmla="*/ 255765 w 450089"/>
              <a:gd name="connsiteY0" fmla="*/ 82798 h 514273"/>
              <a:gd name="connsiteX1" fmla="*/ 258165 w 450089"/>
              <a:gd name="connsiteY1" fmla="*/ 79998 h 514273"/>
              <a:gd name="connsiteX2" fmla="*/ 325421 w 450089"/>
              <a:gd name="connsiteY2" fmla="*/ 12657 h 514273"/>
              <a:gd name="connsiteX3" fmla="*/ 349992 w 450089"/>
              <a:gd name="connsiteY3" fmla="*/ 0 h 514273"/>
              <a:gd name="connsiteX4" fmla="*/ 373020 w 450089"/>
              <a:gd name="connsiteY4" fmla="*/ 10514 h 514273"/>
              <a:gd name="connsiteX5" fmla="*/ 373163 w 450089"/>
              <a:gd name="connsiteY5" fmla="*/ 10714 h 514273"/>
              <a:gd name="connsiteX6" fmla="*/ 374477 w 450089"/>
              <a:gd name="connsiteY6" fmla="*/ 12543 h 514273"/>
              <a:gd name="connsiteX7" fmla="*/ 441847 w 450089"/>
              <a:gd name="connsiteY7" fmla="*/ 79998 h 514273"/>
              <a:gd name="connsiteX8" fmla="*/ 444275 w 450089"/>
              <a:gd name="connsiteY8" fmla="*/ 82798 h 514273"/>
              <a:gd name="connsiteX9" fmla="*/ 444418 w 450089"/>
              <a:gd name="connsiteY9" fmla="*/ 83027 h 514273"/>
              <a:gd name="connsiteX10" fmla="*/ 444704 w 450089"/>
              <a:gd name="connsiteY10" fmla="*/ 116654 h 514273"/>
              <a:gd name="connsiteX11" fmla="*/ 444532 w 450089"/>
              <a:gd name="connsiteY11" fmla="*/ 116883 h 514273"/>
              <a:gd name="connsiteX12" fmla="*/ 441704 w 450089"/>
              <a:gd name="connsiteY12" fmla="*/ 120226 h 514273"/>
              <a:gd name="connsiteX13" fmla="*/ 438675 w 450089"/>
              <a:gd name="connsiteY13" fmla="*/ 122826 h 514273"/>
              <a:gd name="connsiteX14" fmla="*/ 438475 w 450089"/>
              <a:gd name="connsiteY14" fmla="*/ 122997 h 514273"/>
              <a:gd name="connsiteX15" fmla="*/ 404848 w 450089"/>
              <a:gd name="connsiteY15" fmla="*/ 123283 h 514273"/>
              <a:gd name="connsiteX16" fmla="*/ 404590 w 450089"/>
              <a:gd name="connsiteY16" fmla="*/ 123083 h 514273"/>
              <a:gd name="connsiteX17" fmla="*/ 401448 w 450089"/>
              <a:gd name="connsiteY17" fmla="*/ 120426 h 514273"/>
              <a:gd name="connsiteX18" fmla="*/ 378562 w 450089"/>
              <a:gd name="connsiteY18" fmla="*/ 97541 h 514273"/>
              <a:gd name="connsiteX19" fmla="*/ 378562 w 450089"/>
              <a:gd name="connsiteY19" fmla="*/ 188681 h 514273"/>
              <a:gd name="connsiteX20" fmla="*/ 378334 w 450089"/>
              <a:gd name="connsiteY20" fmla="*/ 191767 h 514273"/>
              <a:gd name="connsiteX21" fmla="*/ 378277 w 450089"/>
              <a:gd name="connsiteY21" fmla="*/ 192053 h 514273"/>
              <a:gd name="connsiteX22" fmla="*/ 349992 w 450089"/>
              <a:gd name="connsiteY22" fmla="*/ 214281 h 514273"/>
              <a:gd name="connsiteX23" fmla="*/ 321707 w 450089"/>
              <a:gd name="connsiteY23" fmla="*/ 192024 h 514273"/>
              <a:gd name="connsiteX24" fmla="*/ 321650 w 450089"/>
              <a:gd name="connsiteY24" fmla="*/ 191738 h 514273"/>
              <a:gd name="connsiteX25" fmla="*/ 321421 w 450089"/>
              <a:gd name="connsiteY25" fmla="*/ 188653 h 514273"/>
              <a:gd name="connsiteX26" fmla="*/ 321421 w 450089"/>
              <a:gd name="connsiteY26" fmla="*/ 97541 h 514273"/>
              <a:gd name="connsiteX27" fmla="*/ 298564 w 450089"/>
              <a:gd name="connsiteY27" fmla="*/ 120397 h 514273"/>
              <a:gd name="connsiteX28" fmla="*/ 295793 w 450089"/>
              <a:gd name="connsiteY28" fmla="*/ 122826 h 514273"/>
              <a:gd name="connsiteX29" fmla="*/ 295564 w 450089"/>
              <a:gd name="connsiteY29" fmla="*/ 122997 h 514273"/>
              <a:gd name="connsiteX30" fmla="*/ 255582 w 450089"/>
              <a:gd name="connsiteY30" fmla="*/ 117170 h 514273"/>
              <a:gd name="connsiteX31" fmla="*/ 255594 w 450089"/>
              <a:gd name="connsiteY31" fmla="*/ 82998 h 514273"/>
              <a:gd name="connsiteX32" fmla="*/ 255765 w 450089"/>
              <a:gd name="connsiteY32" fmla="*/ 82798 h 514273"/>
              <a:gd name="connsiteX33" fmla="*/ 0 w 450089"/>
              <a:gd name="connsiteY33" fmla="*/ 99769 h 514273"/>
              <a:gd name="connsiteX34" fmla="*/ 71427 w 450089"/>
              <a:gd name="connsiteY34" fmla="*/ 28342 h 514273"/>
              <a:gd name="connsiteX35" fmla="*/ 185710 w 450089"/>
              <a:gd name="connsiteY35" fmla="*/ 28342 h 514273"/>
              <a:gd name="connsiteX36" fmla="*/ 214281 w 450089"/>
              <a:gd name="connsiteY36" fmla="*/ 56913 h 514273"/>
              <a:gd name="connsiteX37" fmla="*/ 185710 w 450089"/>
              <a:gd name="connsiteY37" fmla="*/ 85484 h 514273"/>
              <a:gd name="connsiteX38" fmla="*/ 71427 w 450089"/>
              <a:gd name="connsiteY38" fmla="*/ 85484 h 514273"/>
              <a:gd name="connsiteX39" fmla="*/ 57142 w 450089"/>
              <a:gd name="connsiteY39" fmla="*/ 99769 h 514273"/>
              <a:gd name="connsiteX40" fmla="*/ 57142 w 450089"/>
              <a:gd name="connsiteY40" fmla="*/ 414047 h 514273"/>
              <a:gd name="connsiteX41" fmla="*/ 71427 w 450089"/>
              <a:gd name="connsiteY41" fmla="*/ 428333 h 514273"/>
              <a:gd name="connsiteX42" fmla="*/ 185710 w 450089"/>
              <a:gd name="connsiteY42" fmla="*/ 428333 h 514273"/>
              <a:gd name="connsiteX43" fmla="*/ 214281 w 450089"/>
              <a:gd name="connsiteY43" fmla="*/ 456903 h 514273"/>
              <a:gd name="connsiteX44" fmla="*/ 185710 w 450089"/>
              <a:gd name="connsiteY44" fmla="*/ 485474 h 514273"/>
              <a:gd name="connsiteX45" fmla="*/ 71427 w 450089"/>
              <a:gd name="connsiteY45" fmla="*/ 485474 h 514273"/>
              <a:gd name="connsiteX46" fmla="*/ 0 w 450089"/>
              <a:gd name="connsiteY46" fmla="*/ 414047 h 514273"/>
              <a:gd name="connsiteX47" fmla="*/ 0 w 450089"/>
              <a:gd name="connsiteY47" fmla="*/ 99769 h 514273"/>
              <a:gd name="connsiteX48" fmla="*/ 298650 w 450089"/>
              <a:gd name="connsiteY48" fmla="*/ 393876 h 514273"/>
              <a:gd name="connsiteX49" fmla="*/ 295850 w 450089"/>
              <a:gd name="connsiteY49" fmla="*/ 391448 h 514273"/>
              <a:gd name="connsiteX50" fmla="*/ 295622 w 450089"/>
              <a:gd name="connsiteY50" fmla="*/ 391276 h 514273"/>
              <a:gd name="connsiteX51" fmla="*/ 255657 w 450089"/>
              <a:gd name="connsiteY51" fmla="*/ 397228 h 514273"/>
              <a:gd name="connsiteX52" fmla="*/ 258422 w 450089"/>
              <a:gd name="connsiteY52" fmla="*/ 434447 h 514273"/>
              <a:gd name="connsiteX53" fmla="*/ 325478 w 450089"/>
              <a:gd name="connsiteY53" fmla="*/ 501588 h 514273"/>
              <a:gd name="connsiteX54" fmla="*/ 350049 w 450089"/>
              <a:gd name="connsiteY54" fmla="*/ 514274 h 514273"/>
              <a:gd name="connsiteX55" fmla="*/ 374648 w 450089"/>
              <a:gd name="connsiteY55" fmla="*/ 501588 h 514273"/>
              <a:gd name="connsiteX56" fmla="*/ 441904 w 450089"/>
              <a:gd name="connsiteY56" fmla="*/ 434275 h 514273"/>
              <a:gd name="connsiteX57" fmla="*/ 444332 w 450089"/>
              <a:gd name="connsiteY57" fmla="*/ 431475 h 514273"/>
              <a:gd name="connsiteX58" fmla="*/ 444475 w 450089"/>
              <a:gd name="connsiteY58" fmla="*/ 431247 h 514273"/>
              <a:gd name="connsiteX59" fmla="*/ 441732 w 450089"/>
              <a:gd name="connsiteY59" fmla="*/ 394048 h 514273"/>
              <a:gd name="connsiteX60" fmla="*/ 441532 w 450089"/>
              <a:gd name="connsiteY60" fmla="*/ 393876 h 514273"/>
              <a:gd name="connsiteX61" fmla="*/ 438732 w 450089"/>
              <a:gd name="connsiteY61" fmla="*/ 391448 h 514273"/>
              <a:gd name="connsiteX62" fmla="*/ 438532 w 450089"/>
              <a:gd name="connsiteY62" fmla="*/ 391276 h 514273"/>
              <a:gd name="connsiteX63" fmla="*/ 401305 w 450089"/>
              <a:gd name="connsiteY63" fmla="*/ 394048 h 514273"/>
              <a:gd name="connsiteX64" fmla="*/ 378620 w 450089"/>
              <a:gd name="connsiteY64" fmla="*/ 416733 h 514273"/>
              <a:gd name="connsiteX65" fmla="*/ 378620 w 450089"/>
              <a:gd name="connsiteY65" fmla="*/ 325592 h 514273"/>
              <a:gd name="connsiteX66" fmla="*/ 378391 w 450089"/>
              <a:gd name="connsiteY66" fmla="*/ 322507 h 514273"/>
              <a:gd name="connsiteX67" fmla="*/ 378334 w 450089"/>
              <a:gd name="connsiteY67" fmla="*/ 322221 h 514273"/>
              <a:gd name="connsiteX68" fmla="*/ 350049 w 450089"/>
              <a:gd name="connsiteY68" fmla="*/ 299993 h 514273"/>
              <a:gd name="connsiteX69" fmla="*/ 321478 w 450089"/>
              <a:gd name="connsiteY69" fmla="*/ 325878 h 514273"/>
              <a:gd name="connsiteX70" fmla="*/ 321478 w 450089"/>
              <a:gd name="connsiteY70" fmla="*/ 416733 h 514273"/>
              <a:gd name="connsiteX71" fmla="*/ 298621 w 450089"/>
              <a:gd name="connsiteY71" fmla="*/ 393876 h 51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450089" h="514273">
                <a:moveTo>
                  <a:pt x="255765" y="82798"/>
                </a:moveTo>
                <a:lnTo>
                  <a:pt x="258165" y="79998"/>
                </a:lnTo>
                <a:lnTo>
                  <a:pt x="325421" y="12657"/>
                </a:lnTo>
                <a:cubicBezTo>
                  <a:pt x="330564" y="4857"/>
                  <a:pt x="339849" y="0"/>
                  <a:pt x="349992" y="0"/>
                </a:cubicBezTo>
                <a:cubicBezTo>
                  <a:pt x="359249" y="0"/>
                  <a:pt x="367706" y="4000"/>
                  <a:pt x="373020" y="10514"/>
                </a:cubicBezTo>
                <a:lnTo>
                  <a:pt x="373163" y="10714"/>
                </a:lnTo>
                <a:lnTo>
                  <a:pt x="374477" y="12543"/>
                </a:lnTo>
                <a:lnTo>
                  <a:pt x="441847" y="79998"/>
                </a:lnTo>
                <a:lnTo>
                  <a:pt x="444275" y="82798"/>
                </a:lnTo>
                <a:lnTo>
                  <a:pt x="444418" y="83027"/>
                </a:lnTo>
                <a:cubicBezTo>
                  <a:pt x="451798" y="92987"/>
                  <a:pt x="451915" y="106570"/>
                  <a:pt x="444704" y="116654"/>
                </a:cubicBezTo>
                <a:lnTo>
                  <a:pt x="444532" y="116883"/>
                </a:lnTo>
                <a:lnTo>
                  <a:pt x="441704" y="120226"/>
                </a:lnTo>
                <a:lnTo>
                  <a:pt x="438675" y="122826"/>
                </a:lnTo>
                <a:lnTo>
                  <a:pt x="438475" y="122997"/>
                </a:lnTo>
                <a:cubicBezTo>
                  <a:pt x="428516" y="130378"/>
                  <a:pt x="414933" y="130493"/>
                  <a:pt x="404848" y="123283"/>
                </a:cubicBezTo>
                <a:lnTo>
                  <a:pt x="404590" y="123083"/>
                </a:lnTo>
                <a:lnTo>
                  <a:pt x="401448" y="120426"/>
                </a:lnTo>
                <a:lnTo>
                  <a:pt x="378562" y="97541"/>
                </a:lnTo>
                <a:lnTo>
                  <a:pt x="378562" y="188681"/>
                </a:lnTo>
                <a:lnTo>
                  <a:pt x="378334" y="191767"/>
                </a:lnTo>
                <a:lnTo>
                  <a:pt x="378277" y="192053"/>
                </a:lnTo>
                <a:cubicBezTo>
                  <a:pt x="376220" y="205281"/>
                  <a:pt x="363706" y="214281"/>
                  <a:pt x="349992" y="214281"/>
                </a:cubicBezTo>
                <a:cubicBezTo>
                  <a:pt x="336278" y="214281"/>
                  <a:pt x="323764" y="205281"/>
                  <a:pt x="321707" y="192024"/>
                </a:cubicBezTo>
                <a:lnTo>
                  <a:pt x="321650" y="191738"/>
                </a:lnTo>
                <a:lnTo>
                  <a:pt x="321421" y="188653"/>
                </a:lnTo>
                <a:lnTo>
                  <a:pt x="321421" y="97541"/>
                </a:lnTo>
                <a:lnTo>
                  <a:pt x="298564" y="120397"/>
                </a:lnTo>
                <a:lnTo>
                  <a:pt x="295793" y="122826"/>
                </a:lnTo>
                <a:lnTo>
                  <a:pt x="295564" y="122997"/>
                </a:lnTo>
                <a:cubicBezTo>
                  <a:pt x="282913" y="132429"/>
                  <a:pt x="265014" y="129820"/>
                  <a:pt x="255582" y="117170"/>
                </a:cubicBezTo>
                <a:cubicBezTo>
                  <a:pt x="248023" y="107031"/>
                  <a:pt x="248028" y="93131"/>
                  <a:pt x="255594" y="82998"/>
                </a:cubicBezTo>
                <a:lnTo>
                  <a:pt x="255765" y="82798"/>
                </a:lnTo>
                <a:close/>
                <a:moveTo>
                  <a:pt x="0" y="99769"/>
                </a:moveTo>
                <a:cubicBezTo>
                  <a:pt x="0" y="60321"/>
                  <a:pt x="31979" y="28342"/>
                  <a:pt x="71427" y="28342"/>
                </a:cubicBezTo>
                <a:lnTo>
                  <a:pt x="185710" y="28342"/>
                </a:lnTo>
                <a:cubicBezTo>
                  <a:pt x="201490" y="28342"/>
                  <a:pt x="214281" y="41134"/>
                  <a:pt x="214281" y="56913"/>
                </a:cubicBezTo>
                <a:cubicBezTo>
                  <a:pt x="214281" y="72692"/>
                  <a:pt x="201490" y="85484"/>
                  <a:pt x="185710" y="85484"/>
                </a:cubicBezTo>
                <a:lnTo>
                  <a:pt x="71427" y="85484"/>
                </a:lnTo>
                <a:cubicBezTo>
                  <a:pt x="63537" y="85484"/>
                  <a:pt x="57142" y="91880"/>
                  <a:pt x="57142" y="99769"/>
                </a:cubicBezTo>
                <a:lnTo>
                  <a:pt x="57142" y="414047"/>
                </a:lnTo>
                <a:cubicBezTo>
                  <a:pt x="57142" y="421936"/>
                  <a:pt x="63537" y="428333"/>
                  <a:pt x="71427" y="428333"/>
                </a:cubicBezTo>
                <a:lnTo>
                  <a:pt x="185710" y="428333"/>
                </a:lnTo>
                <a:cubicBezTo>
                  <a:pt x="201490" y="428333"/>
                  <a:pt x="214281" y="441124"/>
                  <a:pt x="214281" y="456903"/>
                </a:cubicBezTo>
                <a:cubicBezTo>
                  <a:pt x="214281" y="472683"/>
                  <a:pt x="201490" y="485474"/>
                  <a:pt x="185710" y="485474"/>
                </a:cubicBezTo>
                <a:lnTo>
                  <a:pt x="71427" y="485474"/>
                </a:lnTo>
                <a:cubicBezTo>
                  <a:pt x="31979" y="485474"/>
                  <a:pt x="0" y="453495"/>
                  <a:pt x="0" y="414047"/>
                </a:cubicBezTo>
                <a:lnTo>
                  <a:pt x="0" y="99769"/>
                </a:lnTo>
                <a:close/>
                <a:moveTo>
                  <a:pt x="298650" y="393876"/>
                </a:moveTo>
                <a:lnTo>
                  <a:pt x="295850" y="391448"/>
                </a:lnTo>
                <a:lnTo>
                  <a:pt x="295622" y="391276"/>
                </a:lnTo>
                <a:cubicBezTo>
                  <a:pt x="282942" y="381885"/>
                  <a:pt x="265051" y="384548"/>
                  <a:pt x="255657" y="397228"/>
                </a:cubicBezTo>
                <a:cubicBezTo>
                  <a:pt x="247228" y="408605"/>
                  <a:pt x="248406" y="424438"/>
                  <a:pt x="258422" y="434447"/>
                </a:cubicBezTo>
                <a:lnTo>
                  <a:pt x="325478" y="501588"/>
                </a:lnTo>
                <a:cubicBezTo>
                  <a:pt x="330621" y="509416"/>
                  <a:pt x="339906" y="514274"/>
                  <a:pt x="350049" y="514274"/>
                </a:cubicBezTo>
                <a:cubicBezTo>
                  <a:pt x="360249" y="514274"/>
                  <a:pt x="369534" y="509416"/>
                  <a:pt x="374648" y="501588"/>
                </a:cubicBezTo>
                <a:lnTo>
                  <a:pt x="441904" y="434275"/>
                </a:lnTo>
                <a:lnTo>
                  <a:pt x="444332" y="431475"/>
                </a:lnTo>
                <a:lnTo>
                  <a:pt x="444475" y="431247"/>
                </a:lnTo>
                <a:cubicBezTo>
                  <a:pt x="452898" y="419879"/>
                  <a:pt x="451732" y="404059"/>
                  <a:pt x="441732" y="394048"/>
                </a:cubicBezTo>
                <a:lnTo>
                  <a:pt x="441532" y="393876"/>
                </a:lnTo>
                <a:lnTo>
                  <a:pt x="438732" y="391448"/>
                </a:lnTo>
                <a:lnTo>
                  <a:pt x="438532" y="391276"/>
                </a:lnTo>
                <a:cubicBezTo>
                  <a:pt x="427153" y="382845"/>
                  <a:pt x="411310" y="384025"/>
                  <a:pt x="401305" y="394048"/>
                </a:cubicBezTo>
                <a:lnTo>
                  <a:pt x="378620" y="416733"/>
                </a:lnTo>
                <a:lnTo>
                  <a:pt x="378620" y="325592"/>
                </a:lnTo>
                <a:lnTo>
                  <a:pt x="378391" y="322507"/>
                </a:lnTo>
                <a:lnTo>
                  <a:pt x="378334" y="322221"/>
                </a:lnTo>
                <a:cubicBezTo>
                  <a:pt x="376277" y="308993"/>
                  <a:pt x="363763" y="299993"/>
                  <a:pt x="350049" y="299993"/>
                </a:cubicBezTo>
                <a:cubicBezTo>
                  <a:pt x="335192" y="299993"/>
                  <a:pt x="321478" y="310736"/>
                  <a:pt x="321478" y="325878"/>
                </a:cubicBezTo>
                <a:lnTo>
                  <a:pt x="321478" y="416733"/>
                </a:lnTo>
                <a:lnTo>
                  <a:pt x="298621" y="39387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2" name="Graphic 48">
            <a:extLst>
              <a:ext uri="{FF2B5EF4-FFF2-40B4-BE49-F238E27FC236}">
                <a16:creationId xmlns:a16="http://schemas.microsoft.com/office/drawing/2014/main" id="{E0270C1B-C187-A038-A3EA-CD3D343F3941}"/>
              </a:ext>
            </a:extLst>
          </p:cNvPr>
          <p:cNvSpPr/>
          <p:nvPr/>
        </p:nvSpPr>
        <p:spPr>
          <a:xfrm>
            <a:off x="821828" y="2780472"/>
            <a:ext cx="571415" cy="571415"/>
          </a:xfrm>
          <a:custGeom>
            <a:avLst/>
            <a:gdLst>
              <a:gd name="connsiteX0" fmla="*/ 285708 w 571415"/>
              <a:gd name="connsiteY0" fmla="*/ 571415 h 571415"/>
              <a:gd name="connsiteX1" fmla="*/ 0 w 571415"/>
              <a:gd name="connsiteY1" fmla="*/ 285708 h 571415"/>
              <a:gd name="connsiteX2" fmla="*/ 285708 w 571415"/>
              <a:gd name="connsiteY2" fmla="*/ 0 h 571415"/>
              <a:gd name="connsiteX3" fmla="*/ 571415 w 571415"/>
              <a:gd name="connsiteY3" fmla="*/ 285708 h 571415"/>
              <a:gd name="connsiteX4" fmla="*/ 285708 w 571415"/>
              <a:gd name="connsiteY4" fmla="*/ 571415 h 571415"/>
              <a:gd name="connsiteX5" fmla="*/ 379134 w 571415"/>
              <a:gd name="connsiteY5" fmla="*/ 249994 h 571415"/>
              <a:gd name="connsiteX6" fmla="*/ 342849 w 571415"/>
              <a:gd name="connsiteY6" fmla="*/ 249994 h 571415"/>
              <a:gd name="connsiteX7" fmla="*/ 321421 w 571415"/>
              <a:gd name="connsiteY7" fmla="*/ 271422 h 571415"/>
              <a:gd name="connsiteX8" fmla="*/ 342849 w 571415"/>
              <a:gd name="connsiteY8" fmla="*/ 292850 h 571415"/>
              <a:gd name="connsiteX9" fmla="*/ 421419 w 571415"/>
              <a:gd name="connsiteY9" fmla="*/ 292850 h 571415"/>
              <a:gd name="connsiteX10" fmla="*/ 442847 w 571415"/>
              <a:gd name="connsiteY10" fmla="*/ 271422 h 571415"/>
              <a:gd name="connsiteX11" fmla="*/ 442847 w 571415"/>
              <a:gd name="connsiteY11" fmla="*/ 178567 h 571415"/>
              <a:gd name="connsiteX12" fmla="*/ 421419 w 571415"/>
              <a:gd name="connsiteY12" fmla="*/ 157139 h 571415"/>
              <a:gd name="connsiteX13" fmla="*/ 399991 w 571415"/>
              <a:gd name="connsiteY13" fmla="*/ 178567 h 571415"/>
              <a:gd name="connsiteX14" fmla="*/ 399991 w 571415"/>
              <a:gd name="connsiteY14" fmla="*/ 199995 h 571415"/>
              <a:gd name="connsiteX15" fmla="*/ 285708 w 571415"/>
              <a:gd name="connsiteY15" fmla="*/ 142854 h 571415"/>
              <a:gd name="connsiteX16" fmla="*/ 176367 w 571415"/>
              <a:gd name="connsiteY16" fmla="*/ 193424 h 571415"/>
              <a:gd name="connsiteX17" fmla="*/ 179139 w 571415"/>
              <a:gd name="connsiteY17" fmla="*/ 223623 h 571415"/>
              <a:gd name="connsiteX18" fmla="*/ 209338 w 571415"/>
              <a:gd name="connsiteY18" fmla="*/ 220852 h 571415"/>
              <a:gd name="connsiteX19" fmla="*/ 285708 w 571415"/>
              <a:gd name="connsiteY19" fmla="*/ 185710 h 571415"/>
              <a:gd name="connsiteX20" fmla="*/ 379134 w 571415"/>
              <a:gd name="connsiteY20" fmla="*/ 249994 h 571415"/>
              <a:gd name="connsiteX21" fmla="*/ 171425 w 571415"/>
              <a:gd name="connsiteY21" fmla="*/ 392848 h 571415"/>
              <a:gd name="connsiteX22" fmla="*/ 171425 w 571415"/>
              <a:gd name="connsiteY22" fmla="*/ 371420 h 571415"/>
              <a:gd name="connsiteX23" fmla="*/ 371985 w 571415"/>
              <a:gd name="connsiteY23" fmla="*/ 399733 h 571415"/>
              <a:gd name="connsiteX24" fmla="*/ 394876 w 571415"/>
              <a:gd name="connsiteY24" fmla="*/ 378191 h 571415"/>
              <a:gd name="connsiteX25" fmla="*/ 393102 w 571415"/>
              <a:gd name="connsiteY25" fmla="*/ 347940 h 571415"/>
              <a:gd name="connsiteX26" fmla="*/ 362849 w 571415"/>
              <a:gd name="connsiteY26" fmla="*/ 349715 h 571415"/>
              <a:gd name="connsiteX27" fmla="*/ 362249 w 571415"/>
              <a:gd name="connsiteY27" fmla="*/ 350420 h 571415"/>
              <a:gd name="connsiteX28" fmla="*/ 220749 w 571415"/>
              <a:gd name="connsiteY28" fmla="*/ 361631 h 571415"/>
              <a:gd name="connsiteX29" fmla="*/ 195338 w 571415"/>
              <a:gd name="connsiteY29" fmla="*/ 328564 h 571415"/>
              <a:gd name="connsiteX30" fmla="*/ 228566 w 571415"/>
              <a:gd name="connsiteY30" fmla="*/ 328564 h 571415"/>
              <a:gd name="connsiteX31" fmla="*/ 249994 w 571415"/>
              <a:gd name="connsiteY31" fmla="*/ 307136 h 571415"/>
              <a:gd name="connsiteX32" fmla="*/ 228566 w 571415"/>
              <a:gd name="connsiteY32" fmla="*/ 285708 h 571415"/>
              <a:gd name="connsiteX33" fmla="*/ 149996 w 571415"/>
              <a:gd name="connsiteY33" fmla="*/ 285708 h 571415"/>
              <a:gd name="connsiteX34" fmla="*/ 128568 w 571415"/>
              <a:gd name="connsiteY34" fmla="*/ 307136 h 571415"/>
              <a:gd name="connsiteX35" fmla="*/ 128568 w 571415"/>
              <a:gd name="connsiteY35" fmla="*/ 392848 h 571415"/>
              <a:gd name="connsiteX36" fmla="*/ 149996 w 571415"/>
              <a:gd name="connsiteY36" fmla="*/ 414276 h 571415"/>
              <a:gd name="connsiteX37" fmla="*/ 171425 w 571415"/>
              <a:gd name="connsiteY37" fmla="*/ 392848 h 571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71415" h="571415">
                <a:moveTo>
                  <a:pt x="285708" y="571415"/>
                </a:moveTo>
                <a:cubicBezTo>
                  <a:pt x="127911" y="571415"/>
                  <a:pt x="0" y="443504"/>
                  <a:pt x="0" y="285708"/>
                </a:cubicBezTo>
                <a:cubicBezTo>
                  <a:pt x="0" y="127911"/>
                  <a:pt x="127911" y="0"/>
                  <a:pt x="285708" y="0"/>
                </a:cubicBezTo>
                <a:cubicBezTo>
                  <a:pt x="443504" y="0"/>
                  <a:pt x="571415" y="127911"/>
                  <a:pt x="571415" y="285708"/>
                </a:cubicBezTo>
                <a:cubicBezTo>
                  <a:pt x="571415" y="443504"/>
                  <a:pt x="443504" y="571415"/>
                  <a:pt x="285708" y="571415"/>
                </a:cubicBezTo>
                <a:close/>
                <a:moveTo>
                  <a:pt x="379134" y="249994"/>
                </a:moveTo>
                <a:lnTo>
                  <a:pt x="342849" y="249994"/>
                </a:lnTo>
                <a:cubicBezTo>
                  <a:pt x="331015" y="249994"/>
                  <a:pt x="321421" y="259588"/>
                  <a:pt x="321421" y="271422"/>
                </a:cubicBezTo>
                <a:cubicBezTo>
                  <a:pt x="321421" y="283256"/>
                  <a:pt x="331015" y="292850"/>
                  <a:pt x="342849" y="292850"/>
                </a:cubicBezTo>
                <a:lnTo>
                  <a:pt x="421419" y="292850"/>
                </a:lnTo>
                <a:cubicBezTo>
                  <a:pt x="433253" y="292850"/>
                  <a:pt x="442847" y="283256"/>
                  <a:pt x="442847" y="271422"/>
                </a:cubicBezTo>
                <a:lnTo>
                  <a:pt x="442847" y="178567"/>
                </a:lnTo>
                <a:cubicBezTo>
                  <a:pt x="442847" y="166733"/>
                  <a:pt x="433253" y="157139"/>
                  <a:pt x="421419" y="157139"/>
                </a:cubicBezTo>
                <a:cubicBezTo>
                  <a:pt x="409585" y="157139"/>
                  <a:pt x="399991" y="166733"/>
                  <a:pt x="399991" y="178567"/>
                </a:cubicBezTo>
                <a:lnTo>
                  <a:pt x="399991" y="199995"/>
                </a:lnTo>
                <a:cubicBezTo>
                  <a:pt x="373040" y="163992"/>
                  <a:pt x="330681" y="142813"/>
                  <a:pt x="285708" y="142854"/>
                </a:cubicBezTo>
                <a:cubicBezTo>
                  <a:pt x="241794" y="142854"/>
                  <a:pt x="202738" y="161710"/>
                  <a:pt x="176367" y="193424"/>
                </a:cubicBezTo>
                <a:cubicBezTo>
                  <a:pt x="168793" y="202529"/>
                  <a:pt x="170034" y="216049"/>
                  <a:pt x="179139" y="223623"/>
                </a:cubicBezTo>
                <a:cubicBezTo>
                  <a:pt x="188243" y="231197"/>
                  <a:pt x="201764" y="229957"/>
                  <a:pt x="209338" y="220852"/>
                </a:cubicBezTo>
                <a:cubicBezTo>
                  <a:pt x="227509" y="198938"/>
                  <a:pt x="254480" y="185710"/>
                  <a:pt x="285708" y="185710"/>
                </a:cubicBezTo>
                <a:cubicBezTo>
                  <a:pt x="328335" y="185710"/>
                  <a:pt x="364763" y="212395"/>
                  <a:pt x="379134" y="249994"/>
                </a:cubicBezTo>
                <a:close/>
                <a:moveTo>
                  <a:pt x="171425" y="392848"/>
                </a:moveTo>
                <a:lnTo>
                  <a:pt x="171425" y="371420"/>
                </a:lnTo>
                <a:cubicBezTo>
                  <a:pt x="218989" y="434621"/>
                  <a:pt x="308784" y="447298"/>
                  <a:pt x="371985" y="399733"/>
                </a:cubicBezTo>
                <a:cubicBezTo>
                  <a:pt x="380385" y="393414"/>
                  <a:pt x="388059" y="386191"/>
                  <a:pt x="394876" y="378191"/>
                </a:cubicBezTo>
                <a:cubicBezTo>
                  <a:pt x="402739" y="369348"/>
                  <a:pt x="401945" y="355803"/>
                  <a:pt x="393102" y="347940"/>
                </a:cubicBezTo>
                <a:cubicBezTo>
                  <a:pt x="384257" y="340075"/>
                  <a:pt x="370714" y="340872"/>
                  <a:pt x="362849" y="349715"/>
                </a:cubicBezTo>
                <a:cubicBezTo>
                  <a:pt x="362643" y="349946"/>
                  <a:pt x="362443" y="350180"/>
                  <a:pt x="362249" y="350420"/>
                </a:cubicBezTo>
                <a:cubicBezTo>
                  <a:pt x="326269" y="392591"/>
                  <a:pt x="262919" y="397611"/>
                  <a:pt x="220749" y="361631"/>
                </a:cubicBezTo>
                <a:cubicBezTo>
                  <a:pt x="210057" y="352509"/>
                  <a:pt x="201400" y="341243"/>
                  <a:pt x="195338" y="328564"/>
                </a:cubicBezTo>
                <a:lnTo>
                  <a:pt x="228566" y="328564"/>
                </a:lnTo>
                <a:cubicBezTo>
                  <a:pt x="240400" y="328564"/>
                  <a:pt x="249994" y="318970"/>
                  <a:pt x="249994" y="307136"/>
                </a:cubicBezTo>
                <a:cubicBezTo>
                  <a:pt x="249994" y="295302"/>
                  <a:pt x="240400" y="285708"/>
                  <a:pt x="228566" y="285708"/>
                </a:cubicBezTo>
                <a:lnTo>
                  <a:pt x="149996" y="285708"/>
                </a:lnTo>
                <a:cubicBezTo>
                  <a:pt x="138162" y="285708"/>
                  <a:pt x="128568" y="295302"/>
                  <a:pt x="128568" y="307136"/>
                </a:cubicBezTo>
                <a:lnTo>
                  <a:pt x="128568" y="392848"/>
                </a:lnTo>
                <a:cubicBezTo>
                  <a:pt x="128568" y="404682"/>
                  <a:pt x="138162" y="414276"/>
                  <a:pt x="149996" y="414276"/>
                </a:cubicBezTo>
                <a:cubicBezTo>
                  <a:pt x="161831" y="414276"/>
                  <a:pt x="171425" y="404682"/>
                  <a:pt x="171425" y="392848"/>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dirty="0">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53" name="TextBox 52">
            <a:extLst>
              <a:ext uri="{FF2B5EF4-FFF2-40B4-BE49-F238E27FC236}">
                <a16:creationId xmlns:a16="http://schemas.microsoft.com/office/drawing/2014/main" id="{E0A31617-C0D9-BD5A-DC28-237CDBA8C00A}"/>
              </a:ext>
            </a:extLst>
          </p:cNvPr>
          <p:cNvSpPr txBox="1"/>
          <p:nvPr/>
        </p:nvSpPr>
        <p:spPr>
          <a:xfrm>
            <a:off x="588963" y="5468735"/>
            <a:ext cx="4641912" cy="307777"/>
          </a:xfrm>
          <a:prstGeom prst="rect">
            <a:avLst/>
          </a:prstGeom>
          <a:noFill/>
        </p:spPr>
        <p:txBody>
          <a:bodyPr wrap="none" lIns="0" tIns="0" rIns="0" bIns="0" rtlCol="0">
            <a:spAutoFit/>
          </a:bodyPr>
          <a:lstStyle/>
          <a:p>
            <a:pPr algn="l"/>
            <a:r>
              <a:rPr lang="en-US" sz="2000" dirty="0"/>
              <a:t>Learn more: </a:t>
            </a:r>
            <a:r>
              <a:rPr lang="en-US" sz="2000" b="1" dirty="0">
                <a:solidFill>
                  <a:srgbClr val="8DC8E8"/>
                </a:solidFill>
                <a:latin typeface="Segoe UI Semibold" panose="020B0502040204020203" pitchFamily="34" charset="0"/>
                <a:cs typeface="Segoe UI Semibold" panose="020B0502040204020203" pitchFamily="34" charset="0"/>
              </a:rPr>
              <a:t>aka.ms/AzureHeroOfferings</a:t>
            </a:r>
          </a:p>
        </p:txBody>
      </p:sp>
    </p:spTree>
    <p:extLst>
      <p:ext uri="{BB962C8B-B14F-4D97-AF65-F5344CB8AC3E}">
        <p14:creationId xmlns:p14="http://schemas.microsoft.com/office/powerpoint/2010/main" val="1573928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F5FC9-72E2-424D-A2C1-64DD693B6B30}"/>
              </a:ext>
            </a:extLst>
          </p:cNvPr>
          <p:cNvSpPr>
            <a:spLocks noGrp="1"/>
          </p:cNvSpPr>
          <p:nvPr>
            <p:ph type="title"/>
          </p:nvPr>
        </p:nvSpPr>
        <p:spPr>
          <a:xfrm>
            <a:off x="586740" y="229592"/>
            <a:ext cx="11018520" cy="553998"/>
          </a:xfrm>
        </p:spPr>
        <p:txBody>
          <a:bodyPr/>
          <a:lstStyle/>
          <a:p>
            <a:r>
              <a:rPr lang="en-US" dirty="0"/>
              <a:t>Has SQL Server been hybrid?</a:t>
            </a:r>
          </a:p>
        </p:txBody>
      </p:sp>
      <p:sp>
        <p:nvSpPr>
          <p:cNvPr id="5" name="Rectangle 4">
            <a:extLst>
              <a:ext uri="{FF2B5EF4-FFF2-40B4-BE49-F238E27FC236}">
                <a16:creationId xmlns:a16="http://schemas.microsoft.com/office/drawing/2014/main" id="{825B4817-D984-4473-A9F7-8D3EFAECDC25}"/>
              </a:ext>
            </a:extLst>
          </p:cNvPr>
          <p:cNvSpPr/>
          <p:nvPr/>
        </p:nvSpPr>
        <p:spPr>
          <a:xfrm>
            <a:off x="431415" y="2174715"/>
            <a:ext cx="2692534" cy="501676"/>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SQL Server on Azure Virtual Machines</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7" name="Graphic 6">
            <a:extLst>
              <a:ext uri="{FF2B5EF4-FFF2-40B4-BE49-F238E27FC236}">
                <a16:creationId xmlns:a16="http://schemas.microsoft.com/office/drawing/2014/main" id="{5EBBF924-FD81-4DFC-BAAD-C35CB9DCB57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42252" y="1218062"/>
            <a:ext cx="845716" cy="845716"/>
          </a:xfrm>
          <a:prstGeom prst="rect">
            <a:avLst/>
          </a:prstGeom>
        </p:spPr>
      </p:pic>
      <p:sp>
        <p:nvSpPr>
          <p:cNvPr id="9" name="Rectangle 8">
            <a:extLst>
              <a:ext uri="{FF2B5EF4-FFF2-40B4-BE49-F238E27FC236}">
                <a16:creationId xmlns:a16="http://schemas.microsoft.com/office/drawing/2014/main" id="{8426D152-EF61-4FB6-B412-6A7CA00F7503}"/>
              </a:ext>
            </a:extLst>
          </p:cNvPr>
          <p:cNvSpPr/>
          <p:nvPr/>
        </p:nvSpPr>
        <p:spPr>
          <a:xfrm>
            <a:off x="5488241" y="2201107"/>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Database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1" name="Graphic 10">
            <a:extLst>
              <a:ext uri="{FF2B5EF4-FFF2-40B4-BE49-F238E27FC236}">
                <a16:creationId xmlns:a16="http://schemas.microsoft.com/office/drawing/2014/main" id="{2D889282-AAE2-4BC3-BBAC-EB419D8B83AB}"/>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533147" y="1237141"/>
            <a:ext cx="844576" cy="844576"/>
          </a:xfrm>
          <a:prstGeom prst="rect">
            <a:avLst/>
          </a:prstGeom>
        </p:spPr>
      </p:pic>
      <p:sp>
        <p:nvSpPr>
          <p:cNvPr id="13" name="Rectangle 12">
            <a:extLst>
              <a:ext uri="{FF2B5EF4-FFF2-40B4-BE49-F238E27FC236}">
                <a16:creationId xmlns:a16="http://schemas.microsoft.com/office/drawing/2014/main" id="{E26EFD97-C43E-49DC-9D41-C3A481583D63}"/>
              </a:ext>
            </a:extLst>
          </p:cNvPr>
          <p:cNvSpPr/>
          <p:nvPr/>
        </p:nvSpPr>
        <p:spPr>
          <a:xfrm>
            <a:off x="2776527" y="2190133"/>
            <a:ext cx="3375501"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SQL Managed Instance</a:t>
            </a:r>
            <a:endParaRPr kumimoji="0" lang="en-US" sz="16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endParaRPr>
          </a:p>
        </p:txBody>
      </p:sp>
      <p:pic>
        <p:nvPicPr>
          <p:cNvPr id="15" name="Graphic 14">
            <a:extLst>
              <a:ext uri="{FF2B5EF4-FFF2-40B4-BE49-F238E27FC236}">
                <a16:creationId xmlns:a16="http://schemas.microsoft.com/office/drawing/2014/main" id="{BF05D3B9-2073-45CF-A94F-76EEAE87D84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059928" y="1255080"/>
            <a:ext cx="808698" cy="808698"/>
          </a:xfrm>
          <a:prstGeom prst="rect">
            <a:avLst/>
          </a:prstGeom>
        </p:spPr>
      </p:pic>
      <p:pic>
        <p:nvPicPr>
          <p:cNvPr id="17" name="Graphic 16">
            <a:extLst>
              <a:ext uri="{FF2B5EF4-FFF2-40B4-BE49-F238E27FC236}">
                <a16:creationId xmlns:a16="http://schemas.microsoft.com/office/drawing/2014/main" id="{9B9D778B-7A0A-4006-A7E8-5A4CA933C95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599015" y="4952020"/>
            <a:ext cx="1106026" cy="1106026"/>
          </a:xfrm>
          <a:prstGeom prst="rect">
            <a:avLst/>
          </a:prstGeom>
        </p:spPr>
      </p:pic>
      <p:pic>
        <p:nvPicPr>
          <p:cNvPr id="18" name="Picture 6" descr="See the source image">
            <a:extLst>
              <a:ext uri="{FF2B5EF4-FFF2-40B4-BE49-F238E27FC236}">
                <a16:creationId xmlns:a16="http://schemas.microsoft.com/office/drawing/2014/main" id="{58EA4C6E-C7EF-406F-8704-F6391CA8707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253521" y="1239194"/>
            <a:ext cx="1030109" cy="103010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C4D2AB3E-FB83-4A50-B10D-32BCC2BB2D36}"/>
              </a:ext>
            </a:extLst>
          </p:cNvPr>
          <p:cNvSpPr txBox="1"/>
          <p:nvPr/>
        </p:nvSpPr>
        <p:spPr>
          <a:xfrm>
            <a:off x="7897162" y="4078256"/>
            <a:ext cx="152266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BACKUP TO URL</a:t>
            </a:r>
          </a:p>
        </p:txBody>
      </p:sp>
      <p:sp>
        <p:nvSpPr>
          <p:cNvPr id="22" name="Rectangle 21">
            <a:extLst>
              <a:ext uri="{FF2B5EF4-FFF2-40B4-BE49-F238E27FC236}">
                <a16:creationId xmlns:a16="http://schemas.microsoft.com/office/drawing/2014/main" id="{A1E85600-49EE-4A9F-967F-D81081CC2A86}"/>
              </a:ext>
            </a:extLst>
          </p:cNvPr>
          <p:cNvSpPr/>
          <p:nvPr/>
        </p:nvSpPr>
        <p:spPr>
          <a:xfrm>
            <a:off x="8341798" y="2360582"/>
            <a:ext cx="2853557" cy="297004"/>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0078D7"/>
                </a:solidFill>
                <a:effectLst/>
                <a:uLnTx/>
                <a:uFillTx/>
                <a:latin typeface="Segoe UI Semibold"/>
                <a:ea typeface="+mn-ea"/>
                <a:cs typeface="Segoe UI Semibold" panose="020B0502040204020203" pitchFamily="34" charset="0"/>
              </a:rPr>
              <a:t>Azure Storage</a:t>
            </a:r>
          </a:p>
        </p:txBody>
      </p:sp>
      <p:cxnSp>
        <p:nvCxnSpPr>
          <p:cNvPr id="24" name="Straight Arrow Connector 23">
            <a:extLst>
              <a:ext uri="{FF2B5EF4-FFF2-40B4-BE49-F238E27FC236}">
                <a16:creationId xmlns:a16="http://schemas.microsoft.com/office/drawing/2014/main" id="{0958F328-FD4D-438B-94C9-0B4B63F2DB90}"/>
              </a:ext>
            </a:extLst>
          </p:cNvPr>
          <p:cNvCxnSpPr>
            <a:cxnSpLocks/>
          </p:cNvCxnSpPr>
          <p:nvPr/>
        </p:nvCxnSpPr>
        <p:spPr>
          <a:xfrm flipH="1" flipV="1">
            <a:off x="5167423" y="2858409"/>
            <a:ext cx="858715" cy="1959829"/>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71BE97A-927D-4889-AEC0-8CCBD04EEE1F}"/>
              </a:ext>
            </a:extLst>
          </p:cNvPr>
          <p:cNvCxnSpPr>
            <a:cxnSpLocks/>
          </p:cNvCxnSpPr>
          <p:nvPr/>
        </p:nvCxnSpPr>
        <p:spPr>
          <a:xfrm flipH="1" flipV="1">
            <a:off x="2275367" y="2676391"/>
            <a:ext cx="3236881" cy="227563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A68127E-E29C-4376-B6D0-DBCDE6862DCD}"/>
              </a:ext>
            </a:extLst>
          </p:cNvPr>
          <p:cNvCxnSpPr>
            <a:cxnSpLocks/>
          </p:cNvCxnSpPr>
          <p:nvPr/>
        </p:nvCxnSpPr>
        <p:spPr>
          <a:xfrm flipV="1">
            <a:off x="6533147" y="2775098"/>
            <a:ext cx="2720374" cy="2176922"/>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6D74BBE-77D0-40DF-9C72-E23EFC81BFF7}"/>
              </a:ext>
            </a:extLst>
          </p:cNvPr>
          <p:cNvCxnSpPr>
            <a:cxnSpLocks/>
          </p:cNvCxnSpPr>
          <p:nvPr/>
        </p:nvCxnSpPr>
        <p:spPr>
          <a:xfrm flipV="1">
            <a:off x="679755" y="3341280"/>
            <a:ext cx="10515600" cy="23903"/>
          </a:xfrm>
          <a:prstGeom prst="line">
            <a:avLst/>
          </a:prstGeom>
          <a:ln w="76200" cap="flat" cmpd="sng" algn="ctr">
            <a:solidFill>
              <a:schemeClr val="bg1">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1" name="Picture 40" descr="Image">
            <a:extLst>
              <a:ext uri="{FF2B5EF4-FFF2-40B4-BE49-F238E27FC236}">
                <a16:creationId xmlns:a16="http://schemas.microsoft.com/office/drawing/2014/main" id="{72D50BAB-7923-4FE0-8873-A2127B8B112A}"/>
              </a:ext>
            </a:extLst>
          </p:cNvPr>
          <p:cNvPicPr>
            <a:picLocks noChangeAspect="1" noChangeArrowheads="1"/>
          </p:cNvPicPr>
          <p:nvPr/>
        </p:nvPicPr>
        <p:blipFill>
          <a:blip r:embed="rId12">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16749" y="2858409"/>
            <a:ext cx="732972" cy="579995"/>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E1BB344C-CA63-4FD8-A69F-466F3A658F2F}"/>
              </a:ext>
            </a:extLst>
          </p:cNvPr>
          <p:cNvSpPr/>
          <p:nvPr/>
        </p:nvSpPr>
        <p:spPr bwMode="auto">
          <a:xfrm>
            <a:off x="586740" y="1086711"/>
            <a:ext cx="7418536" cy="1771698"/>
          </a:xfrm>
          <a:prstGeom prst="rect">
            <a:avLst/>
          </a:prstGeom>
          <a:noFill/>
          <a:ln w="28575">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2" name="TextBox 51">
            <a:extLst>
              <a:ext uri="{FF2B5EF4-FFF2-40B4-BE49-F238E27FC236}">
                <a16:creationId xmlns:a16="http://schemas.microsoft.com/office/drawing/2014/main" id="{75A345C4-EDF6-43B3-8B84-CB64496F2CAD}"/>
              </a:ext>
            </a:extLst>
          </p:cNvPr>
          <p:cNvSpPr txBox="1"/>
          <p:nvPr/>
        </p:nvSpPr>
        <p:spPr>
          <a:xfrm>
            <a:off x="5859340" y="3669406"/>
            <a:ext cx="1347613"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Replication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Linked Servers</a:t>
            </a:r>
          </a:p>
        </p:txBody>
      </p:sp>
      <p:sp>
        <p:nvSpPr>
          <p:cNvPr id="53" name="TextBox 52">
            <a:extLst>
              <a:ext uri="{FF2B5EF4-FFF2-40B4-BE49-F238E27FC236}">
                <a16:creationId xmlns:a16="http://schemas.microsoft.com/office/drawing/2014/main" id="{071EC35E-8A4B-4733-B9CF-01721F7D96DA}"/>
              </a:ext>
            </a:extLst>
          </p:cNvPr>
          <p:cNvSpPr txBox="1"/>
          <p:nvPr/>
        </p:nvSpPr>
        <p:spPr>
          <a:xfrm>
            <a:off x="2531645" y="4026581"/>
            <a:ext cx="1740861" cy="49244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Always-On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UI Semibold"/>
                <a:ea typeface="+mn-ea"/>
                <a:cs typeface="+mn-cs"/>
              </a:rPr>
              <a:t>Availability Groups</a:t>
            </a:r>
          </a:p>
        </p:txBody>
      </p:sp>
    </p:spTree>
    <p:extLst>
      <p:ext uri="{BB962C8B-B14F-4D97-AF65-F5344CB8AC3E}">
        <p14:creationId xmlns:p14="http://schemas.microsoft.com/office/powerpoint/2010/main" val="188745898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2A37C4-D076-4398-8E6C-891BD0ADFD3D}"/>
              </a:ext>
            </a:extLst>
          </p:cNvPr>
          <p:cNvSpPr>
            <a:spLocks noGrp="1"/>
          </p:cNvSpPr>
          <p:nvPr>
            <p:ph type="title"/>
          </p:nvPr>
        </p:nvSpPr>
        <p:spPr>
          <a:xfrm>
            <a:off x="586740" y="176398"/>
            <a:ext cx="11018520" cy="553998"/>
          </a:xfrm>
        </p:spPr>
        <p:txBody>
          <a:bodyPr/>
          <a:lstStyle/>
          <a:p>
            <a:r>
              <a:rPr lang="en-US" dirty="0"/>
              <a:t>SQL Server 2022 Cloud connected</a:t>
            </a:r>
          </a:p>
        </p:txBody>
      </p:sp>
      <p:pic>
        <p:nvPicPr>
          <p:cNvPr id="5" name="Graphic 4">
            <a:extLst>
              <a:ext uri="{FF2B5EF4-FFF2-40B4-BE49-F238E27FC236}">
                <a16:creationId xmlns:a16="http://schemas.microsoft.com/office/drawing/2014/main" id="{E97A083C-2F28-4E8B-BCA8-AFE21EAE43F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15979" y="4857918"/>
            <a:ext cx="1035050" cy="1035050"/>
          </a:xfrm>
          <a:prstGeom prst="rect">
            <a:avLst/>
          </a:prstGeom>
        </p:spPr>
      </p:pic>
      <p:sp>
        <p:nvSpPr>
          <p:cNvPr id="7" name="TextBox 6">
            <a:extLst>
              <a:ext uri="{FF2B5EF4-FFF2-40B4-BE49-F238E27FC236}">
                <a16:creationId xmlns:a16="http://schemas.microsoft.com/office/drawing/2014/main" id="{82EB086C-60BB-4B3C-B5C1-4053F030FC09}"/>
              </a:ext>
            </a:extLst>
          </p:cNvPr>
          <p:cNvSpPr txBox="1"/>
          <p:nvPr/>
        </p:nvSpPr>
        <p:spPr>
          <a:xfrm>
            <a:off x="4880113" y="5892968"/>
            <a:ext cx="2306782"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8D4"/>
                </a:solidFill>
                <a:effectLst/>
                <a:uLnTx/>
                <a:uFillTx/>
                <a:latin typeface="Segoe UI"/>
                <a:ea typeface="+mn-ea"/>
                <a:cs typeface="+mn-cs"/>
              </a:rPr>
              <a:t>SQL Server 2022</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15" name="Straight Arrow Connector 14">
            <a:extLst>
              <a:ext uri="{FF2B5EF4-FFF2-40B4-BE49-F238E27FC236}">
                <a16:creationId xmlns:a16="http://schemas.microsoft.com/office/drawing/2014/main" id="{9E2717A7-92FB-4765-8BC6-262EA4AF779C}"/>
              </a:ext>
            </a:extLst>
          </p:cNvPr>
          <p:cNvCxnSpPr>
            <a:cxnSpLocks/>
            <a:stCxn id="6" idx="2"/>
          </p:cNvCxnSpPr>
          <p:nvPr/>
        </p:nvCxnSpPr>
        <p:spPr>
          <a:xfrm>
            <a:off x="1141028" y="3711641"/>
            <a:ext cx="4251185" cy="16326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9" name="Picture 28" descr="Image">
            <a:extLst>
              <a:ext uri="{FF2B5EF4-FFF2-40B4-BE49-F238E27FC236}">
                <a16:creationId xmlns:a16="http://schemas.microsoft.com/office/drawing/2014/main" id="{04B406E8-AD17-4AC9-A38C-3E490F775565}"/>
              </a:ext>
            </a:extLst>
          </p:cNvPr>
          <p:cNvPicPr>
            <a:picLocks noChangeAspect="1" noChangeArrowheads="1"/>
          </p:cNvPicPr>
          <p:nvPr/>
        </p:nvPicPr>
        <p:blipFill>
          <a:blip r:embed="rId5">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22850" y="3745452"/>
            <a:ext cx="688375" cy="544706"/>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Connector 30">
            <a:extLst>
              <a:ext uri="{FF2B5EF4-FFF2-40B4-BE49-F238E27FC236}">
                <a16:creationId xmlns:a16="http://schemas.microsoft.com/office/drawing/2014/main" id="{35E69413-9385-470D-B577-C9C50A13BC5B}"/>
              </a:ext>
            </a:extLst>
          </p:cNvPr>
          <p:cNvCxnSpPr>
            <a:cxnSpLocks/>
          </p:cNvCxnSpPr>
          <p:nvPr/>
        </p:nvCxnSpPr>
        <p:spPr>
          <a:xfrm flipV="1">
            <a:off x="668869" y="4219596"/>
            <a:ext cx="10443765" cy="1"/>
          </a:xfrm>
          <a:prstGeom prst="line">
            <a:avLst/>
          </a:prstGeom>
          <a:ln w="76200">
            <a:solidFill>
              <a:schemeClr val="bg1">
                <a:lumMod val="50000"/>
              </a:schemeClr>
            </a:solidFill>
            <a:prstDash val="dash"/>
            <a:headEnd type="none" w="lg" len="med"/>
            <a:tailEnd type="none" w="lg" len="med"/>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14F8D17-1400-415E-B077-74CCED11992C}"/>
              </a:ext>
            </a:extLst>
          </p:cNvPr>
          <p:cNvCxnSpPr>
            <a:cxnSpLocks/>
            <a:endCxn id="12" idx="2"/>
          </p:cNvCxnSpPr>
          <p:nvPr/>
        </p:nvCxnSpPr>
        <p:spPr>
          <a:xfrm flipH="1" flipV="1">
            <a:off x="2928185" y="2697260"/>
            <a:ext cx="2563019" cy="2319956"/>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2F3444E0-821E-41C9-BBA3-D30BBBF5656B}"/>
              </a:ext>
            </a:extLst>
          </p:cNvPr>
          <p:cNvCxnSpPr>
            <a:cxnSpLocks/>
          </p:cNvCxnSpPr>
          <p:nvPr/>
        </p:nvCxnSpPr>
        <p:spPr>
          <a:xfrm>
            <a:off x="4818704" y="2267868"/>
            <a:ext cx="915637" cy="260360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553097BA-0EFB-47F3-86A6-614BFDE27D40}"/>
              </a:ext>
            </a:extLst>
          </p:cNvPr>
          <p:cNvGrpSpPr/>
          <p:nvPr/>
        </p:nvGrpSpPr>
        <p:grpSpPr>
          <a:xfrm>
            <a:off x="54090" y="2513219"/>
            <a:ext cx="2110848" cy="1198422"/>
            <a:chOff x="117887" y="1948935"/>
            <a:chExt cx="2110848" cy="1198422"/>
          </a:xfrm>
        </p:grpSpPr>
        <p:sp>
          <p:nvSpPr>
            <p:cNvPr id="6" name="Rectangle: Rounded Corners 5">
              <a:extLst>
                <a:ext uri="{FF2B5EF4-FFF2-40B4-BE49-F238E27FC236}">
                  <a16:creationId xmlns:a16="http://schemas.microsoft.com/office/drawing/2014/main" id="{790FC11E-8C27-901E-4517-655573DF5250}"/>
                </a:ext>
              </a:extLst>
            </p:cNvPr>
            <p:cNvSpPr/>
            <p:nvPr/>
          </p:nvSpPr>
          <p:spPr bwMode="auto">
            <a:xfrm>
              <a:off x="405650" y="1948935"/>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 name="Picture 7" descr="A close up of a sign&#10;&#10;Description automatically generated">
              <a:extLst>
                <a:ext uri="{FF2B5EF4-FFF2-40B4-BE49-F238E27FC236}">
                  <a16:creationId xmlns:a16="http://schemas.microsoft.com/office/drawing/2014/main" id="{68A4DF2F-5172-4917-9052-120E57C1E00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1253" y="2528794"/>
              <a:ext cx="443043" cy="472822"/>
            </a:xfrm>
            <a:prstGeom prst="rect">
              <a:avLst/>
            </a:prstGeom>
          </p:spPr>
        </p:pic>
        <p:sp>
          <p:nvSpPr>
            <p:cNvPr id="44" name="TextBox 43">
              <a:extLst>
                <a:ext uri="{FF2B5EF4-FFF2-40B4-BE49-F238E27FC236}">
                  <a16:creationId xmlns:a16="http://schemas.microsoft.com/office/drawing/2014/main" id="{A5610CEB-D3A2-4AF3-97FF-52185F108FA3}"/>
                </a:ext>
              </a:extLst>
            </p:cNvPr>
            <p:cNvSpPr txBox="1"/>
            <p:nvPr/>
          </p:nvSpPr>
          <p:spPr>
            <a:xfrm>
              <a:off x="117887" y="2017089"/>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SQL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Managed Instance</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grpSp>
        <p:nvGrpSpPr>
          <p:cNvPr id="47" name="Group 46">
            <a:extLst>
              <a:ext uri="{FF2B5EF4-FFF2-40B4-BE49-F238E27FC236}">
                <a16:creationId xmlns:a16="http://schemas.microsoft.com/office/drawing/2014/main" id="{A644C70F-C149-388D-FF23-2EE11111FEEF}"/>
              </a:ext>
            </a:extLst>
          </p:cNvPr>
          <p:cNvGrpSpPr/>
          <p:nvPr/>
        </p:nvGrpSpPr>
        <p:grpSpPr>
          <a:xfrm>
            <a:off x="1897829" y="1498838"/>
            <a:ext cx="2110848" cy="1198422"/>
            <a:chOff x="2269464" y="1330094"/>
            <a:chExt cx="2110848" cy="1198422"/>
          </a:xfrm>
        </p:grpSpPr>
        <p:sp>
          <p:nvSpPr>
            <p:cNvPr id="12" name="Rectangle: Rounded Corners 11">
              <a:extLst>
                <a:ext uri="{FF2B5EF4-FFF2-40B4-BE49-F238E27FC236}">
                  <a16:creationId xmlns:a16="http://schemas.microsoft.com/office/drawing/2014/main" id="{785B050C-975B-D00A-036F-FFCFCDE727FD}"/>
                </a:ext>
              </a:extLst>
            </p:cNvPr>
            <p:cNvSpPr/>
            <p:nvPr/>
          </p:nvSpPr>
          <p:spPr bwMode="auto">
            <a:xfrm>
              <a:off x="2500645" y="1330094"/>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16" name="Picture 15" descr="A picture containing clock, drawing&#10;&#10;Description automatically generated">
              <a:extLst>
                <a:ext uri="{FF2B5EF4-FFF2-40B4-BE49-F238E27FC236}">
                  <a16:creationId xmlns:a16="http://schemas.microsoft.com/office/drawing/2014/main" id="{0A1640DE-02F9-4292-95F6-7C0FB24AEA41}"/>
                </a:ext>
              </a:extLst>
            </p:cNvPr>
            <p:cNvPicPr>
              <a:picLocks noChangeAspect="1"/>
            </p:cNvPicPr>
            <p:nvPr/>
          </p:nvPicPr>
          <p:blipFill>
            <a:blip r:embed="rId7"/>
            <a:stretch>
              <a:fillRect/>
            </a:stretch>
          </p:blipFill>
          <p:spPr>
            <a:xfrm>
              <a:off x="3041523" y="1853332"/>
              <a:ext cx="546894" cy="572956"/>
            </a:xfrm>
            <a:prstGeom prst="rect">
              <a:avLst/>
            </a:prstGeom>
          </p:spPr>
        </p:pic>
        <p:sp>
          <p:nvSpPr>
            <p:cNvPr id="46" name="TextBox 45">
              <a:extLst>
                <a:ext uri="{FF2B5EF4-FFF2-40B4-BE49-F238E27FC236}">
                  <a16:creationId xmlns:a16="http://schemas.microsoft.com/office/drawing/2014/main" id="{3E47E969-BA7B-429E-BCA6-12E96E85A85A}"/>
                </a:ext>
              </a:extLst>
            </p:cNvPr>
            <p:cNvSpPr txBox="1"/>
            <p:nvPr/>
          </p:nvSpPr>
          <p:spPr>
            <a:xfrm>
              <a:off x="2269464" y="1358985"/>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Synapse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Analytics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sp>
        <p:nvSpPr>
          <p:cNvPr id="35" name="Rectangle: Rounded Corners 34">
            <a:extLst>
              <a:ext uri="{FF2B5EF4-FFF2-40B4-BE49-F238E27FC236}">
                <a16:creationId xmlns:a16="http://schemas.microsoft.com/office/drawing/2014/main" id="{22570258-68AF-CA69-4F20-F63D9AAFDEA9}"/>
              </a:ext>
            </a:extLst>
          </p:cNvPr>
          <p:cNvSpPr/>
          <p:nvPr/>
        </p:nvSpPr>
        <p:spPr bwMode="auto">
          <a:xfrm>
            <a:off x="6234785" y="103703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E1FA2FF2-36CB-468F-BE2C-34166E1A4295}"/>
              </a:ext>
            </a:extLst>
          </p:cNvPr>
          <p:cNvSpPr txBox="1"/>
          <p:nvPr/>
        </p:nvSpPr>
        <p:spPr>
          <a:xfrm>
            <a:off x="5959132" y="1122257"/>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Purview</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8" name="Rectangle: Rounded Corners 17">
            <a:extLst>
              <a:ext uri="{FF2B5EF4-FFF2-40B4-BE49-F238E27FC236}">
                <a16:creationId xmlns:a16="http://schemas.microsoft.com/office/drawing/2014/main" id="{6B6E428C-F15A-4F61-D818-4D341070282E}"/>
              </a:ext>
            </a:extLst>
          </p:cNvPr>
          <p:cNvSpPr/>
          <p:nvPr/>
        </p:nvSpPr>
        <p:spPr bwMode="auto">
          <a:xfrm>
            <a:off x="4175939" y="1038817"/>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0" name="TextBox 49">
            <a:extLst>
              <a:ext uri="{FF2B5EF4-FFF2-40B4-BE49-F238E27FC236}">
                <a16:creationId xmlns:a16="http://schemas.microsoft.com/office/drawing/2014/main" id="{2F25A8AD-7F72-4CC5-AEED-738F75D5304B}"/>
              </a:ext>
            </a:extLst>
          </p:cNvPr>
          <p:cNvSpPr txBox="1"/>
          <p:nvPr/>
        </p:nvSpPr>
        <p:spPr>
          <a:xfrm>
            <a:off x="3922656" y="1037037"/>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Entra</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6" name="Rectangle: Rounded Corners 35">
            <a:extLst>
              <a:ext uri="{FF2B5EF4-FFF2-40B4-BE49-F238E27FC236}">
                <a16:creationId xmlns:a16="http://schemas.microsoft.com/office/drawing/2014/main" id="{1875BFFF-350A-1CCF-339F-EAB79D5C5892}"/>
              </a:ext>
            </a:extLst>
          </p:cNvPr>
          <p:cNvSpPr/>
          <p:nvPr/>
        </p:nvSpPr>
        <p:spPr bwMode="auto">
          <a:xfrm>
            <a:off x="8287705" y="1498838"/>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27" name="Picture 4">
            <a:extLst>
              <a:ext uri="{FF2B5EF4-FFF2-40B4-BE49-F238E27FC236}">
                <a16:creationId xmlns:a16="http://schemas.microsoft.com/office/drawing/2014/main" id="{F2B5DC70-E276-415D-BB81-15295E23DD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34376" y="1941564"/>
            <a:ext cx="1169465" cy="779642"/>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E6F64F55-410D-41BE-95F4-7AFF248A0C45}"/>
              </a:ext>
            </a:extLst>
          </p:cNvPr>
          <p:cNvSpPr txBox="1"/>
          <p:nvPr/>
        </p:nvSpPr>
        <p:spPr>
          <a:xfrm>
            <a:off x="8027607" y="1558054"/>
            <a:ext cx="2110848"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Microsoft Defender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for SQL</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cxnSp>
        <p:nvCxnSpPr>
          <p:cNvPr id="54" name="Straight Arrow Connector 53">
            <a:extLst>
              <a:ext uri="{FF2B5EF4-FFF2-40B4-BE49-F238E27FC236}">
                <a16:creationId xmlns:a16="http://schemas.microsoft.com/office/drawing/2014/main" id="{A17649F4-421F-4CB8-B115-18A392176CCF}"/>
              </a:ext>
            </a:extLst>
          </p:cNvPr>
          <p:cNvCxnSpPr>
            <a:cxnSpLocks/>
            <a:stCxn id="35" idx="2"/>
            <a:endCxn id="5" idx="0"/>
          </p:cNvCxnSpPr>
          <p:nvPr/>
        </p:nvCxnSpPr>
        <p:spPr>
          <a:xfrm flipH="1">
            <a:off x="6033504" y="2235459"/>
            <a:ext cx="1000456" cy="262245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B61085F-7C03-4450-8998-A006D4218577}"/>
              </a:ext>
            </a:extLst>
          </p:cNvPr>
          <p:cNvCxnSpPr>
            <a:cxnSpLocks/>
            <a:stCxn id="27" idx="2"/>
          </p:cNvCxnSpPr>
          <p:nvPr/>
        </p:nvCxnSpPr>
        <p:spPr>
          <a:xfrm flipH="1">
            <a:off x="6333609" y="2721206"/>
            <a:ext cx="2785500" cy="229601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7A705E2-91C3-4E08-9A04-3C9AF50C6F1A}"/>
              </a:ext>
            </a:extLst>
          </p:cNvPr>
          <p:cNvSpPr txBox="1"/>
          <p:nvPr/>
        </p:nvSpPr>
        <p:spPr>
          <a:xfrm>
            <a:off x="2057685" y="3595209"/>
            <a:ext cx="1526716"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Replicated data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failover</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6EBB13CE-5398-4B43-84BC-5F1BF84D5C57}"/>
              </a:ext>
            </a:extLst>
          </p:cNvPr>
          <p:cNvSpPr txBox="1"/>
          <p:nvPr/>
        </p:nvSpPr>
        <p:spPr>
          <a:xfrm>
            <a:off x="3626681" y="3042165"/>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Data changes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3594D1D-0797-4597-A791-843C378B46C7}"/>
              </a:ext>
            </a:extLst>
          </p:cNvPr>
          <p:cNvSpPr txBox="1"/>
          <p:nvPr/>
        </p:nvSpPr>
        <p:spPr>
          <a:xfrm>
            <a:off x="6897378" y="2511074"/>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Access Policies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57C53E-7CD3-4857-9EA4-9B73713A4D1D}"/>
              </a:ext>
            </a:extLst>
          </p:cNvPr>
          <p:cNvSpPr txBox="1"/>
          <p:nvPr/>
        </p:nvSpPr>
        <p:spPr>
          <a:xfrm>
            <a:off x="5012596" y="2499680"/>
            <a:ext cx="1363131"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Authentication</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74" name="TextBox 73">
            <a:extLst>
              <a:ext uri="{FF2B5EF4-FFF2-40B4-BE49-F238E27FC236}">
                <a16:creationId xmlns:a16="http://schemas.microsoft.com/office/drawing/2014/main" id="{5C579073-F208-467E-93CD-C6827F716DBD}"/>
              </a:ext>
            </a:extLst>
          </p:cNvPr>
          <p:cNvSpPr txBox="1"/>
          <p:nvPr/>
        </p:nvSpPr>
        <p:spPr>
          <a:xfrm>
            <a:off x="8909251" y="3619980"/>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Inventory, BPA, PAYG billing</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FB6F7E80-86B9-44EF-97CC-DC57A33D34C8}"/>
              </a:ext>
            </a:extLst>
          </p:cNvPr>
          <p:cNvSpPr txBox="1"/>
          <p:nvPr/>
        </p:nvSpPr>
        <p:spPr>
          <a:xfrm>
            <a:off x="2393755" y="4866448"/>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Self-hosted integration runtime</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FF26302B-C8F5-440B-8BD9-2E8E20D90F64}"/>
              </a:ext>
            </a:extLst>
          </p:cNvPr>
          <p:cNvSpPr txBox="1"/>
          <p:nvPr/>
        </p:nvSpPr>
        <p:spPr>
          <a:xfrm>
            <a:off x="8507923" y="4891976"/>
            <a:ext cx="2110848" cy="73866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Azure Arc Agents and Azure extension for SQL Server</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2818A65D-7414-EC0A-F25C-4656E64DEB03}"/>
              </a:ext>
            </a:extLst>
          </p:cNvPr>
          <p:cNvGrpSpPr/>
          <p:nvPr/>
        </p:nvGrpSpPr>
        <p:grpSpPr>
          <a:xfrm>
            <a:off x="116003" y="4840809"/>
            <a:ext cx="2110848" cy="1131657"/>
            <a:chOff x="64640" y="4538904"/>
            <a:chExt cx="2110848" cy="1131657"/>
          </a:xfrm>
        </p:grpSpPr>
        <p:sp>
          <p:nvSpPr>
            <p:cNvPr id="32" name="TextBox 31">
              <a:extLst>
                <a:ext uri="{FF2B5EF4-FFF2-40B4-BE49-F238E27FC236}">
                  <a16:creationId xmlns:a16="http://schemas.microsoft.com/office/drawing/2014/main" id="{A1DA9A2F-3960-420F-B062-4A5FFAEA2C5F}"/>
                </a:ext>
              </a:extLst>
            </p:cNvPr>
            <p:cNvSpPr txBox="1"/>
            <p:nvPr/>
          </p:nvSpPr>
          <p:spPr>
            <a:xfrm>
              <a:off x="64640" y="4538904"/>
              <a:ext cx="2110848" cy="52322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78D4"/>
                  </a:solidFill>
                  <a:effectLst/>
                  <a:uLnTx/>
                  <a:uFillTx/>
                  <a:latin typeface="Segoe UI"/>
                  <a:ea typeface="+mn-ea"/>
                  <a:cs typeface="+mn-cs"/>
                </a:rPr>
                <a:t>Distributed Availability Groups</a:t>
              </a: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DE32843C-F7CB-4E2C-8EE5-0CB344A3EBEC}"/>
                </a:ext>
              </a:extLst>
            </p:cNvPr>
            <p:cNvGrpSpPr/>
            <p:nvPr/>
          </p:nvGrpSpPr>
          <p:grpSpPr>
            <a:xfrm>
              <a:off x="721069" y="5098935"/>
              <a:ext cx="977768" cy="571626"/>
              <a:chOff x="586740" y="5074180"/>
              <a:chExt cx="977768" cy="571626"/>
            </a:xfrm>
          </p:grpSpPr>
          <p:pic>
            <p:nvPicPr>
              <p:cNvPr id="4" name="Graphic 3">
                <a:extLst>
                  <a:ext uri="{FF2B5EF4-FFF2-40B4-BE49-F238E27FC236}">
                    <a16:creationId xmlns:a16="http://schemas.microsoft.com/office/drawing/2014/main" id="{A1C4AC61-18B3-47C7-AE02-8F258A7CF27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740" y="5074180"/>
                <a:ext cx="559600" cy="559600"/>
              </a:xfrm>
              <a:prstGeom prst="rect">
                <a:avLst/>
              </a:prstGeom>
            </p:spPr>
          </p:pic>
          <p:pic>
            <p:nvPicPr>
              <p:cNvPr id="9" name="Graphic 8" descr="Connected with solid fill">
                <a:extLst>
                  <a:ext uri="{FF2B5EF4-FFF2-40B4-BE49-F238E27FC236}">
                    <a16:creationId xmlns:a16="http://schemas.microsoft.com/office/drawing/2014/main" id="{A0D1A50A-8A47-4ECD-BE28-10C65A72EA6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23693" y="5104991"/>
                <a:ext cx="540815" cy="540815"/>
              </a:xfrm>
              <a:prstGeom prst="rect">
                <a:avLst/>
              </a:prstGeom>
            </p:spPr>
          </p:pic>
        </p:grpSp>
      </p:grpSp>
      <p:pic>
        <p:nvPicPr>
          <p:cNvPr id="11" name="Picture 10">
            <a:extLst>
              <a:ext uri="{FF2B5EF4-FFF2-40B4-BE49-F238E27FC236}">
                <a16:creationId xmlns:a16="http://schemas.microsoft.com/office/drawing/2014/main" id="{7E858D2C-C2A2-4948-A709-DCAA4351D7DD}"/>
              </a:ext>
            </a:extLst>
          </p:cNvPr>
          <p:cNvPicPr>
            <a:picLocks noChangeAspect="1"/>
          </p:cNvPicPr>
          <p:nvPr/>
        </p:nvPicPr>
        <p:blipFill>
          <a:blip r:embed="rId13"/>
          <a:stretch>
            <a:fillRect/>
          </a:stretch>
        </p:blipFill>
        <p:spPr>
          <a:xfrm>
            <a:off x="3091571" y="5334423"/>
            <a:ext cx="635462" cy="717598"/>
          </a:xfrm>
          <a:prstGeom prst="rect">
            <a:avLst/>
          </a:prstGeom>
        </p:spPr>
      </p:pic>
      <p:sp>
        <p:nvSpPr>
          <p:cNvPr id="37" name="Rectangle: Rounded Corners 36">
            <a:extLst>
              <a:ext uri="{FF2B5EF4-FFF2-40B4-BE49-F238E27FC236}">
                <a16:creationId xmlns:a16="http://schemas.microsoft.com/office/drawing/2014/main" id="{9DAFD41F-CCFD-5B2D-2F89-2719DBB7AA3E}"/>
              </a:ext>
            </a:extLst>
          </p:cNvPr>
          <p:cNvSpPr/>
          <p:nvPr/>
        </p:nvSpPr>
        <p:spPr bwMode="auto">
          <a:xfrm>
            <a:off x="10174205" y="2513219"/>
            <a:ext cx="1598349" cy="1198422"/>
          </a:xfrm>
          <a:prstGeom prst="roundRect">
            <a:avLst>
              <a:gd name="adj" fmla="val 3217"/>
            </a:avLst>
          </a:prstGeom>
          <a:solidFill>
            <a:schemeClr val="bg1"/>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39397F26-C4A6-637B-79C2-BA40AB7B7E1D}"/>
              </a:ext>
            </a:extLst>
          </p:cNvPr>
          <p:cNvSpPr txBox="1"/>
          <p:nvPr/>
        </p:nvSpPr>
        <p:spPr>
          <a:xfrm>
            <a:off x="9932718" y="2544408"/>
            <a:ext cx="2110848" cy="276999"/>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Azure Arc Services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40" name="Graphic 39" descr="Azure SQL">
            <a:extLst>
              <a:ext uri="{FF2B5EF4-FFF2-40B4-BE49-F238E27FC236}">
                <a16:creationId xmlns:a16="http://schemas.microsoft.com/office/drawing/2014/main" id="{A3CF1D13-BCF7-A3E6-EFFB-A92B4FB349A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660378" y="2918898"/>
            <a:ext cx="626001" cy="626001"/>
          </a:xfrm>
          <a:prstGeom prst="rect">
            <a:avLst/>
          </a:prstGeom>
        </p:spPr>
      </p:pic>
      <p:pic>
        <p:nvPicPr>
          <p:cNvPr id="42" name="Picture 2">
            <a:extLst>
              <a:ext uri="{FF2B5EF4-FFF2-40B4-BE49-F238E27FC236}">
                <a16:creationId xmlns:a16="http://schemas.microsoft.com/office/drawing/2014/main" id="{9940D388-253B-15CA-97C3-AF5874A2F7F8}"/>
              </a:ext>
              <a:ext uri="{C183D7F6-B498-43B3-948B-1728B52AA6E4}">
                <adec:decorative xmlns:adec="http://schemas.microsoft.com/office/drawing/2017/decorative" val="1"/>
              </a:ext>
            </a:extLst>
          </p:cNvPr>
          <p:cNvPicPr>
            <a:picLocks noChangeAspect="1" noChangeArrowheads="1"/>
          </p:cNvPicPr>
          <p:nvPr/>
        </p:nvPicPr>
        <p:blipFill>
          <a:blip r:embed="rId16">
            <a:extLst>
              <a:ext uri="{28A0092B-C50C-407E-A947-70E740481C1C}">
                <a14:useLocalDpi xmlns:a14="http://schemas.microsoft.com/office/drawing/2010/main" val="0"/>
              </a:ext>
            </a:extLst>
          </a:blip>
          <a:stretch>
            <a:fillRect/>
          </a:stretch>
        </p:blipFill>
        <p:spPr bwMode="auto">
          <a:xfrm>
            <a:off x="9193976" y="5666431"/>
            <a:ext cx="738742" cy="387840"/>
          </a:xfrm>
          <a:prstGeom prst="rect">
            <a:avLst/>
          </a:prstGeom>
          <a:noFill/>
        </p:spPr>
      </p:pic>
      <p:cxnSp>
        <p:nvCxnSpPr>
          <p:cNvPr id="76" name="Straight Arrow Connector 75">
            <a:extLst>
              <a:ext uri="{FF2B5EF4-FFF2-40B4-BE49-F238E27FC236}">
                <a16:creationId xmlns:a16="http://schemas.microsoft.com/office/drawing/2014/main" id="{EA637E47-3EBF-3667-36D0-0ED9A04CC96E}"/>
              </a:ext>
            </a:extLst>
          </p:cNvPr>
          <p:cNvCxnSpPr>
            <a:cxnSpLocks/>
            <a:stCxn id="37" idx="2"/>
          </p:cNvCxnSpPr>
          <p:nvPr/>
        </p:nvCxnSpPr>
        <p:spPr>
          <a:xfrm flipH="1">
            <a:off x="6336343" y="3711641"/>
            <a:ext cx="4637037" cy="1665139"/>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133C8155-BA0A-F097-2E25-30F2E141C003}"/>
              </a:ext>
            </a:extLst>
          </p:cNvPr>
          <p:cNvSpPr txBox="1"/>
          <p:nvPr/>
        </p:nvSpPr>
        <p:spPr>
          <a:xfrm>
            <a:off x="8712320" y="3015114"/>
            <a:ext cx="1265611" cy="461665"/>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Assessments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and Alerts</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85" name="Group 84">
            <a:extLst>
              <a:ext uri="{FF2B5EF4-FFF2-40B4-BE49-F238E27FC236}">
                <a16:creationId xmlns:a16="http://schemas.microsoft.com/office/drawing/2014/main" id="{431A2205-0D95-AD9E-968E-ACBB0617C9DF}"/>
              </a:ext>
            </a:extLst>
          </p:cNvPr>
          <p:cNvGrpSpPr/>
          <p:nvPr/>
        </p:nvGrpSpPr>
        <p:grpSpPr>
          <a:xfrm>
            <a:off x="10313458" y="325409"/>
            <a:ext cx="1598350" cy="1209887"/>
            <a:chOff x="10313458" y="325409"/>
            <a:chExt cx="1598350" cy="1209887"/>
          </a:xfrm>
        </p:grpSpPr>
        <p:sp>
          <p:nvSpPr>
            <p:cNvPr id="84" name="Rectangle: Rounded Corners 83">
              <a:extLst>
                <a:ext uri="{FF2B5EF4-FFF2-40B4-BE49-F238E27FC236}">
                  <a16:creationId xmlns:a16="http://schemas.microsoft.com/office/drawing/2014/main" id="{FF94DB2A-D933-5241-F5AB-B3C199AA9DA3}"/>
                </a:ext>
              </a:extLst>
            </p:cNvPr>
            <p:cNvSpPr/>
            <p:nvPr/>
          </p:nvSpPr>
          <p:spPr bwMode="auto">
            <a:xfrm>
              <a:off x="10313458" y="336874"/>
              <a:ext cx="1598349" cy="1198422"/>
            </a:xfrm>
            <a:prstGeom prst="roundRect">
              <a:avLst>
                <a:gd name="adj" fmla="val 3217"/>
              </a:avLst>
            </a:prstGeom>
            <a:solidFill>
              <a:schemeClr val="bg1">
                <a:lumMod val="85000"/>
              </a:schemeClr>
            </a:solidFill>
            <a:ln w="53975">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pic>
          <p:nvPicPr>
            <p:cNvPr id="80" name="Graphic 79" descr="Azure SQL">
              <a:extLst>
                <a:ext uri="{FF2B5EF4-FFF2-40B4-BE49-F238E27FC236}">
                  <a16:creationId xmlns:a16="http://schemas.microsoft.com/office/drawing/2014/main" id="{E25B48BC-9033-4614-7B65-82D14FA91FA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26798" y="859231"/>
              <a:ext cx="626001" cy="626001"/>
            </a:xfrm>
            <a:prstGeom prst="rect">
              <a:avLst/>
            </a:prstGeom>
          </p:spPr>
        </p:pic>
        <p:sp>
          <p:nvSpPr>
            <p:cNvPr id="83" name="TextBox 82">
              <a:extLst>
                <a:ext uri="{FF2B5EF4-FFF2-40B4-BE49-F238E27FC236}">
                  <a16:creationId xmlns:a16="http://schemas.microsoft.com/office/drawing/2014/main" id="{13BDFF87-A73B-B985-9F24-87F9E87D46A3}"/>
                </a:ext>
              </a:extLst>
            </p:cNvPr>
            <p:cNvSpPr txBox="1"/>
            <p:nvPr/>
          </p:nvSpPr>
          <p:spPr>
            <a:xfrm>
              <a:off x="10313459" y="325409"/>
              <a:ext cx="1598349" cy="461665"/>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8D4"/>
                  </a:solidFill>
                  <a:effectLst/>
                  <a:uLnTx/>
                  <a:uFillTx/>
                  <a:latin typeface="Segoe UI"/>
                  <a:ea typeface="+mn-ea"/>
                  <a:cs typeface="+mn-cs"/>
                </a:rPr>
                <a:t>SQL Server enabled by Azure Arc</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pic>
        <p:nvPicPr>
          <p:cNvPr id="13" name="Graphic 12">
            <a:extLst>
              <a:ext uri="{FF2B5EF4-FFF2-40B4-BE49-F238E27FC236}">
                <a16:creationId xmlns:a16="http://schemas.microsoft.com/office/drawing/2014/main" id="{F5015B46-B604-2ACB-97BA-D6D46CC53DE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734608" y="1587303"/>
            <a:ext cx="594020" cy="594020"/>
          </a:xfrm>
          <a:prstGeom prst="rect">
            <a:avLst/>
          </a:prstGeom>
        </p:spPr>
      </p:pic>
      <p:pic>
        <p:nvPicPr>
          <p:cNvPr id="3" name="Graphic 2">
            <a:extLst>
              <a:ext uri="{FF2B5EF4-FFF2-40B4-BE49-F238E27FC236}">
                <a16:creationId xmlns:a16="http://schemas.microsoft.com/office/drawing/2014/main" id="{9A1FA58E-4CBD-C23D-C4AD-9D8BC368BAF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682276" y="1385510"/>
            <a:ext cx="649984" cy="649984"/>
          </a:xfrm>
          <a:prstGeom prst="rect">
            <a:avLst/>
          </a:prstGeom>
        </p:spPr>
      </p:pic>
    </p:spTree>
    <p:extLst>
      <p:ext uri="{BB962C8B-B14F-4D97-AF65-F5344CB8AC3E}">
        <p14:creationId xmlns:p14="http://schemas.microsoft.com/office/powerpoint/2010/main" val="757016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fade">
                                      <p:cBhvr>
                                        <p:cTn id="25" dur="500"/>
                                        <p:tgtEl>
                                          <p:spTgt spid="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0"/>
                                        </p:tgtEl>
                                        <p:attrNameLst>
                                          <p:attrName>style.visibility</p:attrName>
                                        </p:attrNameLst>
                                      </p:cBhvr>
                                      <p:to>
                                        <p:strVal val="visible"/>
                                      </p:to>
                                    </p:set>
                                    <p:animEffect transition="in" filter="fade">
                                      <p:cBhvr>
                                        <p:cTn id="49" dur="500"/>
                                        <p:tgtEl>
                                          <p:spTgt spid="7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fade">
                                      <p:cBhvr>
                                        <p:cTn id="52" dur="500"/>
                                        <p:tgtEl>
                                          <p:spTgt spid="48"/>
                                        </p:tgtEl>
                                      </p:cBhvr>
                                    </p:animEffect>
                                  </p:childTnLst>
                                </p:cTn>
                              </p:par>
                              <p:par>
                                <p:cTn id="53" presetID="10" presetClass="entr" presetSubtype="0" fill="hold" nodeType="withEffect">
                                  <p:stCondLst>
                                    <p:cond delay="0"/>
                                  </p:stCondLst>
                                  <p:childTnLst>
                                    <p:set>
                                      <p:cBhvr>
                                        <p:cTn id="54" dur="1" fill="hold">
                                          <p:stCondLst>
                                            <p:cond delay="0"/>
                                          </p:stCondLst>
                                        </p:cTn>
                                        <p:tgtEl>
                                          <p:spTgt spid="3"/>
                                        </p:tgtEl>
                                        <p:attrNameLst>
                                          <p:attrName>style.visibility</p:attrName>
                                        </p:attrNameLst>
                                      </p:cBhvr>
                                      <p:to>
                                        <p:strVal val="visible"/>
                                      </p:to>
                                    </p:set>
                                    <p:animEffect transition="in" filter="fade">
                                      <p:cBhvr>
                                        <p:cTn id="55" dur="500"/>
                                        <p:tgtEl>
                                          <p:spTgt spid="3"/>
                                        </p:tgtEl>
                                      </p:cBhvr>
                                    </p:animEffect>
                                  </p:childTnLst>
                                </p:cTn>
                              </p:par>
                              <p:par>
                                <p:cTn id="56" presetID="10" presetClass="entr" presetSubtype="0" fill="hold" nodeType="with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500"/>
                                        <p:tgtEl>
                                          <p:spTgt spid="1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8"/>
                                        </p:tgtEl>
                                        <p:attrNameLst>
                                          <p:attrName>style.visibility</p:attrName>
                                        </p:attrNameLst>
                                      </p:cBhvr>
                                      <p:to>
                                        <p:strVal val="visible"/>
                                      </p:to>
                                    </p:set>
                                    <p:animEffect transition="in" filter="fade">
                                      <p:cBhvr>
                                        <p:cTn id="64" dur="500"/>
                                        <p:tgtEl>
                                          <p:spTgt spid="68"/>
                                        </p:tgtEl>
                                      </p:cBhvr>
                                    </p:animEffect>
                                  </p:childTnLst>
                                </p:cTn>
                              </p:par>
                              <p:par>
                                <p:cTn id="65" presetID="10" presetClass="entr" presetSubtype="0" fill="hold" nodeType="with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fade">
                                      <p:cBhvr>
                                        <p:cTn id="67" dur="500"/>
                                        <p:tgtEl>
                                          <p:spTgt spid="54"/>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fade">
                                      <p:cBhvr>
                                        <p:cTn id="70" dur="500"/>
                                        <p:tgtEl>
                                          <p:spTgt spid="52"/>
                                        </p:tgtEl>
                                      </p:cBhvr>
                                    </p:animEffect>
                                  </p:childTnLst>
                                </p:cTn>
                              </p:par>
                              <p:par>
                                <p:cTn id="71" presetID="10" presetClass="entr" presetSubtype="0" fill="hold"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6"/>
                                        </p:tgtEl>
                                        <p:attrNameLst>
                                          <p:attrName>style.visibility</p:attrName>
                                        </p:attrNameLst>
                                      </p:cBhvr>
                                      <p:to>
                                        <p:strVal val="visible"/>
                                      </p:to>
                                    </p:set>
                                    <p:animEffect transition="in" filter="fade">
                                      <p:cBhvr>
                                        <p:cTn id="76" dur="500"/>
                                        <p:tgtEl>
                                          <p:spTgt spid="3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9"/>
                                        </p:tgtEl>
                                        <p:attrNameLst>
                                          <p:attrName>style.visibility</p:attrName>
                                        </p:attrNameLst>
                                      </p:cBhvr>
                                      <p:to>
                                        <p:strVal val="visible"/>
                                      </p:to>
                                    </p:set>
                                    <p:animEffect transition="in" filter="fade">
                                      <p:cBhvr>
                                        <p:cTn id="79" dur="500"/>
                                        <p:tgtEl>
                                          <p:spTgt spid="79"/>
                                        </p:tgtEl>
                                      </p:cBhvr>
                                    </p:animEffect>
                                  </p:childTnLst>
                                </p:cTn>
                              </p:par>
                              <p:par>
                                <p:cTn id="80" presetID="10" presetClass="entr" presetSubtype="0" fill="hold" nodeType="with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fade">
                                      <p:cBhvr>
                                        <p:cTn id="82" dur="500"/>
                                        <p:tgtEl>
                                          <p:spTgt spid="59"/>
                                        </p:tgtEl>
                                      </p:cBhvr>
                                    </p:animEffect>
                                  </p:childTnLst>
                                </p:cTn>
                              </p:par>
                            </p:childTnLst>
                          </p:cTn>
                        </p:par>
                        <p:par>
                          <p:cTn id="83" fill="hold">
                            <p:stCondLst>
                              <p:cond delay="500"/>
                            </p:stCondLst>
                            <p:childTnLst>
                              <p:par>
                                <p:cTn id="84" presetID="10" presetClass="entr" presetSubtype="0" fill="hold" grpId="0" nodeType="afterEffect">
                                  <p:stCondLst>
                                    <p:cond delay="0"/>
                                  </p:stCondLst>
                                  <p:childTnLst>
                                    <p:set>
                                      <p:cBhvr>
                                        <p:cTn id="85" dur="1" fill="hold">
                                          <p:stCondLst>
                                            <p:cond delay="0"/>
                                          </p:stCondLst>
                                        </p:cTn>
                                        <p:tgtEl>
                                          <p:spTgt spid="34"/>
                                        </p:tgtEl>
                                        <p:attrNameLst>
                                          <p:attrName>style.visibility</p:attrName>
                                        </p:attrNameLst>
                                      </p:cBhvr>
                                      <p:to>
                                        <p:strVal val="visible"/>
                                      </p:to>
                                    </p:set>
                                    <p:animEffect transition="in" filter="fade">
                                      <p:cBhvr>
                                        <p:cTn id="86" dur="500"/>
                                        <p:tgtEl>
                                          <p:spTgt spid="34"/>
                                        </p:tgtEl>
                                      </p:cBhvr>
                                    </p:animEffect>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fade">
                                      <p:cBhvr>
                                        <p:cTn id="97" dur="500"/>
                                        <p:tgtEl>
                                          <p:spTgt spid="3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6"/>
                                        </p:tgtEl>
                                        <p:attrNameLst>
                                          <p:attrName>style.visibility</p:attrName>
                                        </p:attrNameLst>
                                      </p:cBhvr>
                                      <p:to>
                                        <p:strVal val="visible"/>
                                      </p:to>
                                    </p:set>
                                    <p:animEffect transition="in" filter="fade">
                                      <p:cBhvr>
                                        <p:cTn id="106" dur="500"/>
                                        <p:tgtEl>
                                          <p:spTgt spid="76"/>
                                        </p:tgtEl>
                                      </p:cBhvr>
                                    </p:animEffect>
                                  </p:childTnLst>
                                </p:cTn>
                              </p:par>
                            </p:childTnLst>
                          </p:cTn>
                        </p:par>
                      </p:childTnLst>
                    </p:cTn>
                  </p:par>
                  <p:par>
                    <p:cTn id="107" fill="hold">
                      <p:stCondLst>
                        <p:cond delay="indefinite"/>
                      </p:stCondLst>
                      <p:childTnLst>
                        <p:par>
                          <p:cTn id="108" fill="hold">
                            <p:stCondLst>
                              <p:cond delay="0"/>
                            </p:stCondLst>
                            <p:childTnLst>
                              <p:par>
                                <p:cTn id="109" presetID="19" presetClass="emph" presetSubtype="0" fill="hold" grpId="1" nodeType="clickEffect">
                                  <p:stCondLst>
                                    <p:cond delay="0"/>
                                  </p:stCondLst>
                                  <p:childTnLst>
                                    <p:animClr clrSpc="rgb" dir="cw">
                                      <p:cBhvr override="childStyle">
                                        <p:cTn id="110" dur="500" fill="hold"/>
                                        <p:tgtEl>
                                          <p:spTgt spid="18"/>
                                        </p:tgtEl>
                                        <p:attrNameLst>
                                          <p:attrName>style.color</p:attrName>
                                        </p:attrNameLst>
                                      </p:cBhvr>
                                      <p:to>
                                        <a:srgbClr val="D8D8D8"/>
                                      </p:to>
                                    </p:animClr>
                                    <p:animClr clrSpc="rgb" dir="cw">
                                      <p:cBhvr>
                                        <p:cTn id="111" dur="500" fill="hold"/>
                                        <p:tgtEl>
                                          <p:spTgt spid="18"/>
                                        </p:tgtEl>
                                        <p:attrNameLst>
                                          <p:attrName>fillcolor</p:attrName>
                                        </p:attrNameLst>
                                      </p:cBhvr>
                                      <p:to>
                                        <a:srgbClr val="D8D8D8"/>
                                      </p:to>
                                    </p:animClr>
                                    <p:set>
                                      <p:cBhvr>
                                        <p:cTn id="112" dur="500" fill="hold"/>
                                        <p:tgtEl>
                                          <p:spTgt spid="18"/>
                                        </p:tgtEl>
                                        <p:attrNameLst>
                                          <p:attrName>fill.type</p:attrName>
                                        </p:attrNameLst>
                                      </p:cBhvr>
                                      <p:to>
                                        <p:strVal val="solid"/>
                                      </p:to>
                                    </p:set>
                                    <p:set>
                                      <p:cBhvr>
                                        <p:cTn id="113" dur="500" fill="hold"/>
                                        <p:tgtEl>
                                          <p:spTgt spid="18"/>
                                        </p:tgtEl>
                                        <p:attrNameLst>
                                          <p:attrName>fill.on</p:attrName>
                                        </p:attrNameLst>
                                      </p:cBhvr>
                                      <p:to>
                                        <p:strVal val="true"/>
                                      </p:to>
                                    </p:set>
                                  </p:childTnLst>
                                </p:cTn>
                              </p:par>
                              <p:par>
                                <p:cTn id="114" presetID="19" presetClass="emph" presetSubtype="0" fill="hold" grpId="1" nodeType="withEffect">
                                  <p:stCondLst>
                                    <p:cond delay="0"/>
                                  </p:stCondLst>
                                  <p:childTnLst>
                                    <p:animClr clrSpc="rgb" dir="cw">
                                      <p:cBhvr override="childStyle">
                                        <p:cTn id="115" dur="500" fill="hold"/>
                                        <p:tgtEl>
                                          <p:spTgt spid="35"/>
                                        </p:tgtEl>
                                        <p:attrNameLst>
                                          <p:attrName>style.color</p:attrName>
                                        </p:attrNameLst>
                                      </p:cBhvr>
                                      <p:to>
                                        <a:srgbClr val="D8D8D8"/>
                                      </p:to>
                                    </p:animClr>
                                    <p:animClr clrSpc="rgb" dir="cw">
                                      <p:cBhvr>
                                        <p:cTn id="116" dur="500" fill="hold"/>
                                        <p:tgtEl>
                                          <p:spTgt spid="35"/>
                                        </p:tgtEl>
                                        <p:attrNameLst>
                                          <p:attrName>fillcolor</p:attrName>
                                        </p:attrNameLst>
                                      </p:cBhvr>
                                      <p:to>
                                        <a:srgbClr val="D8D8D8"/>
                                      </p:to>
                                    </p:animClr>
                                    <p:set>
                                      <p:cBhvr>
                                        <p:cTn id="117" dur="500" fill="hold"/>
                                        <p:tgtEl>
                                          <p:spTgt spid="35"/>
                                        </p:tgtEl>
                                        <p:attrNameLst>
                                          <p:attrName>fill.type</p:attrName>
                                        </p:attrNameLst>
                                      </p:cBhvr>
                                      <p:to>
                                        <p:strVal val="solid"/>
                                      </p:to>
                                    </p:set>
                                    <p:set>
                                      <p:cBhvr>
                                        <p:cTn id="118" dur="500" fill="hold"/>
                                        <p:tgtEl>
                                          <p:spTgt spid="35"/>
                                        </p:tgtEl>
                                        <p:attrNameLst>
                                          <p:attrName>fill.on</p:attrName>
                                        </p:attrNameLst>
                                      </p:cBhvr>
                                      <p:to>
                                        <p:strVal val="true"/>
                                      </p:to>
                                    </p:set>
                                  </p:childTnLst>
                                </p:cTn>
                              </p:par>
                              <p:par>
                                <p:cTn id="119" presetID="19" presetClass="emph" presetSubtype="0" fill="hold" grpId="1" nodeType="withEffect">
                                  <p:stCondLst>
                                    <p:cond delay="0"/>
                                  </p:stCondLst>
                                  <p:childTnLst>
                                    <p:animClr clrSpc="rgb" dir="cw">
                                      <p:cBhvr override="childStyle">
                                        <p:cTn id="120" dur="500" fill="hold"/>
                                        <p:tgtEl>
                                          <p:spTgt spid="36"/>
                                        </p:tgtEl>
                                        <p:attrNameLst>
                                          <p:attrName>style.color</p:attrName>
                                        </p:attrNameLst>
                                      </p:cBhvr>
                                      <p:to>
                                        <a:srgbClr val="D8D8D8"/>
                                      </p:to>
                                    </p:animClr>
                                    <p:animClr clrSpc="rgb" dir="cw">
                                      <p:cBhvr>
                                        <p:cTn id="121" dur="500" fill="hold"/>
                                        <p:tgtEl>
                                          <p:spTgt spid="36"/>
                                        </p:tgtEl>
                                        <p:attrNameLst>
                                          <p:attrName>fillcolor</p:attrName>
                                        </p:attrNameLst>
                                      </p:cBhvr>
                                      <p:to>
                                        <a:srgbClr val="D8D8D8"/>
                                      </p:to>
                                    </p:animClr>
                                    <p:set>
                                      <p:cBhvr>
                                        <p:cTn id="122" dur="500" fill="hold"/>
                                        <p:tgtEl>
                                          <p:spTgt spid="36"/>
                                        </p:tgtEl>
                                        <p:attrNameLst>
                                          <p:attrName>fill.type</p:attrName>
                                        </p:attrNameLst>
                                      </p:cBhvr>
                                      <p:to>
                                        <p:strVal val="solid"/>
                                      </p:to>
                                    </p:set>
                                    <p:set>
                                      <p:cBhvr>
                                        <p:cTn id="123" dur="500" fill="hold"/>
                                        <p:tgtEl>
                                          <p:spTgt spid="36"/>
                                        </p:tgtEl>
                                        <p:attrNameLst>
                                          <p:attrName>fill.on</p:attrName>
                                        </p:attrNameLst>
                                      </p:cBhvr>
                                      <p:to>
                                        <p:strVal val="true"/>
                                      </p:to>
                                    </p:set>
                                  </p:childTnLst>
                                </p:cTn>
                              </p:par>
                              <p:par>
                                <p:cTn id="124" presetID="19" presetClass="emph" presetSubtype="0" fill="hold" grpId="1" nodeType="withEffect">
                                  <p:stCondLst>
                                    <p:cond delay="0"/>
                                  </p:stCondLst>
                                  <p:childTnLst>
                                    <p:animClr clrSpc="rgb" dir="cw">
                                      <p:cBhvr override="childStyle">
                                        <p:cTn id="125" dur="500" fill="hold"/>
                                        <p:tgtEl>
                                          <p:spTgt spid="37"/>
                                        </p:tgtEl>
                                        <p:attrNameLst>
                                          <p:attrName>style.color</p:attrName>
                                        </p:attrNameLst>
                                      </p:cBhvr>
                                      <p:to>
                                        <a:srgbClr val="D8D8D8"/>
                                      </p:to>
                                    </p:animClr>
                                    <p:animClr clrSpc="rgb" dir="cw">
                                      <p:cBhvr>
                                        <p:cTn id="126" dur="500" fill="hold"/>
                                        <p:tgtEl>
                                          <p:spTgt spid="37"/>
                                        </p:tgtEl>
                                        <p:attrNameLst>
                                          <p:attrName>fillcolor</p:attrName>
                                        </p:attrNameLst>
                                      </p:cBhvr>
                                      <p:to>
                                        <a:srgbClr val="D8D8D8"/>
                                      </p:to>
                                    </p:animClr>
                                    <p:set>
                                      <p:cBhvr>
                                        <p:cTn id="127" dur="500" fill="hold"/>
                                        <p:tgtEl>
                                          <p:spTgt spid="37"/>
                                        </p:tgtEl>
                                        <p:attrNameLst>
                                          <p:attrName>fill.type</p:attrName>
                                        </p:attrNameLst>
                                      </p:cBhvr>
                                      <p:to>
                                        <p:strVal val="solid"/>
                                      </p:to>
                                    </p:set>
                                    <p:set>
                                      <p:cBhvr>
                                        <p:cTn id="128" dur="500" fill="hold"/>
                                        <p:tgtEl>
                                          <p:spTgt spid="37"/>
                                        </p:tgtEl>
                                        <p:attrNameLst>
                                          <p:attrName>fill.on</p:attrName>
                                        </p:attrNameLst>
                                      </p:cBhvr>
                                      <p:to>
                                        <p:strVal val="true"/>
                                      </p:to>
                                    </p:set>
                                  </p:childTnLst>
                                </p:cTn>
                              </p:par>
                            </p:childTnLst>
                          </p:cTn>
                        </p:par>
                        <p:par>
                          <p:cTn id="129" fill="hold">
                            <p:stCondLst>
                              <p:cond delay="500"/>
                            </p:stCondLst>
                            <p:childTnLst>
                              <p:par>
                                <p:cTn id="130" presetID="10" presetClass="entr" presetSubtype="0"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fade">
                                      <p:cBhvr>
                                        <p:cTn id="132"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P spid="48" grpId="0"/>
      <p:bldP spid="18" grpId="0" animBg="1"/>
      <p:bldP spid="18" grpId="1" animBg="1"/>
      <p:bldP spid="50" grpId="0"/>
      <p:bldP spid="36" grpId="0" animBg="1"/>
      <p:bldP spid="36" grpId="1" animBg="1"/>
      <p:bldP spid="52" grpId="0"/>
      <p:bldP spid="64" grpId="0"/>
      <p:bldP spid="66" grpId="0"/>
      <p:bldP spid="68" grpId="0"/>
      <p:bldP spid="70" grpId="0"/>
      <p:bldP spid="74" grpId="0"/>
      <p:bldP spid="33" grpId="0"/>
      <p:bldP spid="34" grpId="0"/>
      <p:bldP spid="37" grpId="0" animBg="1"/>
      <p:bldP spid="37" grpId="1" animBg="1"/>
      <p:bldP spid="39" grpId="0"/>
      <p:bldP spid="7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SQL Server enabled by Azure Arc</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nvGrpSpPr>
          <p:cNvPr id="50" name="Group 49" descr="Server and database">
            <a:extLst>
              <a:ext uri="{FF2B5EF4-FFF2-40B4-BE49-F238E27FC236}">
                <a16:creationId xmlns:a16="http://schemas.microsoft.com/office/drawing/2014/main" id="{A2E88516-957C-4B8C-B34B-CC0AAC9236C6}"/>
              </a:ext>
            </a:extLst>
          </p:cNvPr>
          <p:cNvGrpSpPr/>
          <p:nvPr/>
        </p:nvGrpSpPr>
        <p:grpSpPr>
          <a:xfrm>
            <a:off x="1839038" y="1955621"/>
            <a:ext cx="1024959" cy="542161"/>
            <a:chOff x="-1606918" y="2945898"/>
            <a:chExt cx="1024959" cy="542161"/>
          </a:xfrm>
        </p:grpSpPr>
        <p:pic>
          <p:nvPicPr>
            <p:cNvPr id="51" name="Graphic 50">
              <a:extLst>
                <a:ext uri="{FF2B5EF4-FFF2-40B4-BE49-F238E27FC236}">
                  <a16:creationId xmlns:a16="http://schemas.microsoft.com/office/drawing/2014/main" id="{4FE938D8-5B5F-4CB0-B0A8-6D71C055C1F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918" y="2945898"/>
              <a:ext cx="542161" cy="542161"/>
            </a:xfrm>
            <a:prstGeom prst="rect">
              <a:avLst/>
            </a:prstGeom>
          </p:spPr>
        </p:pic>
        <p:pic>
          <p:nvPicPr>
            <p:cNvPr id="52" name="Database" descr=" Database">
              <a:extLst>
                <a:ext uri="{FF2B5EF4-FFF2-40B4-BE49-F238E27FC236}">
                  <a16:creationId xmlns:a16="http://schemas.microsoft.com/office/drawing/2014/main" id="{D3273A3E-AC70-4FC0-BFF0-961B4B16BF01}"/>
                </a:ext>
              </a:extLst>
            </p:cNvPr>
            <p:cNvPicPr>
              <a:picLocks noChangeAspect="1"/>
            </p:cNvPicPr>
            <p:nvPr/>
          </p:nvPicPr>
          <p:blipFill>
            <a:blip r:embed="rId5"/>
            <a:stretch>
              <a:fillRect/>
            </a:stretch>
          </p:blipFill>
          <p:spPr>
            <a:xfrm>
              <a:off x="-1000047" y="2947450"/>
              <a:ext cx="418088" cy="539056"/>
            </a:xfrm>
            <a:prstGeom prst="rect">
              <a:avLst/>
            </a:prstGeom>
          </p:spPr>
        </p:pic>
      </p:grpSp>
      <p:sp>
        <p:nvSpPr>
          <p:cNvPr id="53" name="Rectangle 52">
            <a:extLst>
              <a:ext uri="{FF2B5EF4-FFF2-40B4-BE49-F238E27FC236}">
                <a16:creationId xmlns:a16="http://schemas.microsoft.com/office/drawing/2014/main" id="{5655C270-DFAE-4FB7-B767-0CE33C5CEAB2}"/>
              </a:ext>
            </a:extLst>
          </p:cNvPr>
          <p:cNvSpPr/>
          <p:nvPr/>
        </p:nvSpPr>
        <p:spPr bwMode="auto">
          <a:xfrm>
            <a:off x="1443416" y="2748600"/>
            <a:ext cx="1816203" cy="5539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Azure Arc-enabled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mn-cs"/>
              </a:rPr>
              <a:t>SQL Server</a:t>
            </a:r>
            <a:endParaRPr kumimoji="0" lang="en-US" sz="1800" b="1"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699294" y="3345364"/>
            <a:ext cx="3304446" cy="1288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Organize, inventory, and monitor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Governance and Security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Use with your existing SQL servers</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Semibold"/>
                <a:ea typeface="+mn-ea"/>
                <a:cs typeface="Segoe UI" pitchFamily="34" charset="0"/>
              </a:rPr>
              <a:t>SQL on Windows or Linux servers</a:t>
            </a:r>
          </a:p>
        </p:txBody>
      </p:sp>
      <p:pic>
        <p:nvPicPr>
          <p:cNvPr id="55" name="Graphic 54" descr="Azure SQL">
            <a:extLst>
              <a:ext uri="{FF2B5EF4-FFF2-40B4-BE49-F238E27FC236}">
                <a16:creationId xmlns:a16="http://schemas.microsoft.com/office/drawing/2014/main" id="{C9D82B73-90C0-4476-820B-23A2C0E4E1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00345" y="4807912"/>
            <a:ext cx="1102345" cy="1102345"/>
          </a:xfrm>
          <a:prstGeom prst="rect">
            <a:avLst/>
          </a:prstGeom>
        </p:spPr>
      </p:pic>
      <p:sp>
        <p:nvSpPr>
          <p:cNvPr id="85" name="TextBox 84">
            <a:extLst>
              <a:ext uri="{FF2B5EF4-FFF2-40B4-BE49-F238E27FC236}">
                <a16:creationId xmlns:a16="http://schemas.microsoft.com/office/drawing/2014/main" id="{3CE36DAE-EFE9-43C9-8EB9-83173D876F8A}"/>
              </a:ext>
            </a:extLst>
          </p:cNvPr>
          <p:cNvSpPr txBox="1"/>
          <p:nvPr/>
        </p:nvSpPr>
        <p:spPr>
          <a:xfrm>
            <a:off x="5796811" y="1864489"/>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Free inventory of instances and databases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11" y="449472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Defender for SQL</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3082" y="434803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4562" y="2653291"/>
            <a:ext cx="582675" cy="582675"/>
          </a:xfrm>
          <a:prstGeom prst="rect">
            <a:avLst/>
          </a:prstGeom>
        </p:spPr>
      </p:pic>
      <p:pic>
        <p:nvPicPr>
          <p:cNvPr id="96" name="Graphic 95" descr="Internet outline">
            <a:extLst>
              <a:ext uri="{FF2B5EF4-FFF2-40B4-BE49-F238E27FC236}">
                <a16:creationId xmlns:a16="http://schemas.microsoft.com/office/drawing/2014/main" id="{9EF58B37-88D8-438E-9712-056D773B2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48367" y="1681623"/>
            <a:ext cx="735064" cy="735064"/>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5796811" y="537031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8DDBE905-D2E7-04E9-8C57-30FBDABD5688}"/>
              </a:ext>
            </a:extLst>
          </p:cNvPr>
          <p:cNvSpPr txBox="1"/>
          <p:nvPr/>
        </p:nvSpPr>
        <p:spPr>
          <a:xfrm>
            <a:off x="5796811" y="623537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Purview access policies*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12" name="Picture 11" descr="Icon&#10;&#10;Description automatically generated">
            <a:extLst>
              <a:ext uri="{FF2B5EF4-FFF2-40B4-BE49-F238E27FC236}">
                <a16:creationId xmlns:a16="http://schemas.microsoft.com/office/drawing/2014/main" id="{A10C4F5B-6345-BE93-3635-661911E59000}"/>
              </a:ext>
            </a:extLst>
          </p:cNvPr>
          <p:cNvPicPr>
            <a:picLocks noChangeAspect="1"/>
          </p:cNvPicPr>
          <p:nvPr/>
        </p:nvPicPr>
        <p:blipFill>
          <a:blip r:embed="rId13"/>
          <a:stretch>
            <a:fillRect/>
          </a:stretch>
        </p:blipFill>
        <p:spPr>
          <a:xfrm>
            <a:off x="4848367" y="6219166"/>
            <a:ext cx="716762" cy="432194"/>
          </a:xfrm>
          <a:prstGeom prst="rect">
            <a:avLst/>
          </a:prstGeom>
        </p:spPr>
      </p:pic>
      <p:sp>
        <p:nvSpPr>
          <p:cNvPr id="6" name="TextBox 5">
            <a:extLst>
              <a:ext uri="{FF2B5EF4-FFF2-40B4-BE49-F238E27FC236}">
                <a16:creationId xmlns:a16="http://schemas.microsoft.com/office/drawing/2014/main" id="{1831ED8A-B83B-36E8-66A3-A1D6320685E1}"/>
              </a:ext>
            </a:extLst>
          </p:cNvPr>
          <p:cNvSpPr txBox="1"/>
          <p:nvPr/>
        </p:nvSpPr>
        <p:spPr>
          <a:xfrm>
            <a:off x="8792970" y="6566588"/>
            <a:ext cx="3185029" cy="184666"/>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 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925806" y="88159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04248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Pay-as-you-go-licensing</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11" y="275407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11" y="361913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55733" y="3582507"/>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975043" y="5221393"/>
            <a:ext cx="542161" cy="542161"/>
          </a:xfrm>
          <a:prstGeom prst="rect">
            <a:avLst/>
          </a:prstGeom>
        </p:spPr>
      </p:pic>
      <p:pic>
        <p:nvPicPr>
          <p:cNvPr id="11" name="Picture 4" descr="Performance Icon Png #123265 - Free Icons Library">
            <a:extLst>
              <a:ext uri="{FF2B5EF4-FFF2-40B4-BE49-F238E27FC236}">
                <a16:creationId xmlns:a16="http://schemas.microsoft.com/office/drawing/2014/main" id="{E10AD6EA-F2C2-8B8F-E0F7-4787DE18D1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69863" y="3168339"/>
            <a:ext cx="444376" cy="44437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F19BF95-9280-0B8F-4F77-3909D251EDDA}"/>
              </a:ext>
            </a:extLst>
          </p:cNvPr>
          <p:cNvSpPr txBox="1"/>
          <p:nvPr/>
        </p:nvSpPr>
        <p:spPr>
          <a:xfrm>
            <a:off x="8976174" y="3643655"/>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Monitoring (Coming Soon)</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Tree>
    <p:extLst>
      <p:ext uri="{BB962C8B-B14F-4D97-AF65-F5344CB8AC3E}">
        <p14:creationId xmlns:p14="http://schemas.microsoft.com/office/powerpoint/2010/main" val="370543763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You want to migrate to the cloud, but you leverage a third-party application which requires access to the operating system (OS). Which Azure SQL deployment option will be the easiest to move to?</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a:t>
            </a:r>
            <a:r>
              <a:rPr kumimoji="0" lang="en-US" sz="2000" b="0" i="0" u="none" strike="noStrike" kern="1200" cap="none" spc="0" normalizeH="0" noProof="0" dirty="0">
                <a:ln>
                  <a:noFill/>
                </a:ln>
                <a:solidFill>
                  <a:srgbClr val="000000"/>
                </a:solidFill>
                <a:effectLst/>
                <a:uLnTx/>
                <a:uFillTx/>
                <a:latin typeface="Segoe UI"/>
                <a:ea typeface="+mn-ea"/>
                <a:cs typeface="+mn-cs"/>
              </a:rPr>
              <a:t> SQL Managed Instance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SQL Database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SQL Server on Azure Virtual Machines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SQL Server Enabled by Azure Arc</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5" name="Rectangle: Top Corners Rounded 4">
            <a:extLst>
              <a:ext uri="{FF2B5EF4-FFF2-40B4-BE49-F238E27FC236}">
                <a16:creationId xmlns:a16="http://schemas.microsoft.com/office/drawing/2014/main" id="{17CFCF20-E5F3-811C-2843-FDBFC1A04196}"/>
              </a:ext>
              <a:ext uri="{C183D7F6-B498-43B3-948B-1728B52AA6E4}">
                <adec:decorative xmlns:adec="http://schemas.microsoft.com/office/drawing/2017/decorative" val="1"/>
              </a:ext>
            </a:extLst>
          </p:cNvPr>
          <p:cNvSpPr/>
          <p:nvPr/>
        </p:nvSpPr>
        <p:spPr bwMode="auto">
          <a:xfrm flipV="1">
            <a:off x="6336749"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6" name="Rectangle: Top Corners Rounded 5">
            <a:extLst>
              <a:ext uri="{FF2B5EF4-FFF2-40B4-BE49-F238E27FC236}">
                <a16:creationId xmlns:a16="http://schemas.microsoft.com/office/drawing/2014/main" id="{94DCCC80-8CE1-2B8D-2BB7-86BE59BC8304}"/>
              </a:ext>
            </a:extLst>
          </p:cNvPr>
          <p:cNvSpPr/>
          <p:nvPr/>
        </p:nvSpPr>
        <p:spPr bwMode="auto">
          <a:xfrm>
            <a:off x="6336749"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concept for Azure SQL Managed Instance most closely is the same as SQL Server Editions?</a:t>
            </a:r>
          </a:p>
        </p:txBody>
      </p:sp>
      <p:sp>
        <p:nvSpPr>
          <p:cNvPr id="7" name="Rectangle: Rounded Corners 6">
            <a:extLst>
              <a:ext uri="{FF2B5EF4-FFF2-40B4-BE49-F238E27FC236}">
                <a16:creationId xmlns:a16="http://schemas.microsoft.com/office/drawing/2014/main" id="{491DA606-2B31-9649-E340-3CF86FDEDE7A}"/>
              </a:ext>
              <a:ext uri="{C183D7F6-B498-43B3-948B-1728B52AA6E4}">
                <adec:decorative xmlns:adec="http://schemas.microsoft.com/office/drawing/2017/decorative" val="1"/>
              </a:ext>
            </a:extLst>
          </p:cNvPr>
          <p:cNvSpPr/>
          <p:nvPr/>
        </p:nvSpPr>
        <p:spPr bwMode="auto">
          <a:xfrm>
            <a:off x="6240464" y="413795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58A98302-EE5F-D8E3-567C-8AF339A592D5}"/>
              </a:ext>
            </a:extLst>
          </p:cNvPr>
          <p:cNvSpPr txBox="1"/>
          <p:nvPr/>
        </p:nvSpPr>
        <p:spPr>
          <a:xfrm>
            <a:off x="6336748"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Managed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Compute Tiers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Service Tiers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Evergreen SQL</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12351574"/>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9" grpId="0"/>
          <p:bldP spid="5" grpId="0" animBg="1"/>
          <p:bldP spid="6" grpId="0" animBg="1"/>
          <p:bldP spid="7" grpId="0" animBg="1"/>
          <p:bldP spid="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22493E-E832-378D-B450-1A0E78FF8B3A}"/>
              </a:ext>
            </a:extLst>
          </p:cNvPr>
          <p:cNvSpPr/>
          <p:nvPr/>
        </p:nvSpPr>
        <p:spPr bwMode="auto">
          <a:xfrm>
            <a:off x="293687" y="5703364"/>
            <a:ext cx="11604625" cy="59482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t" anchorCtr="0" forceAA="0" compatLnSpc="1">
            <a:prstTxWarp prst="textNoShape">
              <a:avLst/>
            </a:prstTxWarp>
            <a:noAutofit/>
          </a:bodyPr>
          <a:lstStyle/>
          <a:p>
            <a:pPr defTabSz="932472" fontAlgn="base">
              <a:spcBef>
                <a:spcPct val="0"/>
              </a:spcBef>
              <a:spcAft>
                <a:spcPts val="600"/>
              </a:spcAft>
            </a:pPr>
            <a:r>
              <a:rPr lang="en-US" sz="1800" dirty="0">
                <a:solidFill>
                  <a:schemeClr val="accent1"/>
                </a:solidFill>
                <a:ea typeface="Segoe UI" pitchFamily="34" charset="0"/>
                <a:cs typeface="Segoe UI" pitchFamily="34" charset="0"/>
              </a:rPr>
              <a:t>Use </a:t>
            </a:r>
            <a:r>
              <a:rPr lang="en-US" sz="1800" b="1" dirty="0">
                <a:solidFill>
                  <a:schemeClr val="accent1"/>
                </a:solidFill>
                <a:ea typeface="Segoe UI" pitchFamily="34" charset="0"/>
                <a:cs typeface="Segoe UI" pitchFamily="34" charset="0"/>
              </a:rPr>
              <a:t>aka.ms/cloudsqlworkshop </a:t>
            </a:r>
            <a:r>
              <a:rPr lang="en-US" sz="1800" dirty="0">
                <a:solidFill>
                  <a:schemeClr val="accent1"/>
                </a:solidFill>
                <a:ea typeface="Segoe UI" pitchFamily="34" charset="0"/>
                <a:cs typeface="Segoe UI" pitchFamily="34" charset="0"/>
              </a:rPr>
              <a:t>for all lab instructions</a:t>
            </a:r>
          </a:p>
        </p:txBody>
      </p:sp>
      <p:sp>
        <p:nvSpPr>
          <p:cNvPr id="9" name="Rectangle: Rounded Corners 8">
            <a:extLst>
              <a:ext uri="{FF2B5EF4-FFF2-40B4-BE49-F238E27FC236}">
                <a16:creationId xmlns:a16="http://schemas.microsoft.com/office/drawing/2014/main" id="{88B3A874-B2DB-8D24-A74A-D4538C6D09E4}"/>
              </a:ext>
              <a:ext uri="{C183D7F6-B498-43B3-948B-1728B52AA6E4}">
                <adec:decorative xmlns:adec="http://schemas.microsoft.com/office/drawing/2017/decorative" val="1"/>
              </a:ext>
            </a:extLst>
          </p:cNvPr>
          <p:cNvSpPr/>
          <p:nvPr/>
        </p:nvSpPr>
        <p:spPr bwMode="auto">
          <a:xfrm>
            <a:off x="588263"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7" name="Rectangle: Rounded Corners 16">
            <a:extLst>
              <a:ext uri="{FF2B5EF4-FFF2-40B4-BE49-F238E27FC236}">
                <a16:creationId xmlns:a16="http://schemas.microsoft.com/office/drawing/2014/main" id="{917F39BF-AF83-D5E1-E95E-036CF3D8FE11}"/>
              </a:ext>
              <a:ext uri="{C183D7F6-B498-43B3-948B-1728B52AA6E4}">
                <adec:decorative xmlns:adec="http://schemas.microsoft.com/office/drawing/2017/decorative" val="1"/>
              </a:ext>
            </a:extLst>
          </p:cNvPr>
          <p:cNvSpPr/>
          <p:nvPr/>
        </p:nvSpPr>
        <p:spPr bwMode="auto">
          <a:xfrm>
            <a:off x="588263" y="2305639"/>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Rectangle: Rounded Corners 17">
            <a:extLst>
              <a:ext uri="{FF2B5EF4-FFF2-40B4-BE49-F238E27FC236}">
                <a16:creationId xmlns:a16="http://schemas.microsoft.com/office/drawing/2014/main" id="{D09153A7-AACD-A059-9A01-63591201764C}"/>
              </a:ext>
              <a:ext uri="{C183D7F6-B498-43B3-948B-1728B52AA6E4}">
                <adec:decorative xmlns:adec="http://schemas.microsoft.com/office/drawing/2017/decorative" val="1"/>
              </a:ext>
            </a:extLst>
          </p:cNvPr>
          <p:cNvSpPr/>
          <p:nvPr/>
        </p:nvSpPr>
        <p:spPr bwMode="auto">
          <a:xfrm>
            <a:off x="588263"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ectangle: Rounded Corners 18">
            <a:extLst>
              <a:ext uri="{FF2B5EF4-FFF2-40B4-BE49-F238E27FC236}">
                <a16:creationId xmlns:a16="http://schemas.microsoft.com/office/drawing/2014/main" id="{1412FD61-89A1-C502-92CD-17F8814A9312}"/>
              </a:ext>
              <a:ext uri="{C183D7F6-B498-43B3-948B-1728B52AA6E4}">
                <adec:decorative xmlns:adec="http://schemas.microsoft.com/office/drawing/2017/decorative" val="1"/>
              </a:ext>
            </a:extLst>
          </p:cNvPr>
          <p:cNvSpPr/>
          <p:nvPr/>
        </p:nvSpPr>
        <p:spPr bwMode="auto">
          <a:xfrm>
            <a:off x="588263" y="4153208"/>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0" name="Rectangle: Rounded Corners 19">
            <a:extLst>
              <a:ext uri="{FF2B5EF4-FFF2-40B4-BE49-F238E27FC236}">
                <a16:creationId xmlns:a16="http://schemas.microsoft.com/office/drawing/2014/main" id="{940B35EA-FFF1-5D09-03A8-3EA8B18FFC2E}"/>
              </a:ext>
              <a:ext uri="{C183D7F6-B498-43B3-948B-1728B52AA6E4}">
                <adec:decorative xmlns:adec="http://schemas.microsoft.com/office/drawing/2017/decorative" val="1"/>
              </a:ext>
            </a:extLst>
          </p:cNvPr>
          <p:cNvSpPr/>
          <p:nvPr/>
        </p:nvSpPr>
        <p:spPr bwMode="auto">
          <a:xfrm>
            <a:off x="5951538" y="138185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1" name="Rectangle: Rounded Corners 20">
            <a:extLst>
              <a:ext uri="{FF2B5EF4-FFF2-40B4-BE49-F238E27FC236}">
                <a16:creationId xmlns:a16="http://schemas.microsoft.com/office/drawing/2014/main" id="{431F0B38-DFB5-C325-707B-98FB85ED4522}"/>
              </a:ext>
              <a:ext uri="{C183D7F6-B498-43B3-948B-1728B52AA6E4}">
                <adec:decorative xmlns:adec="http://schemas.microsoft.com/office/drawing/2017/decorative" val="1"/>
              </a:ext>
            </a:extLst>
          </p:cNvPr>
          <p:cNvSpPr/>
          <p:nvPr/>
        </p:nvSpPr>
        <p:spPr bwMode="auto">
          <a:xfrm>
            <a:off x="5951538" y="233646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22" name="Rectangle: Rounded Corners 21">
            <a:extLst>
              <a:ext uri="{FF2B5EF4-FFF2-40B4-BE49-F238E27FC236}">
                <a16:creationId xmlns:a16="http://schemas.microsoft.com/office/drawing/2014/main" id="{92FB5A88-9F74-B53F-0594-7CE6AF23DFAC}"/>
              </a:ext>
              <a:ext uri="{C183D7F6-B498-43B3-948B-1728B52AA6E4}">
                <adec:decorative xmlns:adec="http://schemas.microsoft.com/office/drawing/2017/decorative" val="1"/>
              </a:ext>
            </a:extLst>
          </p:cNvPr>
          <p:cNvSpPr/>
          <p:nvPr/>
        </p:nvSpPr>
        <p:spPr bwMode="auto">
          <a:xfrm>
            <a:off x="5951538" y="3229424"/>
            <a:ext cx="648400" cy="648400"/>
          </a:xfrm>
          <a:prstGeom prst="roundRect">
            <a:avLst>
              <a:gd name="adj" fmla="val 9812"/>
            </a:avLst>
          </a:prstGeom>
          <a:solidFill>
            <a:schemeClr val="bg1"/>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1" name="Title 1">
            <a:extLst>
              <a:ext uri="{FF2B5EF4-FFF2-40B4-BE49-F238E27FC236}">
                <a16:creationId xmlns:a16="http://schemas.microsoft.com/office/drawing/2014/main" id="{9C409991-DBD2-4E9D-830D-A6790320A566}"/>
              </a:ext>
            </a:extLst>
          </p:cNvPr>
          <p:cNvSpPr>
            <a:spLocks noGrp="1"/>
          </p:cNvSpPr>
          <p:nvPr>
            <p:ph type="title"/>
          </p:nvPr>
        </p:nvSpPr>
        <p:spPr>
          <a:xfrm>
            <a:off x="588263" y="457200"/>
            <a:ext cx="11018520" cy="553998"/>
          </a:xfrm>
        </p:spPr>
        <p:txBody>
          <a:bodyPr/>
          <a:lstStyle/>
          <a:p>
            <a:r>
              <a:rPr lang="en-US" dirty="0"/>
              <a:t>The Cloud Workshop for the SQL Professional</a:t>
            </a:r>
          </a:p>
        </p:txBody>
      </p:sp>
      <p:sp>
        <p:nvSpPr>
          <p:cNvPr id="2" name="TextBox 1">
            <a:extLst>
              <a:ext uri="{FF2B5EF4-FFF2-40B4-BE49-F238E27FC236}">
                <a16:creationId xmlns:a16="http://schemas.microsoft.com/office/drawing/2014/main" id="{FF5B65D3-DE27-6B44-A5C1-45CE492DCA74}"/>
              </a:ext>
            </a:extLst>
          </p:cNvPr>
          <p:cNvSpPr txBox="1"/>
          <p:nvPr/>
        </p:nvSpPr>
        <p:spPr>
          <a:xfrm>
            <a:off x="1236663" y="1490611"/>
            <a:ext cx="2174763" cy="430887"/>
          </a:xfrm>
          <a:prstGeom prst="rect">
            <a:avLst/>
          </a:prstGeom>
          <a:noFill/>
        </p:spPr>
        <p:txBody>
          <a:bodyPr wrap="none" lIns="274320" tIns="0" rIns="0" bIns="0" rtlCol="0">
            <a:spAutoFit/>
          </a:bodyPr>
          <a:lstStyle/>
          <a:p>
            <a:pPr lvl="0" defTabSz="896350">
              <a:defRPr/>
            </a:pPr>
            <a:r>
              <a:rPr lang="en-US" sz="1200" dirty="0">
                <a:solidFill>
                  <a:srgbClr val="0078D4"/>
                </a:solidFill>
                <a:hlinkClick r:id="rId3" action="ppaction://hlinksldjump"/>
              </a:rPr>
              <a:t>Module 1</a:t>
            </a:r>
            <a:br>
              <a:rPr lang="en-US" sz="2000" dirty="0">
                <a:latin typeface="Segoe UI" panose="020B0502040204020203" pitchFamily="34" charset="0"/>
                <a:cs typeface="Segoe UI" panose="020B0502040204020203" pitchFamily="34" charset="0"/>
              </a:rPr>
            </a:br>
            <a:r>
              <a:rPr lang="en-US" sz="1600" dirty="0">
                <a:latin typeface="+mj-lt"/>
                <a:cs typeface="Segoe UI" panose="020B0502040204020203" pitchFamily="34" charset="0"/>
              </a:rPr>
              <a:t>Azure Fundamentals</a:t>
            </a:r>
            <a:endParaRPr lang="en-US" sz="2000" dirty="0">
              <a:latin typeface="+mj-lt"/>
            </a:endParaRPr>
          </a:p>
        </p:txBody>
      </p:sp>
      <p:sp>
        <p:nvSpPr>
          <p:cNvPr id="8" name="Rectangle 7">
            <a:extLst>
              <a:ext uri="{FF2B5EF4-FFF2-40B4-BE49-F238E27FC236}">
                <a16:creationId xmlns:a16="http://schemas.microsoft.com/office/drawing/2014/main" id="{3FD4F17C-EEBA-9D4F-A3CA-BE2BFE5A2BC3}"/>
              </a:ext>
            </a:extLst>
          </p:cNvPr>
          <p:cNvSpPr/>
          <p:nvPr/>
        </p:nvSpPr>
        <p:spPr>
          <a:xfrm>
            <a:off x="1236663" y="2357890"/>
            <a:ext cx="2599558" cy="430887"/>
          </a:xfrm>
          <a:prstGeom prst="rect">
            <a:avLst/>
          </a:prstGeom>
          <a:noFill/>
        </p:spPr>
        <p:txBody>
          <a:bodyPr wrap="none" lIns="274320" tIns="0" rIns="0" bIns="0" rtlCol="0">
            <a:spAutoFit/>
          </a:bodyPr>
          <a:lstStyle/>
          <a:p>
            <a:pPr defTabSz="896350"/>
            <a:r>
              <a:rPr lang="en-US" sz="1200" dirty="0">
                <a:solidFill>
                  <a:srgbClr val="0078D4"/>
                </a:solidFill>
                <a:hlinkClick r:id="rId4" action="ppaction://hlinksldjump"/>
              </a:rPr>
              <a:t>Module 2</a:t>
            </a:r>
            <a:br>
              <a:rPr lang="en-US" sz="1200" dirty="0">
                <a:solidFill>
                  <a:srgbClr val="0078D4"/>
                </a:solidFill>
              </a:rPr>
            </a:br>
            <a:r>
              <a:rPr lang="en-US" sz="1600" dirty="0">
                <a:latin typeface="+mj-lt"/>
                <a:cs typeface="Segoe UI" panose="020B0502040204020203" pitchFamily="34" charset="0"/>
              </a:rPr>
              <a:t>Azure SQL Fundamentals</a:t>
            </a:r>
            <a:endParaRPr lang="en-US" sz="1800" dirty="0">
              <a:latin typeface="+mj-lt"/>
              <a:cs typeface="Segoe UI" panose="020B0502040204020203" pitchFamily="34" charset="0"/>
            </a:endParaRPr>
          </a:p>
        </p:txBody>
      </p:sp>
      <p:sp>
        <p:nvSpPr>
          <p:cNvPr id="12" name="Rectangle 11">
            <a:hlinkClick r:id="rId5"/>
            <a:extLst>
              <a:ext uri="{FF2B5EF4-FFF2-40B4-BE49-F238E27FC236}">
                <a16:creationId xmlns:a16="http://schemas.microsoft.com/office/drawing/2014/main" id="{665EAA2E-AC02-4D4D-B997-A412B4CC4642}"/>
              </a:ext>
            </a:extLst>
          </p:cNvPr>
          <p:cNvSpPr/>
          <p:nvPr/>
        </p:nvSpPr>
        <p:spPr>
          <a:xfrm>
            <a:off x="1236664" y="3098434"/>
            <a:ext cx="3785844" cy="677108"/>
          </a:xfrm>
          <a:prstGeom prst="rect">
            <a:avLst/>
          </a:prstGeom>
          <a:noFill/>
        </p:spPr>
        <p:txBody>
          <a:bodyPr wrap="square" lIns="274320" tIns="0" rIns="0" bIns="0" rtlCol="0">
            <a:spAutoFit/>
          </a:bodyPr>
          <a:lstStyle/>
          <a:p>
            <a:pPr defTabSz="896350"/>
            <a:r>
              <a:rPr lang="en-US" sz="1200" dirty="0">
                <a:solidFill>
                  <a:srgbClr val="0078D4"/>
                </a:solidFill>
                <a:hlinkClick r:id="rId6" action="ppaction://hlinksldjump"/>
              </a:rPr>
              <a:t>Module 3</a:t>
            </a:r>
            <a:br>
              <a:rPr lang="en-US" sz="1200" dirty="0">
                <a:solidFill>
                  <a:srgbClr val="0078D4"/>
                </a:solidFill>
              </a:rPr>
            </a:br>
            <a:r>
              <a:rPr lang="en-US" sz="1600" dirty="0">
                <a:latin typeface="+mj-lt"/>
                <a:cs typeface="Segoe UI" panose="020B0502040204020203" pitchFamily="34" charset="0"/>
              </a:rPr>
              <a:t>Deploy SQL Server on</a:t>
            </a:r>
          </a:p>
          <a:p>
            <a:pPr defTabSz="896350"/>
            <a:r>
              <a:rPr lang="en-US" sz="1600" dirty="0">
                <a:latin typeface="+mj-lt"/>
                <a:cs typeface="Segoe UI" panose="020B0502040204020203" pitchFamily="34" charset="0"/>
              </a:rPr>
              <a:t>Azure Virtual Machines </a:t>
            </a:r>
            <a:endParaRPr lang="en-US" sz="1800" dirty="0">
              <a:latin typeface="+mj-lt"/>
              <a:cs typeface="Segoe UI" panose="020B0502040204020203" pitchFamily="34" charset="0"/>
            </a:endParaRPr>
          </a:p>
        </p:txBody>
      </p:sp>
      <p:sp>
        <p:nvSpPr>
          <p:cNvPr id="13" name="Rectangle 12">
            <a:extLst>
              <a:ext uri="{FF2B5EF4-FFF2-40B4-BE49-F238E27FC236}">
                <a16:creationId xmlns:a16="http://schemas.microsoft.com/office/drawing/2014/main" id="{93CA8765-CA8A-0340-80FC-F105FC681B47}"/>
              </a:ext>
            </a:extLst>
          </p:cNvPr>
          <p:cNvSpPr/>
          <p:nvPr/>
        </p:nvSpPr>
        <p:spPr>
          <a:xfrm>
            <a:off x="1236664" y="4135469"/>
            <a:ext cx="4309984" cy="923330"/>
          </a:xfrm>
          <a:prstGeom prst="rect">
            <a:avLst/>
          </a:prstGeom>
          <a:noFill/>
        </p:spPr>
        <p:txBody>
          <a:bodyPr wrap="square" lIns="274320" tIns="0" rIns="0" bIns="0" rtlCol="0">
            <a:spAutoFit/>
          </a:bodyPr>
          <a:lstStyle/>
          <a:p>
            <a:pPr defTabSz="896350"/>
            <a:r>
              <a:rPr lang="en-US" sz="1200" dirty="0">
                <a:solidFill>
                  <a:srgbClr val="0078D4"/>
                </a:solidFill>
                <a:hlinkClick r:id="rId7" action="ppaction://hlinksldjump"/>
              </a:rPr>
              <a:t>Module 4</a:t>
            </a:r>
            <a:endParaRPr lang="en-US" sz="1200" dirty="0">
              <a:solidFill>
                <a:srgbClr val="0078D4"/>
              </a:solidFill>
            </a:endParaRPr>
          </a:p>
          <a:p>
            <a:pPr defTabSz="896350"/>
            <a:r>
              <a:rPr lang="en-US" sz="1600" dirty="0">
                <a:latin typeface="+mj-lt"/>
                <a:cs typeface="Segoe UI" panose="020B0502040204020203" pitchFamily="34" charset="0"/>
              </a:rPr>
              <a:t>Manage and Optimize </a:t>
            </a:r>
          </a:p>
          <a:p>
            <a:pPr defTabSz="896350"/>
            <a:r>
              <a:rPr lang="en-US" sz="1600" dirty="0">
                <a:latin typeface="+mj-lt"/>
                <a:cs typeface="Segoe UI" panose="020B0502040204020203" pitchFamily="34" charset="0"/>
              </a:rPr>
              <a:t>SQL Server on </a:t>
            </a:r>
          </a:p>
          <a:p>
            <a:pPr defTabSz="896350"/>
            <a:r>
              <a:rPr lang="en-US" sz="1600" dirty="0">
                <a:latin typeface="+mj-lt"/>
                <a:cs typeface="Segoe UI" panose="020B0502040204020203" pitchFamily="34" charset="0"/>
              </a:rPr>
              <a:t>Azure Virtual Machines </a:t>
            </a:r>
          </a:p>
        </p:txBody>
      </p:sp>
      <p:sp>
        <p:nvSpPr>
          <p:cNvPr id="14" name="Rectangle 13">
            <a:extLst>
              <a:ext uri="{FF2B5EF4-FFF2-40B4-BE49-F238E27FC236}">
                <a16:creationId xmlns:a16="http://schemas.microsoft.com/office/drawing/2014/main" id="{7AC16A8D-C13B-4A4C-846E-46FCE4C15402}"/>
              </a:ext>
            </a:extLst>
          </p:cNvPr>
          <p:cNvSpPr/>
          <p:nvPr/>
        </p:nvSpPr>
        <p:spPr>
          <a:xfrm>
            <a:off x="6599938" y="1367500"/>
            <a:ext cx="4058290" cy="430887"/>
          </a:xfrm>
          <a:prstGeom prst="rect">
            <a:avLst/>
          </a:prstGeom>
          <a:noFill/>
        </p:spPr>
        <p:txBody>
          <a:bodyPr wrap="none" lIns="274320" tIns="0" rIns="0" bIns="0" rtlCol="0">
            <a:spAutoFit/>
          </a:bodyPr>
          <a:lstStyle/>
          <a:p>
            <a:pPr defTabSz="896350"/>
            <a:r>
              <a:rPr lang="en-US" sz="1200" dirty="0">
                <a:solidFill>
                  <a:srgbClr val="0078D4"/>
                </a:solidFill>
                <a:hlinkClick r:id="rId8" action="ppaction://hlinksldjump"/>
              </a:rPr>
              <a:t>Module 5</a:t>
            </a:r>
            <a:endParaRPr lang="en-US" sz="1200" dirty="0">
              <a:solidFill>
                <a:srgbClr val="0078D4"/>
              </a:solidFill>
            </a:endParaRPr>
          </a:p>
          <a:p>
            <a:pPr defTabSz="896350"/>
            <a:r>
              <a:rPr lang="en-US" sz="1600" dirty="0">
                <a:latin typeface="+mj-lt"/>
                <a:cs typeface="Segoe UI" panose="020B0502040204020203" pitchFamily="34" charset="0"/>
              </a:rPr>
              <a:t>Deploy an Azure SQL Managed Instance </a:t>
            </a:r>
          </a:p>
        </p:txBody>
      </p:sp>
      <p:sp>
        <p:nvSpPr>
          <p:cNvPr id="15" name="Rectangle 14">
            <a:extLst>
              <a:ext uri="{FF2B5EF4-FFF2-40B4-BE49-F238E27FC236}">
                <a16:creationId xmlns:a16="http://schemas.microsoft.com/office/drawing/2014/main" id="{FA09960E-E45A-7D4B-92CB-0B2428B0C489}"/>
              </a:ext>
            </a:extLst>
          </p:cNvPr>
          <p:cNvSpPr/>
          <p:nvPr/>
        </p:nvSpPr>
        <p:spPr>
          <a:xfrm>
            <a:off x="6599938" y="2285637"/>
            <a:ext cx="2936188" cy="677108"/>
          </a:xfrm>
          <a:prstGeom prst="rect">
            <a:avLst/>
          </a:prstGeom>
          <a:noFill/>
        </p:spPr>
        <p:txBody>
          <a:bodyPr wrap="none" lIns="274320" tIns="0" rIns="0" bIns="0" rtlCol="0">
            <a:spAutoFit/>
          </a:bodyPr>
          <a:lstStyle/>
          <a:p>
            <a:pPr defTabSz="896350"/>
            <a:r>
              <a:rPr lang="en-US" sz="1200" dirty="0">
                <a:solidFill>
                  <a:srgbClr val="0078D4"/>
                </a:solidFill>
                <a:hlinkClick r:id="rId9" action="ppaction://hlinksldjump"/>
              </a:rPr>
              <a:t>Module 6</a:t>
            </a:r>
            <a:endParaRPr lang="en-US" sz="1200" dirty="0">
              <a:solidFill>
                <a:srgbClr val="0078D4"/>
              </a:solidFill>
            </a:endParaRPr>
          </a:p>
          <a:p>
            <a:pPr defTabSz="896350"/>
            <a:r>
              <a:rPr lang="en-US" sz="1600" dirty="0">
                <a:latin typeface="+mj-lt"/>
                <a:cs typeface="Segoe UI" panose="020B0502040204020203" pitchFamily="34" charset="0"/>
              </a:rPr>
              <a:t>Manage and Optimize</a:t>
            </a:r>
          </a:p>
          <a:p>
            <a:pPr defTabSz="896350"/>
            <a:r>
              <a:rPr lang="en-US" sz="1600" dirty="0">
                <a:latin typeface="+mj-lt"/>
                <a:cs typeface="Segoe UI" panose="020B0502040204020203" pitchFamily="34" charset="0"/>
              </a:rPr>
              <a:t>Azure SQL Manage Instance </a:t>
            </a:r>
          </a:p>
        </p:txBody>
      </p:sp>
      <p:sp>
        <p:nvSpPr>
          <p:cNvPr id="3" name="Rectangle 2">
            <a:extLst>
              <a:ext uri="{FF2B5EF4-FFF2-40B4-BE49-F238E27FC236}">
                <a16:creationId xmlns:a16="http://schemas.microsoft.com/office/drawing/2014/main" id="{29EBE118-79E5-4265-96C9-3C0DDD11D108}"/>
              </a:ext>
            </a:extLst>
          </p:cNvPr>
          <p:cNvSpPr/>
          <p:nvPr/>
        </p:nvSpPr>
        <p:spPr>
          <a:xfrm>
            <a:off x="6599938" y="3353980"/>
            <a:ext cx="3199787" cy="677108"/>
          </a:xfrm>
          <a:prstGeom prst="rect">
            <a:avLst/>
          </a:prstGeom>
          <a:noFill/>
        </p:spPr>
        <p:txBody>
          <a:bodyPr wrap="none" lIns="274320" tIns="0" rIns="0" bIns="0" rtlCol="0">
            <a:spAutoFit/>
          </a:bodyPr>
          <a:lstStyle/>
          <a:p>
            <a:pPr defTabSz="896350"/>
            <a:r>
              <a:rPr lang="en-US" sz="1200" u="sng" dirty="0">
                <a:solidFill>
                  <a:srgbClr val="0078D4"/>
                </a:solidFill>
              </a:rPr>
              <a:t>Module 7</a:t>
            </a:r>
          </a:p>
          <a:p>
            <a:pPr defTabSz="896350"/>
            <a:r>
              <a:rPr lang="en-US" sz="1600" dirty="0">
                <a:latin typeface="+mj-lt"/>
                <a:cs typeface="Segoe UI" panose="020B0502040204020203" pitchFamily="34" charset="0"/>
              </a:rPr>
              <a:t>Deploy, Manage, and Optimize </a:t>
            </a:r>
          </a:p>
          <a:p>
            <a:pPr defTabSz="896350"/>
            <a:r>
              <a:rPr lang="en-US" sz="1600" dirty="0">
                <a:latin typeface="+mj-lt"/>
                <a:cs typeface="Segoe UI" panose="020B0502040204020203" pitchFamily="34" charset="0"/>
              </a:rPr>
              <a:t>Azure SQL Database </a:t>
            </a:r>
          </a:p>
        </p:txBody>
      </p:sp>
      <p:pic>
        <p:nvPicPr>
          <p:cNvPr id="5" name="Picture 2" descr="Image">
            <a:extLst>
              <a:ext uri="{FF2B5EF4-FFF2-40B4-BE49-F238E27FC236}">
                <a16:creationId xmlns:a16="http://schemas.microsoft.com/office/drawing/2014/main" id="{16F611BD-AD96-0498-9D04-BEE6AE1EAE7B}"/>
              </a:ext>
            </a:extLst>
          </p:cNvPr>
          <p:cNvPicPr>
            <a:picLocks noChangeAspect="1" noChangeArrowheads="1"/>
          </p:cNvPicPr>
          <p:nvPr/>
        </p:nvPicPr>
        <p:blipFill>
          <a:blip r:embed="rId10">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636814" y="1460245"/>
            <a:ext cx="551298" cy="436238"/>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Azure SQL Database icon">
            <a:extLst>
              <a:ext uri="{FF2B5EF4-FFF2-40B4-BE49-F238E27FC236}">
                <a16:creationId xmlns:a16="http://schemas.microsoft.com/office/drawing/2014/main" id="{2D69E3FE-87D2-076B-8327-912499B1428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056962" y="3286406"/>
            <a:ext cx="483602" cy="483602"/>
          </a:xfrm>
          <a:prstGeom prst="rect">
            <a:avLst/>
          </a:prstGeom>
        </p:spPr>
      </p:pic>
      <p:pic>
        <p:nvPicPr>
          <p:cNvPr id="6" name="Graphic 5" descr="SQL Server on Virtual Machines icon">
            <a:extLst>
              <a:ext uri="{FF2B5EF4-FFF2-40B4-BE49-F238E27FC236}">
                <a16:creationId xmlns:a16="http://schemas.microsoft.com/office/drawing/2014/main" id="{5100043C-3A22-4F59-2B1E-61725967822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97311" y="3336398"/>
            <a:ext cx="484442" cy="484442"/>
          </a:xfrm>
          <a:prstGeom prst="rect">
            <a:avLst/>
          </a:prstGeom>
        </p:spPr>
      </p:pic>
      <p:pic>
        <p:nvPicPr>
          <p:cNvPr id="7" name="Graphic 6" descr="Intelligent cloud icon">
            <a:extLst>
              <a:ext uri="{FF2B5EF4-FFF2-40B4-BE49-F238E27FC236}">
                <a16:creationId xmlns:a16="http://schemas.microsoft.com/office/drawing/2014/main" id="{872FC599-93E5-9F0E-55AA-97AC9BD49454}"/>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24088" y="2414395"/>
            <a:ext cx="430887" cy="430887"/>
          </a:xfrm>
          <a:prstGeom prst="rect">
            <a:avLst/>
          </a:prstGeom>
        </p:spPr>
      </p:pic>
      <p:pic>
        <p:nvPicPr>
          <p:cNvPr id="23" name="Graphic 22" descr="Azure SQL Managed Instance icon">
            <a:extLst>
              <a:ext uri="{FF2B5EF4-FFF2-40B4-BE49-F238E27FC236}">
                <a16:creationId xmlns:a16="http://schemas.microsoft.com/office/drawing/2014/main" id="{33707271-E9EC-0F2E-4BD5-F2FA8C433669}"/>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6096000" y="1462368"/>
            <a:ext cx="459130" cy="459130"/>
          </a:xfrm>
          <a:prstGeom prst="rect">
            <a:avLst/>
          </a:prstGeom>
        </p:spPr>
      </p:pic>
      <p:pic>
        <p:nvPicPr>
          <p:cNvPr id="1036" name="Picture 12" descr="Icon Vector Computer User PNG Transparent Background, Free Download ...">
            <a:extLst>
              <a:ext uri="{FF2B5EF4-FFF2-40B4-BE49-F238E27FC236}">
                <a16:creationId xmlns:a16="http://schemas.microsoft.com/office/drawing/2014/main" id="{ADE4897B-F548-27CF-D9CD-95F80B4B9C5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3148704"/>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2" descr="Icon Vector Computer User PNG Transparent Background, Free Download ...">
            <a:extLst>
              <a:ext uri="{FF2B5EF4-FFF2-40B4-BE49-F238E27FC236}">
                <a16:creationId xmlns:a16="http://schemas.microsoft.com/office/drawing/2014/main" id="{34107E00-13FC-EE06-06DF-1B850823F52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36221" y="4152733"/>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con Vector Computer User PNG Transparent Background, Free Download ...">
            <a:extLst>
              <a:ext uri="{FF2B5EF4-FFF2-40B4-BE49-F238E27FC236}">
                <a16:creationId xmlns:a16="http://schemas.microsoft.com/office/drawing/2014/main" id="{3CD7BB18-C941-0AC9-5D7E-B438FDEEFE5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766887" y="136750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2" descr="Icon Vector Computer User PNG Transparent Background, Free Download ...">
            <a:extLst>
              <a:ext uri="{FF2B5EF4-FFF2-40B4-BE49-F238E27FC236}">
                <a16:creationId xmlns:a16="http://schemas.microsoft.com/office/drawing/2014/main" id="{DE8E422C-25DE-691A-241D-1938AD7FC1C5}"/>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527" y="2288209"/>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2" descr="Icon Vector Computer User PNG Transparent Background, Free Download ...">
            <a:extLst>
              <a:ext uri="{FF2B5EF4-FFF2-40B4-BE49-F238E27FC236}">
                <a16:creationId xmlns:a16="http://schemas.microsoft.com/office/drawing/2014/main" id="{8D16EB1E-D7F2-E424-FFE9-1BE92B6CDA0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859099" y="3353980"/>
            <a:ext cx="376900" cy="3769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12" descr="Icon Vector Computer User PNG Transparent Background, Free Download ...">
            <a:extLst>
              <a:ext uri="{FF2B5EF4-FFF2-40B4-BE49-F238E27FC236}">
                <a16:creationId xmlns:a16="http://schemas.microsoft.com/office/drawing/2014/main" id="{8E8D508C-DD6F-3735-ACBD-20E5024E5A9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60142" y="5169590"/>
            <a:ext cx="376900" cy="3769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1FF902A4-C248-04D0-C261-C4B26B0347CD}"/>
              </a:ext>
            </a:extLst>
          </p:cNvPr>
          <p:cNvSpPr txBox="1"/>
          <p:nvPr/>
        </p:nvSpPr>
        <p:spPr>
          <a:xfrm>
            <a:off x="9675636" y="5211557"/>
            <a:ext cx="2225994" cy="307777"/>
          </a:xfrm>
          <a:prstGeom prst="rect">
            <a:avLst/>
          </a:prstGeom>
          <a:noFill/>
        </p:spPr>
        <p:txBody>
          <a:bodyPr wrap="none" lIns="0" tIns="0" rIns="0" bIns="0" rtlCol="0">
            <a:spAutoFit/>
          </a:bodyPr>
          <a:lstStyle/>
          <a:p>
            <a:pPr algn="l"/>
            <a:r>
              <a:rPr lang="en-US" sz="2000" dirty="0"/>
              <a:t>hands-on exercises</a:t>
            </a:r>
          </a:p>
        </p:txBody>
      </p:sp>
      <p:grpSp>
        <p:nvGrpSpPr>
          <p:cNvPr id="52" name="automated">
            <a:extLst>
              <a:ext uri="{FF2B5EF4-FFF2-40B4-BE49-F238E27FC236}">
                <a16:creationId xmlns:a16="http://schemas.microsoft.com/office/drawing/2014/main" id="{53D5677A-066A-345E-C307-A6134FCBF726}"/>
              </a:ext>
              <a:ext uri="{C183D7F6-B498-43B3-948B-1728B52AA6E4}">
                <adec:decorative xmlns:adec="http://schemas.microsoft.com/office/drawing/2017/decorative" val="1"/>
              </a:ext>
            </a:extLst>
          </p:cNvPr>
          <p:cNvGrpSpPr/>
          <p:nvPr/>
        </p:nvGrpSpPr>
        <p:grpSpPr>
          <a:xfrm>
            <a:off x="740610" y="4232262"/>
            <a:ext cx="376900" cy="430887"/>
            <a:chOff x="9114835" y="4807419"/>
            <a:chExt cx="503947" cy="503947"/>
          </a:xfrm>
        </p:grpSpPr>
        <p:sp>
          <p:nvSpPr>
            <p:cNvPr id="53" name="Freeform: Shape 52">
              <a:extLst>
                <a:ext uri="{FF2B5EF4-FFF2-40B4-BE49-F238E27FC236}">
                  <a16:creationId xmlns:a16="http://schemas.microsoft.com/office/drawing/2014/main" id="{80C216DF-9E29-89B4-080D-BC80A81356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6" name="Freeform: Shape 55">
              <a:extLst>
                <a:ext uri="{FF2B5EF4-FFF2-40B4-BE49-F238E27FC236}">
                  <a16:creationId xmlns:a16="http://schemas.microsoft.com/office/drawing/2014/main" id="{FDD6C45F-3AE9-A8FC-68A1-1B4D942B4D7F}"/>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7" name="Freeform: Shape 56">
              <a:extLst>
                <a:ext uri="{FF2B5EF4-FFF2-40B4-BE49-F238E27FC236}">
                  <a16:creationId xmlns:a16="http://schemas.microsoft.com/office/drawing/2014/main" id="{F6E964B0-BCD8-E4ED-FCE4-CFCD93633AE0}"/>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8" name="Freeform: Shape 57">
              <a:extLst>
                <a:ext uri="{FF2B5EF4-FFF2-40B4-BE49-F238E27FC236}">
                  <a16:creationId xmlns:a16="http://schemas.microsoft.com/office/drawing/2014/main" id="{08A1048E-052C-BF70-080E-382EAAC44B21}"/>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59" name="Freeform: Shape 58">
              <a:extLst>
                <a:ext uri="{FF2B5EF4-FFF2-40B4-BE49-F238E27FC236}">
                  <a16:creationId xmlns:a16="http://schemas.microsoft.com/office/drawing/2014/main" id="{703AA9C4-D359-3BD5-0E13-EB20AF1096FB}"/>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0" name="Freeform: Shape 59">
              <a:extLst>
                <a:ext uri="{FF2B5EF4-FFF2-40B4-BE49-F238E27FC236}">
                  <a16:creationId xmlns:a16="http://schemas.microsoft.com/office/drawing/2014/main" id="{CA4E01DE-F77F-6CA5-3DD3-526399B5AAAF}"/>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1" name="Freeform: Shape 60">
              <a:extLst>
                <a:ext uri="{FF2B5EF4-FFF2-40B4-BE49-F238E27FC236}">
                  <a16:creationId xmlns:a16="http://schemas.microsoft.com/office/drawing/2014/main" id="{4AAECADF-D79F-1DFE-6AE2-826138C598EB}"/>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2" name="Freeform: Shape 61">
              <a:extLst>
                <a:ext uri="{FF2B5EF4-FFF2-40B4-BE49-F238E27FC236}">
                  <a16:creationId xmlns:a16="http://schemas.microsoft.com/office/drawing/2014/main" id="{407423C9-B86A-DB8A-1886-BD904560FDD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3" name="Freeform: Shape 62">
              <a:extLst>
                <a:ext uri="{FF2B5EF4-FFF2-40B4-BE49-F238E27FC236}">
                  <a16:creationId xmlns:a16="http://schemas.microsoft.com/office/drawing/2014/main" id="{334D0424-6BFA-D7E9-5AE1-A396CCADF1CF}"/>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grpSp>
        <p:nvGrpSpPr>
          <p:cNvPr id="40" name="Group 39" descr="Speedometer icon">
            <a:extLst>
              <a:ext uri="{FF2B5EF4-FFF2-40B4-BE49-F238E27FC236}">
                <a16:creationId xmlns:a16="http://schemas.microsoft.com/office/drawing/2014/main" id="{BD638436-0EEF-2A31-3258-6C77B09FB00E}"/>
              </a:ext>
            </a:extLst>
          </p:cNvPr>
          <p:cNvGrpSpPr/>
          <p:nvPr/>
        </p:nvGrpSpPr>
        <p:grpSpPr>
          <a:xfrm>
            <a:off x="6023769" y="2449794"/>
            <a:ext cx="503938" cy="462450"/>
            <a:chOff x="1098692" y="2946401"/>
            <a:chExt cx="1816272" cy="1467728"/>
          </a:xfrm>
        </p:grpSpPr>
        <p:sp>
          <p:nvSpPr>
            <p:cNvPr id="41" name="Freeform: Shape 40">
              <a:extLst>
                <a:ext uri="{FF2B5EF4-FFF2-40B4-BE49-F238E27FC236}">
                  <a16:creationId xmlns:a16="http://schemas.microsoft.com/office/drawing/2014/main" id="{4D45D4F4-30AB-8F67-A366-515856700765}"/>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45" name="Freeform: Shape 44">
              <a:extLst>
                <a:ext uri="{FF2B5EF4-FFF2-40B4-BE49-F238E27FC236}">
                  <a16:creationId xmlns:a16="http://schemas.microsoft.com/office/drawing/2014/main" id="{4A613E2E-76CF-52D6-BD4E-0ED782331E8A}"/>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chemeClr val="accent1"/>
                </a:gs>
                <a:gs pos="100000">
                  <a:schemeClr val="tx2"/>
                </a:gs>
              </a:gsLst>
              <a:lin ang="5400000" scaled="1"/>
            </a:gradFill>
            <a:ln>
              <a:noFill/>
            </a:ln>
          </p:spPr>
          <p:txBody>
            <a:bodyPr vert="horz" wrap="square" lIns="91440" tIns="45720" rIns="91440" bIns="45720" numCol="1" anchor="t" anchorCtr="0" compatLnSpc="1">
              <a:prstTxWarp prst="textNoShape">
                <a:avLst/>
              </a:prstTxWarp>
              <a:noAutofit/>
            </a:bodyPr>
            <a:lstStyle/>
            <a:p>
              <a:pPr defTabSz="914400"/>
              <a:endParaRPr lang="en-US" sz="1800" kern="0" dirty="0">
                <a:solidFill>
                  <a:prstClr val="black"/>
                </a:solidFill>
              </a:endParaRPr>
            </a:p>
          </p:txBody>
        </p:sp>
      </p:grpSp>
    </p:spTree>
    <p:extLst>
      <p:ext uri="{BB962C8B-B14F-4D97-AF65-F5344CB8AC3E}">
        <p14:creationId xmlns:p14="http://schemas.microsoft.com/office/powerpoint/2010/main" val="33613063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Rectangle: Top Corners Rounded 11">
            <a:extLst>
              <a:ext uri="{FF2B5EF4-FFF2-40B4-BE49-F238E27FC236}">
                <a16:creationId xmlns:a16="http://schemas.microsoft.com/office/drawing/2014/main" id="{A9F2665D-4B83-79FF-DAAA-F4FDCF4A18F1}"/>
              </a:ext>
              <a:ext uri="{C183D7F6-B498-43B3-948B-1728B52AA6E4}">
                <adec:decorative xmlns:adec="http://schemas.microsoft.com/office/drawing/2017/decorative" val="1"/>
              </a:ext>
            </a:extLst>
          </p:cNvPr>
          <p:cNvSpPr/>
          <p:nvPr/>
        </p:nvSpPr>
        <p:spPr bwMode="auto">
          <a:xfrm flipV="1">
            <a:off x="285738"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0" name="Rectangle: Top Corners Rounded 19">
            <a:extLst>
              <a:ext uri="{FF2B5EF4-FFF2-40B4-BE49-F238E27FC236}">
                <a16:creationId xmlns:a16="http://schemas.microsoft.com/office/drawing/2014/main" id="{BBCF77A0-5B82-28C9-4CC6-AD136E7AD50B}"/>
              </a:ext>
            </a:extLst>
          </p:cNvPr>
          <p:cNvSpPr/>
          <p:nvPr/>
        </p:nvSpPr>
        <p:spPr bwMode="auto">
          <a:xfrm>
            <a:off x="285737"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is a differentiator for Azure SQL Database?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1" name="Rectangle: Rounded Corners 20">
            <a:extLst>
              <a:ext uri="{FF2B5EF4-FFF2-40B4-BE49-F238E27FC236}">
                <a16:creationId xmlns:a16="http://schemas.microsoft.com/office/drawing/2014/main" id="{C66AA047-C166-C74C-40A5-D9AA67F8742F}"/>
              </a:ext>
              <a:ext uri="{C183D7F6-B498-43B3-948B-1728B52AA6E4}">
                <adec:decorative xmlns:adec="http://schemas.microsoft.com/office/drawing/2017/decorative" val="1"/>
              </a:ext>
            </a:extLst>
          </p:cNvPr>
          <p:cNvSpPr/>
          <p:nvPr/>
        </p:nvSpPr>
        <p:spPr bwMode="auto">
          <a:xfrm>
            <a:off x="188150" y="5421311"/>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46315E0-A139-3DEA-7F69-ED43714617E7}"/>
              </a:ext>
            </a:extLst>
          </p:cNvPr>
          <p:cNvSpPr txBox="1"/>
          <p:nvPr/>
        </p:nvSpPr>
        <p:spPr>
          <a:xfrm>
            <a:off x="283133" y="2966204"/>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Hyperscale</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Serverless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Elastics Pools</a:t>
            </a: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Free Offer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Rectangle: Top Corners Rounded 3">
            <a:extLst>
              <a:ext uri="{FF2B5EF4-FFF2-40B4-BE49-F238E27FC236}">
                <a16:creationId xmlns:a16="http://schemas.microsoft.com/office/drawing/2014/main" id="{4F8384C7-EF7F-A354-5A4B-9C8860B86EDA}"/>
              </a:ext>
              <a:ext uri="{C183D7F6-B498-43B3-948B-1728B52AA6E4}">
                <adec:decorative xmlns:adec="http://schemas.microsoft.com/office/drawing/2017/decorative" val="1"/>
              </a:ext>
            </a:extLst>
          </p:cNvPr>
          <p:cNvSpPr/>
          <p:nvPr/>
        </p:nvSpPr>
        <p:spPr bwMode="auto">
          <a:xfrm flipV="1">
            <a:off x="6346000" y="2720049"/>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F348E267-A8A2-8951-5B7E-E2DADD9FF494}"/>
              </a:ext>
            </a:extLst>
          </p:cNvPr>
          <p:cNvSpPr/>
          <p:nvPr/>
        </p:nvSpPr>
        <p:spPr bwMode="auto">
          <a:xfrm>
            <a:off x="6345999" y="1436688"/>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defTabSz="932472" fontAlgn="base">
              <a:spcBef>
                <a:spcPct val="0"/>
              </a:spcBef>
              <a:spcAft>
                <a:spcPct val="0"/>
              </a:spcAft>
              <a:defRPr/>
            </a:pPr>
            <a:r>
              <a:rPr lang="en-US" sz="2000" dirty="0">
                <a:solidFill>
                  <a:srgbClr val="000000"/>
                </a:solidFill>
                <a:latin typeface="Segoe UI Semibold"/>
                <a:cs typeface="Segoe UI" pitchFamily="34" charset="0"/>
              </a:rPr>
              <a:t>What is a key tool for Azure SQL Migration?</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ectangle: Rounded Corners 5">
            <a:extLst>
              <a:ext uri="{FF2B5EF4-FFF2-40B4-BE49-F238E27FC236}">
                <a16:creationId xmlns:a16="http://schemas.microsoft.com/office/drawing/2014/main" id="{6559C34F-A1E5-CEAB-5CE1-20921F04B4F4}"/>
              </a:ext>
              <a:ext uri="{C183D7F6-B498-43B3-948B-1728B52AA6E4}">
                <adec:decorative xmlns:adec="http://schemas.microsoft.com/office/drawing/2017/decorative" val="1"/>
              </a:ext>
            </a:extLst>
          </p:cNvPr>
          <p:cNvSpPr/>
          <p:nvPr/>
        </p:nvSpPr>
        <p:spPr bwMode="auto">
          <a:xfrm>
            <a:off x="6248412" y="5421310"/>
            <a:ext cx="5847814" cy="78157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0E78A1D6-F255-6C02-2813-E99C76DA01EF}"/>
              </a:ext>
            </a:extLst>
          </p:cNvPr>
          <p:cNvSpPr txBox="1"/>
          <p:nvPr/>
        </p:nvSpPr>
        <p:spPr>
          <a:xfrm>
            <a:off x="6343395" y="2966203"/>
            <a:ext cx="5657849" cy="2949205"/>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Database</a:t>
            </a:r>
            <a:r>
              <a:rPr kumimoji="0" lang="en-US" sz="18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noProof="0" dirty="0">
                <a:solidFill>
                  <a:srgbClr val="000000"/>
                </a:solidFill>
                <a:latin typeface="Segoe UI"/>
              </a:rPr>
              <a:t>Azure Data Studio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Migrate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Data Advisor</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50000"/>
              </a:lnSpc>
              <a:spcBef>
                <a:spcPts val="0"/>
              </a:spcBef>
              <a:spcAft>
                <a:spcPts val="18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 B, and C</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37206635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14:presetBounceEnd="99000">
                                      <p:stCondLst>
                                        <p:cond delay="0"/>
                                      </p:stCondLst>
                                      <p:childTnLst>
                                        <p:animScale p14:bounceEnd="99000">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14:presetBounceEnd="99000">
                                      <p:stCondLst>
                                        <p:cond delay="0"/>
                                      </p:stCondLst>
                                      <p:childTnLst>
                                        <p:animScale p14:bounceEnd="99000">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p:cTn id="20" dur="200" fill="hold"/>
                                            <p:tgtEl>
                                              <p:spTgt spid="21"/>
                                            </p:tgtEl>
                                            <p:attrNameLst>
                                              <p:attrName>ppt_w</p:attrName>
                                            </p:attrNameLst>
                                          </p:cBhvr>
                                          <p:tavLst>
                                            <p:tav tm="0">
                                              <p:val>
                                                <p:fltVal val="0"/>
                                              </p:val>
                                            </p:tav>
                                            <p:tav tm="100000">
                                              <p:val>
                                                <p:strVal val="#ppt_w"/>
                                              </p:val>
                                            </p:tav>
                                          </p:tavLst>
                                        </p:anim>
                                        <p:anim calcmode="lin" valueType="num">
                                          <p:cBhvr>
                                            <p:cTn id="21" dur="200" fill="hold"/>
                                            <p:tgtEl>
                                              <p:spTgt spid="21"/>
                                            </p:tgtEl>
                                            <p:attrNameLst>
                                              <p:attrName>ppt_h</p:attrName>
                                            </p:attrNameLst>
                                          </p:cBhvr>
                                          <p:tavLst>
                                            <p:tav tm="0">
                                              <p:val>
                                                <p:fltVal val="0"/>
                                              </p:val>
                                            </p:tav>
                                            <p:tav tm="100000">
                                              <p:val>
                                                <p:strVal val="#ppt_h"/>
                                              </p:val>
                                            </p:tav>
                                          </p:tavLst>
                                        </p:anim>
                                      </p:childTnLst>
                                    </p:cTn>
                                  </p:par>
                                  <p:par>
                                    <p:cTn id="22" presetID="6" presetClass="emph" presetSubtype="0" fill="hold" grpId="1" nodeType="withEffect">
                                      <p:stCondLst>
                                        <p:cond delay="0"/>
                                      </p:stCondLst>
                                      <p:childTnLst>
                                        <p:animScale>
                                          <p:cBhvr>
                                            <p:cTn id="23" dur="1000" fill="hold"/>
                                            <p:tgtEl>
                                              <p:spTgt spid="21"/>
                                            </p:tgtEl>
                                          </p:cBhvr>
                                          <p:by x="110000" y="110000"/>
                                        </p:animScale>
                                      </p:childTnLst>
                                    </p:cTn>
                                  </p:par>
                                  <p:par>
                                    <p:cTn id="24" presetID="6" presetClass="emph" presetSubtype="0" accel="50000" decel="50000" fill="hold" grpId="2" nodeType="withEffect">
                                      <p:stCondLst>
                                        <p:cond delay="0"/>
                                      </p:stCondLst>
                                      <p:childTnLst>
                                        <p:animScale>
                                          <p:cBhvr>
                                            <p:cTn id="25" dur="250" fill="hold"/>
                                            <p:tgtEl>
                                              <p:spTgt spid="21"/>
                                            </p:tgtEl>
                                          </p:cBhvr>
                                          <p:by x="91000" y="91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fade">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3" presetClass="entr" presetSubtype="16"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childTnLst>
                                    </p:cTn>
                                  </p:par>
                                  <p:par>
                                    <p:cTn id="45" presetID="6" presetClass="emph" presetSubtype="0" fill="hold" grpId="1" nodeType="withEffect">
                                      <p:stCondLst>
                                        <p:cond delay="0"/>
                                      </p:stCondLst>
                                      <p:childTnLst>
                                        <p:animScale>
                                          <p:cBhvr>
                                            <p:cTn id="46" dur="1000" fill="hold"/>
                                            <p:tgtEl>
                                              <p:spTgt spid="6"/>
                                            </p:tgtEl>
                                          </p:cBhvr>
                                          <p:by x="110000" y="110000"/>
                                        </p:animScale>
                                      </p:childTnLst>
                                    </p:cTn>
                                  </p:par>
                                  <p:par>
                                    <p:cTn id="47" presetID="6" presetClass="emph" presetSubtype="0" accel="50000" decel="50000" fill="hold" grpId="2" nodeType="withEffect">
                                      <p:stCondLst>
                                        <p:cond delay="0"/>
                                      </p:stCondLst>
                                      <p:childTnLst>
                                        <p:animScale>
                                          <p:cBhvr>
                                            <p:cTn id="48"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P spid="21" grpId="0" animBg="1"/>
          <p:bldP spid="21" grpId="1" animBg="1"/>
          <p:bldP spid="21" grpId="2" animBg="1"/>
          <p:bldP spid="22" grpId="0"/>
          <p:bldP spid="4" grpId="0" animBg="1"/>
          <p:bldP spid="5" grpId="0" animBg="1"/>
          <p:bldP spid="6" grpId="0" animBg="1"/>
          <p:bldP spid="6" grpId="1" animBg="1"/>
          <p:bldP spid="6" grpId="2" animBg="1"/>
          <p:bldP spid="7"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104EB0EA-4480-220F-D00A-193946667526}"/>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C74D825-8376-814A-8854-D95383E75D44}"/>
              </a:ext>
            </a:extLst>
          </p:cNvPr>
          <p:cNvSpPr txBox="1"/>
          <p:nvPr/>
        </p:nvSpPr>
        <p:spPr>
          <a:xfrm>
            <a:off x="4718748" y="740217"/>
            <a:ext cx="6884988" cy="5539978"/>
          </a:xfrm>
          <a:prstGeom prst="rect">
            <a:avLst/>
          </a:prstGeom>
          <a:noFill/>
        </p:spPr>
        <p:txBody>
          <a:bodyPr wrap="square" lIns="0" tIns="0" rIns="0" bIns="0" rtlCol="0">
            <a:spAutoFit/>
          </a:bodyPr>
          <a:lstStyle/>
          <a:p>
            <a:pPr lvl="0">
              <a:spcAft>
                <a:spcPts val="4200"/>
              </a:spcAft>
            </a:pPr>
            <a:r>
              <a:rPr lang="en-US" sz="2000" b="1" dirty="0"/>
              <a:t>Azure SQL </a:t>
            </a:r>
            <a:r>
              <a:rPr lang="en-US" sz="2000" dirty="0"/>
              <a:t>includes SQL Server on Azure Virtual Machines, Azure SQL Managed Instance, and Azure SQL Database</a:t>
            </a:r>
            <a:endParaRPr lang="en-US" sz="2000" b="1" dirty="0"/>
          </a:p>
          <a:p>
            <a:pPr lvl="0">
              <a:spcAft>
                <a:spcPts val="4200"/>
              </a:spcAft>
            </a:pPr>
            <a:r>
              <a:rPr lang="en-US" sz="2000" b="1" dirty="0"/>
              <a:t>SQL Server on Azure Virtual Machines </a:t>
            </a:r>
            <a:r>
              <a:rPr lang="en-US" sz="2000" dirty="0"/>
              <a:t>provides the ultimate control and compatibility.</a:t>
            </a:r>
          </a:p>
          <a:p>
            <a:pPr lvl="0">
              <a:spcAft>
                <a:spcPts val="4200"/>
              </a:spcAft>
            </a:pPr>
            <a:r>
              <a:rPr lang="en-US" sz="2000" b="1" dirty="0"/>
              <a:t>Azure SQL Managed Instance </a:t>
            </a:r>
            <a:r>
              <a:rPr lang="en-US" sz="2000" dirty="0"/>
              <a:t>provides the best balance of compatibility and modernization.</a:t>
            </a:r>
          </a:p>
          <a:p>
            <a:pPr lvl="0">
              <a:spcAft>
                <a:spcPts val="4200"/>
              </a:spcAft>
            </a:pPr>
            <a:r>
              <a:rPr lang="en-US" sz="2000" b="1" dirty="0"/>
              <a:t>Azure SQL Database </a:t>
            </a:r>
            <a:r>
              <a:rPr lang="en-US" sz="2000" dirty="0"/>
              <a:t>provides the highest level of a managed service, differentiators like serverless, and the latest innovations for developers.</a:t>
            </a:r>
          </a:p>
          <a:p>
            <a:pPr lvl="0">
              <a:spcAft>
                <a:spcPts val="4200"/>
              </a:spcAft>
            </a:pPr>
            <a:r>
              <a:rPr lang="en-US" sz="2000" dirty="0"/>
              <a:t>Microsoft provides migration tools like </a:t>
            </a:r>
            <a:r>
              <a:rPr lang="en-US" sz="2000" b="1" dirty="0"/>
              <a:t>Azure Database Migration Service </a:t>
            </a:r>
            <a:r>
              <a:rPr lang="en-US" sz="2000" dirty="0"/>
              <a:t>to support online and offline migrations.</a:t>
            </a:r>
          </a:p>
        </p:txBody>
      </p:sp>
      <p:sp>
        <p:nvSpPr>
          <p:cNvPr id="65" name="Title 1">
            <a:extLst>
              <a:ext uri="{FF2B5EF4-FFF2-40B4-BE49-F238E27FC236}">
                <a16:creationId xmlns:a16="http://schemas.microsoft.com/office/drawing/2014/main" id="{C478BBCA-6259-624E-9B72-1FF9E8FDA0A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77887418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163933"/>
            <a:ext cx="9144000" cy="997196"/>
          </a:xfrm>
        </p:spPr>
        <p:txBody>
          <a:bodyPr/>
          <a:lstStyle/>
          <a:p>
            <a:pPr defTabSz="896350"/>
            <a:r>
              <a:rPr lang="en-US" sz="3600" dirty="0">
                <a:latin typeface="+mj-lt"/>
                <a:cs typeface="Segoe UI" panose="020B0502040204020203" pitchFamily="34" charset="0"/>
              </a:rPr>
              <a:t>Deploy SQL Server on</a:t>
            </a:r>
            <a:br>
              <a:rPr lang="en-US" sz="3600" dirty="0">
                <a:latin typeface="+mj-lt"/>
                <a:cs typeface="Segoe UI" panose="020B0502040204020203" pitchFamily="34" charset="0"/>
              </a:rPr>
            </a:br>
            <a:r>
              <a:rPr lang="en-US" sz="3600" dirty="0">
                <a:solidFill>
                  <a:schemeClr val="tx1"/>
                </a:solidFill>
                <a:latin typeface="+mj-lt"/>
                <a:cs typeface="Segoe UI" panose="020B0502040204020203" pitchFamily="34" charset="0"/>
              </a:rPr>
              <a:t>Azure Virtual Machines</a:t>
            </a:r>
            <a:endParaRPr lang="en-US" sz="4000" dirty="0">
              <a:latin typeface="+mj-lt"/>
              <a:cs typeface="Segoe UI" panose="020B0502040204020203" pitchFamily="34" charset="0"/>
            </a:endParaRPr>
          </a:p>
        </p:txBody>
      </p:sp>
      <p:sp>
        <p:nvSpPr>
          <p:cNvPr id="5" name="TextBox 4">
            <a:extLst>
              <a:ext uri="{FF2B5EF4-FFF2-40B4-BE49-F238E27FC236}">
                <a16:creationId xmlns:a16="http://schemas.microsoft.com/office/drawing/2014/main" id="{AD729CE2-DFE2-4F16-9422-5107E23D9966}"/>
              </a:ext>
            </a:extLst>
          </p:cNvPr>
          <p:cNvSpPr txBox="1"/>
          <p:nvPr/>
        </p:nvSpPr>
        <p:spPr>
          <a:xfrm>
            <a:off x="584200" y="3499087"/>
            <a:ext cx="4553857" cy="1862048"/>
          </a:xfrm>
          <a:prstGeom prst="rect">
            <a:avLst/>
          </a:prstGeom>
          <a:noFill/>
        </p:spPr>
        <p:txBody>
          <a:bodyPr wrap="square" lIns="0" tIns="0" rIns="0" bIns="0" rtlCol="0">
            <a:spAutoFit/>
          </a:bodyPr>
          <a:lstStyle/>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Architecture</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Getting storage right</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p>
        </p:txBody>
      </p:sp>
      <p:sp>
        <p:nvSpPr>
          <p:cNvPr id="15" name="TextBox 14">
            <a:extLst>
              <a:ext uri="{FF2B5EF4-FFF2-40B4-BE49-F238E27FC236}">
                <a16:creationId xmlns:a16="http://schemas.microsoft.com/office/drawing/2014/main" id="{8641677C-2449-D000-E4A3-597AA9E64F31}"/>
              </a:ext>
            </a:extLst>
          </p:cNvPr>
          <p:cNvSpPr txBox="1"/>
          <p:nvPr/>
        </p:nvSpPr>
        <p:spPr>
          <a:xfrm>
            <a:off x="1232600" y="12497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3</a:t>
            </a:r>
          </a:p>
        </p:txBody>
      </p:sp>
      <p:sp>
        <p:nvSpPr>
          <p:cNvPr id="16" name="Rectangle: Rounded Corners 15">
            <a:extLst>
              <a:ext uri="{FF2B5EF4-FFF2-40B4-BE49-F238E27FC236}">
                <a16:creationId xmlns:a16="http://schemas.microsoft.com/office/drawing/2014/main" id="{4360E972-D104-EC8D-D64F-0CCADF1F63A9}"/>
              </a:ext>
              <a:ext uri="{C183D7F6-B498-43B3-948B-1728B52AA6E4}">
                <adec:decorative xmlns:adec="http://schemas.microsoft.com/office/drawing/2017/decorative" val="1"/>
              </a:ext>
            </a:extLst>
          </p:cNvPr>
          <p:cNvSpPr/>
          <p:nvPr/>
        </p:nvSpPr>
        <p:spPr bwMode="auto">
          <a:xfrm>
            <a:off x="584200" y="10486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2" name="Graphic 1" descr="SQL Server on Virtual Machines icon">
            <a:extLst>
              <a:ext uri="{FF2B5EF4-FFF2-40B4-BE49-F238E27FC236}">
                <a16:creationId xmlns:a16="http://schemas.microsoft.com/office/drawing/2014/main" id="{28FDB44E-4AE9-075D-53A2-82E0D1E9B6F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66179" y="1173699"/>
            <a:ext cx="484442" cy="484442"/>
          </a:xfrm>
          <a:prstGeom prst="rect">
            <a:avLst/>
          </a:prstGeom>
        </p:spPr>
      </p:pic>
    </p:spTree>
    <p:extLst>
      <p:ext uri="{BB962C8B-B14F-4D97-AF65-F5344CB8AC3E}">
        <p14:creationId xmlns:p14="http://schemas.microsoft.com/office/powerpoint/2010/main" val="4220055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SQL Server on Azure Virtual Machine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8263" y="2140420"/>
            <a:ext cx="11018520" cy="3016210"/>
          </a:xfrm>
        </p:spPr>
        <p:txBody>
          <a:bodyPr/>
          <a:lstStyle/>
          <a:p>
            <a:pPr>
              <a:buClr>
                <a:srgbClr val="008575"/>
              </a:buClr>
              <a:buFont typeface="Wingdings" panose="05000000000000000000" pitchFamily="2" charset="2"/>
              <a:buChar char=""/>
            </a:pPr>
            <a:r>
              <a:rPr lang="en-US" dirty="0">
                <a:solidFill>
                  <a:schemeClr val="accent1"/>
                </a:solidFill>
              </a:rPr>
              <a:t>I have complete control inside the VM</a:t>
            </a:r>
          </a:p>
          <a:p>
            <a:pPr>
              <a:buClr>
                <a:srgbClr val="008575"/>
              </a:buClr>
              <a:buFont typeface="Wingdings" panose="05000000000000000000" pitchFamily="2" charset="2"/>
              <a:buChar char=""/>
            </a:pPr>
            <a:r>
              <a:rPr lang="en-US" dirty="0">
                <a:solidFill>
                  <a:schemeClr val="accent1"/>
                </a:solidFill>
              </a:rPr>
              <a:t>I have the highest level of compatibility with SQL Server</a:t>
            </a:r>
          </a:p>
          <a:p>
            <a:pPr>
              <a:buClr>
                <a:srgbClr val="008575"/>
              </a:buClr>
              <a:buFont typeface="Wingdings" panose="05000000000000000000" pitchFamily="2" charset="2"/>
              <a:buChar char=""/>
            </a:pPr>
            <a:r>
              <a:rPr lang="en-US" dirty="0">
                <a:solidFill>
                  <a:schemeClr val="accent1"/>
                </a:solidFill>
              </a:rPr>
              <a:t>This is the </a:t>
            </a:r>
            <a:r>
              <a:rPr lang="en-US" i="1" dirty="0">
                <a:solidFill>
                  <a:schemeClr val="accent1"/>
                </a:solidFill>
              </a:rPr>
              <a:t>full SQL Server </a:t>
            </a:r>
            <a:r>
              <a:rPr lang="en-US" dirty="0">
                <a:solidFill>
                  <a:schemeClr val="accent1"/>
                </a:solidFill>
              </a:rPr>
              <a:t>I know and love</a:t>
            </a:r>
          </a:p>
          <a:p>
            <a:pPr>
              <a:buClr>
                <a:srgbClr val="008575"/>
              </a:buClr>
              <a:buFont typeface="Wingdings" panose="05000000000000000000" pitchFamily="2" charset="2"/>
              <a:buChar char=""/>
            </a:pPr>
            <a:r>
              <a:rPr lang="en-US" dirty="0">
                <a:solidFill>
                  <a:schemeClr val="accent1"/>
                </a:solidFill>
              </a:rPr>
              <a:t>I don’t have to manage any hardware including host and VM HA</a:t>
            </a:r>
          </a:p>
          <a:p>
            <a:pPr>
              <a:buClr>
                <a:srgbClr val="008575"/>
              </a:buClr>
              <a:buFont typeface="Wingdings" panose="05000000000000000000" pitchFamily="2" charset="2"/>
              <a:buChar char=""/>
            </a:pPr>
            <a:r>
              <a:rPr lang="en-US" dirty="0">
                <a:solidFill>
                  <a:schemeClr val="accent1"/>
                </a:solidFill>
              </a:rPr>
              <a:t>The SQL IaaS Agent Extension</a:t>
            </a:r>
          </a:p>
          <a:p>
            <a:pPr>
              <a:buClr>
                <a:srgbClr val="008575"/>
              </a:buClr>
              <a:buFont typeface="Wingdings" panose="05000000000000000000" pitchFamily="2" charset="2"/>
              <a:buChar char=""/>
            </a:pPr>
            <a:r>
              <a:rPr lang="en-US" dirty="0">
                <a:solidFill>
                  <a:schemeClr val="accent1"/>
                </a:solidFill>
              </a:rPr>
              <a:t>Snapshot backup built into Azure Storage</a:t>
            </a:r>
          </a:p>
        </p:txBody>
      </p:sp>
    </p:spTree>
    <p:extLst>
      <p:ext uri="{BB962C8B-B14F-4D97-AF65-F5344CB8AC3E}">
        <p14:creationId xmlns:p14="http://schemas.microsoft.com/office/powerpoint/2010/main" val="354143587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456111" y="130289"/>
            <a:ext cx="11018520" cy="553998"/>
          </a:xfrm>
        </p:spPr>
        <p:txBody>
          <a:bodyPr/>
          <a:lstStyle/>
          <a:p>
            <a:r>
              <a:rPr lang="en-US" dirty="0"/>
              <a:t>SQL on Azure VM Architecture</a:t>
            </a:r>
          </a:p>
        </p:txBody>
      </p:sp>
      <p:sp>
        <p:nvSpPr>
          <p:cNvPr id="3" name="Rectangle 2">
            <a:extLst>
              <a:ext uri="{FF2B5EF4-FFF2-40B4-BE49-F238E27FC236}">
                <a16:creationId xmlns:a16="http://schemas.microsoft.com/office/drawing/2014/main" id="{5F3D91FF-A9DA-9742-CAD7-9001C08A2CF6}"/>
              </a:ext>
            </a:extLst>
          </p:cNvPr>
          <p:cNvSpPr/>
          <p:nvPr/>
        </p:nvSpPr>
        <p:spPr bwMode="auto">
          <a:xfrm>
            <a:off x="1045029" y="1490578"/>
            <a:ext cx="10744200" cy="3475946"/>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5" name="Graphic 4" descr="Server with solid fill">
            <a:extLst>
              <a:ext uri="{FF2B5EF4-FFF2-40B4-BE49-F238E27FC236}">
                <a16:creationId xmlns:a16="http://schemas.microsoft.com/office/drawing/2014/main" id="{261F9ED9-4014-3F78-5D8B-12B2E1CE89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9868" y="824864"/>
            <a:ext cx="620593" cy="620593"/>
          </a:xfrm>
          <a:prstGeom prst="rect">
            <a:avLst/>
          </a:prstGeom>
        </p:spPr>
      </p:pic>
      <p:pic>
        <p:nvPicPr>
          <p:cNvPr id="6" name="Graphic 5">
            <a:extLst>
              <a:ext uri="{FF2B5EF4-FFF2-40B4-BE49-F238E27FC236}">
                <a16:creationId xmlns:a16="http://schemas.microsoft.com/office/drawing/2014/main" id="{5F26ED1C-D4A0-0B03-1E6A-0577717EAB5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0026" y="5524927"/>
            <a:ext cx="620594" cy="620594"/>
          </a:xfrm>
          <a:prstGeom prst="rect">
            <a:avLst/>
          </a:prstGeom>
        </p:spPr>
      </p:pic>
      <p:pic>
        <p:nvPicPr>
          <p:cNvPr id="7" name="Graphic 6">
            <a:extLst>
              <a:ext uri="{FF2B5EF4-FFF2-40B4-BE49-F238E27FC236}">
                <a16:creationId xmlns:a16="http://schemas.microsoft.com/office/drawing/2014/main" id="{ADC459B2-B696-A226-C61E-22C89927B2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76145" y="5534030"/>
            <a:ext cx="646279" cy="646279"/>
          </a:xfrm>
          <a:prstGeom prst="rect">
            <a:avLst/>
          </a:prstGeom>
        </p:spPr>
      </p:pic>
      <p:pic>
        <p:nvPicPr>
          <p:cNvPr id="8" name="Graphic 7">
            <a:extLst>
              <a:ext uri="{FF2B5EF4-FFF2-40B4-BE49-F238E27FC236}">
                <a16:creationId xmlns:a16="http://schemas.microsoft.com/office/drawing/2014/main" id="{5E1E78C8-3C9C-8E8E-C0AE-880F31E6DA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37356" y="5499242"/>
            <a:ext cx="646279" cy="646279"/>
          </a:xfrm>
          <a:prstGeom prst="rect">
            <a:avLst/>
          </a:prstGeom>
        </p:spPr>
      </p:pic>
      <p:pic>
        <p:nvPicPr>
          <p:cNvPr id="10" name="Graphic 9" descr="SQL Server 2022 icon">
            <a:extLst>
              <a:ext uri="{FF2B5EF4-FFF2-40B4-BE49-F238E27FC236}">
                <a16:creationId xmlns:a16="http://schemas.microsoft.com/office/drawing/2014/main" id="{AA32721E-BC86-ADD2-714D-8067A92308A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765253" y="2167721"/>
            <a:ext cx="387275" cy="387275"/>
          </a:xfrm>
          <a:prstGeom prst="rect">
            <a:avLst/>
          </a:prstGeom>
        </p:spPr>
      </p:pic>
      <p:sp>
        <p:nvSpPr>
          <p:cNvPr id="11" name="Rectangle 10">
            <a:extLst>
              <a:ext uri="{FF2B5EF4-FFF2-40B4-BE49-F238E27FC236}">
                <a16:creationId xmlns:a16="http://schemas.microsoft.com/office/drawing/2014/main" id="{C80A46E9-E0B1-FBEA-97E0-4DA415031194}"/>
              </a:ext>
            </a:extLst>
          </p:cNvPr>
          <p:cNvSpPr/>
          <p:nvPr/>
        </p:nvSpPr>
        <p:spPr bwMode="auto">
          <a:xfrm>
            <a:off x="1700782" y="2131372"/>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Freeform 182" descr="Storage icon">
            <a:extLst>
              <a:ext uri="{FF2B5EF4-FFF2-40B4-BE49-F238E27FC236}">
                <a16:creationId xmlns:a16="http://schemas.microsoft.com/office/drawing/2014/main" id="{62223B10-9DEE-6DBD-86DC-780D12465AFA}"/>
              </a:ext>
            </a:extLst>
          </p:cNvPr>
          <p:cNvSpPr/>
          <p:nvPr/>
        </p:nvSpPr>
        <p:spPr bwMode="auto">
          <a:xfrm>
            <a:off x="3849158" y="2803087"/>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Freeform 182" descr="Storage icon">
            <a:extLst>
              <a:ext uri="{FF2B5EF4-FFF2-40B4-BE49-F238E27FC236}">
                <a16:creationId xmlns:a16="http://schemas.microsoft.com/office/drawing/2014/main" id="{421A0897-5032-8C6C-9B22-ECDDDBDF4E04}"/>
              </a:ext>
            </a:extLst>
          </p:cNvPr>
          <p:cNvSpPr/>
          <p:nvPr/>
        </p:nvSpPr>
        <p:spPr bwMode="auto">
          <a:xfrm>
            <a:off x="3128412" y="2803088"/>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Freeform 182" descr="Storage icon">
            <a:extLst>
              <a:ext uri="{FF2B5EF4-FFF2-40B4-BE49-F238E27FC236}">
                <a16:creationId xmlns:a16="http://schemas.microsoft.com/office/drawing/2014/main" id="{DF40899F-7770-90DC-1DF5-A3A75BD431CB}"/>
              </a:ext>
            </a:extLst>
          </p:cNvPr>
          <p:cNvSpPr/>
          <p:nvPr/>
        </p:nvSpPr>
        <p:spPr bwMode="auto">
          <a:xfrm>
            <a:off x="2407666" y="2803089"/>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8E63B3F9-3AB5-61E9-A74D-EDEF08CD284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576993" y="5660551"/>
            <a:ext cx="490761" cy="490761"/>
          </a:xfrm>
          <a:prstGeom prst="rect">
            <a:avLst/>
          </a:prstGeom>
        </p:spPr>
      </p:pic>
      <p:pic>
        <p:nvPicPr>
          <p:cNvPr id="21" name="Graphic 20" descr="Database with solid fill">
            <a:extLst>
              <a:ext uri="{FF2B5EF4-FFF2-40B4-BE49-F238E27FC236}">
                <a16:creationId xmlns:a16="http://schemas.microsoft.com/office/drawing/2014/main" id="{23F3DDBC-E937-3892-9A01-69D857B33A8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56613" y="3932289"/>
            <a:ext cx="620593" cy="620593"/>
          </a:xfrm>
          <a:prstGeom prst="rect">
            <a:avLst/>
          </a:prstGeom>
        </p:spPr>
      </p:pic>
      <p:pic>
        <p:nvPicPr>
          <p:cNvPr id="22" name="Graphic 21" descr="Database with solid fill">
            <a:extLst>
              <a:ext uri="{FF2B5EF4-FFF2-40B4-BE49-F238E27FC236}">
                <a16:creationId xmlns:a16="http://schemas.microsoft.com/office/drawing/2014/main" id="{BF69998F-D8CE-91C0-77CA-92846E1E230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150173" y="3912472"/>
            <a:ext cx="620593" cy="620593"/>
          </a:xfrm>
          <a:prstGeom prst="rect">
            <a:avLst/>
          </a:prstGeom>
        </p:spPr>
      </p:pic>
      <p:pic>
        <p:nvPicPr>
          <p:cNvPr id="23" name="Graphic 22" descr="Database with solid fill">
            <a:extLst>
              <a:ext uri="{FF2B5EF4-FFF2-40B4-BE49-F238E27FC236}">
                <a16:creationId xmlns:a16="http://schemas.microsoft.com/office/drawing/2014/main" id="{54C41B64-3939-EF32-A908-AEAE3C9C5D8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870919" y="3905898"/>
            <a:ext cx="620593" cy="620593"/>
          </a:xfrm>
          <a:prstGeom prst="rect">
            <a:avLst/>
          </a:prstGeom>
        </p:spPr>
      </p:pic>
      <p:pic>
        <p:nvPicPr>
          <p:cNvPr id="27" name="Graphic 26" descr="Database with solid fill">
            <a:extLst>
              <a:ext uri="{FF2B5EF4-FFF2-40B4-BE49-F238E27FC236}">
                <a16:creationId xmlns:a16="http://schemas.microsoft.com/office/drawing/2014/main" id="{EAD5A041-58D8-4B1B-F5D1-A2E27806C7D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511094" y="3909637"/>
            <a:ext cx="620593" cy="620593"/>
          </a:xfrm>
          <a:prstGeom prst="rect">
            <a:avLst/>
          </a:prstGeom>
        </p:spPr>
      </p:pic>
      <p:cxnSp>
        <p:nvCxnSpPr>
          <p:cNvPr id="29" name="Straight Arrow Connector 28">
            <a:extLst>
              <a:ext uri="{FF2B5EF4-FFF2-40B4-BE49-F238E27FC236}">
                <a16:creationId xmlns:a16="http://schemas.microsoft.com/office/drawing/2014/main" id="{19B6810B-A919-F823-11AC-48A0AE6BC9C1}"/>
              </a:ext>
            </a:extLst>
          </p:cNvPr>
          <p:cNvCxnSpPr>
            <a:cxnSpLocks/>
            <a:stCxn id="27" idx="2"/>
            <a:endCxn id="8" idx="0"/>
          </p:cNvCxnSpPr>
          <p:nvPr/>
        </p:nvCxnSpPr>
        <p:spPr>
          <a:xfrm>
            <a:off x="2821391" y="4530230"/>
            <a:ext cx="1239105" cy="9690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60CB6E70-47C6-E0CB-AA26-FF0088994769}"/>
              </a:ext>
            </a:extLst>
          </p:cNvPr>
          <p:cNvCxnSpPr>
            <a:cxnSpLocks/>
            <a:stCxn id="22" idx="2"/>
            <a:endCxn id="8" idx="0"/>
          </p:cNvCxnSpPr>
          <p:nvPr/>
        </p:nvCxnSpPr>
        <p:spPr>
          <a:xfrm>
            <a:off x="3460470" y="4533065"/>
            <a:ext cx="600026" cy="966177"/>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CC3FCDB-D899-A4C8-EC59-EF831B1F88B0}"/>
              </a:ext>
            </a:extLst>
          </p:cNvPr>
          <p:cNvCxnSpPr>
            <a:cxnSpLocks/>
            <a:stCxn id="23" idx="2"/>
            <a:endCxn id="8" idx="0"/>
          </p:cNvCxnSpPr>
          <p:nvPr/>
        </p:nvCxnSpPr>
        <p:spPr>
          <a:xfrm flipH="1">
            <a:off x="4060496" y="4526491"/>
            <a:ext cx="120720" cy="972751"/>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E721E10-DBD9-97C1-2790-4A6D141B5C1C}"/>
              </a:ext>
            </a:extLst>
          </p:cNvPr>
          <p:cNvCxnSpPr>
            <a:cxnSpLocks/>
            <a:stCxn id="18" idx="16"/>
            <a:endCxn id="21" idx="0"/>
          </p:cNvCxnSpPr>
          <p:nvPr/>
        </p:nvCxnSpPr>
        <p:spPr>
          <a:xfrm flipH="1">
            <a:off x="2166910" y="3190364"/>
            <a:ext cx="392018" cy="741925"/>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435CBEB-3A5D-7742-C4C7-99795A3CF223}"/>
              </a:ext>
            </a:extLst>
          </p:cNvPr>
          <p:cNvCxnSpPr>
            <a:cxnSpLocks/>
            <a:endCxn id="22" idx="0"/>
          </p:cNvCxnSpPr>
          <p:nvPr/>
        </p:nvCxnSpPr>
        <p:spPr>
          <a:xfrm>
            <a:off x="3257678" y="3217586"/>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9B5BCF-AA95-7855-D161-BEDB13EA03F2}"/>
              </a:ext>
            </a:extLst>
          </p:cNvPr>
          <p:cNvCxnSpPr>
            <a:cxnSpLocks/>
            <a:endCxn id="23" idx="0"/>
          </p:cNvCxnSpPr>
          <p:nvPr/>
        </p:nvCxnSpPr>
        <p:spPr>
          <a:xfrm>
            <a:off x="4015915" y="3243042"/>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D740096C-3746-4ED7-F353-08776F0369CD}"/>
              </a:ext>
            </a:extLst>
          </p:cNvPr>
          <p:cNvCxnSpPr>
            <a:cxnSpLocks/>
          </p:cNvCxnSpPr>
          <p:nvPr/>
        </p:nvCxnSpPr>
        <p:spPr>
          <a:xfrm>
            <a:off x="5610985" y="3496654"/>
            <a:ext cx="2123760" cy="209399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16FD84B-FD51-EC53-8006-D49AD51055A6}"/>
              </a:ext>
            </a:extLst>
          </p:cNvPr>
          <p:cNvCxnSpPr>
            <a:cxnSpLocks/>
            <a:endCxn id="7" idx="0"/>
          </p:cNvCxnSpPr>
          <p:nvPr/>
        </p:nvCxnSpPr>
        <p:spPr>
          <a:xfrm>
            <a:off x="4985657" y="3508418"/>
            <a:ext cx="1513628" cy="2025612"/>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3B254AE-F391-B57A-5B2A-71155500772B}"/>
              </a:ext>
            </a:extLst>
          </p:cNvPr>
          <p:cNvCxnSpPr>
            <a:cxnSpLocks/>
          </p:cNvCxnSpPr>
          <p:nvPr/>
        </p:nvCxnSpPr>
        <p:spPr>
          <a:xfrm>
            <a:off x="4759246" y="3521661"/>
            <a:ext cx="359193" cy="193860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18AF907-323B-A372-2DD8-9F5CF177D0D3}"/>
              </a:ext>
            </a:extLst>
          </p:cNvPr>
          <p:cNvSpPr txBox="1"/>
          <p:nvPr/>
        </p:nvSpPr>
        <p:spPr>
          <a:xfrm>
            <a:off x="5323759" y="1081809"/>
            <a:ext cx="2186739" cy="287513"/>
          </a:xfrm>
          <a:prstGeom prst="rect">
            <a:avLst/>
          </a:prstGeom>
          <a:noFill/>
        </p:spPr>
        <p:txBody>
          <a:bodyPr wrap="square" lIns="0" tIns="0" rIns="0" bIns="0" rtlCol="0">
            <a:spAutoFit/>
          </a:bodyPr>
          <a:lstStyle/>
          <a:p>
            <a:pPr algn="ctr"/>
            <a:r>
              <a:rPr lang="en-US" sz="1800" dirty="0">
                <a:latin typeface="+mj-lt"/>
              </a:rPr>
              <a:t>Azure Hosts</a:t>
            </a:r>
          </a:p>
        </p:txBody>
      </p:sp>
      <p:sp>
        <p:nvSpPr>
          <p:cNvPr id="60" name="Rectangle 59">
            <a:extLst>
              <a:ext uri="{FF2B5EF4-FFF2-40B4-BE49-F238E27FC236}">
                <a16:creationId xmlns:a16="http://schemas.microsoft.com/office/drawing/2014/main" id="{3DD31793-4BF7-77AA-3B67-87238E906802}"/>
              </a:ext>
            </a:extLst>
          </p:cNvPr>
          <p:cNvSpPr/>
          <p:nvPr/>
        </p:nvSpPr>
        <p:spPr bwMode="auto">
          <a:xfrm>
            <a:off x="1206187"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61" name="Hyper-V" descr="Hyper-V icon&#10;">
            <a:extLst>
              <a:ext uri="{FF2B5EF4-FFF2-40B4-BE49-F238E27FC236}">
                <a16:creationId xmlns:a16="http://schemas.microsoft.com/office/drawing/2014/main" id="{F3C4656C-8DE0-951C-BF80-2877B6DC4E2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297259" y="2067037"/>
            <a:ext cx="285906" cy="333557"/>
          </a:xfrm>
          <a:prstGeom prst="rect">
            <a:avLst/>
          </a:prstGeom>
        </p:spPr>
      </p:pic>
      <p:sp>
        <p:nvSpPr>
          <p:cNvPr id="63" name="TextBox 62">
            <a:extLst>
              <a:ext uri="{FF2B5EF4-FFF2-40B4-BE49-F238E27FC236}">
                <a16:creationId xmlns:a16="http://schemas.microsoft.com/office/drawing/2014/main" id="{3B452DCD-5F7B-B7DD-2BA2-769CE27BB4E5}"/>
              </a:ext>
            </a:extLst>
          </p:cNvPr>
          <p:cNvSpPr txBox="1"/>
          <p:nvPr/>
        </p:nvSpPr>
        <p:spPr>
          <a:xfrm>
            <a:off x="2809512" y="1612346"/>
            <a:ext cx="1206403" cy="338554"/>
          </a:xfrm>
          <a:prstGeom prst="rect">
            <a:avLst/>
          </a:prstGeom>
          <a:noFill/>
        </p:spPr>
        <p:txBody>
          <a:bodyPr wrap="square">
            <a:spAutoFit/>
          </a:bodyPr>
          <a:lstStyle/>
          <a:p>
            <a:r>
              <a:rPr lang="en-US" sz="1600" dirty="0">
                <a:latin typeface="+mj-lt"/>
              </a:rPr>
              <a:t>Azure VM </a:t>
            </a:r>
          </a:p>
        </p:txBody>
      </p:sp>
      <p:pic>
        <p:nvPicPr>
          <p:cNvPr id="70" name="Graphic 69">
            <a:extLst>
              <a:ext uri="{FF2B5EF4-FFF2-40B4-BE49-F238E27FC236}">
                <a16:creationId xmlns:a16="http://schemas.microsoft.com/office/drawing/2014/main" id="{3E398D5F-3455-7C4F-E19B-6A21319138F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560809" y="5590646"/>
            <a:ext cx="614303" cy="614303"/>
          </a:xfrm>
          <a:prstGeom prst="rect">
            <a:avLst/>
          </a:prstGeom>
        </p:spPr>
      </p:pic>
      <p:cxnSp>
        <p:nvCxnSpPr>
          <p:cNvPr id="72" name="Straight Arrow Connector 71">
            <a:extLst>
              <a:ext uri="{FF2B5EF4-FFF2-40B4-BE49-F238E27FC236}">
                <a16:creationId xmlns:a16="http://schemas.microsoft.com/office/drawing/2014/main" id="{67E91B5D-6DF2-EFA0-E033-87687C37FF9B}"/>
              </a:ext>
            </a:extLst>
          </p:cNvPr>
          <p:cNvCxnSpPr>
            <a:cxnSpLocks/>
          </p:cNvCxnSpPr>
          <p:nvPr/>
        </p:nvCxnSpPr>
        <p:spPr>
          <a:xfrm>
            <a:off x="2867960" y="4824585"/>
            <a:ext cx="8707" cy="81348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532C336-EF18-EC92-DB00-3078949D803C}"/>
              </a:ext>
            </a:extLst>
          </p:cNvPr>
          <p:cNvSpPr txBox="1"/>
          <p:nvPr/>
        </p:nvSpPr>
        <p:spPr>
          <a:xfrm>
            <a:off x="1497168" y="4031528"/>
            <a:ext cx="396327" cy="369332"/>
          </a:xfrm>
          <a:prstGeom prst="rect">
            <a:avLst/>
          </a:prstGeom>
          <a:noFill/>
        </p:spPr>
        <p:txBody>
          <a:bodyPr wrap="none" lIns="0" tIns="0" rIns="0" bIns="0" rtlCol="0">
            <a:spAutoFit/>
          </a:bodyPr>
          <a:lstStyle/>
          <a:p>
            <a:pPr algn="ctr"/>
            <a:r>
              <a:rPr lang="en-US" sz="1200" dirty="0"/>
              <a:t>temp </a:t>
            </a:r>
          </a:p>
          <a:p>
            <a:pPr algn="ctr"/>
            <a:r>
              <a:rPr lang="en-US" sz="1200" dirty="0"/>
              <a:t>disk</a:t>
            </a:r>
          </a:p>
        </p:txBody>
      </p:sp>
      <p:sp>
        <p:nvSpPr>
          <p:cNvPr id="82" name="TextBox 81">
            <a:extLst>
              <a:ext uri="{FF2B5EF4-FFF2-40B4-BE49-F238E27FC236}">
                <a16:creationId xmlns:a16="http://schemas.microsoft.com/office/drawing/2014/main" id="{B1700E2D-C5AC-2CC2-B50E-A8E3B3491A1D}"/>
              </a:ext>
            </a:extLst>
          </p:cNvPr>
          <p:cNvSpPr txBox="1"/>
          <p:nvPr/>
        </p:nvSpPr>
        <p:spPr>
          <a:xfrm>
            <a:off x="2558233" y="3709007"/>
            <a:ext cx="509755" cy="184666"/>
          </a:xfrm>
          <a:prstGeom prst="rect">
            <a:avLst/>
          </a:prstGeom>
          <a:noFill/>
        </p:spPr>
        <p:txBody>
          <a:bodyPr wrap="none" lIns="0" tIns="0" rIns="0" bIns="0" rtlCol="0">
            <a:spAutoFit/>
          </a:bodyPr>
          <a:lstStyle/>
          <a:p>
            <a:pPr algn="l"/>
            <a:r>
              <a:rPr lang="en-US" sz="1200" dirty="0"/>
              <a:t>OS disk</a:t>
            </a:r>
          </a:p>
        </p:txBody>
      </p:sp>
      <p:sp>
        <p:nvSpPr>
          <p:cNvPr id="83" name="TextBox 82">
            <a:extLst>
              <a:ext uri="{FF2B5EF4-FFF2-40B4-BE49-F238E27FC236}">
                <a16:creationId xmlns:a16="http://schemas.microsoft.com/office/drawing/2014/main" id="{43472C47-694F-437E-8618-22FCB1BD3D10}"/>
              </a:ext>
            </a:extLst>
          </p:cNvPr>
          <p:cNvSpPr txBox="1"/>
          <p:nvPr/>
        </p:nvSpPr>
        <p:spPr>
          <a:xfrm>
            <a:off x="2295608" y="2579148"/>
            <a:ext cx="616478" cy="184666"/>
          </a:xfrm>
          <a:prstGeom prst="rect">
            <a:avLst/>
          </a:prstGeom>
          <a:noFill/>
        </p:spPr>
        <p:txBody>
          <a:bodyPr wrap="square" lIns="0" tIns="0" rIns="0" bIns="0" rtlCol="0">
            <a:spAutoFit/>
          </a:bodyPr>
          <a:lstStyle/>
          <a:p>
            <a:pPr algn="ctr"/>
            <a:r>
              <a:rPr lang="en-US" sz="1200" dirty="0"/>
              <a:t>tempdb</a:t>
            </a:r>
          </a:p>
        </p:txBody>
      </p:sp>
      <p:sp>
        <p:nvSpPr>
          <p:cNvPr id="84" name="TextBox 83">
            <a:extLst>
              <a:ext uri="{FF2B5EF4-FFF2-40B4-BE49-F238E27FC236}">
                <a16:creationId xmlns:a16="http://schemas.microsoft.com/office/drawing/2014/main" id="{D0CD8C92-686E-8A3E-F27D-E75AAD6DC299}"/>
              </a:ext>
            </a:extLst>
          </p:cNvPr>
          <p:cNvSpPr txBox="1"/>
          <p:nvPr/>
        </p:nvSpPr>
        <p:spPr>
          <a:xfrm>
            <a:off x="2971434" y="2579581"/>
            <a:ext cx="616478" cy="184666"/>
          </a:xfrm>
          <a:prstGeom prst="rect">
            <a:avLst/>
          </a:prstGeom>
          <a:noFill/>
        </p:spPr>
        <p:txBody>
          <a:bodyPr wrap="square" lIns="0" tIns="0" rIns="0" bIns="0" rtlCol="0">
            <a:spAutoFit/>
          </a:bodyPr>
          <a:lstStyle/>
          <a:p>
            <a:pPr algn="ctr"/>
            <a:r>
              <a:rPr lang="en-US" sz="1200" dirty="0"/>
              <a:t>data</a:t>
            </a:r>
          </a:p>
        </p:txBody>
      </p:sp>
      <p:sp>
        <p:nvSpPr>
          <p:cNvPr id="85" name="TextBox 84">
            <a:extLst>
              <a:ext uri="{FF2B5EF4-FFF2-40B4-BE49-F238E27FC236}">
                <a16:creationId xmlns:a16="http://schemas.microsoft.com/office/drawing/2014/main" id="{A791C28E-E566-AD34-89DF-8AB62C1817E4}"/>
              </a:ext>
            </a:extLst>
          </p:cNvPr>
          <p:cNvSpPr txBox="1"/>
          <p:nvPr/>
        </p:nvSpPr>
        <p:spPr>
          <a:xfrm>
            <a:off x="3690945" y="2568815"/>
            <a:ext cx="616478" cy="184666"/>
          </a:xfrm>
          <a:prstGeom prst="rect">
            <a:avLst/>
          </a:prstGeom>
          <a:noFill/>
        </p:spPr>
        <p:txBody>
          <a:bodyPr wrap="square" lIns="0" tIns="0" rIns="0" bIns="0" rtlCol="0">
            <a:spAutoFit/>
          </a:bodyPr>
          <a:lstStyle/>
          <a:p>
            <a:pPr algn="ctr"/>
            <a:r>
              <a:rPr lang="en-US" sz="1200" dirty="0"/>
              <a:t>log</a:t>
            </a:r>
          </a:p>
        </p:txBody>
      </p:sp>
      <p:sp>
        <p:nvSpPr>
          <p:cNvPr id="86" name="TextBox 85">
            <a:extLst>
              <a:ext uri="{FF2B5EF4-FFF2-40B4-BE49-F238E27FC236}">
                <a16:creationId xmlns:a16="http://schemas.microsoft.com/office/drawing/2014/main" id="{0CD1FC3F-4AAA-AF1D-540E-8CDDB393118F}"/>
              </a:ext>
            </a:extLst>
          </p:cNvPr>
          <p:cNvSpPr txBox="1"/>
          <p:nvPr/>
        </p:nvSpPr>
        <p:spPr>
          <a:xfrm>
            <a:off x="6163992" y="6194322"/>
            <a:ext cx="616478" cy="184666"/>
          </a:xfrm>
          <a:prstGeom prst="rect">
            <a:avLst/>
          </a:prstGeom>
          <a:noFill/>
        </p:spPr>
        <p:txBody>
          <a:bodyPr wrap="square" lIns="0" tIns="0" rIns="0" bIns="0" rtlCol="0">
            <a:spAutoFit/>
          </a:bodyPr>
          <a:lstStyle/>
          <a:p>
            <a:pPr algn="ctr"/>
            <a:r>
              <a:rPr lang="en-US" sz="1200" dirty="0"/>
              <a:t>backups</a:t>
            </a:r>
          </a:p>
        </p:txBody>
      </p:sp>
      <p:sp>
        <p:nvSpPr>
          <p:cNvPr id="87" name="TextBox 86">
            <a:extLst>
              <a:ext uri="{FF2B5EF4-FFF2-40B4-BE49-F238E27FC236}">
                <a16:creationId xmlns:a16="http://schemas.microsoft.com/office/drawing/2014/main" id="{007FBBE4-FC8B-95AB-F157-92E150409B2D}"/>
              </a:ext>
            </a:extLst>
          </p:cNvPr>
          <p:cNvSpPr txBox="1"/>
          <p:nvPr/>
        </p:nvSpPr>
        <p:spPr>
          <a:xfrm>
            <a:off x="7548702" y="6194322"/>
            <a:ext cx="616478" cy="184666"/>
          </a:xfrm>
          <a:prstGeom prst="rect">
            <a:avLst/>
          </a:prstGeom>
          <a:noFill/>
        </p:spPr>
        <p:txBody>
          <a:bodyPr wrap="square" lIns="0" tIns="0" rIns="0" bIns="0" rtlCol="0">
            <a:spAutoFit/>
          </a:bodyPr>
          <a:lstStyle/>
          <a:p>
            <a:pPr algn="ctr"/>
            <a:r>
              <a:rPr lang="en-US" sz="1200" dirty="0"/>
              <a:t>keys</a:t>
            </a:r>
          </a:p>
        </p:txBody>
      </p:sp>
      <p:pic>
        <p:nvPicPr>
          <p:cNvPr id="91" name="Graphic 90" descr="SQL Server 2022 icon">
            <a:extLst>
              <a:ext uri="{FF2B5EF4-FFF2-40B4-BE49-F238E27FC236}">
                <a16:creationId xmlns:a16="http://schemas.microsoft.com/office/drawing/2014/main" id="{002836A1-BCB1-21BE-E7B9-9A906DEAB96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214528" y="2180964"/>
            <a:ext cx="387275" cy="387275"/>
          </a:xfrm>
          <a:prstGeom prst="rect">
            <a:avLst/>
          </a:prstGeom>
        </p:spPr>
      </p:pic>
      <p:sp>
        <p:nvSpPr>
          <p:cNvPr id="92" name="Rectangle 91">
            <a:extLst>
              <a:ext uri="{FF2B5EF4-FFF2-40B4-BE49-F238E27FC236}">
                <a16:creationId xmlns:a16="http://schemas.microsoft.com/office/drawing/2014/main" id="{A7E4EDB6-6FF6-C6A3-F44A-C2B03E27A1DE}"/>
              </a:ext>
            </a:extLst>
          </p:cNvPr>
          <p:cNvSpPr/>
          <p:nvPr/>
        </p:nvSpPr>
        <p:spPr bwMode="auto">
          <a:xfrm>
            <a:off x="7150057" y="2144615"/>
            <a:ext cx="4068647" cy="1377046"/>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93" name="Freeform 182" descr="Storage icon">
            <a:extLst>
              <a:ext uri="{FF2B5EF4-FFF2-40B4-BE49-F238E27FC236}">
                <a16:creationId xmlns:a16="http://schemas.microsoft.com/office/drawing/2014/main" id="{F5DEB719-6AC0-B98F-983D-39402CFEBD01}"/>
              </a:ext>
            </a:extLst>
          </p:cNvPr>
          <p:cNvSpPr/>
          <p:nvPr/>
        </p:nvSpPr>
        <p:spPr bwMode="auto">
          <a:xfrm>
            <a:off x="9298433" y="2816330"/>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4" name="Freeform 182" descr="Storage icon">
            <a:extLst>
              <a:ext uri="{FF2B5EF4-FFF2-40B4-BE49-F238E27FC236}">
                <a16:creationId xmlns:a16="http://schemas.microsoft.com/office/drawing/2014/main" id="{26DE5006-70FD-4BA5-9B4B-DD69D78241AF}"/>
              </a:ext>
            </a:extLst>
          </p:cNvPr>
          <p:cNvSpPr/>
          <p:nvPr/>
        </p:nvSpPr>
        <p:spPr bwMode="auto">
          <a:xfrm>
            <a:off x="8577687" y="2816331"/>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5" name="Freeform 182" descr="Storage icon">
            <a:extLst>
              <a:ext uri="{FF2B5EF4-FFF2-40B4-BE49-F238E27FC236}">
                <a16:creationId xmlns:a16="http://schemas.microsoft.com/office/drawing/2014/main" id="{95886AE3-21C5-0436-DE1D-66014B7B3421}"/>
              </a:ext>
            </a:extLst>
          </p:cNvPr>
          <p:cNvSpPr/>
          <p:nvPr/>
        </p:nvSpPr>
        <p:spPr bwMode="auto">
          <a:xfrm>
            <a:off x="7856941" y="2816332"/>
            <a:ext cx="302523" cy="38727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6" name="Graphic 95" descr="Database with solid fill">
            <a:extLst>
              <a:ext uri="{FF2B5EF4-FFF2-40B4-BE49-F238E27FC236}">
                <a16:creationId xmlns:a16="http://schemas.microsoft.com/office/drawing/2014/main" id="{60725C44-277B-3050-99D3-52B670204B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053377" y="3929433"/>
            <a:ext cx="620593" cy="620593"/>
          </a:xfrm>
          <a:prstGeom prst="rect">
            <a:avLst/>
          </a:prstGeom>
        </p:spPr>
      </p:pic>
      <p:cxnSp>
        <p:nvCxnSpPr>
          <p:cNvPr id="97" name="Straight Arrow Connector 96">
            <a:extLst>
              <a:ext uri="{FF2B5EF4-FFF2-40B4-BE49-F238E27FC236}">
                <a16:creationId xmlns:a16="http://schemas.microsoft.com/office/drawing/2014/main" id="{7F125B3E-491A-042F-DA98-DAA782C70EFC}"/>
              </a:ext>
            </a:extLst>
          </p:cNvPr>
          <p:cNvCxnSpPr>
            <a:cxnSpLocks/>
            <a:stCxn id="95" idx="16"/>
            <a:endCxn id="96" idx="0"/>
          </p:cNvCxnSpPr>
          <p:nvPr/>
        </p:nvCxnSpPr>
        <p:spPr>
          <a:xfrm flipH="1">
            <a:off x="7363674" y="3203607"/>
            <a:ext cx="644529" cy="72582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0D39699D-3191-060D-6E89-92A36D1751F2}"/>
              </a:ext>
            </a:extLst>
          </p:cNvPr>
          <p:cNvSpPr/>
          <p:nvPr/>
        </p:nvSpPr>
        <p:spPr bwMode="auto">
          <a:xfrm>
            <a:off x="6655462" y="1984318"/>
            <a:ext cx="4759184" cy="284026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99" name="Hyper-V" descr="Hyper-V icon&#10;">
            <a:extLst>
              <a:ext uri="{FF2B5EF4-FFF2-40B4-BE49-F238E27FC236}">
                <a16:creationId xmlns:a16="http://schemas.microsoft.com/office/drawing/2014/main" id="{FA674E0E-55BD-1E93-47AA-47597198CA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746534" y="2080280"/>
            <a:ext cx="285906" cy="333557"/>
          </a:xfrm>
          <a:prstGeom prst="rect">
            <a:avLst/>
          </a:prstGeom>
        </p:spPr>
      </p:pic>
      <p:sp>
        <p:nvSpPr>
          <p:cNvPr id="100" name="TextBox 99">
            <a:extLst>
              <a:ext uri="{FF2B5EF4-FFF2-40B4-BE49-F238E27FC236}">
                <a16:creationId xmlns:a16="http://schemas.microsoft.com/office/drawing/2014/main" id="{F3E62553-2AC4-CF31-C76C-F75AB9B4726D}"/>
              </a:ext>
            </a:extLst>
          </p:cNvPr>
          <p:cNvSpPr txBox="1"/>
          <p:nvPr/>
        </p:nvSpPr>
        <p:spPr>
          <a:xfrm>
            <a:off x="7744883" y="2592391"/>
            <a:ext cx="616478" cy="184666"/>
          </a:xfrm>
          <a:prstGeom prst="rect">
            <a:avLst/>
          </a:prstGeom>
          <a:noFill/>
        </p:spPr>
        <p:txBody>
          <a:bodyPr wrap="square" lIns="0" tIns="0" rIns="0" bIns="0" rtlCol="0">
            <a:spAutoFit/>
          </a:bodyPr>
          <a:lstStyle/>
          <a:p>
            <a:pPr algn="ctr"/>
            <a:r>
              <a:rPr lang="en-US" sz="1200" dirty="0"/>
              <a:t>tempdb</a:t>
            </a:r>
          </a:p>
        </p:txBody>
      </p:sp>
      <p:sp>
        <p:nvSpPr>
          <p:cNvPr id="101" name="TextBox 100">
            <a:extLst>
              <a:ext uri="{FF2B5EF4-FFF2-40B4-BE49-F238E27FC236}">
                <a16:creationId xmlns:a16="http://schemas.microsoft.com/office/drawing/2014/main" id="{1DBA3DE2-5FA0-796E-E215-C1051F6CF03B}"/>
              </a:ext>
            </a:extLst>
          </p:cNvPr>
          <p:cNvSpPr txBox="1"/>
          <p:nvPr/>
        </p:nvSpPr>
        <p:spPr>
          <a:xfrm>
            <a:off x="8420709" y="2592824"/>
            <a:ext cx="616478" cy="184666"/>
          </a:xfrm>
          <a:prstGeom prst="rect">
            <a:avLst/>
          </a:prstGeom>
          <a:noFill/>
        </p:spPr>
        <p:txBody>
          <a:bodyPr wrap="square" lIns="0" tIns="0" rIns="0" bIns="0" rtlCol="0">
            <a:spAutoFit/>
          </a:bodyPr>
          <a:lstStyle/>
          <a:p>
            <a:pPr algn="ctr"/>
            <a:r>
              <a:rPr lang="en-US" sz="1200" dirty="0"/>
              <a:t>data</a:t>
            </a:r>
          </a:p>
        </p:txBody>
      </p:sp>
      <p:sp>
        <p:nvSpPr>
          <p:cNvPr id="102" name="TextBox 101">
            <a:extLst>
              <a:ext uri="{FF2B5EF4-FFF2-40B4-BE49-F238E27FC236}">
                <a16:creationId xmlns:a16="http://schemas.microsoft.com/office/drawing/2014/main" id="{89C39C29-F41B-7576-3682-1E91EEC3E6A7}"/>
              </a:ext>
            </a:extLst>
          </p:cNvPr>
          <p:cNvSpPr txBox="1"/>
          <p:nvPr/>
        </p:nvSpPr>
        <p:spPr>
          <a:xfrm>
            <a:off x="9140220" y="2582058"/>
            <a:ext cx="616478" cy="184666"/>
          </a:xfrm>
          <a:prstGeom prst="rect">
            <a:avLst/>
          </a:prstGeom>
          <a:noFill/>
        </p:spPr>
        <p:txBody>
          <a:bodyPr wrap="square" lIns="0" tIns="0" rIns="0" bIns="0" rtlCol="0">
            <a:spAutoFit/>
          </a:bodyPr>
          <a:lstStyle/>
          <a:p>
            <a:pPr algn="ctr"/>
            <a:r>
              <a:rPr lang="en-US" sz="1200" dirty="0"/>
              <a:t>log</a:t>
            </a:r>
          </a:p>
        </p:txBody>
      </p:sp>
      <p:pic>
        <p:nvPicPr>
          <p:cNvPr id="103" name="Graphic 102" descr="Database with solid fill">
            <a:extLst>
              <a:ext uri="{FF2B5EF4-FFF2-40B4-BE49-F238E27FC236}">
                <a16:creationId xmlns:a16="http://schemas.microsoft.com/office/drawing/2014/main" id="{858B173F-278B-D3C2-8672-96E29ED98F9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614584" y="3925715"/>
            <a:ext cx="620593" cy="620593"/>
          </a:xfrm>
          <a:prstGeom prst="rect">
            <a:avLst/>
          </a:prstGeom>
        </p:spPr>
      </p:pic>
      <p:pic>
        <p:nvPicPr>
          <p:cNvPr id="104" name="Graphic 103" descr="Database with solid fill">
            <a:extLst>
              <a:ext uri="{FF2B5EF4-FFF2-40B4-BE49-F238E27FC236}">
                <a16:creationId xmlns:a16="http://schemas.microsoft.com/office/drawing/2014/main" id="{0650D3D0-FD96-F03C-318A-9150FD6FF22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35330" y="3919141"/>
            <a:ext cx="620593" cy="620593"/>
          </a:xfrm>
          <a:prstGeom prst="rect">
            <a:avLst/>
          </a:prstGeom>
        </p:spPr>
      </p:pic>
      <p:pic>
        <p:nvPicPr>
          <p:cNvPr id="105" name="Graphic 104" descr="Database with solid fill">
            <a:extLst>
              <a:ext uri="{FF2B5EF4-FFF2-40B4-BE49-F238E27FC236}">
                <a16:creationId xmlns:a16="http://schemas.microsoft.com/office/drawing/2014/main" id="{BA830DE9-2E75-CCDE-00F4-2BECF8284A1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834169" y="3932289"/>
            <a:ext cx="620593" cy="620593"/>
          </a:xfrm>
          <a:prstGeom prst="rect">
            <a:avLst/>
          </a:prstGeom>
        </p:spPr>
      </p:pic>
      <p:cxnSp>
        <p:nvCxnSpPr>
          <p:cNvPr id="107" name="Straight Arrow Connector 106">
            <a:extLst>
              <a:ext uri="{FF2B5EF4-FFF2-40B4-BE49-F238E27FC236}">
                <a16:creationId xmlns:a16="http://schemas.microsoft.com/office/drawing/2014/main" id="{2240FB32-C972-2372-E793-C1184B17A68C}"/>
              </a:ext>
            </a:extLst>
          </p:cNvPr>
          <p:cNvCxnSpPr>
            <a:cxnSpLocks/>
          </p:cNvCxnSpPr>
          <p:nvPr/>
        </p:nvCxnSpPr>
        <p:spPr>
          <a:xfrm>
            <a:off x="8714008" y="3230829"/>
            <a:ext cx="202792" cy="69488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53A4E206-2016-2239-28FF-3F0362CE5B88}"/>
              </a:ext>
            </a:extLst>
          </p:cNvPr>
          <p:cNvCxnSpPr>
            <a:cxnSpLocks/>
          </p:cNvCxnSpPr>
          <p:nvPr/>
        </p:nvCxnSpPr>
        <p:spPr>
          <a:xfrm>
            <a:off x="9472245" y="3256285"/>
            <a:ext cx="165301" cy="662856"/>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119" name="Arrow: Curved Down 118">
            <a:extLst>
              <a:ext uri="{FF2B5EF4-FFF2-40B4-BE49-F238E27FC236}">
                <a16:creationId xmlns:a16="http://schemas.microsoft.com/office/drawing/2014/main" id="{4BCEDB37-BFF9-CF5B-0E11-0FC90FCD8F3F}"/>
              </a:ext>
            </a:extLst>
          </p:cNvPr>
          <p:cNvSpPr/>
          <p:nvPr/>
        </p:nvSpPr>
        <p:spPr bwMode="auto">
          <a:xfrm>
            <a:off x="5203836" y="1608492"/>
            <a:ext cx="2165416" cy="364062"/>
          </a:xfrm>
          <a:prstGeom prst="curvedDownArrow">
            <a:avLst>
              <a:gd name="adj1" fmla="val 25000"/>
              <a:gd name="adj2" fmla="val 50000"/>
              <a:gd name="adj3" fmla="val 100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3" name="TextBox 122">
            <a:extLst>
              <a:ext uri="{FF2B5EF4-FFF2-40B4-BE49-F238E27FC236}">
                <a16:creationId xmlns:a16="http://schemas.microsoft.com/office/drawing/2014/main" id="{943B7A40-CEDC-412C-9D12-7FFF3478BC1E}"/>
              </a:ext>
            </a:extLst>
          </p:cNvPr>
          <p:cNvSpPr txBox="1"/>
          <p:nvPr/>
        </p:nvSpPr>
        <p:spPr>
          <a:xfrm>
            <a:off x="5817962" y="1715508"/>
            <a:ext cx="962508" cy="184666"/>
          </a:xfrm>
          <a:prstGeom prst="rect">
            <a:avLst/>
          </a:prstGeom>
          <a:noFill/>
        </p:spPr>
        <p:txBody>
          <a:bodyPr wrap="none" lIns="0" tIns="0" rIns="0" bIns="0" rtlCol="0">
            <a:spAutoFit/>
          </a:bodyPr>
          <a:lstStyle/>
          <a:p>
            <a:pPr algn="l"/>
            <a:r>
              <a:rPr lang="en-US" sz="1200" dirty="0"/>
              <a:t>Live migration</a:t>
            </a:r>
          </a:p>
        </p:txBody>
      </p:sp>
      <p:sp>
        <p:nvSpPr>
          <p:cNvPr id="124" name="TextBox 123">
            <a:extLst>
              <a:ext uri="{FF2B5EF4-FFF2-40B4-BE49-F238E27FC236}">
                <a16:creationId xmlns:a16="http://schemas.microsoft.com/office/drawing/2014/main" id="{F409750C-2C03-5FAD-F809-3E7C41319033}"/>
              </a:ext>
            </a:extLst>
          </p:cNvPr>
          <p:cNvSpPr txBox="1"/>
          <p:nvPr/>
        </p:nvSpPr>
        <p:spPr>
          <a:xfrm>
            <a:off x="8537018" y="1633677"/>
            <a:ext cx="1206403" cy="338554"/>
          </a:xfrm>
          <a:prstGeom prst="rect">
            <a:avLst/>
          </a:prstGeom>
          <a:noFill/>
        </p:spPr>
        <p:txBody>
          <a:bodyPr wrap="square">
            <a:spAutoFit/>
          </a:bodyPr>
          <a:lstStyle/>
          <a:p>
            <a:r>
              <a:rPr lang="en-US" sz="1600" dirty="0">
                <a:latin typeface="+mj-lt"/>
              </a:rPr>
              <a:t>Azure VM </a:t>
            </a:r>
          </a:p>
        </p:txBody>
      </p:sp>
      <p:cxnSp>
        <p:nvCxnSpPr>
          <p:cNvPr id="153" name="Straight Arrow Connector 152">
            <a:extLst>
              <a:ext uri="{FF2B5EF4-FFF2-40B4-BE49-F238E27FC236}">
                <a16:creationId xmlns:a16="http://schemas.microsoft.com/office/drawing/2014/main" id="{594B8CA4-6390-07DD-21A5-3CAFC44716ED}"/>
              </a:ext>
            </a:extLst>
          </p:cNvPr>
          <p:cNvCxnSpPr/>
          <p:nvPr/>
        </p:nvCxnSpPr>
        <p:spPr>
          <a:xfrm flipH="1">
            <a:off x="3128412" y="4824585"/>
            <a:ext cx="3527050" cy="835966"/>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A096464F-AF8C-8456-5A61-B1B503313210}"/>
              </a:ext>
            </a:extLst>
          </p:cNvPr>
          <p:cNvCxnSpPr>
            <a:cxnSpLocks/>
          </p:cNvCxnSpPr>
          <p:nvPr/>
        </p:nvCxnSpPr>
        <p:spPr>
          <a:xfrm flipH="1">
            <a:off x="4215104" y="4532234"/>
            <a:ext cx="3912254" cy="1058412"/>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DC586CC9-F756-E1B6-A41F-33E485D72F27}"/>
              </a:ext>
            </a:extLst>
          </p:cNvPr>
          <p:cNvCxnSpPr>
            <a:cxnSpLocks/>
          </p:cNvCxnSpPr>
          <p:nvPr/>
        </p:nvCxnSpPr>
        <p:spPr>
          <a:xfrm flipH="1">
            <a:off x="4254993" y="4552882"/>
            <a:ext cx="4625217" cy="1037764"/>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7148BB26-1FF8-7898-9CAD-9B4E15CD0139}"/>
              </a:ext>
            </a:extLst>
          </p:cNvPr>
          <p:cNvCxnSpPr>
            <a:cxnSpLocks/>
          </p:cNvCxnSpPr>
          <p:nvPr/>
        </p:nvCxnSpPr>
        <p:spPr>
          <a:xfrm flipH="1">
            <a:off x="4312241" y="4486192"/>
            <a:ext cx="5303014" cy="1160346"/>
          </a:xfrm>
          <a:prstGeom prst="straightConnector1">
            <a:avLst/>
          </a:prstGeom>
          <a:ln w="28575">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9C94108C-23BD-E33B-27A1-D854D4454ADD}"/>
              </a:ext>
            </a:extLst>
          </p:cNvPr>
          <p:cNvSpPr txBox="1"/>
          <p:nvPr/>
        </p:nvSpPr>
        <p:spPr>
          <a:xfrm>
            <a:off x="4902188" y="6218366"/>
            <a:ext cx="616478" cy="369332"/>
          </a:xfrm>
          <a:prstGeom prst="rect">
            <a:avLst/>
          </a:prstGeom>
          <a:noFill/>
        </p:spPr>
        <p:txBody>
          <a:bodyPr wrap="square" lIns="0" tIns="0" rIns="0" bIns="0" rtlCol="0">
            <a:spAutoFit/>
          </a:bodyPr>
          <a:lstStyle/>
          <a:p>
            <a:pPr algn="ctr"/>
            <a:r>
              <a:rPr lang="en-US" sz="1200" dirty="0"/>
              <a:t>Entra auth</a:t>
            </a:r>
          </a:p>
        </p:txBody>
      </p:sp>
      <p:sp>
        <p:nvSpPr>
          <p:cNvPr id="167" name="TextBox 166">
            <a:extLst>
              <a:ext uri="{FF2B5EF4-FFF2-40B4-BE49-F238E27FC236}">
                <a16:creationId xmlns:a16="http://schemas.microsoft.com/office/drawing/2014/main" id="{465CFBD6-4E72-3DC3-5E4A-1B9638A38550}"/>
              </a:ext>
            </a:extLst>
          </p:cNvPr>
          <p:cNvSpPr txBox="1"/>
          <p:nvPr/>
        </p:nvSpPr>
        <p:spPr>
          <a:xfrm>
            <a:off x="3631695" y="6193269"/>
            <a:ext cx="751940" cy="369332"/>
          </a:xfrm>
          <a:prstGeom prst="rect">
            <a:avLst/>
          </a:prstGeom>
          <a:noFill/>
        </p:spPr>
        <p:txBody>
          <a:bodyPr wrap="square" lIns="0" tIns="0" rIns="0" bIns="0" rtlCol="0">
            <a:spAutoFit/>
          </a:bodyPr>
          <a:lstStyle/>
          <a:p>
            <a:pPr algn="ctr"/>
            <a:r>
              <a:rPr lang="en-US" sz="1200" dirty="0"/>
              <a:t>Managed</a:t>
            </a:r>
          </a:p>
          <a:p>
            <a:pPr algn="ctr"/>
            <a:r>
              <a:rPr lang="en-US" sz="1200" dirty="0"/>
              <a:t>disks</a:t>
            </a:r>
          </a:p>
        </p:txBody>
      </p:sp>
      <p:sp>
        <p:nvSpPr>
          <p:cNvPr id="168" name="TextBox 167">
            <a:extLst>
              <a:ext uri="{FF2B5EF4-FFF2-40B4-BE49-F238E27FC236}">
                <a16:creationId xmlns:a16="http://schemas.microsoft.com/office/drawing/2014/main" id="{EE9C53CE-38C4-DBBF-EEE8-2C6E84877F2C}"/>
              </a:ext>
            </a:extLst>
          </p:cNvPr>
          <p:cNvSpPr txBox="1"/>
          <p:nvPr/>
        </p:nvSpPr>
        <p:spPr>
          <a:xfrm>
            <a:off x="2495639" y="6193269"/>
            <a:ext cx="751940" cy="184666"/>
          </a:xfrm>
          <a:prstGeom prst="rect">
            <a:avLst/>
          </a:prstGeom>
          <a:noFill/>
        </p:spPr>
        <p:txBody>
          <a:bodyPr wrap="square" lIns="0" tIns="0" rIns="0" bIns="0" rtlCol="0">
            <a:spAutoFit/>
          </a:bodyPr>
          <a:lstStyle/>
          <a:p>
            <a:pPr algn="ctr"/>
            <a:r>
              <a:rPr lang="en-US" sz="1200" dirty="0"/>
              <a:t>Azure vnet</a:t>
            </a:r>
          </a:p>
        </p:txBody>
      </p:sp>
      <p:cxnSp>
        <p:nvCxnSpPr>
          <p:cNvPr id="170" name="Straight Arrow Connector 169">
            <a:extLst>
              <a:ext uri="{FF2B5EF4-FFF2-40B4-BE49-F238E27FC236}">
                <a16:creationId xmlns:a16="http://schemas.microsoft.com/office/drawing/2014/main" id="{A91CBD75-C466-88E9-D241-27AE19972FD9}"/>
              </a:ext>
            </a:extLst>
          </p:cNvPr>
          <p:cNvCxnSpPr>
            <a:cxnSpLocks/>
            <a:endCxn id="6" idx="3"/>
          </p:cNvCxnSpPr>
          <p:nvPr/>
        </p:nvCxnSpPr>
        <p:spPr>
          <a:xfrm flipH="1">
            <a:off x="5480620" y="3535641"/>
            <a:ext cx="1737086" cy="2299583"/>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a:extLst>
              <a:ext uri="{FF2B5EF4-FFF2-40B4-BE49-F238E27FC236}">
                <a16:creationId xmlns:a16="http://schemas.microsoft.com/office/drawing/2014/main" id="{1DE1E1AD-CA1C-0E3A-4768-DF30E5C3BD5C}"/>
              </a:ext>
            </a:extLst>
          </p:cNvPr>
          <p:cNvCxnSpPr>
            <a:cxnSpLocks/>
          </p:cNvCxnSpPr>
          <p:nvPr/>
        </p:nvCxnSpPr>
        <p:spPr>
          <a:xfrm flipH="1">
            <a:off x="6509305" y="3528235"/>
            <a:ext cx="738558" cy="1960107"/>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38B2868C-B178-FFC3-5FD1-51E1587B4326}"/>
              </a:ext>
            </a:extLst>
          </p:cNvPr>
          <p:cNvCxnSpPr>
            <a:cxnSpLocks/>
            <a:endCxn id="20" idx="3"/>
          </p:cNvCxnSpPr>
          <p:nvPr/>
        </p:nvCxnSpPr>
        <p:spPr>
          <a:xfrm flipH="1">
            <a:off x="8067754" y="3508418"/>
            <a:ext cx="3150950" cy="2397514"/>
          </a:xfrm>
          <a:prstGeom prst="straightConnector1">
            <a:avLst/>
          </a:prstGeom>
          <a:ln w="28575">
            <a:solidFill>
              <a:schemeClr val="tx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C43FA03C-62BD-126E-E020-604AB14A2192}"/>
              </a:ext>
            </a:extLst>
          </p:cNvPr>
          <p:cNvSpPr txBox="1"/>
          <p:nvPr/>
        </p:nvSpPr>
        <p:spPr>
          <a:xfrm>
            <a:off x="7911237" y="3712713"/>
            <a:ext cx="509755" cy="184666"/>
          </a:xfrm>
          <a:prstGeom prst="rect">
            <a:avLst/>
          </a:prstGeom>
          <a:noFill/>
        </p:spPr>
        <p:txBody>
          <a:bodyPr wrap="none" lIns="0" tIns="0" rIns="0" bIns="0" rtlCol="0">
            <a:spAutoFit/>
          </a:bodyPr>
          <a:lstStyle/>
          <a:p>
            <a:pPr algn="l"/>
            <a:r>
              <a:rPr lang="en-US" sz="1200" dirty="0"/>
              <a:t>OS disk</a:t>
            </a:r>
          </a:p>
        </p:txBody>
      </p:sp>
    </p:spTree>
    <p:extLst>
      <p:ext uri="{BB962C8B-B14F-4D97-AF65-F5344CB8AC3E}">
        <p14:creationId xmlns:p14="http://schemas.microsoft.com/office/powerpoint/2010/main" val="219172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500"/>
                                        <p:tgtEl>
                                          <p:spTgt spid="1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9"/>
                                        </p:tgtEl>
                                        <p:attrNameLst>
                                          <p:attrName>style.visibility</p:attrName>
                                        </p:attrNameLst>
                                      </p:cBhvr>
                                      <p:to>
                                        <p:strVal val="visible"/>
                                      </p:to>
                                    </p:set>
                                    <p:animEffect transition="in" filter="fade">
                                      <p:cBhvr>
                                        <p:cTn id="10" dur="500"/>
                                        <p:tgtEl>
                                          <p:spTgt spid="119"/>
                                        </p:tgtEl>
                                      </p:cBhvr>
                                    </p:animEffect>
                                  </p:childTnLst>
                                </p:cTn>
                              </p:par>
                              <p:par>
                                <p:cTn id="11" presetID="10" presetClass="entr" presetSubtype="0" fill="hold" nodeType="withEffect">
                                  <p:stCondLst>
                                    <p:cond delay="0"/>
                                  </p:stCondLst>
                                  <p:childTnLst>
                                    <p:set>
                                      <p:cBhvr>
                                        <p:cTn id="12" dur="1" fill="hold">
                                          <p:stCondLst>
                                            <p:cond delay="0"/>
                                          </p:stCondLst>
                                        </p:cTn>
                                        <p:tgtEl>
                                          <p:spTgt spid="99"/>
                                        </p:tgtEl>
                                        <p:attrNameLst>
                                          <p:attrName>style.visibility</p:attrName>
                                        </p:attrNameLst>
                                      </p:cBhvr>
                                      <p:to>
                                        <p:strVal val="visible"/>
                                      </p:to>
                                    </p:set>
                                    <p:animEffect transition="in" filter="fade">
                                      <p:cBhvr>
                                        <p:cTn id="13" dur="500"/>
                                        <p:tgtEl>
                                          <p:spTgt spid="9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fade">
                                      <p:cBhvr>
                                        <p:cTn id="22" dur="500"/>
                                        <p:tgtEl>
                                          <p:spTgt spid="9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0"/>
                                        </p:tgtEl>
                                        <p:attrNameLst>
                                          <p:attrName>style.visibility</p:attrName>
                                        </p:attrNameLst>
                                      </p:cBhvr>
                                      <p:to>
                                        <p:strVal val="visible"/>
                                      </p:to>
                                    </p:set>
                                    <p:animEffect transition="in" filter="fade">
                                      <p:cBhvr>
                                        <p:cTn id="25" dur="500"/>
                                        <p:tgtEl>
                                          <p:spTgt spid="10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fade">
                                      <p:cBhvr>
                                        <p:cTn id="28" dur="500"/>
                                        <p:tgtEl>
                                          <p:spTgt spid="10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2"/>
                                        </p:tgtEl>
                                        <p:attrNameLst>
                                          <p:attrName>style.visibility</p:attrName>
                                        </p:attrNameLst>
                                      </p:cBhvr>
                                      <p:to>
                                        <p:strVal val="visible"/>
                                      </p:to>
                                    </p:set>
                                    <p:animEffect transition="in" filter="fade">
                                      <p:cBhvr>
                                        <p:cTn id="31" dur="500"/>
                                        <p:tgtEl>
                                          <p:spTgt spid="10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3"/>
                                        </p:tgtEl>
                                        <p:attrNameLst>
                                          <p:attrName>style.visibility</p:attrName>
                                        </p:attrNameLst>
                                      </p:cBhvr>
                                      <p:to>
                                        <p:strVal val="visible"/>
                                      </p:to>
                                    </p:set>
                                    <p:animEffect transition="in" filter="fade">
                                      <p:cBhvr>
                                        <p:cTn id="34" dur="500"/>
                                        <p:tgtEl>
                                          <p:spTgt spid="9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Effect transition="in" filter="fade">
                                      <p:cBhvr>
                                        <p:cTn id="37" dur="500"/>
                                        <p:tgtEl>
                                          <p:spTgt spid="95"/>
                                        </p:tgtEl>
                                      </p:cBhvr>
                                    </p:animEffect>
                                  </p:childTnLst>
                                </p:cTn>
                              </p:par>
                              <p:par>
                                <p:cTn id="38" presetID="10" presetClass="entr" presetSubtype="0" fill="hold" nodeType="with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animEffect transition="in" filter="fade">
                                      <p:cBhvr>
                                        <p:cTn id="43" dur="500"/>
                                        <p:tgtEl>
                                          <p:spTgt spid="96"/>
                                        </p:tgtEl>
                                      </p:cBhvr>
                                    </p:animEffect>
                                  </p:childTnLst>
                                </p:cTn>
                              </p:par>
                              <p:par>
                                <p:cTn id="44" presetID="10" presetClass="entr" presetSubtype="0" fill="hold" nodeType="withEffect">
                                  <p:stCondLst>
                                    <p:cond delay="0"/>
                                  </p:stCondLst>
                                  <p:childTnLst>
                                    <p:set>
                                      <p:cBhvr>
                                        <p:cTn id="45" dur="1" fill="hold">
                                          <p:stCondLst>
                                            <p:cond delay="0"/>
                                          </p:stCondLst>
                                        </p:cTn>
                                        <p:tgtEl>
                                          <p:spTgt spid="105"/>
                                        </p:tgtEl>
                                        <p:attrNameLst>
                                          <p:attrName>style.visibility</p:attrName>
                                        </p:attrNameLst>
                                      </p:cBhvr>
                                      <p:to>
                                        <p:strVal val="visible"/>
                                      </p:to>
                                    </p:set>
                                    <p:animEffect transition="in" filter="fade">
                                      <p:cBhvr>
                                        <p:cTn id="46" dur="500"/>
                                        <p:tgtEl>
                                          <p:spTgt spid="10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fade">
                                      <p:cBhvr>
                                        <p:cTn id="49" dur="500"/>
                                        <p:tgtEl>
                                          <p:spTgt spid="92"/>
                                        </p:tgtEl>
                                      </p:cBhvr>
                                    </p:animEffect>
                                  </p:childTnLst>
                                </p:cTn>
                              </p:par>
                              <p:par>
                                <p:cTn id="50" presetID="10" presetClass="entr" presetSubtype="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fade">
                                      <p:cBhvr>
                                        <p:cTn id="52" dur="500"/>
                                        <p:tgtEl>
                                          <p:spTgt spid="10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4"/>
                                        </p:tgtEl>
                                        <p:attrNameLst>
                                          <p:attrName>style.visibility</p:attrName>
                                        </p:attrNameLst>
                                      </p:cBhvr>
                                      <p:to>
                                        <p:strVal val="visible"/>
                                      </p:to>
                                    </p:set>
                                    <p:animEffect transition="in" filter="fade">
                                      <p:cBhvr>
                                        <p:cTn id="55" dur="500"/>
                                        <p:tgtEl>
                                          <p:spTgt spid="94"/>
                                        </p:tgtEl>
                                      </p:cBhvr>
                                    </p:animEffect>
                                  </p:childTnLst>
                                </p:cTn>
                              </p:par>
                              <p:par>
                                <p:cTn id="56" presetID="10" presetClass="entr" presetSubtype="0" fill="hold" nodeType="with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fade">
                                      <p:cBhvr>
                                        <p:cTn id="58" dur="500"/>
                                        <p:tgtEl>
                                          <p:spTgt spid="103"/>
                                        </p:tgtEl>
                                      </p:cBhvr>
                                    </p:animEffect>
                                  </p:childTnLst>
                                </p:cTn>
                              </p:par>
                              <p:par>
                                <p:cTn id="59" presetID="10" presetClass="entr" presetSubtype="0" fill="hold"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nodeType="withEffect">
                                  <p:stCondLst>
                                    <p:cond delay="0"/>
                                  </p:stCondLst>
                                  <p:childTnLst>
                                    <p:set>
                                      <p:cBhvr>
                                        <p:cTn id="63" dur="1" fill="hold">
                                          <p:stCondLst>
                                            <p:cond delay="0"/>
                                          </p:stCondLst>
                                        </p:cTn>
                                        <p:tgtEl>
                                          <p:spTgt spid="104"/>
                                        </p:tgtEl>
                                        <p:attrNameLst>
                                          <p:attrName>style.visibility</p:attrName>
                                        </p:attrNameLst>
                                      </p:cBhvr>
                                      <p:to>
                                        <p:strVal val="visible"/>
                                      </p:to>
                                    </p:set>
                                    <p:animEffect transition="in" filter="fade">
                                      <p:cBhvr>
                                        <p:cTn id="64" dur="500"/>
                                        <p:tgtEl>
                                          <p:spTgt spid="10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
                                        </p:tgtEl>
                                        <p:attrNameLst>
                                          <p:attrName>style.visibility</p:attrName>
                                        </p:attrNameLst>
                                      </p:cBhvr>
                                      <p:to>
                                        <p:strVal val="visible"/>
                                      </p:to>
                                    </p:set>
                                    <p:animEffect transition="in" filter="fade">
                                      <p:cBhvr>
                                        <p:cTn id="67" dur="500"/>
                                        <p:tgtEl>
                                          <p:spTgt spid="4"/>
                                        </p:tgtEl>
                                      </p:cBhvr>
                                    </p:animEffect>
                                  </p:childTnLst>
                                </p:cTn>
                              </p:par>
                            </p:childTnLst>
                          </p:cTn>
                        </p:par>
                      </p:childTnLst>
                    </p:cTn>
                  </p:par>
                  <p:par>
                    <p:cTn id="68" fill="hold">
                      <p:stCondLst>
                        <p:cond delay="indefinite"/>
                      </p:stCondLst>
                      <p:childTnLst>
                        <p:par>
                          <p:cTn id="69" fill="hold">
                            <p:stCondLst>
                              <p:cond delay="0"/>
                            </p:stCondLst>
                            <p:childTnLst>
                              <p:par>
                                <p:cTn id="70" presetID="9" presetClass="exit" presetSubtype="0" fill="hold" nodeType="clickEffect">
                                  <p:stCondLst>
                                    <p:cond delay="0"/>
                                  </p:stCondLst>
                                  <p:childTnLst>
                                    <p:animEffect transition="out" filter="dissolve">
                                      <p:cBhvr>
                                        <p:cTn id="71" dur="500"/>
                                        <p:tgtEl>
                                          <p:spTgt spid="72"/>
                                        </p:tgtEl>
                                      </p:cBhvr>
                                    </p:animEffect>
                                    <p:set>
                                      <p:cBhvr>
                                        <p:cTn id="72" dur="1" fill="hold">
                                          <p:stCondLst>
                                            <p:cond delay="499"/>
                                          </p:stCondLst>
                                        </p:cTn>
                                        <p:tgtEl>
                                          <p:spTgt spid="72"/>
                                        </p:tgtEl>
                                        <p:attrNameLst>
                                          <p:attrName>style.visibility</p:attrName>
                                        </p:attrNameLst>
                                      </p:cBhvr>
                                      <p:to>
                                        <p:strVal val="hidden"/>
                                      </p:to>
                                    </p:set>
                                  </p:childTnLst>
                                </p:cTn>
                              </p:par>
                              <p:par>
                                <p:cTn id="73" presetID="9" presetClass="exit" presetSubtype="0" fill="hold" nodeType="withEffect">
                                  <p:stCondLst>
                                    <p:cond delay="0"/>
                                  </p:stCondLst>
                                  <p:childTnLst>
                                    <p:animEffect transition="out" filter="dissolve">
                                      <p:cBhvr>
                                        <p:cTn id="74" dur="500"/>
                                        <p:tgtEl>
                                          <p:spTgt spid="29"/>
                                        </p:tgtEl>
                                      </p:cBhvr>
                                    </p:animEffect>
                                    <p:set>
                                      <p:cBhvr>
                                        <p:cTn id="75" dur="1" fill="hold">
                                          <p:stCondLst>
                                            <p:cond delay="499"/>
                                          </p:stCondLst>
                                        </p:cTn>
                                        <p:tgtEl>
                                          <p:spTgt spid="29"/>
                                        </p:tgtEl>
                                        <p:attrNameLst>
                                          <p:attrName>style.visibility</p:attrName>
                                        </p:attrNameLst>
                                      </p:cBhvr>
                                      <p:to>
                                        <p:strVal val="hidden"/>
                                      </p:to>
                                    </p:set>
                                  </p:childTnLst>
                                </p:cTn>
                              </p:par>
                              <p:par>
                                <p:cTn id="76" presetID="9" presetClass="exit" presetSubtype="0" fill="hold" nodeType="withEffect">
                                  <p:stCondLst>
                                    <p:cond delay="0"/>
                                  </p:stCondLst>
                                  <p:childTnLst>
                                    <p:animEffect transition="out" filter="dissolve">
                                      <p:cBhvr>
                                        <p:cTn id="77" dur="500"/>
                                        <p:tgtEl>
                                          <p:spTgt spid="30"/>
                                        </p:tgtEl>
                                      </p:cBhvr>
                                    </p:animEffect>
                                    <p:set>
                                      <p:cBhvr>
                                        <p:cTn id="78" dur="1" fill="hold">
                                          <p:stCondLst>
                                            <p:cond delay="499"/>
                                          </p:stCondLst>
                                        </p:cTn>
                                        <p:tgtEl>
                                          <p:spTgt spid="30"/>
                                        </p:tgtEl>
                                        <p:attrNameLst>
                                          <p:attrName>style.visibility</p:attrName>
                                        </p:attrNameLst>
                                      </p:cBhvr>
                                      <p:to>
                                        <p:strVal val="hidden"/>
                                      </p:to>
                                    </p:set>
                                  </p:childTnLst>
                                </p:cTn>
                              </p:par>
                              <p:par>
                                <p:cTn id="79" presetID="9" presetClass="exit" presetSubtype="0" fill="hold" nodeType="withEffect">
                                  <p:stCondLst>
                                    <p:cond delay="0"/>
                                  </p:stCondLst>
                                  <p:childTnLst>
                                    <p:animEffect transition="out" filter="dissolve">
                                      <p:cBhvr>
                                        <p:cTn id="80" dur="500"/>
                                        <p:tgtEl>
                                          <p:spTgt spid="33"/>
                                        </p:tgtEl>
                                      </p:cBhvr>
                                    </p:animEffect>
                                    <p:set>
                                      <p:cBhvr>
                                        <p:cTn id="81" dur="1" fill="hold">
                                          <p:stCondLst>
                                            <p:cond delay="499"/>
                                          </p:stCondLst>
                                        </p:cTn>
                                        <p:tgtEl>
                                          <p:spTgt spid="33"/>
                                        </p:tgtEl>
                                        <p:attrNameLst>
                                          <p:attrName>style.visibility</p:attrName>
                                        </p:attrNameLst>
                                      </p:cBhvr>
                                      <p:to>
                                        <p:strVal val="hidden"/>
                                      </p:to>
                                    </p:set>
                                  </p:childTnLst>
                                </p:cTn>
                              </p:par>
                              <p:par>
                                <p:cTn id="82" presetID="9" presetClass="exit" presetSubtype="0" fill="hold" nodeType="withEffect">
                                  <p:stCondLst>
                                    <p:cond delay="0"/>
                                  </p:stCondLst>
                                  <p:childTnLst>
                                    <p:animEffect transition="out" filter="dissolve">
                                      <p:cBhvr>
                                        <p:cTn id="83" dur="500"/>
                                        <p:tgtEl>
                                          <p:spTgt spid="46"/>
                                        </p:tgtEl>
                                      </p:cBhvr>
                                    </p:animEffect>
                                    <p:set>
                                      <p:cBhvr>
                                        <p:cTn id="84" dur="1" fill="hold">
                                          <p:stCondLst>
                                            <p:cond delay="499"/>
                                          </p:stCondLst>
                                        </p:cTn>
                                        <p:tgtEl>
                                          <p:spTgt spid="46"/>
                                        </p:tgtEl>
                                        <p:attrNameLst>
                                          <p:attrName>style.visibility</p:attrName>
                                        </p:attrNameLst>
                                      </p:cBhvr>
                                      <p:to>
                                        <p:strVal val="hidden"/>
                                      </p:to>
                                    </p:set>
                                  </p:childTnLst>
                                </p:cTn>
                              </p:par>
                              <p:par>
                                <p:cTn id="85" presetID="9" presetClass="exit" presetSubtype="0" fill="hold" nodeType="withEffect">
                                  <p:stCondLst>
                                    <p:cond delay="0"/>
                                  </p:stCondLst>
                                  <p:childTnLst>
                                    <p:animEffect transition="out" filter="dissolve">
                                      <p:cBhvr>
                                        <p:cTn id="86" dur="500"/>
                                        <p:tgtEl>
                                          <p:spTgt spid="44"/>
                                        </p:tgtEl>
                                      </p:cBhvr>
                                    </p:animEffect>
                                    <p:set>
                                      <p:cBhvr>
                                        <p:cTn id="87" dur="1" fill="hold">
                                          <p:stCondLst>
                                            <p:cond delay="499"/>
                                          </p:stCondLst>
                                        </p:cTn>
                                        <p:tgtEl>
                                          <p:spTgt spid="44"/>
                                        </p:tgtEl>
                                        <p:attrNameLst>
                                          <p:attrName>style.visibility</p:attrName>
                                        </p:attrNameLst>
                                      </p:cBhvr>
                                      <p:to>
                                        <p:strVal val="hidden"/>
                                      </p:to>
                                    </p:set>
                                  </p:childTnLst>
                                </p:cTn>
                              </p:par>
                              <p:par>
                                <p:cTn id="88" presetID="9" presetClass="exit" presetSubtype="0" fill="hold" nodeType="withEffect">
                                  <p:stCondLst>
                                    <p:cond delay="0"/>
                                  </p:stCondLst>
                                  <p:childTnLst>
                                    <p:animEffect transition="out" filter="dissolve">
                                      <p:cBhvr>
                                        <p:cTn id="89" dur="500"/>
                                        <p:tgtEl>
                                          <p:spTgt spid="41"/>
                                        </p:tgtEl>
                                      </p:cBhvr>
                                    </p:animEffect>
                                    <p:set>
                                      <p:cBhvr>
                                        <p:cTn id="90" dur="1" fill="hold">
                                          <p:stCondLst>
                                            <p:cond delay="499"/>
                                          </p:stCondLst>
                                        </p:cTn>
                                        <p:tgtEl>
                                          <p:spTgt spid="41"/>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158"/>
                                        </p:tgtEl>
                                        <p:attrNameLst>
                                          <p:attrName>style.visibility</p:attrName>
                                        </p:attrNameLst>
                                      </p:cBhvr>
                                      <p:to>
                                        <p:strVal val="visible"/>
                                      </p:to>
                                    </p:set>
                                    <p:animEffect transition="in" filter="fade">
                                      <p:cBhvr>
                                        <p:cTn id="95" dur="500"/>
                                        <p:tgtEl>
                                          <p:spTgt spid="158"/>
                                        </p:tgtEl>
                                      </p:cBhvr>
                                    </p:animEffect>
                                  </p:childTnLst>
                                </p:cTn>
                              </p:par>
                              <p:par>
                                <p:cTn id="96" presetID="10" presetClass="entr" presetSubtype="0" fill="hold" nodeType="withEffect">
                                  <p:stCondLst>
                                    <p:cond delay="0"/>
                                  </p:stCondLst>
                                  <p:childTnLst>
                                    <p:set>
                                      <p:cBhvr>
                                        <p:cTn id="97" dur="1" fill="hold">
                                          <p:stCondLst>
                                            <p:cond delay="0"/>
                                          </p:stCondLst>
                                        </p:cTn>
                                        <p:tgtEl>
                                          <p:spTgt spid="159"/>
                                        </p:tgtEl>
                                        <p:attrNameLst>
                                          <p:attrName>style.visibility</p:attrName>
                                        </p:attrNameLst>
                                      </p:cBhvr>
                                      <p:to>
                                        <p:strVal val="visible"/>
                                      </p:to>
                                    </p:set>
                                    <p:animEffect transition="in" filter="fade">
                                      <p:cBhvr>
                                        <p:cTn id="98" dur="500"/>
                                        <p:tgtEl>
                                          <p:spTgt spid="159"/>
                                        </p:tgtEl>
                                      </p:cBhvr>
                                    </p:animEffect>
                                  </p:childTnLst>
                                </p:cTn>
                              </p:par>
                              <p:par>
                                <p:cTn id="99" presetID="10" presetClass="entr" presetSubtype="0" fill="hold" nodeType="withEffect">
                                  <p:stCondLst>
                                    <p:cond delay="0"/>
                                  </p:stCondLst>
                                  <p:childTnLst>
                                    <p:set>
                                      <p:cBhvr>
                                        <p:cTn id="100" dur="1" fill="hold">
                                          <p:stCondLst>
                                            <p:cond delay="0"/>
                                          </p:stCondLst>
                                        </p:cTn>
                                        <p:tgtEl>
                                          <p:spTgt spid="160"/>
                                        </p:tgtEl>
                                        <p:attrNameLst>
                                          <p:attrName>style.visibility</p:attrName>
                                        </p:attrNameLst>
                                      </p:cBhvr>
                                      <p:to>
                                        <p:strVal val="visible"/>
                                      </p:to>
                                    </p:set>
                                    <p:animEffect transition="in" filter="fade">
                                      <p:cBhvr>
                                        <p:cTn id="101" dur="500"/>
                                        <p:tgtEl>
                                          <p:spTgt spid="160"/>
                                        </p:tgtEl>
                                      </p:cBhvr>
                                    </p:animEffect>
                                  </p:childTnLst>
                                </p:cTn>
                              </p:par>
                              <p:par>
                                <p:cTn id="102" presetID="10" presetClass="entr" presetSubtype="0" fill="hold" nodeType="withEffect">
                                  <p:stCondLst>
                                    <p:cond delay="0"/>
                                  </p:stCondLst>
                                  <p:childTnLst>
                                    <p:set>
                                      <p:cBhvr>
                                        <p:cTn id="103" dur="1" fill="hold">
                                          <p:stCondLst>
                                            <p:cond delay="0"/>
                                          </p:stCondLst>
                                        </p:cTn>
                                        <p:tgtEl>
                                          <p:spTgt spid="170"/>
                                        </p:tgtEl>
                                        <p:attrNameLst>
                                          <p:attrName>style.visibility</p:attrName>
                                        </p:attrNameLst>
                                      </p:cBhvr>
                                      <p:to>
                                        <p:strVal val="visible"/>
                                      </p:to>
                                    </p:set>
                                    <p:animEffect transition="in" filter="fade">
                                      <p:cBhvr>
                                        <p:cTn id="104" dur="500"/>
                                        <p:tgtEl>
                                          <p:spTgt spid="170"/>
                                        </p:tgtEl>
                                      </p:cBhvr>
                                    </p:animEffect>
                                  </p:childTnLst>
                                </p:cTn>
                              </p:par>
                              <p:par>
                                <p:cTn id="105" presetID="10" presetClass="entr" presetSubtype="0" fill="hold" nodeType="withEffect">
                                  <p:stCondLst>
                                    <p:cond delay="0"/>
                                  </p:stCondLst>
                                  <p:childTnLst>
                                    <p:set>
                                      <p:cBhvr>
                                        <p:cTn id="106" dur="1" fill="hold">
                                          <p:stCondLst>
                                            <p:cond delay="0"/>
                                          </p:stCondLst>
                                        </p:cTn>
                                        <p:tgtEl>
                                          <p:spTgt spid="174"/>
                                        </p:tgtEl>
                                        <p:attrNameLst>
                                          <p:attrName>style.visibility</p:attrName>
                                        </p:attrNameLst>
                                      </p:cBhvr>
                                      <p:to>
                                        <p:strVal val="visible"/>
                                      </p:to>
                                    </p:set>
                                    <p:animEffect transition="in" filter="fade">
                                      <p:cBhvr>
                                        <p:cTn id="107" dur="500"/>
                                        <p:tgtEl>
                                          <p:spTgt spid="174"/>
                                        </p:tgtEl>
                                      </p:cBhvr>
                                    </p:animEffect>
                                  </p:childTnLst>
                                </p:cTn>
                              </p:par>
                              <p:par>
                                <p:cTn id="108" presetID="10" presetClass="entr" presetSubtype="0" fill="hold" nodeType="withEffect">
                                  <p:stCondLst>
                                    <p:cond delay="0"/>
                                  </p:stCondLst>
                                  <p:childTnLst>
                                    <p:set>
                                      <p:cBhvr>
                                        <p:cTn id="109" dur="1" fill="hold">
                                          <p:stCondLst>
                                            <p:cond delay="0"/>
                                          </p:stCondLst>
                                        </p:cTn>
                                        <p:tgtEl>
                                          <p:spTgt spid="179"/>
                                        </p:tgtEl>
                                        <p:attrNameLst>
                                          <p:attrName>style.visibility</p:attrName>
                                        </p:attrNameLst>
                                      </p:cBhvr>
                                      <p:to>
                                        <p:strVal val="visible"/>
                                      </p:to>
                                    </p:set>
                                    <p:animEffect transition="in" filter="fade">
                                      <p:cBhvr>
                                        <p:cTn id="110" dur="500"/>
                                        <p:tgtEl>
                                          <p:spTgt spid="179"/>
                                        </p:tgtEl>
                                      </p:cBhvr>
                                    </p:animEffect>
                                  </p:childTnLst>
                                </p:cTn>
                              </p:par>
                              <p:par>
                                <p:cTn id="111" presetID="10" presetClass="entr" presetSubtype="0" fill="hold" nodeType="withEffect">
                                  <p:stCondLst>
                                    <p:cond delay="0"/>
                                  </p:stCondLst>
                                  <p:childTnLst>
                                    <p:set>
                                      <p:cBhvr>
                                        <p:cTn id="112" dur="1" fill="hold">
                                          <p:stCondLst>
                                            <p:cond delay="0"/>
                                          </p:stCondLst>
                                        </p:cTn>
                                        <p:tgtEl>
                                          <p:spTgt spid="153"/>
                                        </p:tgtEl>
                                        <p:attrNameLst>
                                          <p:attrName>style.visibility</p:attrName>
                                        </p:attrNameLst>
                                      </p:cBhvr>
                                      <p:to>
                                        <p:strVal val="visible"/>
                                      </p:to>
                                    </p:set>
                                    <p:animEffect transition="in" filter="fade">
                                      <p:cBhvr>
                                        <p:cTn id="113" dur="500"/>
                                        <p:tgtEl>
                                          <p:spTgt spid="1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93" grpId="0" animBg="1"/>
      <p:bldP spid="94" grpId="0" animBg="1"/>
      <p:bldP spid="95" grpId="0" animBg="1"/>
      <p:bldP spid="98" grpId="0" animBg="1"/>
      <p:bldP spid="100" grpId="0"/>
      <p:bldP spid="101" grpId="0"/>
      <p:bldP spid="102" grpId="0"/>
      <p:bldP spid="119" grpId="0" animBg="1"/>
      <p:bldP spid="123" grpId="0"/>
      <p:bldP spid="124" grpId="0"/>
      <p:bldP spid="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76535" y="2021048"/>
            <a:ext cx="6759614"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Version of SQL Server and OS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VM Size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Admin account and password</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RDP or SSH port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Windows License</a:t>
            </a:r>
          </a:p>
        </p:txBody>
      </p:sp>
      <p:sp>
        <p:nvSpPr>
          <p:cNvPr id="9" name="TextBox 8">
            <a:extLst>
              <a:ext uri="{FF2B5EF4-FFF2-40B4-BE49-F238E27FC236}">
                <a16:creationId xmlns:a16="http://schemas.microsoft.com/office/drawing/2014/main" id="{F752AC3B-234E-9ECA-FC45-9D8BAB66F1BE}"/>
              </a:ext>
            </a:extLst>
          </p:cNvPr>
          <p:cNvSpPr txBox="1"/>
          <p:nvPr/>
        </p:nvSpPr>
        <p:spPr>
          <a:xfrm>
            <a:off x="6458089" y="2021048"/>
            <a:ext cx="5148694" cy="2677656"/>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Accelerated Networking</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Storage Configuration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instance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IaaS extension choices</a:t>
            </a:r>
          </a:p>
        </p:txBody>
      </p:sp>
      <p:graphicFrame>
        <p:nvGraphicFramePr>
          <p:cNvPr id="10" name="Diagram 9">
            <a:extLst>
              <a:ext uri="{FF2B5EF4-FFF2-40B4-BE49-F238E27FC236}">
                <a16:creationId xmlns:a16="http://schemas.microsoft.com/office/drawing/2014/main" id="{8C38B4BC-9D6E-5005-28D3-F6EB8CE72727}"/>
              </a:ext>
            </a:extLst>
          </p:cNvPr>
          <p:cNvGraphicFramePr/>
          <p:nvPr>
            <p:extLst>
              <p:ext uri="{D42A27DB-BD31-4B8C-83A1-F6EECF244321}">
                <p14:modId xmlns:p14="http://schemas.microsoft.com/office/powerpoint/2010/main" val="3510441086"/>
              </p:ext>
            </p:extLst>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tar: 5 Points 4">
            <a:extLst>
              <a:ext uri="{FF2B5EF4-FFF2-40B4-BE49-F238E27FC236}">
                <a16:creationId xmlns:a16="http://schemas.microsoft.com/office/drawing/2014/main" id="{134CABD2-D0D6-9946-6DF9-CA5A60C39B47}"/>
              </a:ext>
            </a:extLst>
          </p:cNvPr>
          <p:cNvSpPr/>
          <p:nvPr/>
        </p:nvSpPr>
        <p:spPr bwMode="auto">
          <a:xfrm>
            <a:off x="217545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Star: 5 Points 5">
            <a:extLst>
              <a:ext uri="{FF2B5EF4-FFF2-40B4-BE49-F238E27FC236}">
                <a16:creationId xmlns:a16="http://schemas.microsoft.com/office/drawing/2014/main" id="{2AA6D923-6273-8D8E-E316-83BF8E75750C}"/>
              </a:ext>
            </a:extLst>
          </p:cNvPr>
          <p:cNvSpPr/>
          <p:nvPr/>
        </p:nvSpPr>
        <p:spPr bwMode="auto">
          <a:xfrm>
            <a:off x="10660329" y="3347901"/>
            <a:ext cx="504178" cy="434340"/>
          </a:xfrm>
          <a:prstGeom prst="star5">
            <a:avLst>
              <a:gd name="adj" fmla="val 26239"/>
              <a:gd name="hf" fmla="val 105146"/>
              <a:gd name="vf" fmla="val 110557"/>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52962690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3A7782-512C-4E26-9922-EB7014B1A912}"/>
              </a:ext>
            </a:extLst>
          </p:cNvPr>
          <p:cNvSpPr>
            <a:spLocks noGrp="1"/>
          </p:cNvSpPr>
          <p:nvPr>
            <p:ph type="title"/>
          </p:nvPr>
        </p:nvSpPr>
        <p:spPr>
          <a:xfrm>
            <a:off x="460909" y="196790"/>
            <a:ext cx="11299110" cy="553638"/>
          </a:xfrm>
        </p:spPr>
        <p:txBody>
          <a:bodyPr/>
          <a:lstStyle/>
          <a:p>
            <a:r>
              <a:rPr lang="en-US" dirty="0"/>
              <a:t>Azure VM sizes</a:t>
            </a:r>
          </a:p>
        </p:txBody>
      </p:sp>
      <p:sp>
        <p:nvSpPr>
          <p:cNvPr id="31" name="TextBox 30">
            <a:extLst>
              <a:ext uri="{FF2B5EF4-FFF2-40B4-BE49-F238E27FC236}">
                <a16:creationId xmlns:a16="http://schemas.microsoft.com/office/drawing/2014/main" id="{E7446F1F-000C-52CE-5258-D4BE9775E0D8}"/>
              </a:ext>
            </a:extLst>
          </p:cNvPr>
          <p:cNvSpPr txBox="1"/>
          <p:nvPr/>
        </p:nvSpPr>
        <p:spPr>
          <a:xfrm>
            <a:off x="9582069" y="1957317"/>
            <a:ext cx="2119363" cy="276999"/>
          </a:xfrm>
          <a:prstGeom prst="rect">
            <a:avLst/>
          </a:prstGeom>
          <a:noFill/>
        </p:spPr>
        <p:txBody>
          <a:bodyPr wrap="none" lIns="0" tIns="0" rIns="0" bIns="0" rtlCol="0">
            <a:spAutoFit/>
          </a:bodyPr>
          <a:lstStyle/>
          <a:p>
            <a:pPr algn="l"/>
            <a:r>
              <a:rPr lang="en-US" sz="1800" dirty="0">
                <a:solidFill>
                  <a:schemeClr val="accent1"/>
                </a:solidFill>
              </a:rPr>
              <a:t>aka.ms/azurevmsizes</a:t>
            </a:r>
          </a:p>
        </p:txBody>
      </p:sp>
      <p:sp>
        <p:nvSpPr>
          <p:cNvPr id="36" name="TextBox 35">
            <a:extLst>
              <a:ext uri="{FF2B5EF4-FFF2-40B4-BE49-F238E27FC236}">
                <a16:creationId xmlns:a16="http://schemas.microsoft.com/office/drawing/2014/main" id="{AF2F7147-B063-03F4-963C-B6A4DD8A685E}"/>
              </a:ext>
            </a:extLst>
          </p:cNvPr>
          <p:cNvSpPr txBox="1"/>
          <p:nvPr/>
        </p:nvSpPr>
        <p:spPr>
          <a:xfrm>
            <a:off x="9420935" y="3543808"/>
            <a:ext cx="2425344" cy="276999"/>
          </a:xfrm>
          <a:prstGeom prst="rect">
            <a:avLst/>
          </a:prstGeom>
          <a:noFill/>
        </p:spPr>
        <p:txBody>
          <a:bodyPr wrap="none" lIns="0" tIns="0" rIns="0" bIns="0" rtlCol="0">
            <a:spAutoFit/>
          </a:bodyPr>
          <a:lstStyle/>
          <a:p>
            <a:pPr algn="l"/>
            <a:r>
              <a:rPr lang="en-US" dirty="0">
                <a:gradFill>
                  <a:gsLst>
                    <a:gs pos="2917">
                      <a:schemeClr val="tx1"/>
                    </a:gs>
                    <a:gs pos="30000">
                      <a:schemeClr val="tx1"/>
                    </a:gs>
                  </a:gsLst>
                  <a:lin ang="5400000" scaled="0"/>
                </a:gradFill>
              </a:rPr>
              <a:t>Try the VM selector </a:t>
            </a:r>
            <a:r>
              <a:rPr lang="en-US" dirty="0">
                <a:gradFill>
                  <a:gsLst>
                    <a:gs pos="2917">
                      <a:schemeClr val="tx1"/>
                    </a:gs>
                    <a:gs pos="30000">
                      <a:schemeClr val="tx1"/>
                    </a:gs>
                  </a:gsLst>
                  <a:lin ang="5400000" scaled="0"/>
                </a:gradFill>
                <a:hlinkClick r:id="rId3"/>
              </a:rPr>
              <a:t>tool</a:t>
            </a:r>
            <a:endParaRPr lang="en-US" dirty="0">
              <a:gradFill>
                <a:gsLst>
                  <a:gs pos="2917">
                    <a:schemeClr val="tx1"/>
                  </a:gs>
                  <a:gs pos="30000">
                    <a:schemeClr val="tx1"/>
                  </a:gs>
                </a:gsLst>
                <a:lin ang="5400000" scaled="0"/>
              </a:gradFill>
            </a:endParaRPr>
          </a:p>
        </p:txBody>
      </p:sp>
      <p:sp>
        <p:nvSpPr>
          <p:cNvPr id="39" name="TextBox 38">
            <a:extLst>
              <a:ext uri="{FF2B5EF4-FFF2-40B4-BE49-F238E27FC236}">
                <a16:creationId xmlns:a16="http://schemas.microsoft.com/office/drawing/2014/main" id="{A24B1ABA-0AE5-F1DC-D3DE-BA6A46E4831D}"/>
              </a:ext>
            </a:extLst>
          </p:cNvPr>
          <p:cNvSpPr txBox="1"/>
          <p:nvPr/>
        </p:nvSpPr>
        <p:spPr>
          <a:xfrm>
            <a:off x="9850853" y="4314906"/>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rPr>
              <a:t>Follow our </a:t>
            </a:r>
            <a:r>
              <a:rPr lang="en-US" dirty="0">
                <a:gradFill>
                  <a:gsLst>
                    <a:gs pos="2917">
                      <a:schemeClr val="tx1"/>
                    </a:gs>
                    <a:gs pos="30000">
                      <a:schemeClr val="tx1"/>
                    </a:gs>
                  </a:gsLst>
                  <a:lin ang="5400000" scaled="0"/>
                </a:gradFill>
                <a:hlinkClick r:id="rId4"/>
              </a:rPr>
              <a:t>blogs</a:t>
            </a:r>
            <a:endParaRPr lang="en-US" dirty="0">
              <a:gradFill>
                <a:gsLst>
                  <a:gs pos="2917">
                    <a:schemeClr val="tx1"/>
                  </a:gs>
                  <a:gs pos="30000">
                    <a:schemeClr val="tx1"/>
                  </a:gs>
                </a:gsLst>
                <a:lin ang="5400000" scaled="0"/>
              </a:gradFill>
            </a:endParaRPr>
          </a:p>
        </p:txBody>
      </p:sp>
      <p:sp>
        <p:nvSpPr>
          <p:cNvPr id="44" name="TextBox 43">
            <a:extLst>
              <a:ext uri="{FF2B5EF4-FFF2-40B4-BE49-F238E27FC236}">
                <a16:creationId xmlns:a16="http://schemas.microsoft.com/office/drawing/2014/main" id="{00736A45-90D9-6E82-8E64-0DD6542B85C7}"/>
              </a:ext>
            </a:extLst>
          </p:cNvPr>
          <p:cNvSpPr txBox="1"/>
          <p:nvPr/>
        </p:nvSpPr>
        <p:spPr>
          <a:xfrm>
            <a:off x="9442163" y="2682737"/>
            <a:ext cx="2451660" cy="369332"/>
          </a:xfrm>
          <a:prstGeom prst="rect">
            <a:avLst/>
          </a:prstGeom>
          <a:noFill/>
        </p:spPr>
        <p:txBody>
          <a:bodyPr wrap="square">
            <a:spAutoFit/>
          </a:bodyPr>
          <a:lstStyle/>
          <a:p>
            <a:r>
              <a:rPr lang="en-US" sz="1800" dirty="0">
                <a:solidFill>
                  <a:schemeClr val="accent1"/>
                </a:solidFill>
                <a:effectLst/>
                <a:latin typeface="Segoe UI" panose="020B0502040204020203" pitchFamily="34" charset="0"/>
              </a:rPr>
              <a:t>aka.ms/SQLIaaSSizing</a:t>
            </a:r>
            <a:endParaRPr lang="en-US" sz="2000" dirty="0">
              <a:solidFill>
                <a:schemeClr val="accent1"/>
              </a:solidFill>
              <a:effectLst/>
              <a:latin typeface="Arial" panose="020B0604020202020204" pitchFamily="34" charset="0"/>
            </a:endParaRPr>
          </a:p>
        </p:txBody>
      </p:sp>
      <p:sp>
        <p:nvSpPr>
          <p:cNvPr id="54" name="TextBox 53">
            <a:extLst>
              <a:ext uri="{FF2B5EF4-FFF2-40B4-BE49-F238E27FC236}">
                <a16:creationId xmlns:a16="http://schemas.microsoft.com/office/drawing/2014/main" id="{D3ADF4E4-792E-2137-98DB-270F975E996B}"/>
              </a:ext>
            </a:extLst>
          </p:cNvPr>
          <p:cNvSpPr txBox="1"/>
          <p:nvPr/>
        </p:nvSpPr>
        <p:spPr>
          <a:xfrm>
            <a:off x="483571" y="783916"/>
            <a:ext cx="4624599" cy="307777"/>
          </a:xfrm>
          <a:prstGeom prst="rect">
            <a:avLst/>
          </a:prstGeom>
          <a:noFill/>
        </p:spPr>
        <p:txBody>
          <a:bodyPr wrap="none" lIns="0" tIns="0" rIns="0" bIns="0" rtlCol="0">
            <a:spAutoFit/>
          </a:bodyPr>
          <a:lstStyle/>
          <a:p>
            <a:pPr algn="l"/>
            <a:r>
              <a:rPr lang="en-US" sz="2000" dirty="0">
                <a:solidFill>
                  <a:schemeClr val="accent1"/>
                </a:solidFill>
                <a:latin typeface="+mj-lt"/>
              </a:rPr>
              <a:t>The alphabet of virtual machine choices</a:t>
            </a:r>
          </a:p>
        </p:txBody>
      </p:sp>
      <p:sp>
        <p:nvSpPr>
          <p:cNvPr id="58" name="TextBox 57">
            <a:extLst>
              <a:ext uri="{FF2B5EF4-FFF2-40B4-BE49-F238E27FC236}">
                <a16:creationId xmlns:a16="http://schemas.microsoft.com/office/drawing/2014/main" id="{34A8214E-27C1-4DAB-3DE4-34EEE9A0293D}"/>
              </a:ext>
            </a:extLst>
          </p:cNvPr>
          <p:cNvSpPr txBox="1"/>
          <p:nvPr/>
        </p:nvSpPr>
        <p:spPr>
          <a:xfrm>
            <a:off x="9975438" y="5137401"/>
            <a:ext cx="1744838" cy="276999"/>
          </a:xfrm>
          <a:prstGeom prst="rect">
            <a:avLst/>
          </a:prstGeom>
          <a:noFill/>
        </p:spPr>
        <p:txBody>
          <a:bodyPr wrap="square" lIns="0" tIns="0" rIns="0" bIns="0" rtlCol="0">
            <a:spAutoFit/>
          </a:bodyPr>
          <a:lstStyle/>
          <a:p>
            <a:pPr algn="l"/>
            <a:r>
              <a:rPr lang="en-US" dirty="0">
                <a:gradFill>
                  <a:gsLst>
                    <a:gs pos="2917">
                      <a:schemeClr val="tx1"/>
                    </a:gs>
                    <a:gs pos="30000">
                      <a:schemeClr val="tx1"/>
                    </a:gs>
                  </a:gsLst>
                  <a:lin ang="5400000" scaled="0"/>
                </a:gradFill>
                <a:hlinkClick r:id="rId5"/>
              </a:rPr>
              <a:t>Azure Boost</a:t>
            </a:r>
            <a:endParaRPr lang="en-US" dirty="0">
              <a:gradFill>
                <a:gsLst>
                  <a:gs pos="2917">
                    <a:schemeClr val="tx1"/>
                  </a:gs>
                  <a:gs pos="30000">
                    <a:schemeClr val="tx1"/>
                  </a:gs>
                </a:gsLst>
                <a:lin ang="5400000" scaled="0"/>
              </a:gradFill>
            </a:endParaRPr>
          </a:p>
        </p:txBody>
      </p:sp>
      <p:sp>
        <p:nvSpPr>
          <p:cNvPr id="59" name="TextBox 58">
            <a:extLst>
              <a:ext uri="{FF2B5EF4-FFF2-40B4-BE49-F238E27FC236}">
                <a16:creationId xmlns:a16="http://schemas.microsoft.com/office/drawing/2014/main" id="{4463EFA4-A3C0-2D12-0168-FA750A2BB616}"/>
              </a:ext>
            </a:extLst>
          </p:cNvPr>
          <p:cNvSpPr txBox="1"/>
          <p:nvPr/>
        </p:nvSpPr>
        <p:spPr>
          <a:xfrm>
            <a:off x="11138868" y="5001427"/>
            <a:ext cx="545277" cy="184666"/>
          </a:xfrm>
          <a:prstGeom prst="rect">
            <a:avLst/>
          </a:prstGeom>
          <a:noFill/>
        </p:spPr>
        <p:txBody>
          <a:bodyPr wrap="none" lIns="0" tIns="0" rIns="0" bIns="0" rtlCol="0">
            <a:spAutoFit/>
          </a:bodyPr>
          <a:lstStyle/>
          <a:p>
            <a:pPr algn="l"/>
            <a:r>
              <a:rPr lang="en-US" sz="1200" dirty="0">
                <a:solidFill>
                  <a:schemeClr val="accent1"/>
                </a:solidFill>
                <a:latin typeface="+mj-lt"/>
              </a:rPr>
              <a:t>Preview</a:t>
            </a:r>
          </a:p>
        </p:txBody>
      </p:sp>
      <p:grpSp>
        <p:nvGrpSpPr>
          <p:cNvPr id="60" name="Group 59">
            <a:extLst>
              <a:ext uri="{FF2B5EF4-FFF2-40B4-BE49-F238E27FC236}">
                <a16:creationId xmlns:a16="http://schemas.microsoft.com/office/drawing/2014/main" id="{61D5DE3B-6FAA-1324-D1CF-7F6ED32C909A}"/>
              </a:ext>
            </a:extLst>
          </p:cNvPr>
          <p:cNvGrpSpPr/>
          <p:nvPr/>
        </p:nvGrpSpPr>
        <p:grpSpPr>
          <a:xfrm>
            <a:off x="593948" y="1293161"/>
            <a:ext cx="9685812" cy="5011622"/>
            <a:chOff x="1938766" y="1167431"/>
            <a:chExt cx="9685812" cy="5011622"/>
          </a:xfrm>
        </p:grpSpPr>
        <p:sp>
          <p:nvSpPr>
            <p:cNvPr id="62" name="TextBox 61">
              <a:extLst>
                <a:ext uri="{FF2B5EF4-FFF2-40B4-BE49-F238E27FC236}">
                  <a16:creationId xmlns:a16="http://schemas.microsoft.com/office/drawing/2014/main" id="{8B33CE1D-4BD6-A9BA-B8B8-0ABFA60EE008}"/>
                </a:ext>
              </a:extLst>
            </p:cNvPr>
            <p:cNvSpPr txBox="1"/>
            <p:nvPr/>
          </p:nvSpPr>
          <p:spPr>
            <a:xfrm>
              <a:off x="11624513" y="3267899"/>
              <a:ext cx="65" cy="276871"/>
            </a:xfrm>
            <a:prstGeom prst="rect">
              <a:avLst/>
            </a:prstGeom>
            <a:noFill/>
          </p:spPr>
          <p:txBody>
            <a:bodyPr wrap="none" lIns="0" tIns="0" rIns="0" bIns="0" rtlCol="0">
              <a:spAutoFit/>
            </a:bodyPr>
            <a:lstStyle/>
            <a:p>
              <a:pPr marL="0" marR="0" lvl="0" indent="0" algn="l" defTabSz="913795" rtl="0" eaLnBrk="1" fontAlgn="auto" latinLnBrk="0" hangingPunct="1">
                <a:lnSpc>
                  <a:spcPct val="90000"/>
                </a:lnSpc>
                <a:spcBef>
                  <a:spcPts val="0"/>
                </a:spcBef>
                <a:spcAft>
                  <a:spcPts val="588"/>
                </a:spcAft>
                <a:buClrTx/>
                <a:buSzTx/>
                <a:buFontTx/>
                <a:buNone/>
                <a:tabLst/>
                <a:defRPr/>
              </a:pPr>
              <a:endParaRPr kumimoji="0" lang="en-US" sz="19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Pro Display" panose="020B0502040504020203" pitchFamily="34" charset="0"/>
                <a:ea typeface="+mn-ea"/>
                <a:cs typeface="+mn-cs"/>
              </a:endParaRPr>
            </a:p>
          </p:txBody>
        </p:sp>
        <p:grpSp>
          <p:nvGrpSpPr>
            <p:cNvPr id="65" name="Group 64">
              <a:extLst>
                <a:ext uri="{FF2B5EF4-FFF2-40B4-BE49-F238E27FC236}">
                  <a16:creationId xmlns:a16="http://schemas.microsoft.com/office/drawing/2014/main" id="{27C50F00-FC55-B859-698A-C0B780A647F8}"/>
                </a:ext>
              </a:extLst>
            </p:cNvPr>
            <p:cNvGrpSpPr/>
            <p:nvPr/>
          </p:nvGrpSpPr>
          <p:grpSpPr>
            <a:xfrm>
              <a:off x="1938766" y="1167431"/>
              <a:ext cx="8495440" cy="5011622"/>
              <a:chOff x="457200" y="1323150"/>
              <a:chExt cx="8280400" cy="4940490"/>
            </a:xfrm>
          </p:grpSpPr>
          <p:grpSp>
            <p:nvGrpSpPr>
              <p:cNvPr id="225" name="Group 224">
                <a:extLst>
                  <a:ext uri="{FF2B5EF4-FFF2-40B4-BE49-F238E27FC236}">
                    <a16:creationId xmlns:a16="http://schemas.microsoft.com/office/drawing/2014/main" id="{8C7799E2-761A-C19A-CF7C-513EB532ACC5}"/>
                  </a:ext>
                </a:extLst>
              </p:cNvPr>
              <p:cNvGrpSpPr/>
              <p:nvPr/>
            </p:nvGrpSpPr>
            <p:grpSpPr>
              <a:xfrm>
                <a:off x="457200" y="1323150"/>
                <a:ext cx="8280400" cy="4940490"/>
                <a:chOff x="457200" y="1323150"/>
                <a:chExt cx="8280400" cy="4940490"/>
              </a:xfrm>
            </p:grpSpPr>
            <p:sp>
              <p:nvSpPr>
                <p:cNvPr id="285" name="Rectangle 284">
                  <a:extLst>
                    <a:ext uri="{FF2B5EF4-FFF2-40B4-BE49-F238E27FC236}">
                      <a16:creationId xmlns:a16="http://schemas.microsoft.com/office/drawing/2014/main" id="{84F5A735-1F89-57D6-DA00-2B0B3F35DC91}"/>
                    </a:ext>
                  </a:extLst>
                </p:cNvPr>
                <p:cNvSpPr/>
                <p:nvPr/>
              </p:nvSpPr>
              <p:spPr>
                <a:xfrm>
                  <a:off x="457200" y="1447800"/>
                  <a:ext cx="8280400" cy="481584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6" name="TextBox 285">
                  <a:extLst>
                    <a:ext uri="{FF2B5EF4-FFF2-40B4-BE49-F238E27FC236}">
                      <a16:creationId xmlns:a16="http://schemas.microsoft.com/office/drawing/2014/main" id="{61614B48-8D2E-0CD0-24BC-F65DB2A118EC}"/>
                    </a:ext>
                  </a:extLst>
                </p:cNvPr>
                <p:cNvSpPr txBox="1"/>
                <p:nvPr/>
              </p:nvSpPr>
              <p:spPr>
                <a:xfrm>
                  <a:off x="3661134" y="1323150"/>
                  <a:ext cx="1872533" cy="245634"/>
                </a:xfrm>
                <a:prstGeom prst="rect">
                  <a:avLst/>
                </a:prstGeom>
                <a:solidFill>
                  <a:schemeClr val="bg1"/>
                </a:solidFill>
              </p:spPr>
              <p:txBody>
                <a:bodyPr wrap="square" lIns="0" tIns="0" rIns="0" bIns="0" rtlCol="0">
                  <a:spAutoFit/>
                </a:bodyPr>
                <a:lstStyle/>
                <a:p>
                  <a:pPr marL="0" marR="0" lvl="0" indent="0" algn="ctr" defTabSz="895655" rtl="0" eaLnBrk="1" fontAlgn="base" latinLnBrk="0" hangingPunct="1">
                    <a:lnSpc>
                      <a:spcPct val="90000"/>
                    </a:lnSpc>
                    <a:spcBef>
                      <a:spcPct val="0"/>
                    </a:spcBef>
                    <a:spcAft>
                      <a:spcPts val="588"/>
                    </a:spcAft>
                    <a:buClrTx/>
                    <a:buSzTx/>
                    <a:buFontTx/>
                    <a:buNone/>
                    <a:tabLst/>
                    <a:defRPr/>
                  </a:pPr>
                  <a:r>
                    <a:rPr kumimoji="0" lang="en-US" sz="1799" b="0" i="0" u="none" strike="noStrike" kern="1200" cap="none" spc="0" normalizeH="0" baseline="0" noProof="0" dirty="0">
                      <a:ln>
                        <a:noFill/>
                      </a:ln>
                      <a:solidFill>
                        <a:srgbClr val="0078D3"/>
                      </a:solidFill>
                      <a:effectLst/>
                      <a:uLnTx/>
                      <a:uFillTx/>
                      <a:latin typeface="Segoe UI Semibold" panose="020B0702040204020203" pitchFamily="34" charset="0"/>
                      <a:ea typeface="+mn-ea"/>
                      <a:cs typeface="Segoe UI Semibold" panose="020B0702040204020203" pitchFamily="34" charset="0"/>
                    </a:rPr>
                    <a:t>Virtual Machines</a:t>
                  </a:r>
                </a:p>
              </p:txBody>
            </p:sp>
          </p:grpSp>
          <p:grpSp>
            <p:nvGrpSpPr>
              <p:cNvPr id="226" name="Group 225">
                <a:extLst>
                  <a:ext uri="{FF2B5EF4-FFF2-40B4-BE49-F238E27FC236}">
                    <a16:creationId xmlns:a16="http://schemas.microsoft.com/office/drawing/2014/main" id="{02450CB8-4F8C-EFAB-2214-8E457ED94EDA}"/>
                  </a:ext>
                </a:extLst>
              </p:cNvPr>
              <p:cNvGrpSpPr/>
              <p:nvPr/>
            </p:nvGrpSpPr>
            <p:grpSpPr>
              <a:xfrm>
                <a:off x="579278" y="2107392"/>
                <a:ext cx="8043263" cy="3931567"/>
                <a:chOff x="579278" y="2107392"/>
                <a:chExt cx="8043263" cy="3931567"/>
              </a:xfrm>
            </p:grpSpPr>
            <p:sp>
              <p:nvSpPr>
                <p:cNvPr id="227" name="Oval 226">
                  <a:extLst>
                    <a:ext uri="{FF2B5EF4-FFF2-40B4-BE49-F238E27FC236}">
                      <a16:creationId xmlns:a16="http://schemas.microsoft.com/office/drawing/2014/main" id="{F20F3E6F-8AB3-960F-CFDA-609EBC374873}"/>
                    </a:ext>
                  </a:extLst>
                </p:cNvPr>
                <p:cNvSpPr/>
                <p:nvPr/>
              </p:nvSpPr>
              <p:spPr bwMode="auto">
                <a:xfrm>
                  <a:off x="2580374" y="4460640"/>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28" name="Trim_video" title="Icon of a video timeline with trim marks">
                  <a:extLst>
                    <a:ext uri="{FF2B5EF4-FFF2-40B4-BE49-F238E27FC236}">
                      <a16:creationId xmlns:a16="http://schemas.microsoft.com/office/drawing/2014/main" id="{723C1EEB-A5CC-6704-7009-0601BEF25B77}"/>
                    </a:ext>
                  </a:extLst>
                </p:cNvPr>
                <p:cNvSpPr>
                  <a:spLocks noChangeAspect="1" noEditPoints="1"/>
                </p:cNvSpPr>
                <p:nvPr/>
              </p:nvSpPr>
              <p:spPr bwMode="auto">
                <a:xfrm>
                  <a:off x="2740377" y="4656567"/>
                  <a:ext cx="460028" cy="365760"/>
                </a:xfrm>
                <a:custGeom>
                  <a:avLst/>
                  <a:gdLst>
                    <a:gd name="T0" fmla="*/ 182 w 244"/>
                    <a:gd name="T1" fmla="*/ 95 h 194"/>
                    <a:gd name="T2" fmla="*/ 182 w 244"/>
                    <a:gd name="T3" fmla="*/ 124 h 194"/>
                    <a:gd name="T4" fmla="*/ 63 w 244"/>
                    <a:gd name="T5" fmla="*/ 124 h 194"/>
                    <a:gd name="T6" fmla="*/ 63 w 244"/>
                    <a:gd name="T7" fmla="*/ 69 h 194"/>
                    <a:gd name="T8" fmla="*/ 182 w 244"/>
                    <a:gd name="T9" fmla="*/ 69 h 194"/>
                    <a:gd name="T10" fmla="*/ 182 w 244"/>
                    <a:gd name="T11" fmla="*/ 95 h 194"/>
                    <a:gd name="T12" fmla="*/ 33 w 244"/>
                    <a:gd name="T13" fmla="*/ 129 h 194"/>
                    <a:gd name="T14" fmla="*/ 33 w 244"/>
                    <a:gd name="T15" fmla="*/ 64 h 194"/>
                    <a:gd name="T16" fmla="*/ 0 w 244"/>
                    <a:gd name="T17" fmla="*/ 64 h 194"/>
                    <a:gd name="T18" fmla="*/ 0 w 244"/>
                    <a:gd name="T19" fmla="*/ 129 h 194"/>
                    <a:gd name="T20" fmla="*/ 211 w 244"/>
                    <a:gd name="T21" fmla="*/ 64 h 194"/>
                    <a:gd name="T22" fmla="*/ 211 w 244"/>
                    <a:gd name="T23" fmla="*/ 129 h 194"/>
                    <a:gd name="T24" fmla="*/ 179 w 244"/>
                    <a:gd name="T25" fmla="*/ 32 h 194"/>
                    <a:gd name="T26" fmla="*/ 179 w 244"/>
                    <a:gd name="T27" fmla="*/ 48 h 194"/>
                    <a:gd name="T28" fmla="*/ 179 w 244"/>
                    <a:gd name="T29" fmla="*/ 0 h 194"/>
                    <a:gd name="T30" fmla="*/ 179 w 244"/>
                    <a:gd name="T31" fmla="*/ 16 h 194"/>
                    <a:gd name="T32" fmla="*/ 66 w 244"/>
                    <a:gd name="T33" fmla="*/ 32 h 194"/>
                    <a:gd name="T34" fmla="*/ 66 w 244"/>
                    <a:gd name="T35" fmla="*/ 48 h 194"/>
                    <a:gd name="T36" fmla="*/ 66 w 244"/>
                    <a:gd name="T37" fmla="*/ 0 h 194"/>
                    <a:gd name="T38" fmla="*/ 66 w 244"/>
                    <a:gd name="T39" fmla="*/ 16 h 194"/>
                    <a:gd name="T40" fmla="*/ 179 w 244"/>
                    <a:gd name="T41" fmla="*/ 178 h 194"/>
                    <a:gd name="T42" fmla="*/ 179 w 244"/>
                    <a:gd name="T43" fmla="*/ 194 h 194"/>
                    <a:gd name="T44" fmla="*/ 179 w 244"/>
                    <a:gd name="T45" fmla="*/ 146 h 194"/>
                    <a:gd name="T46" fmla="*/ 179 w 244"/>
                    <a:gd name="T47" fmla="*/ 162 h 194"/>
                    <a:gd name="T48" fmla="*/ 66 w 244"/>
                    <a:gd name="T49" fmla="*/ 178 h 194"/>
                    <a:gd name="T50" fmla="*/ 66 w 244"/>
                    <a:gd name="T51" fmla="*/ 194 h 194"/>
                    <a:gd name="T52" fmla="*/ 66 w 244"/>
                    <a:gd name="T53" fmla="*/ 145 h 194"/>
                    <a:gd name="T54" fmla="*/ 66 w 244"/>
                    <a:gd name="T55" fmla="*/ 161 h 194"/>
                    <a:gd name="T56" fmla="*/ 244 w 244"/>
                    <a:gd name="T57" fmla="*/ 64 h 194"/>
                    <a:gd name="T58" fmla="*/ 244 w 244"/>
                    <a:gd name="T59"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4" h="194">
                      <a:moveTo>
                        <a:pt x="182" y="95"/>
                      </a:moveTo>
                      <a:lnTo>
                        <a:pt x="182" y="124"/>
                      </a:lnTo>
                      <a:lnTo>
                        <a:pt x="63" y="124"/>
                      </a:lnTo>
                      <a:lnTo>
                        <a:pt x="63" y="69"/>
                      </a:lnTo>
                      <a:lnTo>
                        <a:pt x="182" y="69"/>
                      </a:lnTo>
                      <a:lnTo>
                        <a:pt x="182" y="95"/>
                      </a:lnTo>
                      <a:moveTo>
                        <a:pt x="33" y="129"/>
                      </a:moveTo>
                      <a:lnTo>
                        <a:pt x="33" y="64"/>
                      </a:lnTo>
                      <a:moveTo>
                        <a:pt x="0" y="64"/>
                      </a:moveTo>
                      <a:lnTo>
                        <a:pt x="0" y="129"/>
                      </a:lnTo>
                      <a:moveTo>
                        <a:pt x="211" y="64"/>
                      </a:moveTo>
                      <a:lnTo>
                        <a:pt x="211" y="129"/>
                      </a:lnTo>
                      <a:moveTo>
                        <a:pt x="179" y="32"/>
                      </a:moveTo>
                      <a:lnTo>
                        <a:pt x="179" y="48"/>
                      </a:lnTo>
                      <a:moveTo>
                        <a:pt x="179" y="0"/>
                      </a:moveTo>
                      <a:lnTo>
                        <a:pt x="179" y="16"/>
                      </a:lnTo>
                      <a:moveTo>
                        <a:pt x="66" y="32"/>
                      </a:moveTo>
                      <a:lnTo>
                        <a:pt x="66" y="48"/>
                      </a:lnTo>
                      <a:moveTo>
                        <a:pt x="66" y="0"/>
                      </a:moveTo>
                      <a:lnTo>
                        <a:pt x="66" y="16"/>
                      </a:lnTo>
                      <a:moveTo>
                        <a:pt x="179" y="178"/>
                      </a:moveTo>
                      <a:lnTo>
                        <a:pt x="179" y="194"/>
                      </a:lnTo>
                      <a:moveTo>
                        <a:pt x="179" y="146"/>
                      </a:moveTo>
                      <a:lnTo>
                        <a:pt x="179" y="162"/>
                      </a:lnTo>
                      <a:moveTo>
                        <a:pt x="66" y="178"/>
                      </a:moveTo>
                      <a:lnTo>
                        <a:pt x="66" y="194"/>
                      </a:lnTo>
                      <a:moveTo>
                        <a:pt x="66" y="145"/>
                      </a:moveTo>
                      <a:lnTo>
                        <a:pt x="66" y="161"/>
                      </a:lnTo>
                      <a:moveTo>
                        <a:pt x="244" y="64"/>
                      </a:moveTo>
                      <a:lnTo>
                        <a:pt x="244" y="129"/>
                      </a:lnTo>
                    </a:path>
                  </a:pathLst>
                </a:custGeom>
                <a:noFill/>
                <a:ln w="15875" cap="sq">
                  <a:solidFill>
                    <a:schemeClr val="tx1"/>
                  </a:solidFill>
                  <a:prstDash val="soli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29" name="Rectangle 228">
                  <a:extLst>
                    <a:ext uri="{FF2B5EF4-FFF2-40B4-BE49-F238E27FC236}">
                      <a16:creationId xmlns:a16="http://schemas.microsoft.com/office/drawing/2014/main" id="{3E76336F-2492-F522-98C7-7F73FA70B32A}"/>
                    </a:ext>
                  </a:extLst>
                </p:cNvPr>
                <p:cNvSpPr/>
                <p:nvPr/>
              </p:nvSpPr>
              <p:spPr bwMode="auto">
                <a:xfrm>
                  <a:off x="683813"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Memory optimized</a:t>
                  </a:r>
                </a:p>
              </p:txBody>
            </p:sp>
            <p:sp>
              <p:nvSpPr>
                <p:cNvPr id="230" name="Rectangle 229">
                  <a:extLst>
                    <a:ext uri="{FF2B5EF4-FFF2-40B4-BE49-F238E27FC236}">
                      <a16:creationId xmlns:a16="http://schemas.microsoft.com/office/drawing/2014/main" id="{0452CBF5-CBE8-9122-813D-6961192E77EF}"/>
                    </a:ext>
                  </a:extLst>
                </p:cNvPr>
                <p:cNvSpPr/>
                <p:nvPr/>
              </p:nvSpPr>
              <p:spPr bwMode="auto">
                <a:xfrm>
                  <a:off x="688623"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Entry level</a:t>
                  </a:r>
                </a:p>
              </p:txBody>
            </p:sp>
            <p:sp>
              <p:nvSpPr>
                <p:cNvPr id="231" name="Oval 230">
                  <a:extLst>
                    <a:ext uri="{FF2B5EF4-FFF2-40B4-BE49-F238E27FC236}">
                      <a16:creationId xmlns:a16="http://schemas.microsoft.com/office/drawing/2014/main" id="{F0CD2519-4D55-F9A1-195D-085F85202A33}"/>
                    </a:ext>
                  </a:extLst>
                </p:cNvPr>
                <p:cNvSpPr/>
                <p:nvPr/>
              </p:nvSpPr>
              <p:spPr bwMode="auto">
                <a:xfrm>
                  <a:off x="579278" y="4552382"/>
                  <a:ext cx="864768" cy="87396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32" name="Oval 231">
                  <a:extLst>
                    <a:ext uri="{FF2B5EF4-FFF2-40B4-BE49-F238E27FC236}">
                      <a16:creationId xmlns:a16="http://schemas.microsoft.com/office/drawing/2014/main" id="{C8EDF20A-E500-3704-D0AC-D3743348C730}"/>
                    </a:ext>
                  </a:extLst>
                </p:cNvPr>
                <p:cNvSpPr/>
                <p:nvPr/>
              </p:nvSpPr>
              <p:spPr bwMode="auto">
                <a:xfrm>
                  <a:off x="643518" y="2107392"/>
                  <a:ext cx="875079" cy="849309"/>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233" name="Rectangle 232">
                  <a:extLst>
                    <a:ext uri="{FF2B5EF4-FFF2-40B4-BE49-F238E27FC236}">
                      <a16:creationId xmlns:a16="http://schemas.microsoft.com/office/drawing/2014/main" id="{2AB8E82A-29B4-7EC2-D690-5122873B1724}"/>
                    </a:ext>
                  </a:extLst>
                </p:cNvPr>
                <p:cNvSpPr/>
                <p:nvPr/>
              </p:nvSpPr>
              <p:spPr bwMode="auto">
                <a:xfrm>
                  <a:off x="2904639" y="5596331"/>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GPU accelerated</a:t>
                  </a:r>
                </a:p>
              </p:txBody>
            </p:sp>
            <p:sp>
              <p:nvSpPr>
                <p:cNvPr id="234" name="Rectangle 233">
                  <a:extLst>
                    <a:ext uri="{FF2B5EF4-FFF2-40B4-BE49-F238E27FC236}">
                      <a16:creationId xmlns:a16="http://schemas.microsoft.com/office/drawing/2014/main" id="{A8F7BA13-0957-E913-D8DD-CB252093DB57}"/>
                    </a:ext>
                  </a:extLst>
                </p:cNvPr>
                <p:cNvSpPr/>
                <p:nvPr/>
              </p:nvSpPr>
              <p:spPr bwMode="auto">
                <a:xfrm>
                  <a:off x="2727281" y="3111663"/>
                  <a:ext cx="135382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Burstable</a:t>
                  </a:r>
                </a:p>
              </p:txBody>
            </p:sp>
            <p:sp>
              <p:nvSpPr>
                <p:cNvPr id="235" name="Oval 234">
                  <a:extLst>
                    <a:ext uri="{FF2B5EF4-FFF2-40B4-BE49-F238E27FC236}">
                      <a16:creationId xmlns:a16="http://schemas.microsoft.com/office/drawing/2014/main" id="{E07D302F-DF8B-7DBF-208A-CF5CBA91D342}"/>
                    </a:ext>
                  </a:extLst>
                </p:cNvPr>
                <p:cNvSpPr/>
                <p:nvPr/>
              </p:nvSpPr>
              <p:spPr bwMode="auto">
                <a:xfrm>
                  <a:off x="2596773" y="2107964"/>
                  <a:ext cx="875079"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36" name="Rectangle 235">
                  <a:extLst>
                    <a:ext uri="{FF2B5EF4-FFF2-40B4-BE49-F238E27FC236}">
                      <a16:creationId xmlns:a16="http://schemas.microsoft.com/office/drawing/2014/main" id="{DC97CFA0-CA33-BA74-025E-D0601BEF4CE3}"/>
                    </a:ext>
                  </a:extLst>
                </p:cNvPr>
                <p:cNvSpPr/>
                <p:nvPr/>
              </p:nvSpPr>
              <p:spPr bwMode="auto">
                <a:xfrm>
                  <a:off x="5036284" y="5596331"/>
                  <a:ext cx="1611647"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High Performance Computing</a:t>
                  </a:r>
                </a:p>
              </p:txBody>
            </p:sp>
            <p:sp>
              <p:nvSpPr>
                <p:cNvPr id="237" name="Rectangle 236">
                  <a:extLst>
                    <a:ext uri="{FF2B5EF4-FFF2-40B4-BE49-F238E27FC236}">
                      <a16:creationId xmlns:a16="http://schemas.microsoft.com/office/drawing/2014/main" id="{12524E1B-2928-14E5-DF0E-E2C64F8D218D}"/>
                    </a:ext>
                  </a:extLst>
                </p:cNvPr>
                <p:cNvSpPr/>
                <p:nvPr/>
              </p:nvSpPr>
              <p:spPr bwMode="auto">
                <a:xfrm>
                  <a:off x="4734452" y="3111663"/>
                  <a:ext cx="2076819"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General Purpose and Confidential Computing </a:t>
                  </a:r>
                </a:p>
              </p:txBody>
            </p:sp>
            <p:grpSp>
              <p:nvGrpSpPr>
                <p:cNvPr id="238" name="Group 237">
                  <a:extLst>
                    <a:ext uri="{FF2B5EF4-FFF2-40B4-BE49-F238E27FC236}">
                      <a16:creationId xmlns:a16="http://schemas.microsoft.com/office/drawing/2014/main" id="{BA55E931-8A78-9213-680E-A903AB9CFF90}"/>
                    </a:ext>
                  </a:extLst>
                </p:cNvPr>
                <p:cNvGrpSpPr/>
                <p:nvPr/>
              </p:nvGrpSpPr>
              <p:grpSpPr>
                <a:xfrm>
                  <a:off x="5228628" y="4489778"/>
                  <a:ext cx="864768" cy="873970"/>
                  <a:chOff x="4709872" y="4929161"/>
                  <a:chExt cx="864768" cy="873970"/>
                </a:xfrm>
              </p:grpSpPr>
              <p:sp>
                <p:nvSpPr>
                  <p:cNvPr id="283" name="Oval 282">
                    <a:extLst>
                      <a:ext uri="{FF2B5EF4-FFF2-40B4-BE49-F238E27FC236}">
                        <a16:creationId xmlns:a16="http://schemas.microsoft.com/office/drawing/2014/main" id="{BE7DE20A-9C07-2DC5-6FAC-42DAF8192C0C}"/>
                      </a:ext>
                    </a:extLst>
                  </p:cNvPr>
                  <p:cNvSpPr/>
                  <p:nvPr/>
                </p:nvSpPr>
                <p:spPr bwMode="auto">
                  <a:xfrm>
                    <a:off x="4709872" y="492916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84" name="Freeform 1018">
                    <a:extLst>
                      <a:ext uri="{FF2B5EF4-FFF2-40B4-BE49-F238E27FC236}">
                        <a16:creationId xmlns:a16="http://schemas.microsoft.com/office/drawing/2014/main" id="{A591863A-7429-53D3-15BD-DDDE0E024131}"/>
                      </a:ext>
                    </a:extLst>
                  </p:cNvPr>
                  <p:cNvSpPr>
                    <a:spLocks/>
                  </p:cNvSpPr>
                  <p:nvPr/>
                </p:nvSpPr>
                <p:spPr bwMode="auto">
                  <a:xfrm>
                    <a:off x="4971208" y="5179024"/>
                    <a:ext cx="324031" cy="402626"/>
                  </a:xfrm>
                  <a:custGeom>
                    <a:avLst/>
                    <a:gdLst>
                      <a:gd name="T0" fmla="*/ 102 w 102"/>
                      <a:gd name="T1" fmla="*/ 0 h 102"/>
                      <a:gd name="T2" fmla="*/ 60 w 102"/>
                      <a:gd name="T3" fmla="*/ 0 h 102"/>
                      <a:gd name="T4" fmla="*/ 13 w 102"/>
                      <a:gd name="T5" fmla="*/ 58 h 102"/>
                      <a:gd name="T6" fmla="*/ 38 w 102"/>
                      <a:gd name="T7" fmla="*/ 58 h 102"/>
                      <a:gd name="T8" fmla="*/ 0 w 102"/>
                      <a:gd name="T9" fmla="*/ 102 h 102"/>
                      <a:gd name="T10" fmla="*/ 9 w 102"/>
                      <a:gd name="T11" fmla="*/ 102 h 102"/>
                      <a:gd name="T12" fmla="*/ 92 w 102"/>
                      <a:gd name="T13" fmla="*/ 42 h 102"/>
                      <a:gd name="T14" fmla="*/ 57 w 102"/>
                      <a:gd name="T15" fmla="*/ 42 h 102"/>
                      <a:gd name="T16" fmla="*/ 102 w 102"/>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102">
                        <a:moveTo>
                          <a:pt x="102" y="0"/>
                        </a:moveTo>
                        <a:lnTo>
                          <a:pt x="60" y="0"/>
                        </a:lnTo>
                        <a:lnTo>
                          <a:pt x="13" y="58"/>
                        </a:lnTo>
                        <a:lnTo>
                          <a:pt x="38" y="58"/>
                        </a:lnTo>
                        <a:lnTo>
                          <a:pt x="0" y="102"/>
                        </a:lnTo>
                        <a:lnTo>
                          <a:pt x="9" y="102"/>
                        </a:lnTo>
                        <a:lnTo>
                          <a:pt x="92" y="42"/>
                        </a:lnTo>
                        <a:lnTo>
                          <a:pt x="57" y="42"/>
                        </a:lnTo>
                        <a:lnTo>
                          <a:pt x="102" y="0"/>
                        </a:ln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sp>
              <p:nvSpPr>
                <p:cNvPr id="239" name="Oval 238">
                  <a:extLst>
                    <a:ext uri="{FF2B5EF4-FFF2-40B4-BE49-F238E27FC236}">
                      <a16:creationId xmlns:a16="http://schemas.microsoft.com/office/drawing/2014/main" id="{E4E5D31A-70AB-6D8A-4962-7D7BC066006E}"/>
                    </a:ext>
                  </a:extLst>
                </p:cNvPr>
                <p:cNvSpPr/>
                <p:nvPr/>
              </p:nvSpPr>
              <p:spPr bwMode="auto">
                <a:xfrm>
                  <a:off x="5182968" y="2147824"/>
                  <a:ext cx="875080" cy="84931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240" name="Rectangle 239">
                  <a:extLst>
                    <a:ext uri="{FF2B5EF4-FFF2-40B4-BE49-F238E27FC236}">
                      <a16:creationId xmlns:a16="http://schemas.microsoft.com/office/drawing/2014/main" id="{E71ADC8F-5A49-19E8-06CB-564A0BE37FF7}"/>
                    </a:ext>
                  </a:extLst>
                </p:cNvPr>
                <p:cNvSpPr/>
                <p:nvPr/>
              </p:nvSpPr>
              <p:spPr bwMode="auto">
                <a:xfrm>
                  <a:off x="7200182" y="5596331"/>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Storage optimized</a:t>
                  </a:r>
                </a:p>
              </p:txBody>
            </p:sp>
            <p:sp>
              <p:nvSpPr>
                <p:cNvPr id="241" name="Rectangle 240">
                  <a:extLst>
                    <a:ext uri="{FF2B5EF4-FFF2-40B4-BE49-F238E27FC236}">
                      <a16:creationId xmlns:a16="http://schemas.microsoft.com/office/drawing/2014/main" id="{32D95CC9-DA55-2F4D-F6C4-29EDA1703FD8}"/>
                    </a:ext>
                  </a:extLst>
                </p:cNvPr>
                <p:cNvSpPr/>
                <p:nvPr/>
              </p:nvSpPr>
              <p:spPr bwMode="auto">
                <a:xfrm>
                  <a:off x="7270349" y="3111663"/>
                  <a:ext cx="1352192" cy="44262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399" b="0" i="0" u="none" strike="noStrike" kern="1200" cap="none" spc="0" normalizeH="0" baseline="0" noProof="0" dirty="0">
                      <a:ln>
                        <a:noFill/>
                      </a:ln>
                      <a:solidFill>
                        <a:srgbClr val="000000"/>
                      </a:solidFill>
                      <a:effectLst/>
                      <a:uLnTx/>
                      <a:uFillTx/>
                      <a:latin typeface="Segoe UI Semibold" panose="020B0702040204020203" pitchFamily="34" charset="0"/>
                      <a:ea typeface="+mn-ea"/>
                      <a:cs typeface="Segoe UI Semibold" panose="020B0702040204020203" pitchFamily="34" charset="0"/>
                    </a:rPr>
                    <a:t>Compute intensive</a:t>
                  </a:r>
                </a:p>
              </p:txBody>
            </p:sp>
            <p:sp>
              <p:nvSpPr>
                <p:cNvPr id="242" name="Oval 241">
                  <a:extLst>
                    <a:ext uri="{FF2B5EF4-FFF2-40B4-BE49-F238E27FC236}">
                      <a16:creationId xmlns:a16="http://schemas.microsoft.com/office/drawing/2014/main" id="{84B70A7A-7322-C81C-75DE-F78C90CB57D6}"/>
                    </a:ext>
                  </a:extLst>
                </p:cNvPr>
                <p:cNvSpPr/>
                <p:nvPr/>
              </p:nvSpPr>
              <p:spPr bwMode="auto">
                <a:xfrm>
                  <a:off x="7232205" y="4558151"/>
                  <a:ext cx="864768" cy="873970"/>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243" name="Group 242">
                  <a:extLst>
                    <a:ext uri="{FF2B5EF4-FFF2-40B4-BE49-F238E27FC236}">
                      <a16:creationId xmlns:a16="http://schemas.microsoft.com/office/drawing/2014/main" id="{70A74473-1A6D-61BB-ADB9-E24303CCFA0F}"/>
                    </a:ext>
                  </a:extLst>
                </p:cNvPr>
                <p:cNvGrpSpPr/>
                <p:nvPr/>
              </p:nvGrpSpPr>
              <p:grpSpPr>
                <a:xfrm>
                  <a:off x="7250303" y="2117876"/>
                  <a:ext cx="875080" cy="849308"/>
                  <a:chOff x="6440166" y="2807053"/>
                  <a:chExt cx="875080" cy="849308"/>
                </a:xfrm>
              </p:grpSpPr>
              <p:sp>
                <p:nvSpPr>
                  <p:cNvPr id="260" name="Oval 259">
                    <a:extLst>
                      <a:ext uri="{FF2B5EF4-FFF2-40B4-BE49-F238E27FC236}">
                        <a16:creationId xmlns:a16="http://schemas.microsoft.com/office/drawing/2014/main" id="{2364A5DB-201F-2819-6DA5-CBB12F8947B9}"/>
                      </a:ext>
                    </a:extLst>
                  </p:cNvPr>
                  <p:cNvSpPr/>
                  <p:nvPr/>
                </p:nvSpPr>
                <p:spPr bwMode="auto">
                  <a:xfrm>
                    <a:off x="6440166" y="2807053"/>
                    <a:ext cx="875080" cy="849308"/>
                  </a:xfrm>
                  <a:prstGeom prst="ellipse">
                    <a:avLst/>
                  </a:prstGeom>
                  <a:solidFill>
                    <a:schemeClr val="bg1"/>
                  </a:solidFill>
                  <a:ln w="15875">
                    <a:solidFill>
                      <a:schemeClr val="accent3"/>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9" tIns="143335" rIns="179169" bIns="143335" numCol="1" spcCol="0" rtlCol="0" fromWordArt="0" anchor="t" anchorCtr="0" forceAA="0" compatLnSpc="1">
                    <a:prstTxWarp prst="textNoShape">
                      <a:avLst/>
                    </a:prstTxWarp>
                    <a:noAutofit/>
                  </a:bodyPr>
                  <a:lstStyle/>
                  <a:p>
                    <a:pPr marL="0" marR="0" lvl="0" indent="0" algn="ctr" defTabSz="913531" rtl="0" eaLnBrk="1" fontAlgn="base" latinLnBrk="0" hangingPunct="1">
                      <a:lnSpc>
                        <a:spcPct val="90000"/>
                      </a:lnSpc>
                      <a:spcBef>
                        <a:spcPct val="0"/>
                      </a:spcBef>
                      <a:spcAft>
                        <a:spcPct val="0"/>
                      </a:spcAft>
                      <a:buClrTx/>
                      <a:buSzTx/>
                      <a:buFontTx/>
                      <a:buNone/>
                      <a:tabLst/>
                      <a:defRPr/>
                    </a:pPr>
                    <a:endParaRPr kumimoji="0" lang="en-US" sz="17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grpSp>
                <p:nvGrpSpPr>
                  <p:cNvPr id="261" name="Group 260">
                    <a:extLst>
                      <a:ext uri="{FF2B5EF4-FFF2-40B4-BE49-F238E27FC236}">
                        <a16:creationId xmlns:a16="http://schemas.microsoft.com/office/drawing/2014/main" id="{5C05466B-6726-B743-6470-FEF1577CC709}"/>
                      </a:ext>
                    </a:extLst>
                  </p:cNvPr>
                  <p:cNvGrpSpPr/>
                  <p:nvPr/>
                </p:nvGrpSpPr>
                <p:grpSpPr>
                  <a:xfrm flipH="1">
                    <a:off x="6692591" y="3050655"/>
                    <a:ext cx="370227" cy="360482"/>
                    <a:chOff x="7659708" y="2518196"/>
                    <a:chExt cx="370227" cy="360482"/>
                  </a:xfrm>
                  <a:solidFill>
                    <a:schemeClr val="accent3"/>
                  </a:solidFill>
                </p:grpSpPr>
                <p:grpSp>
                  <p:nvGrpSpPr>
                    <p:cNvPr id="262" name="Group 261">
                      <a:extLst>
                        <a:ext uri="{FF2B5EF4-FFF2-40B4-BE49-F238E27FC236}">
                          <a16:creationId xmlns:a16="http://schemas.microsoft.com/office/drawing/2014/main" id="{CCC99418-6D47-EE08-39D8-E71C40A32366}"/>
                        </a:ext>
                      </a:extLst>
                    </p:cNvPr>
                    <p:cNvGrpSpPr/>
                    <p:nvPr/>
                  </p:nvGrpSpPr>
                  <p:grpSpPr>
                    <a:xfrm>
                      <a:off x="7659708" y="2518196"/>
                      <a:ext cx="370227" cy="91440"/>
                      <a:chOff x="7913689" y="2368341"/>
                      <a:chExt cx="370227" cy="91440"/>
                    </a:xfrm>
                    <a:grpFill/>
                  </p:grpSpPr>
                  <p:sp>
                    <p:nvSpPr>
                      <p:cNvPr id="277" name="Rectangle 276">
                        <a:extLst>
                          <a:ext uri="{FF2B5EF4-FFF2-40B4-BE49-F238E27FC236}">
                            <a16:creationId xmlns:a16="http://schemas.microsoft.com/office/drawing/2014/main" id="{8BE6AD8E-47C9-6948-8036-BE50E1373183}"/>
                          </a:ext>
                        </a:extLst>
                      </p:cNvPr>
                      <p:cNvSpPr/>
                      <p:nvPr/>
                    </p:nvSpPr>
                    <p:spPr bwMode="auto">
                      <a:xfrm>
                        <a:off x="7913689"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77">
                        <a:extLst>
                          <a:ext uri="{FF2B5EF4-FFF2-40B4-BE49-F238E27FC236}">
                            <a16:creationId xmlns:a16="http://schemas.microsoft.com/office/drawing/2014/main" id="{D1DB989B-82DA-3B4E-20CB-37EBDD6342EF}"/>
                          </a:ext>
                        </a:extLst>
                      </p:cNvPr>
                      <p:cNvSpPr/>
                      <p:nvPr/>
                    </p:nvSpPr>
                    <p:spPr bwMode="auto">
                      <a:xfrm>
                        <a:off x="8045431"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a:extLst>
                          <a:ext uri="{FF2B5EF4-FFF2-40B4-BE49-F238E27FC236}">
                            <a16:creationId xmlns:a16="http://schemas.microsoft.com/office/drawing/2014/main" id="{ED0EB293-2A86-8850-74C8-433400B43A8B}"/>
                          </a:ext>
                        </a:extLst>
                      </p:cNvPr>
                      <p:cNvSpPr/>
                      <p:nvPr/>
                    </p:nvSpPr>
                    <p:spPr bwMode="auto">
                      <a:xfrm>
                        <a:off x="8177173" y="2368341"/>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Freeform: Shape 279">
                        <a:extLst>
                          <a:ext uri="{FF2B5EF4-FFF2-40B4-BE49-F238E27FC236}">
                            <a16:creationId xmlns:a16="http://schemas.microsoft.com/office/drawing/2014/main" id="{CCC61470-B12F-4F27-18B6-A5BDA08001B7}"/>
                          </a:ext>
                        </a:extLst>
                      </p:cNvPr>
                      <p:cNvSpPr>
                        <a:spLocks noChangeAspect="1"/>
                      </p:cNvSpPr>
                      <p:nvPr/>
                    </p:nvSpPr>
                    <p:spPr bwMode="auto">
                      <a:xfrm>
                        <a:off x="7956975"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Freeform: Shape 280">
                        <a:extLst>
                          <a:ext uri="{FF2B5EF4-FFF2-40B4-BE49-F238E27FC236}">
                            <a16:creationId xmlns:a16="http://schemas.microsoft.com/office/drawing/2014/main" id="{FF4B8618-CFA3-AD60-12AD-162031E926F7}"/>
                          </a:ext>
                        </a:extLst>
                      </p:cNvPr>
                      <p:cNvSpPr>
                        <a:spLocks noChangeAspect="1"/>
                      </p:cNvSpPr>
                      <p:nvPr/>
                    </p:nvSpPr>
                    <p:spPr bwMode="auto">
                      <a:xfrm>
                        <a:off x="8088717"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Freeform: Shape 281">
                        <a:extLst>
                          <a:ext uri="{FF2B5EF4-FFF2-40B4-BE49-F238E27FC236}">
                            <a16:creationId xmlns:a16="http://schemas.microsoft.com/office/drawing/2014/main" id="{BA48524B-2550-EEEF-ACD1-B477F951AFC0}"/>
                          </a:ext>
                        </a:extLst>
                      </p:cNvPr>
                      <p:cNvSpPr>
                        <a:spLocks noChangeAspect="1"/>
                      </p:cNvSpPr>
                      <p:nvPr/>
                    </p:nvSpPr>
                    <p:spPr bwMode="auto">
                      <a:xfrm>
                        <a:off x="8220458" y="2368341"/>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3" name="Group 262">
                      <a:extLst>
                        <a:ext uri="{FF2B5EF4-FFF2-40B4-BE49-F238E27FC236}">
                          <a16:creationId xmlns:a16="http://schemas.microsoft.com/office/drawing/2014/main" id="{9DD30162-29C9-1B84-2774-3C11FE73A3E1}"/>
                        </a:ext>
                      </a:extLst>
                    </p:cNvPr>
                    <p:cNvGrpSpPr/>
                    <p:nvPr/>
                  </p:nvGrpSpPr>
                  <p:grpSpPr>
                    <a:xfrm flipH="1">
                      <a:off x="7659708" y="2652717"/>
                      <a:ext cx="370227" cy="91440"/>
                      <a:chOff x="7913689" y="2470417"/>
                      <a:chExt cx="370227" cy="91440"/>
                    </a:xfrm>
                    <a:grpFill/>
                  </p:grpSpPr>
                  <p:sp>
                    <p:nvSpPr>
                      <p:cNvPr id="271" name="Rectangle 270">
                        <a:extLst>
                          <a:ext uri="{FF2B5EF4-FFF2-40B4-BE49-F238E27FC236}">
                            <a16:creationId xmlns:a16="http://schemas.microsoft.com/office/drawing/2014/main" id="{75A06DA1-7564-81F7-5AE3-AE2402BD8700}"/>
                          </a:ext>
                        </a:extLst>
                      </p:cNvPr>
                      <p:cNvSpPr/>
                      <p:nvPr/>
                    </p:nvSpPr>
                    <p:spPr bwMode="auto">
                      <a:xfrm>
                        <a:off x="7913689"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a:extLst>
                          <a:ext uri="{FF2B5EF4-FFF2-40B4-BE49-F238E27FC236}">
                            <a16:creationId xmlns:a16="http://schemas.microsoft.com/office/drawing/2014/main" id="{938D6033-49D8-6264-976A-A9A6C6B15893}"/>
                          </a:ext>
                        </a:extLst>
                      </p:cNvPr>
                      <p:cNvSpPr/>
                      <p:nvPr/>
                    </p:nvSpPr>
                    <p:spPr bwMode="auto">
                      <a:xfrm>
                        <a:off x="8045431"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Rectangle 272">
                        <a:extLst>
                          <a:ext uri="{FF2B5EF4-FFF2-40B4-BE49-F238E27FC236}">
                            <a16:creationId xmlns:a16="http://schemas.microsoft.com/office/drawing/2014/main" id="{9E14DE94-7A41-C178-9BA2-DE2570650247}"/>
                          </a:ext>
                        </a:extLst>
                      </p:cNvPr>
                      <p:cNvSpPr/>
                      <p:nvPr/>
                    </p:nvSpPr>
                    <p:spPr bwMode="auto">
                      <a:xfrm>
                        <a:off x="8177173" y="2470417"/>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Freeform: Shape 273">
                        <a:extLst>
                          <a:ext uri="{FF2B5EF4-FFF2-40B4-BE49-F238E27FC236}">
                            <a16:creationId xmlns:a16="http://schemas.microsoft.com/office/drawing/2014/main" id="{F15F8992-8DA8-2369-7B13-0621D0BEBC53}"/>
                          </a:ext>
                        </a:extLst>
                      </p:cNvPr>
                      <p:cNvSpPr>
                        <a:spLocks noChangeAspect="1"/>
                      </p:cNvSpPr>
                      <p:nvPr/>
                    </p:nvSpPr>
                    <p:spPr bwMode="auto">
                      <a:xfrm>
                        <a:off x="7956975"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Freeform: Shape 274">
                        <a:extLst>
                          <a:ext uri="{FF2B5EF4-FFF2-40B4-BE49-F238E27FC236}">
                            <a16:creationId xmlns:a16="http://schemas.microsoft.com/office/drawing/2014/main" id="{570BD368-FA6C-C9DF-2D72-C547CD072CBC}"/>
                          </a:ext>
                        </a:extLst>
                      </p:cNvPr>
                      <p:cNvSpPr>
                        <a:spLocks noChangeAspect="1"/>
                      </p:cNvSpPr>
                      <p:nvPr/>
                    </p:nvSpPr>
                    <p:spPr bwMode="auto">
                      <a:xfrm>
                        <a:off x="8088717"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Freeform: Shape 275">
                        <a:extLst>
                          <a:ext uri="{FF2B5EF4-FFF2-40B4-BE49-F238E27FC236}">
                            <a16:creationId xmlns:a16="http://schemas.microsoft.com/office/drawing/2014/main" id="{E52A33F1-67F4-0919-AF82-3C02CB5C32A1}"/>
                          </a:ext>
                        </a:extLst>
                      </p:cNvPr>
                      <p:cNvSpPr>
                        <a:spLocks noChangeAspect="1"/>
                      </p:cNvSpPr>
                      <p:nvPr/>
                    </p:nvSpPr>
                    <p:spPr bwMode="auto">
                      <a:xfrm>
                        <a:off x="8220458" y="2470417"/>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4" name="Group 263">
                      <a:extLst>
                        <a:ext uri="{FF2B5EF4-FFF2-40B4-BE49-F238E27FC236}">
                          <a16:creationId xmlns:a16="http://schemas.microsoft.com/office/drawing/2014/main" id="{3E298735-2FB7-C470-E55C-63A29640C857}"/>
                        </a:ext>
                      </a:extLst>
                    </p:cNvPr>
                    <p:cNvGrpSpPr/>
                    <p:nvPr/>
                  </p:nvGrpSpPr>
                  <p:grpSpPr>
                    <a:xfrm>
                      <a:off x="7659708" y="2787238"/>
                      <a:ext cx="370227" cy="91440"/>
                      <a:chOff x="7913689" y="2637383"/>
                      <a:chExt cx="370227" cy="91440"/>
                    </a:xfrm>
                    <a:grpFill/>
                  </p:grpSpPr>
                  <p:sp>
                    <p:nvSpPr>
                      <p:cNvPr id="265" name="Rectangle 264">
                        <a:extLst>
                          <a:ext uri="{FF2B5EF4-FFF2-40B4-BE49-F238E27FC236}">
                            <a16:creationId xmlns:a16="http://schemas.microsoft.com/office/drawing/2014/main" id="{39B11B0E-F909-B52C-4785-90A455262730}"/>
                          </a:ext>
                        </a:extLst>
                      </p:cNvPr>
                      <p:cNvSpPr/>
                      <p:nvPr/>
                    </p:nvSpPr>
                    <p:spPr bwMode="auto">
                      <a:xfrm>
                        <a:off x="7913689"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265">
                        <a:extLst>
                          <a:ext uri="{FF2B5EF4-FFF2-40B4-BE49-F238E27FC236}">
                            <a16:creationId xmlns:a16="http://schemas.microsoft.com/office/drawing/2014/main" id="{9212322F-21C9-9759-7861-07A7940A44E0}"/>
                          </a:ext>
                        </a:extLst>
                      </p:cNvPr>
                      <p:cNvSpPr/>
                      <p:nvPr/>
                    </p:nvSpPr>
                    <p:spPr bwMode="auto">
                      <a:xfrm>
                        <a:off x="8045431"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266">
                        <a:extLst>
                          <a:ext uri="{FF2B5EF4-FFF2-40B4-BE49-F238E27FC236}">
                            <a16:creationId xmlns:a16="http://schemas.microsoft.com/office/drawing/2014/main" id="{2EBB4235-44F5-E7C1-6D80-B841D98A70B9}"/>
                          </a:ext>
                        </a:extLst>
                      </p:cNvPr>
                      <p:cNvSpPr/>
                      <p:nvPr/>
                    </p:nvSpPr>
                    <p:spPr bwMode="auto">
                      <a:xfrm>
                        <a:off x="8177173" y="2637383"/>
                        <a:ext cx="18288" cy="9144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Freeform: Shape 267">
                        <a:extLst>
                          <a:ext uri="{FF2B5EF4-FFF2-40B4-BE49-F238E27FC236}">
                            <a16:creationId xmlns:a16="http://schemas.microsoft.com/office/drawing/2014/main" id="{071FF91B-9DDB-D22E-4E55-763588C3268B}"/>
                          </a:ext>
                        </a:extLst>
                      </p:cNvPr>
                      <p:cNvSpPr>
                        <a:spLocks noChangeAspect="1"/>
                      </p:cNvSpPr>
                      <p:nvPr/>
                    </p:nvSpPr>
                    <p:spPr bwMode="auto">
                      <a:xfrm>
                        <a:off x="7956975"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Freeform: Shape 268">
                        <a:extLst>
                          <a:ext uri="{FF2B5EF4-FFF2-40B4-BE49-F238E27FC236}">
                            <a16:creationId xmlns:a16="http://schemas.microsoft.com/office/drawing/2014/main" id="{5C479D5C-EEB7-4BF5-F5FF-E8468A678C3F}"/>
                          </a:ext>
                        </a:extLst>
                      </p:cNvPr>
                      <p:cNvSpPr>
                        <a:spLocks noChangeAspect="1"/>
                      </p:cNvSpPr>
                      <p:nvPr/>
                    </p:nvSpPr>
                    <p:spPr bwMode="auto">
                      <a:xfrm>
                        <a:off x="8088717"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Freeform: Shape 269">
                        <a:extLst>
                          <a:ext uri="{FF2B5EF4-FFF2-40B4-BE49-F238E27FC236}">
                            <a16:creationId xmlns:a16="http://schemas.microsoft.com/office/drawing/2014/main" id="{61AB1737-F99A-E4A2-3EF1-FBDCD20B2E67}"/>
                          </a:ext>
                        </a:extLst>
                      </p:cNvPr>
                      <p:cNvSpPr>
                        <a:spLocks noChangeAspect="1"/>
                      </p:cNvSpPr>
                      <p:nvPr/>
                    </p:nvSpPr>
                    <p:spPr bwMode="auto">
                      <a:xfrm>
                        <a:off x="8220458" y="2637383"/>
                        <a:ext cx="63458" cy="91440"/>
                      </a:xfrm>
                      <a:custGeom>
                        <a:avLst/>
                        <a:gdLst>
                          <a:gd name="connsiteX0" fmla="*/ 56918 w 113836"/>
                          <a:gd name="connsiteY0" fmla="*/ 30626 h 164033"/>
                          <a:gd name="connsiteX1" fmla="*/ 24914 w 113836"/>
                          <a:gd name="connsiteY1" fmla="*/ 62630 h 164033"/>
                          <a:gd name="connsiteX2" fmla="*/ 24914 w 113836"/>
                          <a:gd name="connsiteY2" fmla="*/ 101403 h 164033"/>
                          <a:gd name="connsiteX3" fmla="*/ 56918 w 113836"/>
                          <a:gd name="connsiteY3" fmla="*/ 133407 h 164033"/>
                          <a:gd name="connsiteX4" fmla="*/ 88922 w 113836"/>
                          <a:gd name="connsiteY4" fmla="*/ 101403 h 164033"/>
                          <a:gd name="connsiteX5" fmla="*/ 88922 w 113836"/>
                          <a:gd name="connsiteY5" fmla="*/ 62630 h 164033"/>
                          <a:gd name="connsiteX6" fmla="*/ 56918 w 113836"/>
                          <a:gd name="connsiteY6" fmla="*/ 30626 h 164033"/>
                          <a:gd name="connsiteX7" fmla="*/ 56918 w 113836"/>
                          <a:gd name="connsiteY7" fmla="*/ 0 h 164033"/>
                          <a:gd name="connsiteX8" fmla="*/ 113836 w 113836"/>
                          <a:gd name="connsiteY8" fmla="*/ 56918 h 164033"/>
                          <a:gd name="connsiteX9" fmla="*/ 113836 w 113836"/>
                          <a:gd name="connsiteY9" fmla="*/ 107115 h 164033"/>
                          <a:gd name="connsiteX10" fmla="*/ 56918 w 113836"/>
                          <a:gd name="connsiteY10" fmla="*/ 164033 h 164033"/>
                          <a:gd name="connsiteX11" fmla="*/ 0 w 113836"/>
                          <a:gd name="connsiteY11" fmla="*/ 107115 h 164033"/>
                          <a:gd name="connsiteX12" fmla="*/ 0 w 113836"/>
                          <a:gd name="connsiteY12" fmla="*/ 56918 h 164033"/>
                          <a:gd name="connsiteX13" fmla="*/ 56918 w 113836"/>
                          <a:gd name="connsiteY13" fmla="*/ 0 h 164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836" h="164033">
                            <a:moveTo>
                              <a:pt x="56918" y="30626"/>
                            </a:moveTo>
                            <a:cubicBezTo>
                              <a:pt x="39243" y="30626"/>
                              <a:pt x="24914" y="44955"/>
                              <a:pt x="24914" y="62630"/>
                            </a:cubicBezTo>
                            <a:lnTo>
                              <a:pt x="24914" y="101403"/>
                            </a:lnTo>
                            <a:cubicBezTo>
                              <a:pt x="24914" y="119078"/>
                              <a:pt x="39243" y="133407"/>
                              <a:pt x="56918" y="133407"/>
                            </a:cubicBezTo>
                            <a:cubicBezTo>
                              <a:pt x="74593" y="133407"/>
                              <a:pt x="88922" y="119078"/>
                              <a:pt x="88922" y="101403"/>
                            </a:cubicBezTo>
                            <a:lnTo>
                              <a:pt x="88922" y="62630"/>
                            </a:lnTo>
                            <a:cubicBezTo>
                              <a:pt x="88922" y="44955"/>
                              <a:pt x="74593" y="30626"/>
                              <a:pt x="56918" y="30626"/>
                            </a:cubicBezTo>
                            <a:close/>
                            <a:moveTo>
                              <a:pt x="56918" y="0"/>
                            </a:moveTo>
                            <a:cubicBezTo>
                              <a:pt x="88353" y="0"/>
                              <a:pt x="113836" y="25483"/>
                              <a:pt x="113836" y="56918"/>
                            </a:cubicBezTo>
                            <a:lnTo>
                              <a:pt x="113836" y="107115"/>
                            </a:lnTo>
                            <a:cubicBezTo>
                              <a:pt x="113836" y="138550"/>
                              <a:pt x="88353" y="164033"/>
                              <a:pt x="56918" y="164033"/>
                            </a:cubicBezTo>
                            <a:cubicBezTo>
                              <a:pt x="25483" y="164033"/>
                              <a:pt x="0" y="138550"/>
                              <a:pt x="0" y="107115"/>
                            </a:cubicBezTo>
                            <a:lnTo>
                              <a:pt x="0" y="56918"/>
                            </a:lnTo>
                            <a:cubicBezTo>
                              <a:pt x="0" y="25483"/>
                              <a:pt x="25483" y="0"/>
                              <a:pt x="5691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244" name="Group 243">
                  <a:extLst>
                    <a:ext uri="{FF2B5EF4-FFF2-40B4-BE49-F238E27FC236}">
                      <a16:creationId xmlns:a16="http://schemas.microsoft.com/office/drawing/2014/main" id="{1D5F7F8D-8987-9552-A21C-EE125D540D87}"/>
                    </a:ext>
                  </a:extLst>
                </p:cNvPr>
                <p:cNvGrpSpPr/>
                <p:nvPr/>
              </p:nvGrpSpPr>
              <p:grpSpPr>
                <a:xfrm>
                  <a:off x="825266" y="2302925"/>
                  <a:ext cx="483673" cy="458242"/>
                  <a:chOff x="851936" y="2302925"/>
                  <a:chExt cx="483673" cy="458242"/>
                </a:xfrm>
              </p:grpSpPr>
              <p:sp>
                <p:nvSpPr>
                  <p:cNvPr id="253" name="AutoShape 112">
                    <a:extLst>
                      <a:ext uri="{FF2B5EF4-FFF2-40B4-BE49-F238E27FC236}">
                        <a16:creationId xmlns:a16="http://schemas.microsoft.com/office/drawing/2014/main" id="{D7F3D4FB-7439-86AB-AAEE-4537C1746D23}"/>
                      </a:ext>
                    </a:extLst>
                  </p:cNvPr>
                  <p:cNvSpPr>
                    <a:spLocks noChangeAspect="1" noChangeArrowheads="1" noTextEdit="1"/>
                  </p:cNvSpPr>
                  <p:nvPr/>
                </p:nvSpPr>
                <p:spPr bwMode="auto">
                  <a:xfrm>
                    <a:off x="851936" y="2302925"/>
                    <a:ext cx="458242" cy="45824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nvGrpSpPr>
                  <p:cNvPr id="254" name="Group 253">
                    <a:extLst>
                      <a:ext uri="{FF2B5EF4-FFF2-40B4-BE49-F238E27FC236}">
                        <a16:creationId xmlns:a16="http://schemas.microsoft.com/office/drawing/2014/main" id="{083F2777-3B2B-7B56-70F5-10167D202443}"/>
                      </a:ext>
                    </a:extLst>
                  </p:cNvPr>
                  <p:cNvGrpSpPr/>
                  <p:nvPr/>
                </p:nvGrpSpPr>
                <p:grpSpPr>
                  <a:xfrm>
                    <a:off x="1047047" y="2428226"/>
                    <a:ext cx="150360" cy="152150"/>
                    <a:chOff x="1047047" y="2428226"/>
                    <a:chExt cx="150360" cy="152150"/>
                  </a:xfrm>
                </p:grpSpPr>
                <p:sp>
                  <p:nvSpPr>
                    <p:cNvPr id="256" name="Freeform 116">
                      <a:extLst>
                        <a:ext uri="{FF2B5EF4-FFF2-40B4-BE49-F238E27FC236}">
                          <a16:creationId xmlns:a16="http://schemas.microsoft.com/office/drawing/2014/main" id="{B318C553-DCE9-9839-2C20-55C3E13C3714}"/>
                        </a:ext>
                      </a:extLst>
                    </p:cNvPr>
                    <p:cNvSpPr>
                      <a:spLocks/>
                    </p:cNvSpPr>
                    <p:nvPr/>
                  </p:nvSpPr>
                  <p:spPr bwMode="auto">
                    <a:xfrm>
                      <a:off x="1047047" y="2433596"/>
                      <a:ext cx="51910" cy="69810"/>
                    </a:xfrm>
                    <a:custGeom>
                      <a:avLst/>
                      <a:gdLst>
                        <a:gd name="T0" fmla="*/ 0 w 48"/>
                        <a:gd name="T1" fmla="*/ 63 h 63"/>
                        <a:gd name="T2" fmla="*/ 0 w 48"/>
                        <a:gd name="T3" fmla="*/ 63 h 63"/>
                        <a:gd name="T4" fmla="*/ 27 w 48"/>
                        <a:gd name="T5" fmla="*/ 63 h 63"/>
                        <a:gd name="T6" fmla="*/ 48 w 48"/>
                        <a:gd name="T7" fmla="*/ 27 h 63"/>
                        <a:gd name="T8" fmla="*/ 44 w 48"/>
                        <a:gd name="T9" fmla="*/ 0 h 63"/>
                        <a:gd name="T10" fmla="*/ 0 w 48"/>
                        <a:gd name="T11" fmla="*/ 63 h 63"/>
                      </a:gdLst>
                      <a:ahLst/>
                      <a:cxnLst>
                        <a:cxn ang="0">
                          <a:pos x="T0" y="T1"/>
                        </a:cxn>
                        <a:cxn ang="0">
                          <a:pos x="T2" y="T3"/>
                        </a:cxn>
                        <a:cxn ang="0">
                          <a:pos x="T4" y="T5"/>
                        </a:cxn>
                        <a:cxn ang="0">
                          <a:pos x="T6" y="T7"/>
                        </a:cxn>
                        <a:cxn ang="0">
                          <a:pos x="T8" y="T9"/>
                        </a:cxn>
                        <a:cxn ang="0">
                          <a:pos x="T10" y="T11"/>
                        </a:cxn>
                      </a:cxnLst>
                      <a:rect l="0" t="0" r="r" b="b"/>
                      <a:pathLst>
                        <a:path w="48" h="63">
                          <a:moveTo>
                            <a:pt x="0" y="63"/>
                          </a:moveTo>
                          <a:lnTo>
                            <a:pt x="0" y="63"/>
                          </a:lnTo>
                          <a:lnTo>
                            <a:pt x="27" y="63"/>
                          </a:lnTo>
                          <a:cubicBezTo>
                            <a:pt x="27" y="48"/>
                            <a:pt x="36" y="35"/>
                            <a:pt x="48" y="27"/>
                          </a:cubicBezTo>
                          <a:lnTo>
                            <a:pt x="44" y="0"/>
                          </a:lnTo>
                          <a:cubicBezTo>
                            <a:pt x="18" y="10"/>
                            <a:pt x="0" y="35"/>
                            <a:pt x="0" y="6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7" name="Freeform 117">
                      <a:extLst>
                        <a:ext uri="{FF2B5EF4-FFF2-40B4-BE49-F238E27FC236}">
                          <a16:creationId xmlns:a16="http://schemas.microsoft.com/office/drawing/2014/main" id="{2686CD17-4B31-28ED-D926-4FF19C6C6748}"/>
                        </a:ext>
                      </a:extLst>
                    </p:cNvPr>
                    <p:cNvSpPr>
                      <a:spLocks/>
                    </p:cNvSpPr>
                    <p:nvPr/>
                  </p:nvSpPr>
                  <p:spPr bwMode="auto">
                    <a:xfrm>
                      <a:off x="1107907" y="2487296"/>
                      <a:ext cx="30430" cy="30430"/>
                    </a:xfrm>
                    <a:custGeom>
                      <a:avLst/>
                      <a:gdLst>
                        <a:gd name="T0" fmla="*/ 27 w 27"/>
                        <a:gd name="T1" fmla="*/ 13 h 27"/>
                        <a:gd name="T2" fmla="*/ 27 w 27"/>
                        <a:gd name="T3" fmla="*/ 13 h 27"/>
                        <a:gd name="T4" fmla="*/ 14 w 27"/>
                        <a:gd name="T5" fmla="*/ 0 h 27"/>
                        <a:gd name="T6" fmla="*/ 0 w 27"/>
                        <a:gd name="T7" fmla="*/ 13 h 27"/>
                        <a:gd name="T8" fmla="*/ 14 w 27"/>
                        <a:gd name="T9" fmla="*/ 27 h 27"/>
                        <a:gd name="T10" fmla="*/ 27 w 27"/>
                        <a:gd name="T11" fmla="*/ 13 h 27"/>
                      </a:gdLst>
                      <a:ahLst/>
                      <a:cxnLst>
                        <a:cxn ang="0">
                          <a:pos x="T0" y="T1"/>
                        </a:cxn>
                        <a:cxn ang="0">
                          <a:pos x="T2" y="T3"/>
                        </a:cxn>
                        <a:cxn ang="0">
                          <a:pos x="T4" y="T5"/>
                        </a:cxn>
                        <a:cxn ang="0">
                          <a:pos x="T6" y="T7"/>
                        </a:cxn>
                        <a:cxn ang="0">
                          <a:pos x="T8" y="T9"/>
                        </a:cxn>
                        <a:cxn ang="0">
                          <a:pos x="T10" y="T11"/>
                        </a:cxn>
                      </a:cxnLst>
                      <a:rect l="0" t="0" r="r" b="b"/>
                      <a:pathLst>
                        <a:path w="27" h="27">
                          <a:moveTo>
                            <a:pt x="27" y="13"/>
                          </a:moveTo>
                          <a:lnTo>
                            <a:pt x="27" y="13"/>
                          </a:lnTo>
                          <a:cubicBezTo>
                            <a:pt x="27" y="6"/>
                            <a:pt x="21" y="0"/>
                            <a:pt x="14" y="0"/>
                          </a:cubicBezTo>
                          <a:cubicBezTo>
                            <a:pt x="6" y="0"/>
                            <a:pt x="0" y="6"/>
                            <a:pt x="0" y="13"/>
                          </a:cubicBezTo>
                          <a:cubicBezTo>
                            <a:pt x="0" y="21"/>
                            <a:pt x="6" y="27"/>
                            <a:pt x="14" y="27"/>
                          </a:cubicBezTo>
                          <a:cubicBezTo>
                            <a:pt x="21" y="27"/>
                            <a:pt x="27" y="21"/>
                            <a:pt x="27" y="13"/>
                          </a:cubicBezTo>
                          <a:close/>
                        </a:path>
                      </a:pathLst>
                    </a:custGeom>
                    <a:solidFill>
                      <a:schemeClr val="accent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8" name="Freeform 118">
                      <a:extLst>
                        <a:ext uri="{FF2B5EF4-FFF2-40B4-BE49-F238E27FC236}">
                          <a16:creationId xmlns:a16="http://schemas.microsoft.com/office/drawing/2014/main" id="{6E974C8C-1D51-69C5-CC81-74488DEC6184}"/>
                        </a:ext>
                      </a:extLst>
                    </p:cNvPr>
                    <p:cNvSpPr>
                      <a:spLocks/>
                    </p:cNvSpPr>
                    <p:nvPr/>
                  </p:nvSpPr>
                  <p:spPr bwMode="auto">
                    <a:xfrm>
                      <a:off x="1124017" y="2428226"/>
                      <a:ext cx="71600" cy="55490"/>
                    </a:xfrm>
                    <a:custGeom>
                      <a:avLst/>
                      <a:gdLst>
                        <a:gd name="T0" fmla="*/ 36 w 64"/>
                        <a:gd name="T1" fmla="*/ 50 h 50"/>
                        <a:gd name="T2" fmla="*/ 36 w 64"/>
                        <a:gd name="T3" fmla="*/ 50 h 50"/>
                        <a:gd name="T4" fmla="*/ 64 w 64"/>
                        <a:gd name="T5" fmla="*/ 50 h 50"/>
                        <a:gd name="T6" fmla="*/ 0 w 64"/>
                        <a:gd name="T7" fmla="*/ 0 h 50"/>
                        <a:gd name="T8" fmla="*/ 4 w 64"/>
                        <a:gd name="T9" fmla="*/ 27 h 50"/>
                        <a:gd name="T10" fmla="*/ 36 w 64"/>
                        <a:gd name="T11" fmla="*/ 50 h 50"/>
                      </a:gdLst>
                      <a:ahLst/>
                      <a:cxnLst>
                        <a:cxn ang="0">
                          <a:pos x="T0" y="T1"/>
                        </a:cxn>
                        <a:cxn ang="0">
                          <a:pos x="T2" y="T3"/>
                        </a:cxn>
                        <a:cxn ang="0">
                          <a:pos x="T4" y="T5"/>
                        </a:cxn>
                        <a:cxn ang="0">
                          <a:pos x="T6" y="T7"/>
                        </a:cxn>
                        <a:cxn ang="0">
                          <a:pos x="T8" y="T9"/>
                        </a:cxn>
                        <a:cxn ang="0">
                          <a:pos x="T10" y="T11"/>
                        </a:cxn>
                      </a:cxnLst>
                      <a:rect l="0" t="0" r="r" b="b"/>
                      <a:pathLst>
                        <a:path w="64" h="50">
                          <a:moveTo>
                            <a:pt x="36" y="50"/>
                          </a:moveTo>
                          <a:lnTo>
                            <a:pt x="36" y="50"/>
                          </a:lnTo>
                          <a:lnTo>
                            <a:pt x="64" y="50"/>
                          </a:lnTo>
                          <a:cubicBezTo>
                            <a:pt x="56" y="22"/>
                            <a:pt x="31" y="1"/>
                            <a:pt x="0" y="0"/>
                          </a:cubicBezTo>
                          <a:lnTo>
                            <a:pt x="4" y="27"/>
                          </a:lnTo>
                          <a:cubicBezTo>
                            <a:pt x="18" y="29"/>
                            <a:pt x="30" y="38"/>
                            <a:pt x="36" y="50"/>
                          </a:cubicBezTo>
                          <a:close/>
                        </a:path>
                      </a:pathLst>
                    </a:custGeom>
                    <a:solidFill>
                      <a:srgbClr val="C1C1C1"/>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sp>
                  <p:nvSpPr>
                    <p:cNvPr id="259" name="Freeform 119">
                      <a:extLst>
                        <a:ext uri="{FF2B5EF4-FFF2-40B4-BE49-F238E27FC236}">
                          <a16:creationId xmlns:a16="http://schemas.microsoft.com/office/drawing/2014/main" id="{CC1F9EE1-54F7-D594-8643-7605566936EC}"/>
                        </a:ext>
                      </a:extLst>
                    </p:cNvPr>
                    <p:cNvSpPr>
                      <a:spLocks/>
                    </p:cNvSpPr>
                    <p:nvPr/>
                  </p:nvSpPr>
                  <p:spPr bwMode="auto">
                    <a:xfrm>
                      <a:off x="1122227" y="2512356"/>
                      <a:ext cx="75180" cy="68020"/>
                    </a:xfrm>
                    <a:custGeom>
                      <a:avLst/>
                      <a:gdLst>
                        <a:gd name="T0" fmla="*/ 0 w 67"/>
                        <a:gd name="T1" fmla="*/ 33 h 60"/>
                        <a:gd name="T2" fmla="*/ 0 w 67"/>
                        <a:gd name="T3" fmla="*/ 33 h 60"/>
                        <a:gd name="T4" fmla="*/ 0 w 67"/>
                        <a:gd name="T5" fmla="*/ 60 h 60"/>
                        <a:gd name="T6" fmla="*/ 67 w 67"/>
                        <a:gd name="T7" fmla="*/ 0 h 60"/>
                        <a:gd name="T8" fmla="*/ 41 w 67"/>
                        <a:gd name="T9" fmla="*/ 0 h 60"/>
                        <a:gd name="T10" fmla="*/ 0 w 67"/>
                        <a:gd name="T11" fmla="*/ 33 h 60"/>
                      </a:gdLst>
                      <a:ahLst/>
                      <a:cxnLst>
                        <a:cxn ang="0">
                          <a:pos x="T0" y="T1"/>
                        </a:cxn>
                        <a:cxn ang="0">
                          <a:pos x="T2" y="T3"/>
                        </a:cxn>
                        <a:cxn ang="0">
                          <a:pos x="T4" y="T5"/>
                        </a:cxn>
                        <a:cxn ang="0">
                          <a:pos x="T6" y="T7"/>
                        </a:cxn>
                        <a:cxn ang="0">
                          <a:pos x="T8" y="T9"/>
                        </a:cxn>
                        <a:cxn ang="0">
                          <a:pos x="T10" y="T11"/>
                        </a:cxn>
                      </a:cxnLst>
                      <a:rect l="0" t="0" r="r" b="b"/>
                      <a:pathLst>
                        <a:path w="67" h="60">
                          <a:moveTo>
                            <a:pt x="0" y="33"/>
                          </a:moveTo>
                          <a:lnTo>
                            <a:pt x="0" y="33"/>
                          </a:lnTo>
                          <a:lnTo>
                            <a:pt x="0" y="60"/>
                          </a:lnTo>
                          <a:cubicBezTo>
                            <a:pt x="35" y="60"/>
                            <a:pt x="63" y="33"/>
                            <a:pt x="67" y="0"/>
                          </a:cubicBezTo>
                          <a:lnTo>
                            <a:pt x="41" y="0"/>
                          </a:lnTo>
                          <a:cubicBezTo>
                            <a:pt x="37" y="19"/>
                            <a:pt x="20" y="33"/>
                            <a:pt x="0" y="33"/>
                          </a:cubicBezTo>
                          <a:close/>
                        </a:path>
                      </a:pathLst>
                    </a:custGeom>
                    <a:solidFill>
                      <a:schemeClr val="accent3"/>
                    </a:solidFill>
                    <a:ln w="0">
                      <a:noFill/>
                      <a:prstDash val="solid"/>
                      <a:round/>
                      <a:headEnd/>
                      <a:tailEnd/>
                    </a:ln>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1A1A1A"/>
                        </a:solidFill>
                        <a:effectLst/>
                        <a:uLnTx/>
                        <a:uFillTx/>
                        <a:latin typeface="Segoe UI"/>
                        <a:ea typeface="+mn-ea"/>
                        <a:cs typeface="+mn-cs"/>
                      </a:endParaRPr>
                    </a:p>
                  </p:txBody>
                </p:sp>
              </p:grpSp>
              <p:sp>
                <p:nvSpPr>
                  <p:cNvPr id="255" name="Devices3_EA6C" title="Icon of a cellphone in front of a monitor">
                    <a:extLst>
                      <a:ext uri="{FF2B5EF4-FFF2-40B4-BE49-F238E27FC236}">
                        <a16:creationId xmlns:a16="http://schemas.microsoft.com/office/drawing/2014/main" id="{162F4873-9835-75F5-5E4B-9506B4A7704E}"/>
                      </a:ext>
                    </a:extLst>
                  </p:cNvPr>
                  <p:cNvSpPr>
                    <a:spLocks noChangeAspect="1" noEditPoints="1"/>
                  </p:cNvSpPr>
                  <p:nvPr/>
                </p:nvSpPr>
                <p:spPr bwMode="auto">
                  <a:xfrm>
                    <a:off x="855063" y="2364567"/>
                    <a:ext cx="480546" cy="332914"/>
                  </a:xfrm>
                  <a:custGeom>
                    <a:avLst/>
                    <a:gdLst>
                      <a:gd name="T0" fmla="*/ 1320 w 5719"/>
                      <a:gd name="T1" fmla="*/ 3962 h 3962"/>
                      <a:gd name="T2" fmla="*/ 0 w 5719"/>
                      <a:gd name="T3" fmla="*/ 3962 h 3962"/>
                      <a:gd name="T4" fmla="*/ 0 w 5719"/>
                      <a:gd name="T5" fmla="*/ 1761 h 3962"/>
                      <a:gd name="T6" fmla="*/ 1320 w 5719"/>
                      <a:gd name="T7" fmla="*/ 1761 h 3962"/>
                      <a:gd name="T8" fmla="*/ 1320 w 5719"/>
                      <a:gd name="T9" fmla="*/ 3962 h 3962"/>
                      <a:gd name="T10" fmla="*/ 1320 w 5719"/>
                      <a:gd name="T11" fmla="*/ 3081 h 3962"/>
                      <a:gd name="T12" fmla="*/ 5719 w 5719"/>
                      <a:gd name="T13" fmla="*/ 3081 h 3962"/>
                      <a:gd name="T14" fmla="*/ 5719 w 5719"/>
                      <a:gd name="T15" fmla="*/ 0 h 3962"/>
                      <a:gd name="T16" fmla="*/ 440 w 5719"/>
                      <a:gd name="T17" fmla="*/ 0 h 3962"/>
                      <a:gd name="T18" fmla="*/ 440 w 5719"/>
                      <a:gd name="T19" fmla="*/ 1761 h 3962"/>
                      <a:gd name="T20" fmla="*/ 3080 w 5719"/>
                      <a:gd name="T21" fmla="*/ 3962 h 3962"/>
                      <a:gd name="T22" fmla="*/ 3080 w 5719"/>
                      <a:gd name="T23" fmla="*/ 3081 h 3962"/>
                      <a:gd name="T24" fmla="*/ 4180 w 5719"/>
                      <a:gd name="T25" fmla="*/ 3962 h 3962"/>
                      <a:gd name="T26" fmla="*/ 1980 w 5719"/>
                      <a:gd name="T27" fmla="*/ 3962 h 3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19" h="3962">
                        <a:moveTo>
                          <a:pt x="1320" y="3962"/>
                        </a:moveTo>
                        <a:lnTo>
                          <a:pt x="0" y="3962"/>
                        </a:lnTo>
                        <a:lnTo>
                          <a:pt x="0" y="1761"/>
                        </a:lnTo>
                        <a:lnTo>
                          <a:pt x="1320" y="1761"/>
                        </a:lnTo>
                        <a:lnTo>
                          <a:pt x="1320" y="3962"/>
                        </a:lnTo>
                        <a:moveTo>
                          <a:pt x="1320" y="3081"/>
                        </a:moveTo>
                        <a:lnTo>
                          <a:pt x="5719" y="3081"/>
                        </a:lnTo>
                        <a:lnTo>
                          <a:pt x="5719" y="0"/>
                        </a:lnTo>
                        <a:lnTo>
                          <a:pt x="440" y="0"/>
                        </a:lnTo>
                        <a:lnTo>
                          <a:pt x="440" y="1761"/>
                        </a:lnTo>
                        <a:moveTo>
                          <a:pt x="3080" y="3962"/>
                        </a:moveTo>
                        <a:lnTo>
                          <a:pt x="3080" y="3081"/>
                        </a:lnTo>
                        <a:moveTo>
                          <a:pt x="4180" y="3962"/>
                        </a:moveTo>
                        <a:lnTo>
                          <a:pt x="1980" y="3962"/>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grpSp>
              <p:nvGrpSpPr>
                <p:cNvPr id="245" name="Group 244">
                  <a:extLst>
                    <a:ext uri="{FF2B5EF4-FFF2-40B4-BE49-F238E27FC236}">
                      <a16:creationId xmlns:a16="http://schemas.microsoft.com/office/drawing/2014/main" id="{503421FA-C590-C488-8EFC-010688F003DD}"/>
                    </a:ext>
                  </a:extLst>
                </p:cNvPr>
                <p:cNvGrpSpPr/>
                <p:nvPr/>
              </p:nvGrpSpPr>
              <p:grpSpPr>
                <a:xfrm>
                  <a:off x="2820189" y="2307648"/>
                  <a:ext cx="400521" cy="406878"/>
                  <a:chOff x="2152650" y="1756410"/>
                  <a:chExt cx="240029" cy="243840"/>
                </a:xfrm>
              </p:grpSpPr>
              <p:sp>
                <p:nvSpPr>
                  <p:cNvPr id="250" name="Freeform: Shape 249">
                    <a:extLst>
                      <a:ext uri="{FF2B5EF4-FFF2-40B4-BE49-F238E27FC236}">
                        <a16:creationId xmlns:a16="http://schemas.microsoft.com/office/drawing/2014/main" id="{8AA87854-EDDB-9612-C067-C1DE48E407C6}"/>
                      </a:ext>
                    </a:extLst>
                  </p:cNvPr>
                  <p:cNvSpPr/>
                  <p:nvPr/>
                </p:nvSpPr>
                <p:spPr>
                  <a:xfrm>
                    <a:off x="2245994" y="1756410"/>
                    <a:ext cx="146685" cy="243839"/>
                  </a:xfrm>
                  <a:custGeom>
                    <a:avLst/>
                    <a:gdLst>
                      <a:gd name="connsiteX0" fmla="*/ 0 w 146685"/>
                      <a:gd name="connsiteY0" fmla="*/ 0 h 243839"/>
                      <a:gd name="connsiteX1" fmla="*/ 146685 w 146685"/>
                      <a:gd name="connsiteY1" fmla="*/ 0 h 243839"/>
                      <a:gd name="connsiteX2" fmla="*/ 146685 w 146685"/>
                      <a:gd name="connsiteY2" fmla="*/ 243839 h 243839"/>
                      <a:gd name="connsiteX3" fmla="*/ 83821 w 146685"/>
                      <a:gd name="connsiteY3" fmla="*/ 243839 h 243839"/>
                      <a:gd name="connsiteX4" fmla="*/ 83821 w 146685"/>
                      <a:gd name="connsiteY4" fmla="*/ 59054 h 243839"/>
                      <a:gd name="connsiteX5" fmla="*/ 0 w 146685"/>
                      <a:gd name="connsiteY5" fmla="*/ 59054 h 243839"/>
                      <a:gd name="connsiteX0" fmla="*/ 83821 w 175261"/>
                      <a:gd name="connsiteY0" fmla="*/ 59054 h 243839"/>
                      <a:gd name="connsiteX1" fmla="*/ 0 w 175261"/>
                      <a:gd name="connsiteY1" fmla="*/ 59054 h 243839"/>
                      <a:gd name="connsiteX2" fmla="*/ 0 w 175261"/>
                      <a:gd name="connsiteY2" fmla="*/ 0 h 243839"/>
                      <a:gd name="connsiteX3" fmla="*/ 146685 w 175261"/>
                      <a:gd name="connsiteY3" fmla="*/ 0 h 243839"/>
                      <a:gd name="connsiteX4" fmla="*/ 146685 w 175261"/>
                      <a:gd name="connsiteY4" fmla="*/ 243839 h 243839"/>
                      <a:gd name="connsiteX5" fmla="*/ 83821 w 175261"/>
                      <a:gd name="connsiteY5" fmla="*/ 243839 h 243839"/>
                      <a:gd name="connsiteX6" fmla="*/ 175261 w 175261"/>
                      <a:gd name="connsiteY6" fmla="*/ 150494 h 243839"/>
                      <a:gd name="connsiteX0" fmla="*/ 83821 w 146685"/>
                      <a:gd name="connsiteY0" fmla="*/ 59054 h 243839"/>
                      <a:gd name="connsiteX1" fmla="*/ 0 w 146685"/>
                      <a:gd name="connsiteY1" fmla="*/ 59054 h 243839"/>
                      <a:gd name="connsiteX2" fmla="*/ 0 w 146685"/>
                      <a:gd name="connsiteY2" fmla="*/ 0 h 243839"/>
                      <a:gd name="connsiteX3" fmla="*/ 146685 w 146685"/>
                      <a:gd name="connsiteY3" fmla="*/ 0 h 243839"/>
                      <a:gd name="connsiteX4" fmla="*/ 146685 w 146685"/>
                      <a:gd name="connsiteY4" fmla="*/ 243839 h 243839"/>
                      <a:gd name="connsiteX5" fmla="*/ 83821 w 146685"/>
                      <a:gd name="connsiteY5" fmla="*/ 243839 h 243839"/>
                      <a:gd name="connsiteX0" fmla="*/ 0 w 146685"/>
                      <a:gd name="connsiteY0" fmla="*/ 59054 h 243839"/>
                      <a:gd name="connsiteX1" fmla="*/ 0 w 146685"/>
                      <a:gd name="connsiteY1" fmla="*/ 0 h 243839"/>
                      <a:gd name="connsiteX2" fmla="*/ 146685 w 146685"/>
                      <a:gd name="connsiteY2" fmla="*/ 0 h 243839"/>
                      <a:gd name="connsiteX3" fmla="*/ 146685 w 146685"/>
                      <a:gd name="connsiteY3" fmla="*/ 243839 h 243839"/>
                      <a:gd name="connsiteX4" fmla="*/ 83821 w 146685"/>
                      <a:gd name="connsiteY4" fmla="*/ 243839 h 2438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85" h="243839">
                        <a:moveTo>
                          <a:pt x="0" y="59054"/>
                        </a:moveTo>
                        <a:lnTo>
                          <a:pt x="0" y="0"/>
                        </a:lnTo>
                        <a:lnTo>
                          <a:pt x="146685" y="0"/>
                        </a:lnTo>
                        <a:lnTo>
                          <a:pt x="146685" y="243839"/>
                        </a:lnTo>
                        <a:lnTo>
                          <a:pt x="83821" y="243839"/>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1" name="Freeform: Shape 250">
                    <a:extLst>
                      <a:ext uri="{FF2B5EF4-FFF2-40B4-BE49-F238E27FC236}">
                        <a16:creationId xmlns:a16="http://schemas.microsoft.com/office/drawing/2014/main" id="{207C5647-C1E5-1255-4018-91C374892BAE}"/>
                      </a:ext>
                    </a:extLst>
                  </p:cNvPr>
                  <p:cNvSpPr/>
                  <p:nvPr/>
                </p:nvSpPr>
                <p:spPr>
                  <a:xfrm>
                    <a:off x="2200275" y="1815464"/>
                    <a:ext cx="129540" cy="184785"/>
                  </a:xfrm>
                  <a:custGeom>
                    <a:avLst/>
                    <a:gdLst>
                      <a:gd name="connsiteX0" fmla="*/ 0 w 129540"/>
                      <a:gd name="connsiteY0" fmla="*/ 0 h 184785"/>
                      <a:gd name="connsiteX1" fmla="*/ 129540 w 129540"/>
                      <a:gd name="connsiteY1" fmla="*/ 0 h 184785"/>
                      <a:gd name="connsiteX2" fmla="*/ 129540 w 129540"/>
                      <a:gd name="connsiteY2" fmla="*/ 184785 h 184785"/>
                      <a:gd name="connsiteX3" fmla="*/ 81915 w 129540"/>
                      <a:gd name="connsiteY3" fmla="*/ 184785 h 184785"/>
                      <a:gd name="connsiteX4" fmla="*/ 81915 w 129540"/>
                      <a:gd name="connsiteY4" fmla="*/ 55246 h 184785"/>
                      <a:gd name="connsiteX5" fmla="*/ 0 w 129540"/>
                      <a:gd name="connsiteY5" fmla="*/ 55246 h 184785"/>
                      <a:gd name="connsiteX0" fmla="*/ 81915 w 173355"/>
                      <a:gd name="connsiteY0" fmla="*/ 55246 h 184785"/>
                      <a:gd name="connsiteX1" fmla="*/ 0 w 173355"/>
                      <a:gd name="connsiteY1" fmla="*/ 55246 h 184785"/>
                      <a:gd name="connsiteX2" fmla="*/ 0 w 173355"/>
                      <a:gd name="connsiteY2" fmla="*/ 0 h 184785"/>
                      <a:gd name="connsiteX3" fmla="*/ 129540 w 173355"/>
                      <a:gd name="connsiteY3" fmla="*/ 0 h 184785"/>
                      <a:gd name="connsiteX4" fmla="*/ 129540 w 173355"/>
                      <a:gd name="connsiteY4" fmla="*/ 184785 h 184785"/>
                      <a:gd name="connsiteX5" fmla="*/ 81915 w 173355"/>
                      <a:gd name="connsiteY5" fmla="*/ 184785 h 184785"/>
                      <a:gd name="connsiteX6" fmla="*/ 173355 w 173355"/>
                      <a:gd name="connsiteY6" fmla="*/ 146686 h 184785"/>
                      <a:gd name="connsiteX0" fmla="*/ 81915 w 129540"/>
                      <a:gd name="connsiteY0" fmla="*/ 55246 h 184785"/>
                      <a:gd name="connsiteX1" fmla="*/ 0 w 129540"/>
                      <a:gd name="connsiteY1" fmla="*/ 55246 h 184785"/>
                      <a:gd name="connsiteX2" fmla="*/ 0 w 129540"/>
                      <a:gd name="connsiteY2" fmla="*/ 0 h 184785"/>
                      <a:gd name="connsiteX3" fmla="*/ 129540 w 129540"/>
                      <a:gd name="connsiteY3" fmla="*/ 0 h 184785"/>
                      <a:gd name="connsiteX4" fmla="*/ 129540 w 129540"/>
                      <a:gd name="connsiteY4" fmla="*/ 184785 h 184785"/>
                      <a:gd name="connsiteX5" fmla="*/ 81915 w 129540"/>
                      <a:gd name="connsiteY5" fmla="*/ 184785 h 184785"/>
                      <a:gd name="connsiteX0" fmla="*/ 0 w 129540"/>
                      <a:gd name="connsiteY0" fmla="*/ 55246 h 184785"/>
                      <a:gd name="connsiteX1" fmla="*/ 0 w 129540"/>
                      <a:gd name="connsiteY1" fmla="*/ 0 h 184785"/>
                      <a:gd name="connsiteX2" fmla="*/ 129540 w 129540"/>
                      <a:gd name="connsiteY2" fmla="*/ 0 h 184785"/>
                      <a:gd name="connsiteX3" fmla="*/ 129540 w 129540"/>
                      <a:gd name="connsiteY3" fmla="*/ 184785 h 184785"/>
                      <a:gd name="connsiteX4" fmla="*/ 81915 w 129540"/>
                      <a:gd name="connsiteY4" fmla="*/ 184785 h 1847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84785">
                        <a:moveTo>
                          <a:pt x="0" y="55246"/>
                        </a:moveTo>
                        <a:lnTo>
                          <a:pt x="0" y="0"/>
                        </a:lnTo>
                        <a:lnTo>
                          <a:pt x="129540" y="0"/>
                        </a:lnTo>
                        <a:lnTo>
                          <a:pt x="129540" y="184785"/>
                        </a:lnTo>
                        <a:lnTo>
                          <a:pt x="81915" y="184785"/>
                        </a:lnTo>
                      </a:path>
                    </a:pathLst>
                  </a:custGeom>
                  <a:noFill/>
                  <a:ln w="15875" cap="sq">
                    <a:solidFill>
                      <a:schemeClr val="tx1">
                        <a:lumMod val="95000"/>
                        <a:lumOff val="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52" name="Rectangle 251">
                    <a:extLst>
                      <a:ext uri="{FF2B5EF4-FFF2-40B4-BE49-F238E27FC236}">
                        <a16:creationId xmlns:a16="http://schemas.microsoft.com/office/drawing/2014/main" id="{1E62604D-827F-F9F2-940B-67880F475785}"/>
                      </a:ext>
                    </a:extLst>
                  </p:cNvPr>
                  <p:cNvSpPr/>
                  <p:nvPr/>
                </p:nvSpPr>
                <p:spPr>
                  <a:xfrm>
                    <a:off x="2152650" y="1870710"/>
                    <a:ext cx="129540" cy="129540"/>
                  </a:xfrm>
                  <a:prstGeom prst="rect">
                    <a:avLst/>
                  </a:pr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grpSp>
            <p:sp>
              <p:nvSpPr>
                <p:cNvPr id="246" name="server" title="Icon of a server tower">
                  <a:extLst>
                    <a:ext uri="{FF2B5EF4-FFF2-40B4-BE49-F238E27FC236}">
                      <a16:creationId xmlns:a16="http://schemas.microsoft.com/office/drawing/2014/main" id="{FB1E671F-CE66-4BE1-DA22-6049F4979D7B}"/>
                    </a:ext>
                  </a:extLst>
                </p:cNvPr>
                <p:cNvSpPr>
                  <a:spLocks noChangeAspect="1" noEditPoints="1"/>
                </p:cNvSpPr>
                <p:nvPr/>
              </p:nvSpPr>
              <p:spPr bwMode="auto">
                <a:xfrm>
                  <a:off x="5501718" y="2347595"/>
                  <a:ext cx="237580" cy="449769"/>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7" name="chip" title="Icon of a computer chip">
                  <a:extLst>
                    <a:ext uri="{FF2B5EF4-FFF2-40B4-BE49-F238E27FC236}">
                      <a16:creationId xmlns:a16="http://schemas.microsoft.com/office/drawing/2014/main" id="{645606E7-429D-8C86-3B41-DDD1DCE9B0F2}"/>
                    </a:ext>
                  </a:extLst>
                </p:cNvPr>
                <p:cNvSpPr>
                  <a:spLocks noChangeAspect="1" noEditPoints="1"/>
                </p:cNvSpPr>
                <p:nvPr/>
              </p:nvSpPr>
              <p:spPr bwMode="auto">
                <a:xfrm>
                  <a:off x="834431" y="4795362"/>
                  <a:ext cx="380300" cy="38800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899" b="0" i="0" u="none" strike="noStrike" kern="1200" cap="none" spc="0" normalizeH="0" baseline="0" noProof="0" dirty="0">
                    <a:ln>
                      <a:noFill/>
                    </a:ln>
                    <a:gradFill>
                      <a:gsLst>
                        <a:gs pos="0">
                          <a:srgbClr val="505050"/>
                        </a:gs>
                        <a:gs pos="100000">
                          <a:srgbClr val="505050"/>
                        </a:gs>
                      </a:gsLst>
                    </a:gradFill>
                    <a:effectLst/>
                    <a:uLnTx/>
                    <a:uFillTx/>
                    <a:latin typeface="Calibri" panose="020F0502020204030204"/>
                    <a:ea typeface="+mn-ea"/>
                    <a:cs typeface="+mn-cs"/>
                  </a:endParaRPr>
                </a:p>
              </p:txBody>
            </p:sp>
            <p:sp>
              <p:nvSpPr>
                <p:cNvPr id="248" name="Database_EFC7" title="Icon of a cylinder">
                  <a:extLst>
                    <a:ext uri="{FF2B5EF4-FFF2-40B4-BE49-F238E27FC236}">
                      <a16:creationId xmlns:a16="http://schemas.microsoft.com/office/drawing/2014/main" id="{563B0D1D-B072-E0D9-7E0E-EB08C1482993}"/>
                    </a:ext>
                  </a:extLst>
                </p:cNvPr>
                <p:cNvSpPr>
                  <a:spLocks noChangeAspect="1" noEditPoints="1"/>
                </p:cNvSpPr>
                <p:nvPr/>
              </p:nvSpPr>
              <p:spPr bwMode="auto">
                <a:xfrm>
                  <a:off x="7499101" y="4779177"/>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2"/>
                  </a:solidFill>
                  <a:prstDash val="solid"/>
                  <a:miter/>
                </a:ln>
              </p:spPr>
              <p:txBody>
                <a:bodyPr rot="0" spcFirstLastPara="0" vertOverflow="overflow" horzOverflow="overflow" vert="horz" wrap="square" lIns="91380" tIns="45690" rIns="91380" bIns="45690" numCol="1" spcCol="0" rtlCol="0" fromWordArt="0" anchor="ctr" anchorCtr="0" forceAA="0" compatLnSpc="1">
                  <a:prstTxWarp prst="textNoShape">
                    <a:avLst/>
                  </a:prstTxWarp>
                  <a:noAutofit/>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249" name="Processing_E9F5" title="Icon of two interlocked gears">
                  <a:extLst>
                    <a:ext uri="{FF2B5EF4-FFF2-40B4-BE49-F238E27FC236}">
                      <a16:creationId xmlns:a16="http://schemas.microsoft.com/office/drawing/2014/main" id="{B9FBCEEC-EC26-71DB-BA2F-F00DA8B79282}"/>
                    </a:ext>
                  </a:extLst>
                </p:cNvPr>
                <p:cNvSpPr>
                  <a:spLocks noChangeAspect="1" noEditPoints="1"/>
                </p:cNvSpPr>
                <p:nvPr/>
              </p:nvSpPr>
              <p:spPr bwMode="auto">
                <a:xfrm flipH="1">
                  <a:off x="3026711" y="4975971"/>
                  <a:ext cx="297246" cy="25888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380" tIns="45690" rIns="91380" bIns="45690" numCol="1" anchor="t" anchorCtr="0" compatLnSpc="1">
                  <a:prstTxWarp prst="textNoShape">
                    <a:avLst/>
                  </a:prstTxWarp>
                </a:bodyPr>
                <a:lstStyle/>
                <a:p>
                  <a:pPr marL="0" marR="0" lvl="0" indent="0" algn="l" defTabSz="913829" rtl="0" eaLnBrk="1" fontAlgn="auto" latinLnBrk="0" hangingPunct="1">
                    <a:lnSpc>
                      <a:spcPct val="100000"/>
                    </a:lnSpc>
                    <a:spcBef>
                      <a:spcPts val="0"/>
                    </a:spcBef>
                    <a:spcAft>
                      <a:spcPts val="0"/>
                    </a:spcAft>
                    <a:buClrTx/>
                    <a:buSzTx/>
                    <a:buFontTx/>
                    <a:buNone/>
                    <a:tabLst/>
                    <a:defRPr/>
                  </a:pPr>
                  <a:endParaRPr kumimoji="0" lang="en-US" sz="1799"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grpSp>
        </p:grpSp>
        <p:grpSp>
          <p:nvGrpSpPr>
            <p:cNvPr id="66" name="Group 65">
              <a:extLst>
                <a:ext uri="{FF2B5EF4-FFF2-40B4-BE49-F238E27FC236}">
                  <a16:creationId xmlns:a16="http://schemas.microsoft.com/office/drawing/2014/main" id="{2DF27BEE-521F-1DA8-502F-ECE0D2248306}"/>
                </a:ext>
              </a:extLst>
            </p:cNvPr>
            <p:cNvGrpSpPr/>
            <p:nvPr/>
          </p:nvGrpSpPr>
          <p:grpSpPr>
            <a:xfrm>
              <a:off x="2691543" y="1885388"/>
              <a:ext cx="7031512" cy="2957992"/>
              <a:chOff x="1590197" y="2152241"/>
              <a:chExt cx="7036096" cy="2959920"/>
            </a:xfrm>
          </p:grpSpPr>
          <p:grpSp>
            <p:nvGrpSpPr>
              <p:cNvPr id="142" name="Group 141">
                <a:extLst>
                  <a:ext uri="{FF2B5EF4-FFF2-40B4-BE49-F238E27FC236}">
                    <a16:creationId xmlns:a16="http://schemas.microsoft.com/office/drawing/2014/main" id="{6DA6D26A-5EE5-40F4-D2AF-BAFEE7CCE6A0}"/>
                  </a:ext>
                </a:extLst>
              </p:cNvPr>
              <p:cNvGrpSpPr/>
              <p:nvPr/>
            </p:nvGrpSpPr>
            <p:grpSpPr>
              <a:xfrm>
                <a:off x="1590197" y="2301908"/>
                <a:ext cx="411480" cy="411480"/>
                <a:chOff x="1525319" y="1976899"/>
                <a:chExt cx="865583" cy="665954"/>
              </a:xfrm>
            </p:grpSpPr>
            <p:sp>
              <p:nvSpPr>
                <p:cNvPr id="223" name="monitor">
                  <a:extLst>
                    <a:ext uri="{FF2B5EF4-FFF2-40B4-BE49-F238E27FC236}">
                      <a16:creationId xmlns:a16="http://schemas.microsoft.com/office/drawing/2014/main" id="{AD330887-6EE7-1DD0-1E63-DAA0FF7AA676}"/>
                    </a:ext>
                  </a:extLst>
                </p:cNvPr>
                <p:cNvSpPr>
                  <a:spLocks noChangeAspect="1" noEditPoints="1"/>
                </p:cNvSpPr>
                <p:nvPr/>
              </p:nvSpPr>
              <p:spPr bwMode="auto">
                <a:xfrm>
                  <a:off x="1525319" y="1976899"/>
                  <a:ext cx="865583" cy="6659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4" name="TextBox 223">
                  <a:extLst>
                    <a:ext uri="{FF2B5EF4-FFF2-40B4-BE49-F238E27FC236}">
                      <a16:creationId xmlns:a16="http://schemas.microsoft.com/office/drawing/2014/main" id="{77212A38-0117-F418-FF7E-A497AA3EFE92}"/>
                    </a:ext>
                  </a:extLst>
                </p:cNvPr>
                <p:cNvSpPr txBox="1"/>
                <p:nvPr/>
              </p:nvSpPr>
              <p:spPr>
                <a:xfrm>
                  <a:off x="1690204" y="2109943"/>
                  <a:ext cx="516261" cy="2465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Av2</a:t>
                  </a:r>
                </a:p>
              </p:txBody>
            </p:sp>
          </p:grpSp>
          <p:grpSp>
            <p:nvGrpSpPr>
              <p:cNvPr id="143" name="Group 142">
                <a:extLst>
                  <a:ext uri="{FF2B5EF4-FFF2-40B4-BE49-F238E27FC236}">
                    <a16:creationId xmlns:a16="http://schemas.microsoft.com/office/drawing/2014/main" id="{D662FE62-3130-FBCE-DB97-3A2B01E2328E}"/>
                  </a:ext>
                </a:extLst>
              </p:cNvPr>
              <p:cNvGrpSpPr/>
              <p:nvPr/>
            </p:nvGrpSpPr>
            <p:grpSpPr>
              <a:xfrm>
                <a:off x="3547737" y="2352723"/>
                <a:ext cx="411480" cy="411480"/>
                <a:chOff x="3533647" y="2411267"/>
                <a:chExt cx="932004" cy="714281"/>
              </a:xfrm>
            </p:grpSpPr>
            <p:sp>
              <p:nvSpPr>
                <p:cNvPr id="221" name="monitor">
                  <a:extLst>
                    <a:ext uri="{FF2B5EF4-FFF2-40B4-BE49-F238E27FC236}">
                      <a16:creationId xmlns:a16="http://schemas.microsoft.com/office/drawing/2014/main" id="{FCF1CF5C-91AE-ABAF-84FB-DB7366523E79}"/>
                    </a:ext>
                  </a:extLst>
                </p:cNvPr>
                <p:cNvSpPr>
                  <a:spLocks noChangeAspect="1" noEditPoints="1"/>
                </p:cNvSpPr>
                <p:nvPr/>
              </p:nvSpPr>
              <p:spPr bwMode="auto">
                <a:xfrm>
                  <a:off x="3533647" y="2411267"/>
                  <a:ext cx="932004" cy="71428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22" name="TextBox 221">
                  <a:extLst>
                    <a:ext uri="{FF2B5EF4-FFF2-40B4-BE49-F238E27FC236}">
                      <a16:creationId xmlns:a16="http://schemas.microsoft.com/office/drawing/2014/main" id="{AC5AD713-A489-A6E0-9D09-B3A72288E879}"/>
                    </a:ext>
                  </a:extLst>
                </p:cNvPr>
                <p:cNvSpPr txBox="1"/>
                <p:nvPr/>
              </p:nvSpPr>
              <p:spPr>
                <a:xfrm>
                  <a:off x="3886565" y="2554739"/>
                  <a:ext cx="192558" cy="26441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B</a:t>
                  </a:r>
                </a:p>
              </p:txBody>
            </p:sp>
          </p:grpSp>
          <p:grpSp>
            <p:nvGrpSpPr>
              <p:cNvPr id="150" name="Group 149">
                <a:extLst>
                  <a:ext uri="{FF2B5EF4-FFF2-40B4-BE49-F238E27FC236}">
                    <a16:creationId xmlns:a16="http://schemas.microsoft.com/office/drawing/2014/main" id="{9899C52F-C30F-5E05-6D78-79555E2B5874}"/>
                  </a:ext>
                </a:extLst>
              </p:cNvPr>
              <p:cNvGrpSpPr/>
              <p:nvPr/>
            </p:nvGrpSpPr>
            <p:grpSpPr>
              <a:xfrm>
                <a:off x="4422350" y="4700681"/>
                <a:ext cx="411480" cy="411480"/>
                <a:chOff x="3156018" y="5427374"/>
                <a:chExt cx="666131" cy="510520"/>
              </a:xfrm>
            </p:grpSpPr>
            <p:sp>
              <p:nvSpPr>
                <p:cNvPr id="217" name="monitor">
                  <a:extLst>
                    <a:ext uri="{FF2B5EF4-FFF2-40B4-BE49-F238E27FC236}">
                      <a16:creationId xmlns:a16="http://schemas.microsoft.com/office/drawing/2014/main" id="{457D02A7-8B88-044E-31E9-62C16EF59395}"/>
                    </a:ext>
                  </a:extLst>
                </p:cNvPr>
                <p:cNvSpPr>
                  <a:spLocks noChangeAspect="1" noEditPoints="1"/>
                </p:cNvSpPr>
                <p:nvPr/>
              </p:nvSpPr>
              <p:spPr bwMode="auto">
                <a:xfrm>
                  <a:off x="3156018" y="5427374"/>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9" name="TextBox 218">
                  <a:extLst>
                    <a:ext uri="{FF2B5EF4-FFF2-40B4-BE49-F238E27FC236}">
                      <a16:creationId xmlns:a16="http://schemas.microsoft.com/office/drawing/2014/main" id="{8E17977D-8A7C-8513-E37C-8B5ABA543BF7}"/>
                    </a:ext>
                  </a:extLst>
                </p:cNvPr>
                <p:cNvSpPr txBox="1"/>
                <p:nvPr/>
              </p:nvSpPr>
              <p:spPr>
                <a:xfrm>
                  <a:off x="3207336" y="5530558"/>
                  <a:ext cx="563492"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NVv3</a:t>
                  </a:r>
                </a:p>
              </p:txBody>
            </p:sp>
          </p:grpSp>
          <p:grpSp>
            <p:nvGrpSpPr>
              <p:cNvPr id="151" name="Group 150">
                <a:extLst>
                  <a:ext uri="{FF2B5EF4-FFF2-40B4-BE49-F238E27FC236}">
                    <a16:creationId xmlns:a16="http://schemas.microsoft.com/office/drawing/2014/main" id="{2F805CB3-CB97-4418-96A7-E1C729D4F2A5}"/>
                  </a:ext>
                </a:extLst>
              </p:cNvPr>
              <p:cNvGrpSpPr/>
              <p:nvPr/>
            </p:nvGrpSpPr>
            <p:grpSpPr>
              <a:xfrm>
                <a:off x="4427341" y="4245087"/>
                <a:ext cx="411480" cy="411480"/>
                <a:chOff x="4718017" y="4787449"/>
                <a:chExt cx="666131" cy="510520"/>
              </a:xfrm>
            </p:grpSpPr>
            <p:sp>
              <p:nvSpPr>
                <p:cNvPr id="211" name="monitor">
                  <a:extLst>
                    <a:ext uri="{FF2B5EF4-FFF2-40B4-BE49-F238E27FC236}">
                      <a16:creationId xmlns:a16="http://schemas.microsoft.com/office/drawing/2014/main" id="{3948FA7A-D860-8CAC-35FE-934A2C8E1032}"/>
                    </a:ext>
                  </a:extLst>
                </p:cNvPr>
                <p:cNvSpPr>
                  <a:spLocks noChangeAspect="1" noEditPoints="1"/>
                </p:cNvSpPr>
                <p:nvPr/>
              </p:nvSpPr>
              <p:spPr bwMode="auto">
                <a:xfrm>
                  <a:off x="4718017"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6" name="TextBox 215">
                  <a:extLst>
                    <a:ext uri="{FF2B5EF4-FFF2-40B4-BE49-F238E27FC236}">
                      <a16:creationId xmlns:a16="http://schemas.microsoft.com/office/drawing/2014/main" id="{5E0DE1C7-3453-1915-FAB7-4F778EDCBD06}"/>
                    </a:ext>
                  </a:extLst>
                </p:cNvPr>
                <p:cNvSpPr txBox="1"/>
                <p:nvPr/>
              </p:nvSpPr>
              <p:spPr>
                <a:xfrm>
                  <a:off x="4882293" y="4890633"/>
                  <a:ext cx="33757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a:t>
                  </a:r>
                </a:p>
              </p:txBody>
            </p:sp>
          </p:grpSp>
          <p:grpSp>
            <p:nvGrpSpPr>
              <p:cNvPr id="152" name="Group 151">
                <a:extLst>
                  <a:ext uri="{FF2B5EF4-FFF2-40B4-BE49-F238E27FC236}">
                    <a16:creationId xmlns:a16="http://schemas.microsoft.com/office/drawing/2014/main" id="{B9BB8D3C-A213-94B4-51A1-03960286045A}"/>
                  </a:ext>
                </a:extLst>
              </p:cNvPr>
              <p:cNvGrpSpPr/>
              <p:nvPr/>
            </p:nvGrpSpPr>
            <p:grpSpPr>
              <a:xfrm>
                <a:off x="3969640" y="4245087"/>
                <a:ext cx="411480" cy="411480"/>
                <a:chOff x="2942248" y="4787449"/>
                <a:chExt cx="666131" cy="510520"/>
              </a:xfrm>
            </p:grpSpPr>
            <p:sp>
              <p:nvSpPr>
                <p:cNvPr id="209" name="monitor">
                  <a:extLst>
                    <a:ext uri="{FF2B5EF4-FFF2-40B4-BE49-F238E27FC236}">
                      <a16:creationId xmlns:a16="http://schemas.microsoft.com/office/drawing/2014/main" id="{5874BE50-B21A-0909-A88A-EA2211F698E5}"/>
                    </a:ext>
                  </a:extLst>
                </p:cNvPr>
                <p:cNvSpPr>
                  <a:spLocks noChangeAspect="1" noEditPoints="1"/>
                </p:cNvSpPr>
                <p:nvPr/>
              </p:nvSpPr>
              <p:spPr bwMode="auto">
                <a:xfrm>
                  <a:off x="2942248"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10" name="TextBox 209">
                  <a:extLst>
                    <a:ext uri="{FF2B5EF4-FFF2-40B4-BE49-F238E27FC236}">
                      <a16:creationId xmlns:a16="http://schemas.microsoft.com/office/drawing/2014/main" id="{5A00C01E-3770-E92A-B560-DAB2F93E7322}"/>
                    </a:ext>
                  </a:extLst>
                </p:cNvPr>
                <p:cNvSpPr txBox="1"/>
                <p:nvPr/>
              </p:nvSpPr>
              <p:spPr>
                <a:xfrm>
                  <a:off x="2994874" y="4890633"/>
                  <a:ext cx="56089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NCv2</a:t>
                  </a:r>
                </a:p>
              </p:txBody>
            </p:sp>
          </p:grpSp>
          <p:grpSp>
            <p:nvGrpSpPr>
              <p:cNvPr id="159" name="Group 158">
                <a:extLst>
                  <a:ext uri="{FF2B5EF4-FFF2-40B4-BE49-F238E27FC236}">
                    <a16:creationId xmlns:a16="http://schemas.microsoft.com/office/drawing/2014/main" id="{F55C715C-6195-15FC-9750-20597F546B57}"/>
                  </a:ext>
                </a:extLst>
              </p:cNvPr>
              <p:cNvGrpSpPr/>
              <p:nvPr/>
            </p:nvGrpSpPr>
            <p:grpSpPr>
              <a:xfrm>
                <a:off x="3517286" y="4700681"/>
                <a:ext cx="411480" cy="411480"/>
                <a:chOff x="2201635" y="5432510"/>
                <a:chExt cx="666131" cy="510520"/>
              </a:xfrm>
            </p:grpSpPr>
            <p:sp>
              <p:nvSpPr>
                <p:cNvPr id="207" name="monitor">
                  <a:extLst>
                    <a:ext uri="{FF2B5EF4-FFF2-40B4-BE49-F238E27FC236}">
                      <a16:creationId xmlns:a16="http://schemas.microsoft.com/office/drawing/2014/main" id="{A4012942-C152-06A2-B52A-26EAE9BD5031}"/>
                    </a:ext>
                  </a:extLst>
                </p:cNvPr>
                <p:cNvSpPr>
                  <a:spLocks noChangeAspect="1" noEditPoints="1"/>
                </p:cNvSpPr>
                <p:nvPr/>
              </p:nvSpPr>
              <p:spPr bwMode="auto">
                <a:xfrm>
                  <a:off x="2201635" y="5432510"/>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8" name="TextBox 207">
                  <a:extLst>
                    <a:ext uri="{FF2B5EF4-FFF2-40B4-BE49-F238E27FC236}">
                      <a16:creationId xmlns:a16="http://schemas.microsoft.com/office/drawing/2014/main" id="{BA5951B5-47DA-6846-C9B3-40A4AA793A24}"/>
                    </a:ext>
                  </a:extLst>
                </p:cNvPr>
                <p:cNvSpPr txBox="1"/>
                <p:nvPr/>
              </p:nvSpPr>
              <p:spPr>
                <a:xfrm>
                  <a:off x="2254257" y="5535694"/>
                  <a:ext cx="560897"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NCv3</a:t>
                  </a:r>
                </a:p>
              </p:txBody>
            </p:sp>
          </p:grpSp>
          <p:grpSp>
            <p:nvGrpSpPr>
              <p:cNvPr id="161" name="Group 160">
                <a:extLst>
                  <a:ext uri="{FF2B5EF4-FFF2-40B4-BE49-F238E27FC236}">
                    <a16:creationId xmlns:a16="http://schemas.microsoft.com/office/drawing/2014/main" id="{EE119A41-B30E-B8A0-59EC-611064243555}"/>
                  </a:ext>
                </a:extLst>
              </p:cNvPr>
              <p:cNvGrpSpPr/>
              <p:nvPr/>
            </p:nvGrpSpPr>
            <p:grpSpPr>
              <a:xfrm>
                <a:off x="6349572" y="2152241"/>
                <a:ext cx="411480" cy="411480"/>
                <a:chOff x="5858507" y="2580337"/>
                <a:chExt cx="865582" cy="663377"/>
              </a:xfrm>
            </p:grpSpPr>
            <p:sp>
              <p:nvSpPr>
                <p:cNvPr id="201" name="monitor">
                  <a:extLst>
                    <a:ext uri="{FF2B5EF4-FFF2-40B4-BE49-F238E27FC236}">
                      <a16:creationId xmlns:a16="http://schemas.microsoft.com/office/drawing/2014/main" id="{173E78F1-BC8A-D5B7-3FA0-4FD9FEE7049B}"/>
                    </a:ext>
                  </a:extLst>
                </p:cNvPr>
                <p:cNvSpPr>
                  <a:spLocks noChangeAspect="1" noEditPoints="1"/>
                </p:cNvSpPr>
                <p:nvPr/>
              </p:nvSpPr>
              <p:spPr bwMode="auto">
                <a:xfrm>
                  <a:off x="5858507" y="2580337"/>
                  <a:ext cx="865582" cy="66337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204" name="TextBox 203">
                  <a:extLst>
                    <a:ext uri="{FF2B5EF4-FFF2-40B4-BE49-F238E27FC236}">
                      <a16:creationId xmlns:a16="http://schemas.microsoft.com/office/drawing/2014/main" id="{63C9FDC7-2B46-12C3-5431-F160F937FDAD}"/>
                    </a:ext>
                  </a:extLst>
                </p:cNvPr>
                <p:cNvSpPr txBox="1"/>
                <p:nvPr/>
              </p:nvSpPr>
              <p:spPr>
                <a:xfrm>
                  <a:off x="5902791" y="2716976"/>
                  <a:ext cx="803071" cy="23460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DCsv2</a:t>
                  </a:r>
                </a:p>
              </p:txBody>
            </p:sp>
          </p:grpSp>
          <p:grpSp>
            <p:nvGrpSpPr>
              <p:cNvPr id="174" name="Group 173">
                <a:extLst>
                  <a:ext uri="{FF2B5EF4-FFF2-40B4-BE49-F238E27FC236}">
                    <a16:creationId xmlns:a16="http://schemas.microsoft.com/office/drawing/2014/main" id="{7460EB4F-4D15-395B-0959-B4F64DDD02FF}"/>
                  </a:ext>
                </a:extLst>
              </p:cNvPr>
              <p:cNvGrpSpPr/>
              <p:nvPr/>
            </p:nvGrpSpPr>
            <p:grpSpPr>
              <a:xfrm>
                <a:off x="6149143" y="4629104"/>
                <a:ext cx="411480" cy="411480"/>
                <a:chOff x="5227177" y="5461615"/>
                <a:chExt cx="666131" cy="510520"/>
              </a:xfrm>
            </p:grpSpPr>
            <p:sp>
              <p:nvSpPr>
                <p:cNvPr id="197" name="monitor">
                  <a:extLst>
                    <a:ext uri="{FF2B5EF4-FFF2-40B4-BE49-F238E27FC236}">
                      <a16:creationId xmlns:a16="http://schemas.microsoft.com/office/drawing/2014/main" id="{409B5BC0-DEB4-6276-A847-BECDD123AA7A}"/>
                    </a:ext>
                  </a:extLst>
                </p:cNvPr>
                <p:cNvSpPr>
                  <a:spLocks noChangeAspect="1" noEditPoints="1"/>
                </p:cNvSpPr>
                <p:nvPr/>
              </p:nvSpPr>
              <p:spPr bwMode="auto">
                <a:xfrm>
                  <a:off x="5227177" y="5461615"/>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8" name="TextBox 197">
                  <a:extLst>
                    <a:ext uri="{FF2B5EF4-FFF2-40B4-BE49-F238E27FC236}">
                      <a16:creationId xmlns:a16="http://schemas.microsoft.com/office/drawing/2014/main" id="{C63843AB-C980-2398-4A9B-D5B7B93811F8}"/>
                    </a:ext>
                  </a:extLst>
                </p:cNvPr>
                <p:cNvSpPr txBox="1"/>
                <p:nvPr/>
              </p:nvSpPr>
              <p:spPr>
                <a:xfrm>
                  <a:off x="5407034" y="5564799"/>
                  <a:ext cx="306415"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a:t>
                  </a:r>
                </a:p>
              </p:txBody>
            </p:sp>
          </p:grpSp>
          <p:grpSp>
            <p:nvGrpSpPr>
              <p:cNvPr id="180" name="Group 179">
                <a:extLst>
                  <a:ext uri="{FF2B5EF4-FFF2-40B4-BE49-F238E27FC236}">
                    <a16:creationId xmlns:a16="http://schemas.microsoft.com/office/drawing/2014/main" id="{CACD1525-872D-72ED-DEA0-A564633C7E78}"/>
                  </a:ext>
                </a:extLst>
              </p:cNvPr>
              <p:cNvGrpSpPr/>
              <p:nvPr/>
            </p:nvGrpSpPr>
            <p:grpSpPr>
              <a:xfrm>
                <a:off x="6348746" y="2636151"/>
                <a:ext cx="411480" cy="411480"/>
                <a:chOff x="6207028" y="3846339"/>
                <a:chExt cx="679504" cy="520766"/>
              </a:xfrm>
            </p:grpSpPr>
            <p:sp>
              <p:nvSpPr>
                <p:cNvPr id="195" name="monitor">
                  <a:extLst>
                    <a:ext uri="{FF2B5EF4-FFF2-40B4-BE49-F238E27FC236}">
                      <a16:creationId xmlns:a16="http://schemas.microsoft.com/office/drawing/2014/main" id="{A2D20923-BFED-E2E9-2156-011BA961657D}"/>
                    </a:ext>
                  </a:extLst>
                </p:cNvPr>
                <p:cNvSpPr>
                  <a:spLocks noChangeAspect="1" noEditPoints="1"/>
                </p:cNvSpPr>
                <p:nvPr/>
              </p:nvSpPr>
              <p:spPr bwMode="auto">
                <a:xfrm>
                  <a:off x="6207028" y="3846339"/>
                  <a:ext cx="679504" cy="520766"/>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91367" tIns="45684" rIns="91367" bIns="45684" numCol="1" anchor="t" anchorCtr="0" compatLnSpc="1">
                  <a:prstTxWarp prst="textNoShape">
                    <a:avLst/>
                  </a:prstTxWarp>
                </a:bodyPr>
                <a:lstStyle/>
                <a:p>
                  <a:pPr marL="0" marR="0" lvl="0" indent="0" algn="l" defTabSz="931980"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96" name="TextBox 195">
                  <a:extLst>
                    <a:ext uri="{FF2B5EF4-FFF2-40B4-BE49-F238E27FC236}">
                      <a16:creationId xmlns:a16="http://schemas.microsoft.com/office/drawing/2014/main" id="{DA625FDF-B457-B58A-5ED7-CC42C0C8D7DC}"/>
                    </a:ext>
                  </a:extLst>
                </p:cNvPr>
                <p:cNvSpPr txBox="1"/>
                <p:nvPr/>
              </p:nvSpPr>
              <p:spPr>
                <a:xfrm>
                  <a:off x="6239250" y="3978617"/>
                  <a:ext cx="627783" cy="184167"/>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81" name="Group 180">
                <a:extLst>
                  <a:ext uri="{FF2B5EF4-FFF2-40B4-BE49-F238E27FC236}">
                    <a16:creationId xmlns:a16="http://schemas.microsoft.com/office/drawing/2014/main" id="{AF149A2E-B4BD-3C83-0220-AF182F77BD1B}"/>
                  </a:ext>
                </a:extLst>
              </p:cNvPr>
              <p:cNvGrpSpPr/>
              <p:nvPr/>
            </p:nvGrpSpPr>
            <p:grpSpPr>
              <a:xfrm>
                <a:off x="6600072" y="4629104"/>
                <a:ext cx="411480" cy="411480"/>
                <a:chOff x="5239289" y="6140148"/>
                <a:chExt cx="666131" cy="510520"/>
              </a:xfrm>
            </p:grpSpPr>
            <p:sp>
              <p:nvSpPr>
                <p:cNvPr id="190" name="monitor">
                  <a:extLst>
                    <a:ext uri="{FF2B5EF4-FFF2-40B4-BE49-F238E27FC236}">
                      <a16:creationId xmlns:a16="http://schemas.microsoft.com/office/drawing/2014/main" id="{F771247C-743E-FF32-3320-1A6430E2286A}"/>
                    </a:ext>
                  </a:extLst>
                </p:cNvPr>
                <p:cNvSpPr>
                  <a:spLocks noChangeAspect="1" noEditPoints="1"/>
                </p:cNvSpPr>
                <p:nvPr/>
              </p:nvSpPr>
              <p:spPr bwMode="auto">
                <a:xfrm>
                  <a:off x="5239289" y="6140148"/>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91" name="TextBox 190">
                  <a:extLst>
                    <a:ext uri="{FF2B5EF4-FFF2-40B4-BE49-F238E27FC236}">
                      <a16:creationId xmlns:a16="http://schemas.microsoft.com/office/drawing/2014/main" id="{0CBDED94-75D5-5B91-A769-DDE78465C6BD}"/>
                    </a:ext>
                  </a:extLst>
                </p:cNvPr>
                <p:cNvSpPr txBox="1"/>
                <p:nvPr/>
              </p:nvSpPr>
              <p:spPr>
                <a:xfrm>
                  <a:off x="5416550" y="6243332"/>
                  <a:ext cx="311608"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HB</a:t>
                  </a:r>
                </a:p>
              </p:txBody>
            </p:sp>
          </p:grpSp>
          <p:grpSp>
            <p:nvGrpSpPr>
              <p:cNvPr id="182" name="Group 181">
                <a:extLst>
                  <a:ext uri="{FF2B5EF4-FFF2-40B4-BE49-F238E27FC236}">
                    <a16:creationId xmlns:a16="http://schemas.microsoft.com/office/drawing/2014/main" id="{0823C098-1003-EB79-2BDD-A6379C21D8BF}"/>
                  </a:ext>
                </a:extLst>
              </p:cNvPr>
              <p:cNvGrpSpPr/>
              <p:nvPr/>
            </p:nvGrpSpPr>
            <p:grpSpPr>
              <a:xfrm>
                <a:off x="8214813" y="2617918"/>
                <a:ext cx="411480" cy="411480"/>
                <a:chOff x="7916038" y="3973181"/>
                <a:chExt cx="666133" cy="510519"/>
              </a:xfrm>
            </p:grpSpPr>
            <p:sp>
              <p:nvSpPr>
                <p:cNvPr id="188" name="monitor">
                  <a:extLst>
                    <a:ext uri="{FF2B5EF4-FFF2-40B4-BE49-F238E27FC236}">
                      <a16:creationId xmlns:a16="http://schemas.microsoft.com/office/drawing/2014/main" id="{6CB924B6-5819-C98C-1B61-49B3B275A092}"/>
                    </a:ext>
                  </a:extLst>
                </p:cNvPr>
                <p:cNvSpPr>
                  <a:spLocks noChangeAspect="1" noEditPoints="1"/>
                </p:cNvSpPr>
                <p:nvPr/>
              </p:nvSpPr>
              <p:spPr bwMode="auto">
                <a:xfrm>
                  <a:off x="7916038" y="3973181"/>
                  <a:ext cx="666133" cy="51051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189" name="TextBox 188">
                  <a:extLst>
                    <a:ext uri="{FF2B5EF4-FFF2-40B4-BE49-F238E27FC236}">
                      <a16:creationId xmlns:a16="http://schemas.microsoft.com/office/drawing/2014/main" id="{2872BB17-51D9-F23A-9756-E4EEDD4D0F2A}"/>
                    </a:ext>
                  </a:extLst>
                </p:cNvPr>
                <p:cNvSpPr txBox="1"/>
                <p:nvPr/>
              </p:nvSpPr>
              <p:spPr>
                <a:xfrm>
                  <a:off x="8069931" y="4076566"/>
                  <a:ext cx="358350"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Fsv2</a:t>
                  </a:r>
                </a:p>
              </p:txBody>
            </p:sp>
          </p:grpSp>
          <p:grpSp>
            <p:nvGrpSpPr>
              <p:cNvPr id="183" name="Group 182">
                <a:extLst>
                  <a:ext uri="{FF2B5EF4-FFF2-40B4-BE49-F238E27FC236}">
                    <a16:creationId xmlns:a16="http://schemas.microsoft.com/office/drawing/2014/main" id="{7B528E33-449A-1849-77C7-9ABD4EFFD81D}"/>
                  </a:ext>
                </a:extLst>
              </p:cNvPr>
              <p:cNvGrpSpPr/>
              <p:nvPr/>
            </p:nvGrpSpPr>
            <p:grpSpPr>
              <a:xfrm>
                <a:off x="3969848" y="4700681"/>
                <a:ext cx="411480" cy="411480"/>
                <a:chOff x="3977404" y="4787449"/>
                <a:chExt cx="666131" cy="510520"/>
              </a:xfrm>
            </p:grpSpPr>
            <p:sp>
              <p:nvSpPr>
                <p:cNvPr id="184" name="monitor">
                  <a:extLst>
                    <a:ext uri="{FF2B5EF4-FFF2-40B4-BE49-F238E27FC236}">
                      <a16:creationId xmlns:a16="http://schemas.microsoft.com/office/drawing/2014/main" id="{D66F41A7-32F5-4CD1-CF75-83FAE00088CC}"/>
                    </a:ext>
                  </a:extLst>
                </p:cNvPr>
                <p:cNvSpPr>
                  <a:spLocks noChangeAspect="1" noEditPoints="1"/>
                </p:cNvSpPr>
                <p:nvPr/>
              </p:nvSpPr>
              <p:spPr bwMode="auto">
                <a:xfrm>
                  <a:off x="3977404" y="4787449"/>
                  <a:ext cx="666131" cy="51052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85" name="TextBox 184">
                  <a:extLst>
                    <a:ext uri="{FF2B5EF4-FFF2-40B4-BE49-F238E27FC236}">
                      <a16:creationId xmlns:a16="http://schemas.microsoft.com/office/drawing/2014/main" id="{9A3E6299-CFEC-C5A9-BF20-C6F31089EF7F}"/>
                    </a:ext>
                  </a:extLst>
                </p:cNvPr>
                <p:cNvSpPr txBox="1"/>
                <p:nvPr/>
              </p:nvSpPr>
              <p:spPr>
                <a:xfrm>
                  <a:off x="4019636" y="4890633"/>
                  <a:ext cx="581671" cy="188982"/>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grpSp>
        <p:grpSp>
          <p:nvGrpSpPr>
            <p:cNvPr id="108" name="Group 107">
              <a:extLst>
                <a:ext uri="{FF2B5EF4-FFF2-40B4-BE49-F238E27FC236}">
                  <a16:creationId xmlns:a16="http://schemas.microsoft.com/office/drawing/2014/main" id="{337039C8-3112-53C2-8497-F873EA935F83}"/>
                </a:ext>
              </a:extLst>
            </p:cNvPr>
            <p:cNvGrpSpPr/>
            <p:nvPr/>
          </p:nvGrpSpPr>
          <p:grpSpPr>
            <a:xfrm>
              <a:off x="5070565" y="1885388"/>
              <a:ext cx="4642365" cy="3407740"/>
              <a:chOff x="3970770" y="2152238"/>
              <a:chExt cx="4645391" cy="3409961"/>
            </a:xfrm>
          </p:grpSpPr>
          <p:grpSp>
            <p:nvGrpSpPr>
              <p:cNvPr id="109" name="Group 108">
                <a:extLst>
                  <a:ext uri="{FF2B5EF4-FFF2-40B4-BE49-F238E27FC236}">
                    <a16:creationId xmlns:a16="http://schemas.microsoft.com/office/drawing/2014/main" id="{FF05EAEF-8B47-7454-2A9B-52EEA98FAB14}"/>
                  </a:ext>
                </a:extLst>
              </p:cNvPr>
              <p:cNvGrpSpPr/>
              <p:nvPr/>
            </p:nvGrpSpPr>
            <p:grpSpPr>
              <a:xfrm>
                <a:off x="6831808" y="2152238"/>
                <a:ext cx="469230" cy="411480"/>
                <a:chOff x="6831808" y="2152238"/>
                <a:chExt cx="469230" cy="411480"/>
              </a:xfrm>
            </p:grpSpPr>
            <p:sp>
              <p:nvSpPr>
                <p:cNvPr id="125" name="monitor">
                  <a:extLst>
                    <a:ext uri="{FF2B5EF4-FFF2-40B4-BE49-F238E27FC236}">
                      <a16:creationId xmlns:a16="http://schemas.microsoft.com/office/drawing/2014/main" id="{CC4E80ED-D3A9-D41E-BBB5-CF9CEA3ED0A3}"/>
                    </a:ext>
                  </a:extLst>
                </p:cNvPr>
                <p:cNvSpPr>
                  <a:spLocks noChangeAspect="1" noEditPoints="1"/>
                </p:cNvSpPr>
                <p:nvPr/>
              </p:nvSpPr>
              <p:spPr bwMode="auto">
                <a:xfrm>
                  <a:off x="6831808" y="2152238"/>
                  <a:ext cx="46923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41" name="TextBox 140">
                  <a:extLst>
                    <a:ext uri="{FF2B5EF4-FFF2-40B4-BE49-F238E27FC236}">
                      <a16:creationId xmlns:a16="http://schemas.microsoft.com/office/drawing/2014/main" id="{B52A6EDB-79CD-B8ED-AD1A-84EBBF091F15}"/>
                    </a:ext>
                  </a:extLst>
                </p:cNvPr>
                <p:cNvSpPr txBox="1"/>
                <p:nvPr/>
              </p:nvSpPr>
              <p:spPr>
                <a:xfrm>
                  <a:off x="6849946" y="2236992"/>
                  <a:ext cx="450738"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Dadsv5</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0" name="Group 109">
                <a:extLst>
                  <a:ext uri="{FF2B5EF4-FFF2-40B4-BE49-F238E27FC236}">
                    <a16:creationId xmlns:a16="http://schemas.microsoft.com/office/drawing/2014/main" id="{358DAAC6-B5CB-4D16-BD29-6B25A155026C}"/>
                  </a:ext>
                </a:extLst>
              </p:cNvPr>
              <p:cNvGrpSpPr/>
              <p:nvPr/>
            </p:nvGrpSpPr>
            <p:grpSpPr>
              <a:xfrm>
                <a:off x="3970770" y="5150719"/>
                <a:ext cx="411480" cy="411480"/>
                <a:chOff x="3970770" y="5150719"/>
                <a:chExt cx="411480" cy="411480"/>
              </a:xfrm>
            </p:grpSpPr>
            <p:sp>
              <p:nvSpPr>
                <p:cNvPr id="123" name="monitor">
                  <a:extLst>
                    <a:ext uri="{FF2B5EF4-FFF2-40B4-BE49-F238E27FC236}">
                      <a16:creationId xmlns:a16="http://schemas.microsoft.com/office/drawing/2014/main" id="{5F6E4FD8-8F3B-58B1-79DC-67A5A4E75595}"/>
                    </a:ext>
                  </a:extLst>
                </p:cNvPr>
                <p:cNvSpPr>
                  <a:spLocks noChangeAspect="1" noEditPoints="1"/>
                </p:cNvSpPr>
                <p:nvPr/>
              </p:nvSpPr>
              <p:spPr bwMode="auto">
                <a:xfrm>
                  <a:off x="3970770" y="5150719"/>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24" name="TextBox 123">
                  <a:extLst>
                    <a:ext uri="{FF2B5EF4-FFF2-40B4-BE49-F238E27FC236}">
                      <a16:creationId xmlns:a16="http://schemas.microsoft.com/office/drawing/2014/main" id="{F7FF553F-53C5-AED7-703F-DF189D4C183B}"/>
                    </a:ext>
                  </a:extLst>
                </p:cNvPr>
                <p:cNvSpPr txBox="1"/>
                <p:nvPr/>
              </p:nvSpPr>
              <p:spPr>
                <a:xfrm>
                  <a:off x="3983593" y="5234277"/>
                  <a:ext cx="351285" cy="152320"/>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NVv4</a:t>
                  </a:r>
                </a:p>
              </p:txBody>
            </p:sp>
          </p:grpSp>
          <p:grpSp>
            <p:nvGrpSpPr>
              <p:cNvPr id="114" name="Group 113">
                <a:extLst>
                  <a:ext uri="{FF2B5EF4-FFF2-40B4-BE49-F238E27FC236}">
                    <a16:creationId xmlns:a16="http://schemas.microsoft.com/office/drawing/2014/main" id="{C1A98C84-DE9A-2685-2D61-CC6BDC52C02A}"/>
                  </a:ext>
                </a:extLst>
              </p:cNvPr>
              <p:cNvGrpSpPr/>
              <p:nvPr/>
            </p:nvGrpSpPr>
            <p:grpSpPr>
              <a:xfrm>
                <a:off x="6145831" y="5141154"/>
                <a:ext cx="411480" cy="411480"/>
                <a:chOff x="6145831" y="5141154"/>
                <a:chExt cx="411480" cy="411480"/>
              </a:xfrm>
            </p:grpSpPr>
            <p:sp>
              <p:nvSpPr>
                <p:cNvPr id="118" name="monitor">
                  <a:extLst>
                    <a:ext uri="{FF2B5EF4-FFF2-40B4-BE49-F238E27FC236}">
                      <a16:creationId xmlns:a16="http://schemas.microsoft.com/office/drawing/2014/main" id="{D9779170-ABE6-EAD6-6068-1890D9120A03}"/>
                    </a:ext>
                  </a:extLst>
                </p:cNvPr>
                <p:cNvSpPr>
                  <a:spLocks noChangeAspect="1" noEditPoints="1"/>
                </p:cNvSpPr>
                <p:nvPr/>
              </p:nvSpPr>
              <p:spPr bwMode="auto">
                <a:xfrm>
                  <a:off x="6145831" y="5141154"/>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57C1E094-5B77-2395-3600-E8846D266EB3}"/>
                    </a:ext>
                  </a:extLst>
                </p:cNvPr>
                <p:cNvSpPr txBox="1"/>
                <p:nvPr/>
              </p:nvSpPr>
              <p:spPr>
                <a:xfrm>
                  <a:off x="6188762" y="5224321"/>
                  <a:ext cx="325622" cy="145519"/>
                </a:xfrm>
                <a:prstGeom prst="rect">
                  <a:avLst/>
                </a:prstGeom>
                <a:noFill/>
              </p:spPr>
              <p:txBody>
                <a:bodyPr wrap="none" lIns="0" tIns="0" rIns="0" bIns="0" rtlCol="0" anchor="t">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5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a:ea typeface="+mn-ea"/>
                      <a:cs typeface="Segoe UI Semibold"/>
                    </a:rPr>
                    <a:t>HBv3</a:t>
                  </a:r>
                  <a:endPar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grpSp>
          <p:grpSp>
            <p:nvGrpSpPr>
              <p:cNvPr id="115" name="Group 114">
                <a:extLst>
                  <a:ext uri="{FF2B5EF4-FFF2-40B4-BE49-F238E27FC236}">
                    <a16:creationId xmlns:a16="http://schemas.microsoft.com/office/drawing/2014/main" id="{B575F970-AD0E-CF62-C2D7-5691D4ED65EA}"/>
                  </a:ext>
                </a:extLst>
              </p:cNvPr>
              <p:cNvGrpSpPr/>
              <p:nvPr/>
            </p:nvGrpSpPr>
            <p:grpSpPr>
              <a:xfrm>
                <a:off x="8204681" y="5059500"/>
                <a:ext cx="411480" cy="411480"/>
                <a:chOff x="8204681" y="5059500"/>
                <a:chExt cx="411480" cy="411480"/>
              </a:xfrm>
            </p:grpSpPr>
            <p:sp>
              <p:nvSpPr>
                <p:cNvPr id="116" name="monitor">
                  <a:extLst>
                    <a:ext uri="{FF2B5EF4-FFF2-40B4-BE49-F238E27FC236}">
                      <a16:creationId xmlns:a16="http://schemas.microsoft.com/office/drawing/2014/main" id="{8B05FAB7-18F3-9D23-BB51-316691571FF1}"/>
                    </a:ext>
                  </a:extLst>
                </p:cNvPr>
                <p:cNvSpPr>
                  <a:spLocks noChangeAspect="1" noEditPoints="1"/>
                </p:cNvSpPr>
                <p:nvPr/>
              </p:nvSpPr>
              <p:spPr bwMode="auto">
                <a:xfrm>
                  <a:off x="8204681" y="5059500"/>
                  <a:ext cx="411480" cy="41148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a:solidFill>
                    <a:schemeClr val="tx1">
                      <a:alpha val="50000"/>
                    </a:schemeClr>
                  </a:solidFill>
                  <a:headEnd/>
                  <a:tailEnd/>
                </a:ln>
              </p:spPr>
              <p:style>
                <a:lnRef idx="3">
                  <a:schemeClr val="dk1"/>
                </a:lnRef>
                <a:fillRef idx="0">
                  <a:schemeClr val="dk1"/>
                </a:fillRef>
                <a:effectRef idx="2">
                  <a:schemeClr val="dk1"/>
                </a:effectRef>
                <a:fontRef idx="minor">
                  <a:schemeClr val="tx1"/>
                </a:fontRef>
              </p:style>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117" name="TextBox 116">
                  <a:extLst>
                    <a:ext uri="{FF2B5EF4-FFF2-40B4-BE49-F238E27FC236}">
                      <a16:creationId xmlns:a16="http://schemas.microsoft.com/office/drawing/2014/main" id="{7E2079A7-0580-C69C-17EB-99D4ECBF7D72}"/>
                    </a:ext>
                  </a:extLst>
                </p:cNvPr>
                <p:cNvSpPr txBox="1"/>
                <p:nvPr/>
              </p:nvSpPr>
              <p:spPr>
                <a:xfrm>
                  <a:off x="8270065" y="5142667"/>
                  <a:ext cx="280709" cy="152320"/>
                </a:xfrm>
                <a:prstGeom prst="rect">
                  <a:avLst/>
                </a:prstGeom>
                <a:noFill/>
              </p:spPr>
              <p:txBody>
                <a:bodyPr wrap="non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Lsv3</a:t>
                  </a:r>
                </a:p>
              </p:txBody>
            </p:sp>
          </p:grpSp>
        </p:grpSp>
      </p:grpSp>
      <p:grpSp>
        <p:nvGrpSpPr>
          <p:cNvPr id="287" name="Group 286">
            <a:extLst>
              <a:ext uri="{FF2B5EF4-FFF2-40B4-BE49-F238E27FC236}">
                <a16:creationId xmlns:a16="http://schemas.microsoft.com/office/drawing/2014/main" id="{66AC2ADD-EC15-9C24-4DF5-5D9F0FB34A61}"/>
              </a:ext>
            </a:extLst>
          </p:cNvPr>
          <p:cNvGrpSpPr/>
          <p:nvPr/>
        </p:nvGrpSpPr>
        <p:grpSpPr>
          <a:xfrm>
            <a:off x="593948" y="3475189"/>
            <a:ext cx="1914968" cy="2735577"/>
            <a:chOff x="1936057" y="3349405"/>
            <a:chExt cx="1916216" cy="2737359"/>
          </a:xfrm>
        </p:grpSpPr>
        <p:sp>
          <p:nvSpPr>
            <p:cNvPr id="288" name="Rectangle: Rounded Corners 287">
              <a:extLst>
                <a:ext uri="{FF2B5EF4-FFF2-40B4-BE49-F238E27FC236}">
                  <a16:creationId xmlns:a16="http://schemas.microsoft.com/office/drawing/2014/main" id="{C1C9A0B9-22C7-F562-D3C6-E1EC1AC08EFF}"/>
                </a:ext>
              </a:extLst>
            </p:cNvPr>
            <p:cNvSpPr/>
            <p:nvPr/>
          </p:nvSpPr>
          <p:spPr bwMode="auto">
            <a:xfrm>
              <a:off x="1936057" y="3777673"/>
              <a:ext cx="1916216" cy="2309091"/>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3ACA29A3-207C-009B-0F21-F68B68FC0D4C}"/>
                </a:ext>
              </a:extLst>
            </p:cNvPr>
            <p:cNvSpPr/>
            <p:nvPr/>
          </p:nvSpPr>
          <p:spPr bwMode="auto">
            <a:xfrm>
              <a:off x="2077032" y="3349405"/>
              <a:ext cx="1653677" cy="449293"/>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Preferred for most </a:t>
              </a:r>
              <a:b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b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SQL Server workloads</a:t>
              </a:r>
            </a:p>
          </p:txBody>
        </p:sp>
      </p:grpSp>
      <p:grpSp>
        <p:nvGrpSpPr>
          <p:cNvPr id="290" name="Group 289">
            <a:extLst>
              <a:ext uri="{FF2B5EF4-FFF2-40B4-BE49-F238E27FC236}">
                <a16:creationId xmlns:a16="http://schemas.microsoft.com/office/drawing/2014/main" id="{FFF7FAB2-F86C-E33A-F6B9-A68BE05BAA30}"/>
              </a:ext>
            </a:extLst>
          </p:cNvPr>
          <p:cNvGrpSpPr/>
          <p:nvPr/>
        </p:nvGrpSpPr>
        <p:grpSpPr>
          <a:xfrm>
            <a:off x="4977466" y="1534638"/>
            <a:ext cx="2166800" cy="2792505"/>
            <a:chOff x="6408543" y="1397586"/>
            <a:chExt cx="2168212" cy="2817379"/>
          </a:xfrm>
        </p:grpSpPr>
        <p:sp>
          <p:nvSpPr>
            <p:cNvPr id="291" name="Rectangle: Rounded Corners 290">
              <a:extLst>
                <a:ext uri="{FF2B5EF4-FFF2-40B4-BE49-F238E27FC236}">
                  <a16:creationId xmlns:a16="http://schemas.microsoft.com/office/drawing/2014/main" id="{C8FC325F-3FCC-ED0E-CDD4-6009996A8496}"/>
                </a:ext>
              </a:extLst>
            </p:cNvPr>
            <p:cNvSpPr/>
            <p:nvPr/>
          </p:nvSpPr>
          <p:spPr bwMode="auto">
            <a:xfrm>
              <a:off x="6408543" y="1397586"/>
              <a:ext cx="2168212" cy="2365759"/>
            </a:xfrm>
            <a:prstGeom prst="roundRect">
              <a:avLst/>
            </a:prstGeom>
            <a:noFill/>
            <a:ln w="28575">
              <a:solidFill>
                <a:schemeClr val="accent1"/>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marL="0" marR="0" lvl="0" indent="0" algn="l" defTabSz="931889" rtl="0" eaLnBrk="1" fontAlgn="base" latinLnBrk="0" hangingPunct="1">
                <a:lnSpc>
                  <a:spcPct val="100000"/>
                </a:lnSpc>
                <a:spcBef>
                  <a:spcPct val="0"/>
                </a:spcBef>
                <a:spcAft>
                  <a:spcPct val="0"/>
                </a:spcAft>
                <a:buClrTx/>
                <a:buSzTx/>
                <a:buFontTx/>
                <a:buNone/>
                <a:tabLst/>
                <a:defRPr/>
              </a:pPr>
              <a:endParaRPr kumimoji="0" lang="en-US" sz="1999"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CFAA8FC2-B9A5-0F2E-85EA-AB5766D9614E}"/>
                </a:ext>
              </a:extLst>
            </p:cNvPr>
            <p:cNvSpPr/>
            <p:nvPr/>
          </p:nvSpPr>
          <p:spPr bwMode="auto">
            <a:xfrm>
              <a:off x="6682271" y="3754646"/>
              <a:ext cx="1572673" cy="460319"/>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07" rIns="0" bIns="46607" numCol="1" rtlCol="0" anchor="ctr" anchorCtr="0" compatLnSpc="1">
              <a:prstTxWarp prst="textNoShape">
                <a:avLst/>
              </a:prstTxWarp>
            </a:bodyPr>
            <a:lstStyle/>
            <a:p>
              <a:pPr marL="0" marR="0" lvl="0" indent="0" algn="ctr" defTabSz="895655" rtl="0" eaLnBrk="1" fontAlgn="base" latinLnBrk="0" hangingPunct="1">
                <a:lnSpc>
                  <a:spcPct val="100000"/>
                </a:lnSpc>
                <a:spcBef>
                  <a:spcPct val="0"/>
                </a:spcBef>
                <a:spcAft>
                  <a:spcPts val="588"/>
                </a:spcAft>
                <a:buClrTx/>
                <a:buSzTx/>
                <a:buFontTx/>
                <a:buNone/>
                <a:tabLst/>
                <a:defRPr/>
              </a:pPr>
              <a:r>
                <a:rPr kumimoji="0" lang="en-US" sz="1199" b="0" i="0" u="none" strike="noStrike" kern="1200" cap="none" spc="0" normalizeH="0" baseline="0" noProof="0" dirty="0">
                  <a:ln>
                    <a:noFill/>
                  </a:ln>
                  <a:solidFill>
                    <a:srgbClr val="0078D4"/>
                  </a:solidFill>
                  <a:effectLst/>
                  <a:uLnTx/>
                  <a:uFillTx/>
                  <a:latin typeface="Segoe UI Semibold" panose="020B0702040204020203" pitchFamily="34" charset="0"/>
                  <a:ea typeface="+mn-ea"/>
                  <a:cs typeface="Segoe UI Semibold" panose="020B0702040204020203" pitchFamily="34" charset="0"/>
                </a:rPr>
                <a:t>Used for basic SQL Server workloads</a:t>
              </a:r>
            </a:p>
          </p:txBody>
        </p:sp>
      </p:grpSp>
      <p:grpSp>
        <p:nvGrpSpPr>
          <p:cNvPr id="293" name="Group 292">
            <a:extLst>
              <a:ext uri="{FF2B5EF4-FFF2-40B4-BE49-F238E27FC236}">
                <a16:creationId xmlns:a16="http://schemas.microsoft.com/office/drawing/2014/main" id="{CB91BEDE-AB80-4D7E-7A73-FA37AA18D9DA}"/>
              </a:ext>
            </a:extLst>
          </p:cNvPr>
          <p:cNvGrpSpPr/>
          <p:nvPr/>
        </p:nvGrpSpPr>
        <p:grpSpPr>
          <a:xfrm>
            <a:off x="1868852" y="4581023"/>
            <a:ext cx="457200" cy="457200"/>
            <a:chOff x="3213670" y="4455293"/>
            <a:chExt cx="457200" cy="457200"/>
          </a:xfrm>
        </p:grpSpPr>
        <p:sp>
          <p:nvSpPr>
            <p:cNvPr id="294" name="monitor">
              <a:extLst>
                <a:ext uri="{FF2B5EF4-FFF2-40B4-BE49-F238E27FC236}">
                  <a16:creationId xmlns:a16="http://schemas.microsoft.com/office/drawing/2014/main" id="{13B0C0CF-421E-56CA-5FD4-FECE05766274}"/>
                </a:ext>
              </a:extLst>
            </p:cNvPr>
            <p:cNvSpPr>
              <a:spLocks noChangeAspect="1" noEditPoints="1"/>
            </p:cNvSpPr>
            <p:nvPr/>
          </p:nvSpPr>
          <p:spPr bwMode="auto">
            <a:xfrm>
              <a:off x="3213670" y="4455293"/>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5" name="TextBox 294">
              <a:extLst>
                <a:ext uri="{FF2B5EF4-FFF2-40B4-BE49-F238E27FC236}">
                  <a16:creationId xmlns:a16="http://schemas.microsoft.com/office/drawing/2014/main" id="{EA8C567C-6516-C7B8-7613-5F042CF1E1C9}"/>
                </a:ext>
              </a:extLst>
            </p:cNvPr>
            <p:cNvSpPr txBox="1"/>
            <p:nvPr/>
          </p:nvSpPr>
          <p:spPr>
            <a:xfrm>
              <a:off x="3302007" y="4548842"/>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Msv2</a:t>
              </a:r>
            </a:p>
          </p:txBody>
        </p:sp>
      </p:grpSp>
      <p:grpSp>
        <p:nvGrpSpPr>
          <p:cNvPr id="296" name="Group 295">
            <a:extLst>
              <a:ext uri="{FF2B5EF4-FFF2-40B4-BE49-F238E27FC236}">
                <a16:creationId xmlns:a16="http://schemas.microsoft.com/office/drawing/2014/main" id="{BD9261A6-46AE-7041-DA5F-415639FC58D7}"/>
              </a:ext>
            </a:extLst>
          </p:cNvPr>
          <p:cNvGrpSpPr/>
          <p:nvPr/>
        </p:nvGrpSpPr>
        <p:grpSpPr>
          <a:xfrm>
            <a:off x="1868883" y="5086603"/>
            <a:ext cx="457200" cy="457200"/>
            <a:chOff x="3213670" y="4949560"/>
            <a:chExt cx="457200" cy="457200"/>
          </a:xfrm>
        </p:grpSpPr>
        <p:sp>
          <p:nvSpPr>
            <p:cNvPr id="297" name="monitor">
              <a:extLst>
                <a:ext uri="{FF2B5EF4-FFF2-40B4-BE49-F238E27FC236}">
                  <a16:creationId xmlns:a16="http://schemas.microsoft.com/office/drawing/2014/main" id="{A83C6238-DB14-0FF6-4250-8093DEC52497}"/>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298" name="TextBox 297">
              <a:extLst>
                <a:ext uri="{FF2B5EF4-FFF2-40B4-BE49-F238E27FC236}">
                  <a16:creationId xmlns:a16="http://schemas.microsoft.com/office/drawing/2014/main" id="{2373D3EF-74EC-6D51-B10F-BCC1737031CC}"/>
                </a:ext>
              </a:extLst>
            </p:cNvPr>
            <p:cNvSpPr txBox="1"/>
            <p:nvPr/>
          </p:nvSpPr>
          <p:spPr>
            <a:xfrm>
              <a:off x="3229070" y="5053270"/>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Mdsv2</a:t>
              </a:r>
            </a:p>
          </p:txBody>
        </p:sp>
      </p:grpSp>
      <p:grpSp>
        <p:nvGrpSpPr>
          <p:cNvPr id="299" name="Group 298">
            <a:extLst>
              <a:ext uri="{FF2B5EF4-FFF2-40B4-BE49-F238E27FC236}">
                <a16:creationId xmlns:a16="http://schemas.microsoft.com/office/drawing/2014/main" id="{F0778493-6662-61E3-3AE7-37D584546D19}"/>
              </a:ext>
            </a:extLst>
          </p:cNvPr>
          <p:cNvGrpSpPr/>
          <p:nvPr/>
        </p:nvGrpSpPr>
        <p:grpSpPr>
          <a:xfrm>
            <a:off x="1364901" y="5084453"/>
            <a:ext cx="457200" cy="457200"/>
            <a:chOff x="2721114" y="4942998"/>
            <a:chExt cx="457200" cy="457200"/>
          </a:xfrm>
        </p:grpSpPr>
        <p:sp>
          <p:nvSpPr>
            <p:cNvPr id="300" name="monitor">
              <a:extLst>
                <a:ext uri="{FF2B5EF4-FFF2-40B4-BE49-F238E27FC236}">
                  <a16:creationId xmlns:a16="http://schemas.microsoft.com/office/drawing/2014/main" id="{7BBC0745-0F9C-C4CA-35A1-C75C8DD670CE}"/>
                </a:ext>
              </a:extLst>
            </p:cNvPr>
            <p:cNvSpPr>
              <a:spLocks noChangeAspect="1" noEditPoints="1"/>
            </p:cNvSpPr>
            <p:nvPr/>
          </p:nvSpPr>
          <p:spPr bwMode="auto">
            <a:xfrm>
              <a:off x="2721114" y="4942998"/>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1" name="TextBox 300">
              <a:extLst>
                <a:ext uri="{FF2B5EF4-FFF2-40B4-BE49-F238E27FC236}">
                  <a16:creationId xmlns:a16="http://schemas.microsoft.com/office/drawing/2014/main" id="{2D85BA30-45F4-0756-375C-DAC233A74B24}"/>
                </a:ext>
              </a:extLst>
            </p:cNvPr>
            <p:cNvSpPr txBox="1"/>
            <p:nvPr/>
          </p:nvSpPr>
          <p:spPr>
            <a:xfrm>
              <a:off x="2734332" y="5041534"/>
              <a:ext cx="42640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a:t>
              </a:r>
            </a:p>
          </p:txBody>
        </p:sp>
      </p:grpSp>
      <p:grpSp>
        <p:nvGrpSpPr>
          <p:cNvPr id="302" name="Group 301">
            <a:extLst>
              <a:ext uri="{FF2B5EF4-FFF2-40B4-BE49-F238E27FC236}">
                <a16:creationId xmlns:a16="http://schemas.microsoft.com/office/drawing/2014/main" id="{76351399-5241-15A4-04F7-E0F9FE543666}"/>
              </a:ext>
            </a:extLst>
          </p:cNvPr>
          <p:cNvGrpSpPr/>
          <p:nvPr/>
        </p:nvGrpSpPr>
        <p:grpSpPr>
          <a:xfrm>
            <a:off x="1364901" y="4585449"/>
            <a:ext cx="457200" cy="457200"/>
            <a:chOff x="2721114" y="4448081"/>
            <a:chExt cx="457200" cy="457200"/>
          </a:xfrm>
        </p:grpSpPr>
        <p:sp>
          <p:nvSpPr>
            <p:cNvPr id="303" name="monitor">
              <a:extLst>
                <a:ext uri="{FF2B5EF4-FFF2-40B4-BE49-F238E27FC236}">
                  <a16:creationId xmlns:a16="http://schemas.microsoft.com/office/drawing/2014/main" id="{D60CA8E4-D2DD-2B67-F060-CDAFED100924}"/>
                </a:ext>
              </a:extLst>
            </p:cNvPr>
            <p:cNvSpPr>
              <a:spLocks noChangeAspect="1" noEditPoints="1"/>
            </p:cNvSpPr>
            <p:nvPr/>
          </p:nvSpPr>
          <p:spPr bwMode="auto">
            <a:xfrm>
              <a:off x="2721114" y="4448081"/>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4" name="TextBox 303">
              <a:extLst>
                <a:ext uri="{FF2B5EF4-FFF2-40B4-BE49-F238E27FC236}">
                  <a16:creationId xmlns:a16="http://schemas.microsoft.com/office/drawing/2014/main" id="{94486E38-5F7A-98D8-721B-76CC36B106D6}"/>
                </a:ext>
              </a:extLst>
            </p:cNvPr>
            <p:cNvSpPr txBox="1"/>
            <p:nvPr/>
          </p:nvSpPr>
          <p:spPr>
            <a:xfrm>
              <a:off x="2809451" y="4587977"/>
              <a:ext cx="280525"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Mv2</a:t>
              </a:r>
            </a:p>
          </p:txBody>
        </p:sp>
      </p:grpSp>
      <p:grpSp>
        <p:nvGrpSpPr>
          <p:cNvPr id="305" name="Group 304">
            <a:extLst>
              <a:ext uri="{FF2B5EF4-FFF2-40B4-BE49-F238E27FC236}">
                <a16:creationId xmlns:a16="http://schemas.microsoft.com/office/drawing/2014/main" id="{0FF374FF-70E7-CEC8-2738-7E5074AD2A6C}"/>
              </a:ext>
            </a:extLst>
          </p:cNvPr>
          <p:cNvGrpSpPr/>
          <p:nvPr/>
        </p:nvGrpSpPr>
        <p:grpSpPr>
          <a:xfrm>
            <a:off x="1365093" y="4089180"/>
            <a:ext cx="457200" cy="457200"/>
            <a:chOff x="3035002" y="3965040"/>
            <a:chExt cx="457200" cy="457200"/>
          </a:xfrm>
        </p:grpSpPr>
        <p:sp>
          <p:nvSpPr>
            <p:cNvPr id="306" name="monitor">
              <a:extLst>
                <a:ext uri="{FF2B5EF4-FFF2-40B4-BE49-F238E27FC236}">
                  <a16:creationId xmlns:a16="http://schemas.microsoft.com/office/drawing/2014/main" id="{F46C11F0-1B7A-3004-F742-2F174CCC79AC}"/>
                </a:ext>
              </a:extLst>
            </p:cNvPr>
            <p:cNvSpPr>
              <a:spLocks noChangeAspect="1" noEditPoints="1"/>
            </p:cNvSpPr>
            <p:nvPr/>
          </p:nvSpPr>
          <p:spPr bwMode="auto">
            <a:xfrm>
              <a:off x="3035002" y="396504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07" name="TextBox 306">
              <a:extLst>
                <a:ext uri="{FF2B5EF4-FFF2-40B4-BE49-F238E27FC236}">
                  <a16:creationId xmlns:a16="http://schemas.microsoft.com/office/drawing/2014/main" id="{45C6ABC8-0C4A-B115-B10D-CAD0FB38401D}"/>
                </a:ext>
              </a:extLst>
            </p:cNvPr>
            <p:cNvSpPr txBox="1"/>
            <p:nvPr/>
          </p:nvSpPr>
          <p:spPr>
            <a:xfrm>
              <a:off x="3084725" y="4006567"/>
              <a:ext cx="370294"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Edsv5</a:t>
              </a:r>
            </a:p>
          </p:txBody>
        </p:sp>
      </p:grpSp>
      <p:grpSp>
        <p:nvGrpSpPr>
          <p:cNvPr id="308" name="Group 307">
            <a:extLst>
              <a:ext uri="{FF2B5EF4-FFF2-40B4-BE49-F238E27FC236}">
                <a16:creationId xmlns:a16="http://schemas.microsoft.com/office/drawing/2014/main" id="{FF92EE83-E7DE-FEEA-F307-A495676CCBA8}"/>
              </a:ext>
            </a:extLst>
          </p:cNvPr>
          <p:cNvGrpSpPr/>
          <p:nvPr/>
        </p:nvGrpSpPr>
        <p:grpSpPr>
          <a:xfrm>
            <a:off x="4193449" y="5009284"/>
            <a:ext cx="457200" cy="457200"/>
            <a:chOff x="3213670" y="4949560"/>
            <a:chExt cx="457200" cy="457200"/>
          </a:xfrm>
        </p:grpSpPr>
        <p:sp>
          <p:nvSpPr>
            <p:cNvPr id="309" name="monitor">
              <a:extLst>
                <a:ext uri="{FF2B5EF4-FFF2-40B4-BE49-F238E27FC236}">
                  <a16:creationId xmlns:a16="http://schemas.microsoft.com/office/drawing/2014/main" id="{474ABD60-4260-DB22-F2CE-513809132702}"/>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0" name="TextBox 309">
              <a:extLst>
                <a:ext uri="{FF2B5EF4-FFF2-40B4-BE49-F238E27FC236}">
                  <a16:creationId xmlns:a16="http://schemas.microsoft.com/office/drawing/2014/main" id="{E696E654-6AB8-BC73-E558-797FDF2BDA9F}"/>
                </a:ext>
              </a:extLst>
            </p:cNvPr>
            <p:cNvSpPr txBox="1"/>
            <p:nvPr/>
          </p:nvSpPr>
          <p:spPr>
            <a:xfrm>
              <a:off x="3216696" y="4997935"/>
              <a:ext cx="444031" cy="2769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NCasT4</a:t>
              </a:r>
              <a:b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_v3</a:t>
              </a:r>
            </a:p>
          </p:txBody>
        </p:sp>
      </p:grpSp>
      <p:sp>
        <p:nvSpPr>
          <p:cNvPr id="311" name="monitor">
            <a:extLst>
              <a:ext uri="{FF2B5EF4-FFF2-40B4-BE49-F238E27FC236}">
                <a16:creationId xmlns:a16="http://schemas.microsoft.com/office/drawing/2014/main" id="{67D65BA3-144B-2124-F37F-EE2DA825AD87}"/>
              </a:ext>
            </a:extLst>
          </p:cNvPr>
          <p:cNvSpPr>
            <a:spLocks noChangeAspect="1" noEditPoints="1"/>
          </p:cNvSpPr>
          <p:nvPr/>
        </p:nvSpPr>
        <p:spPr bwMode="auto">
          <a:xfrm>
            <a:off x="6353340" y="5003092"/>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ctr"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2" name="TextBox 311">
            <a:extLst>
              <a:ext uri="{FF2B5EF4-FFF2-40B4-BE49-F238E27FC236}">
                <a16:creationId xmlns:a16="http://schemas.microsoft.com/office/drawing/2014/main" id="{5CE575CD-16FF-2A61-E41D-F4B5ADA1B618}"/>
              </a:ext>
            </a:extLst>
          </p:cNvPr>
          <p:cNvSpPr txBox="1"/>
          <p:nvPr/>
        </p:nvSpPr>
        <p:spPr>
          <a:xfrm>
            <a:off x="6462766" y="5086204"/>
            <a:ext cx="1923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HC</a:t>
            </a:r>
          </a:p>
        </p:txBody>
      </p:sp>
      <p:pic>
        <p:nvPicPr>
          <p:cNvPr id="313" name="Picture 2">
            <a:extLst>
              <a:ext uri="{FF2B5EF4-FFF2-40B4-BE49-F238E27FC236}">
                <a16:creationId xmlns:a16="http://schemas.microsoft.com/office/drawing/2014/main" id="{2C1EC44A-A461-A95E-FBB1-89016240A95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75741" y="4869043"/>
            <a:ext cx="241304" cy="241304"/>
          </a:xfrm>
          <a:prstGeom prst="rect">
            <a:avLst/>
          </a:prstGeom>
          <a:noFill/>
          <a:extLst>
            <a:ext uri="{909E8E84-426E-40DD-AFC4-6F175D3DCCD1}">
              <a14:hiddenFill xmlns:a14="http://schemas.microsoft.com/office/drawing/2010/main">
                <a:solidFill>
                  <a:srgbClr val="FFFFFF"/>
                </a:solidFill>
              </a14:hiddenFill>
            </a:ext>
          </a:extLst>
        </p:spPr>
      </p:pic>
      <p:grpSp>
        <p:nvGrpSpPr>
          <p:cNvPr id="314" name="Group 313">
            <a:extLst>
              <a:ext uri="{FF2B5EF4-FFF2-40B4-BE49-F238E27FC236}">
                <a16:creationId xmlns:a16="http://schemas.microsoft.com/office/drawing/2014/main" id="{0C630E93-52B1-B1D8-0455-1923DC107B4C}"/>
              </a:ext>
            </a:extLst>
          </p:cNvPr>
          <p:cNvGrpSpPr/>
          <p:nvPr/>
        </p:nvGrpSpPr>
        <p:grpSpPr>
          <a:xfrm>
            <a:off x="4622177" y="4344255"/>
            <a:ext cx="457200" cy="457200"/>
            <a:chOff x="3213670" y="4949560"/>
            <a:chExt cx="457200" cy="457200"/>
          </a:xfrm>
        </p:grpSpPr>
        <p:sp>
          <p:nvSpPr>
            <p:cNvPr id="315" name="monitor">
              <a:extLst>
                <a:ext uri="{FF2B5EF4-FFF2-40B4-BE49-F238E27FC236}">
                  <a16:creationId xmlns:a16="http://schemas.microsoft.com/office/drawing/2014/main" id="{948F7241-D320-0489-3A00-A3E9B363B78C}"/>
                </a:ext>
              </a:extLst>
            </p:cNvPr>
            <p:cNvSpPr>
              <a:spLocks noChangeAspect="1" noEditPoints="1"/>
            </p:cNvSpPr>
            <p:nvPr/>
          </p:nvSpPr>
          <p:spPr bwMode="auto">
            <a:xfrm>
              <a:off x="3213670" y="4949560"/>
              <a:ext cx="457200"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316" name="TextBox 315">
              <a:extLst>
                <a:ext uri="{FF2B5EF4-FFF2-40B4-BE49-F238E27FC236}">
                  <a16:creationId xmlns:a16="http://schemas.microsoft.com/office/drawing/2014/main" id="{9B4C4F14-114B-794A-3CD2-0B065B37D4BD}"/>
                </a:ext>
              </a:extLst>
            </p:cNvPr>
            <p:cNvSpPr txBox="1"/>
            <p:nvPr/>
          </p:nvSpPr>
          <p:spPr>
            <a:xfrm>
              <a:off x="3274897" y="5041545"/>
              <a:ext cx="325410" cy="138499"/>
            </a:xfrm>
            <a:prstGeom prst="rect">
              <a:avLst/>
            </a:prstGeom>
            <a:noFill/>
          </p:spPr>
          <p:txBody>
            <a:bodyPr wrap="none" lIns="0" tIns="0" rIns="0" bIns="0" rtlCol="0">
              <a:spAutoFit/>
            </a:bodyPr>
            <a:lstStyle>
              <a:defPPr>
                <a:defRPr lang="en-US"/>
              </a:defPPr>
              <a:lvl1pPr algn="ctr" defTabSz="913621">
                <a:lnSpc>
                  <a:spcPct val="90000"/>
                </a:lnSpc>
                <a:spcAft>
                  <a:spcPts val="588"/>
                </a:spcAft>
                <a:defRPr sz="1099" b="1">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00"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NDv2</a:t>
              </a:r>
            </a:p>
          </p:txBody>
        </p:sp>
      </p:grpSp>
      <p:sp>
        <p:nvSpPr>
          <p:cNvPr id="317" name="monitor">
            <a:extLst>
              <a:ext uri="{FF2B5EF4-FFF2-40B4-BE49-F238E27FC236}">
                <a16:creationId xmlns:a16="http://schemas.microsoft.com/office/drawing/2014/main" id="{FF413523-264F-2852-3AA3-765DACC2A2B9}"/>
              </a:ext>
            </a:extLst>
          </p:cNvPr>
          <p:cNvSpPr>
            <a:spLocks noChangeAspect="1" noEditPoints="1"/>
          </p:cNvSpPr>
          <p:nvPr/>
        </p:nvSpPr>
        <p:spPr bwMode="auto">
          <a:xfrm>
            <a:off x="3270587" y="4102639"/>
            <a:ext cx="411212" cy="41121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299" b="0" i="0" u="none" strike="noStrike" kern="1200" cap="none" spc="0" normalizeH="0" baseline="0" noProof="0" dirty="0">
              <a:ln>
                <a:noFill/>
              </a:ln>
              <a:gradFill>
                <a:gsLst>
                  <a:gs pos="0">
                    <a:srgbClr val="505050"/>
                  </a:gs>
                  <a:gs pos="100000">
                    <a:srgbClr val="505050"/>
                  </a:gs>
                </a:gsLst>
              </a:gradFill>
              <a:effectLst/>
              <a:uLnTx/>
              <a:uFillTx/>
              <a:latin typeface="Segoe UI Semibold" panose="020B0702040204020203" pitchFamily="34" charset="0"/>
              <a:ea typeface="+mn-ea"/>
              <a:cs typeface="Segoe UI Semibold" panose="020B0702040204020203" pitchFamily="34" charset="0"/>
            </a:endParaRPr>
          </a:p>
        </p:txBody>
      </p:sp>
      <p:sp>
        <p:nvSpPr>
          <p:cNvPr id="318" name="TextBox 317">
            <a:extLst>
              <a:ext uri="{FF2B5EF4-FFF2-40B4-BE49-F238E27FC236}">
                <a16:creationId xmlns:a16="http://schemas.microsoft.com/office/drawing/2014/main" id="{658C7C20-41BE-8540-89D5-3BD7C84CB431}"/>
              </a:ext>
            </a:extLst>
          </p:cNvPr>
          <p:cNvSpPr txBox="1"/>
          <p:nvPr/>
        </p:nvSpPr>
        <p:spPr>
          <a:xfrm>
            <a:off x="3378415" y="4185751"/>
            <a:ext cx="195566"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NC</a:t>
            </a:r>
          </a:p>
        </p:txBody>
      </p:sp>
      <p:grpSp>
        <p:nvGrpSpPr>
          <p:cNvPr id="319" name="Group 318">
            <a:extLst>
              <a:ext uri="{FF2B5EF4-FFF2-40B4-BE49-F238E27FC236}">
                <a16:creationId xmlns:a16="http://schemas.microsoft.com/office/drawing/2014/main" id="{33838F4C-81D7-8E8D-D770-11E29552ABBB}"/>
              </a:ext>
            </a:extLst>
          </p:cNvPr>
          <p:cNvGrpSpPr/>
          <p:nvPr/>
        </p:nvGrpSpPr>
        <p:grpSpPr>
          <a:xfrm>
            <a:off x="1840768" y="4088660"/>
            <a:ext cx="517501" cy="457200"/>
            <a:chOff x="659594" y="3668899"/>
            <a:chExt cx="517501" cy="457200"/>
          </a:xfrm>
        </p:grpSpPr>
        <p:sp>
          <p:nvSpPr>
            <p:cNvPr id="320" name="monitor">
              <a:extLst>
                <a:ext uri="{FF2B5EF4-FFF2-40B4-BE49-F238E27FC236}">
                  <a16:creationId xmlns:a16="http://schemas.microsoft.com/office/drawing/2014/main" id="{9293C310-4F57-805A-35E3-23077DD7F52B}"/>
                </a:ext>
              </a:extLst>
            </p:cNvPr>
            <p:cNvSpPr>
              <a:spLocks noChangeAspect="1" noEditPoints="1"/>
            </p:cNvSpPr>
            <p:nvPr/>
          </p:nvSpPr>
          <p:spPr bwMode="auto">
            <a:xfrm>
              <a:off x="659594" y="3668899"/>
              <a:ext cx="517501" cy="45720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solidFill>
              <a:schemeClr val="bg2"/>
            </a:solidFill>
            <a:ln w="15875" cap="sq">
              <a:solidFill>
                <a:schemeClr val="tx1"/>
              </a:solidFill>
              <a:prstDash val="solid"/>
              <a:miter lim="800000"/>
              <a:headEnd/>
              <a:tailEnd/>
            </a:ln>
            <a:effectLst>
              <a:glow rad="101600">
                <a:schemeClr val="accent3">
                  <a:alpha val="60000"/>
                </a:schemeClr>
              </a:glow>
            </a:effectLst>
          </p:spPr>
          <p:txBody>
            <a:bodyPr vert="horz" wrap="square" lIns="89572" tIns="44785" rIns="89572" bIns="44785" numCol="1" anchor="t" anchorCtr="0" compatLnSpc="1">
              <a:prstTxWarp prst="textNoShape">
                <a:avLst/>
              </a:prstTxWarp>
            </a:bodyPr>
            <a:lstStyle/>
            <a:p>
              <a:pPr marL="0" marR="0" lvl="0" indent="0" algn="l" defTabSz="913621"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gradFill>
                  <a:gsLst>
                    <a:gs pos="0">
                      <a:srgbClr val="505050"/>
                    </a:gs>
                    <a:gs pos="100000">
                      <a:srgbClr val="505050"/>
                    </a:gs>
                  </a:gsLst>
                </a:gradFill>
                <a:effectLst/>
                <a:uLnTx/>
                <a:uFillTx/>
                <a:latin typeface="Segoe UI Semibold"/>
                <a:ea typeface="+mn-ea"/>
                <a:cs typeface="+mn-cs"/>
              </a:endParaRPr>
            </a:p>
          </p:txBody>
        </p:sp>
        <p:sp>
          <p:nvSpPr>
            <p:cNvPr id="321" name="TextBox 320">
              <a:extLst>
                <a:ext uri="{FF2B5EF4-FFF2-40B4-BE49-F238E27FC236}">
                  <a16:creationId xmlns:a16="http://schemas.microsoft.com/office/drawing/2014/main" id="{8958E2BD-0FB2-EC3A-3E4A-E89EC2891B71}"/>
                </a:ext>
              </a:extLst>
            </p:cNvPr>
            <p:cNvSpPr txBox="1"/>
            <p:nvPr/>
          </p:nvSpPr>
          <p:spPr>
            <a:xfrm>
              <a:off x="704575" y="3790912"/>
              <a:ext cx="458460"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Ebdsv5</a:t>
              </a:r>
            </a:p>
          </p:txBody>
        </p:sp>
      </p:grpSp>
      <p:pic>
        <p:nvPicPr>
          <p:cNvPr id="322" name="Graphic 321" descr="Stars with solid fill">
            <a:extLst>
              <a:ext uri="{FF2B5EF4-FFF2-40B4-BE49-F238E27FC236}">
                <a16:creationId xmlns:a16="http://schemas.microsoft.com/office/drawing/2014/main" id="{78C663B0-0D74-C549-AF7C-0F2933633C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6721" y="3949654"/>
            <a:ext cx="402525" cy="402525"/>
          </a:xfrm>
          <a:prstGeom prst="rect">
            <a:avLst/>
          </a:prstGeom>
        </p:spPr>
      </p:pic>
      <p:pic>
        <p:nvPicPr>
          <p:cNvPr id="323" name="Graphic 322" descr="Stars with solid fill">
            <a:extLst>
              <a:ext uri="{FF2B5EF4-FFF2-40B4-BE49-F238E27FC236}">
                <a16:creationId xmlns:a16="http://schemas.microsoft.com/office/drawing/2014/main" id="{A4283DA8-5E3F-672C-7982-F51B775F187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662879" y="3939630"/>
            <a:ext cx="402525" cy="402525"/>
          </a:xfrm>
          <a:prstGeom prst="rect">
            <a:avLst/>
          </a:prstGeom>
        </p:spPr>
      </p:pic>
      <p:pic>
        <p:nvPicPr>
          <p:cNvPr id="324" name="Graphic 323" descr="Stars with solid fill">
            <a:extLst>
              <a:ext uri="{FF2B5EF4-FFF2-40B4-BE49-F238E27FC236}">
                <a16:creationId xmlns:a16="http://schemas.microsoft.com/office/drawing/2014/main" id="{B9A6EB8C-C441-AC63-29AA-E4B38ACFB9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1223794" y="3924097"/>
            <a:ext cx="402525" cy="402525"/>
          </a:xfrm>
          <a:prstGeom prst="rect">
            <a:avLst/>
          </a:prstGeom>
        </p:spPr>
      </p:pic>
      <p:sp>
        <p:nvSpPr>
          <p:cNvPr id="325" name="TextBox 324">
            <a:extLst>
              <a:ext uri="{FF2B5EF4-FFF2-40B4-BE49-F238E27FC236}">
                <a16:creationId xmlns:a16="http://schemas.microsoft.com/office/drawing/2014/main" id="{41287D07-DA2F-30A8-7BC4-25E44DEC581E}"/>
              </a:ext>
            </a:extLst>
          </p:cNvPr>
          <p:cNvSpPr txBox="1"/>
          <p:nvPr/>
        </p:nvSpPr>
        <p:spPr>
          <a:xfrm>
            <a:off x="1377947" y="4283107"/>
            <a:ext cx="444032" cy="152221"/>
          </a:xfrm>
          <a:prstGeom prst="rect">
            <a:avLst/>
          </a:prstGeom>
          <a:noFill/>
        </p:spPr>
        <p:txBody>
          <a:bodyPr wrap="none" lIns="0" tIns="0" rIns="0" bIns="0" rtlCol="0">
            <a:spAutoFit/>
          </a:bodyPr>
          <a:lstStyle/>
          <a:p>
            <a:pPr marL="0" marR="0" lvl="0" indent="0" algn="ctr" defTabSz="913621" rtl="0" eaLnBrk="1" fontAlgn="auto" latinLnBrk="0" hangingPunct="1">
              <a:lnSpc>
                <a:spcPct val="90000"/>
              </a:lnSpc>
              <a:spcBef>
                <a:spcPts val="0"/>
              </a:spcBef>
              <a:spcAft>
                <a:spcPts val="588"/>
              </a:spcAft>
              <a:buClrTx/>
              <a:buSzTx/>
              <a:buFontTx/>
              <a:buNone/>
              <a:tabLst/>
              <a:defRPr/>
            </a:pPr>
            <a:r>
              <a:rPr kumimoji="0" lang="en-US" sz="1099" b="1"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Eadsv5</a:t>
            </a:r>
          </a:p>
        </p:txBody>
      </p:sp>
    </p:spTree>
    <p:extLst>
      <p:ext uri="{BB962C8B-B14F-4D97-AF65-F5344CB8AC3E}">
        <p14:creationId xmlns:p14="http://schemas.microsoft.com/office/powerpoint/2010/main" val="27753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66658-D40D-033B-6E4A-11E742258905}"/>
              </a:ext>
            </a:extLst>
          </p:cNvPr>
          <p:cNvSpPr>
            <a:spLocks noGrp="1"/>
          </p:cNvSpPr>
          <p:nvPr>
            <p:ph type="title"/>
          </p:nvPr>
        </p:nvSpPr>
        <p:spPr/>
        <p:txBody>
          <a:bodyPr/>
          <a:lstStyle/>
          <a:p>
            <a:r>
              <a:rPr lang="en-US" dirty="0"/>
              <a:t>Azure VM sizes explained</a:t>
            </a:r>
          </a:p>
        </p:txBody>
      </p:sp>
      <p:sp>
        <p:nvSpPr>
          <p:cNvPr id="6" name="TextBox 5">
            <a:extLst>
              <a:ext uri="{FF2B5EF4-FFF2-40B4-BE49-F238E27FC236}">
                <a16:creationId xmlns:a16="http://schemas.microsoft.com/office/drawing/2014/main" id="{9CB57382-B3D8-7501-C93D-F638A5234681}"/>
              </a:ext>
            </a:extLst>
          </p:cNvPr>
          <p:cNvSpPr txBox="1"/>
          <p:nvPr/>
        </p:nvSpPr>
        <p:spPr>
          <a:xfrm>
            <a:off x="2262946" y="1439058"/>
            <a:ext cx="6764866" cy="923330"/>
          </a:xfrm>
          <a:prstGeom prst="rect">
            <a:avLst/>
          </a:prstGeom>
          <a:noFill/>
        </p:spPr>
        <p:txBody>
          <a:bodyPr wrap="square">
            <a:spAutoFit/>
          </a:bodyPr>
          <a:lstStyle/>
          <a:p>
            <a:r>
              <a:rPr lang="en-US" sz="5400" dirty="0"/>
              <a:t>E 8 b d s  _v5</a:t>
            </a:r>
          </a:p>
        </p:txBody>
      </p:sp>
      <p:sp>
        <p:nvSpPr>
          <p:cNvPr id="8" name="TextBox 7">
            <a:extLst>
              <a:ext uri="{FF2B5EF4-FFF2-40B4-BE49-F238E27FC236}">
                <a16:creationId xmlns:a16="http://schemas.microsoft.com/office/drawing/2014/main" id="{5F56BF82-FFD7-9212-9B0B-4DB516D9596F}"/>
              </a:ext>
            </a:extLst>
          </p:cNvPr>
          <p:cNvSpPr txBox="1"/>
          <p:nvPr/>
        </p:nvSpPr>
        <p:spPr>
          <a:xfrm>
            <a:off x="-168046" y="2928908"/>
            <a:ext cx="2645832" cy="523220"/>
          </a:xfrm>
          <a:prstGeom prst="rect">
            <a:avLst/>
          </a:prstGeom>
          <a:noFill/>
        </p:spPr>
        <p:txBody>
          <a:bodyPr wrap="square">
            <a:spAutoFit/>
          </a:bodyPr>
          <a:lstStyle/>
          <a:p>
            <a:pPr algn="ctr"/>
            <a:r>
              <a:rPr lang="en-US" sz="2800" i="1" dirty="0">
                <a:solidFill>
                  <a:schemeClr val="accent1"/>
                </a:solidFill>
                <a:latin typeface="+mj-lt"/>
              </a:rPr>
              <a:t>Family</a:t>
            </a:r>
            <a:endParaRPr lang="en-US" sz="2800" i="1" dirty="0"/>
          </a:p>
        </p:txBody>
      </p:sp>
      <p:cxnSp>
        <p:nvCxnSpPr>
          <p:cNvPr id="10" name="Straight Arrow Connector 9">
            <a:extLst>
              <a:ext uri="{FF2B5EF4-FFF2-40B4-BE49-F238E27FC236}">
                <a16:creationId xmlns:a16="http://schemas.microsoft.com/office/drawing/2014/main" id="{7FA4804A-A733-8F49-9F36-131C0A00DC26}"/>
              </a:ext>
            </a:extLst>
          </p:cNvPr>
          <p:cNvCxnSpPr>
            <a:cxnSpLocks/>
          </p:cNvCxnSpPr>
          <p:nvPr/>
        </p:nvCxnSpPr>
        <p:spPr>
          <a:xfrm flipV="1">
            <a:off x="1217313" y="2293389"/>
            <a:ext cx="1045633"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34B48C1-6337-68B6-E1EF-C8F46863D083}"/>
              </a:ext>
            </a:extLst>
          </p:cNvPr>
          <p:cNvSpPr txBox="1"/>
          <p:nvPr/>
        </p:nvSpPr>
        <p:spPr>
          <a:xfrm>
            <a:off x="1217313" y="2954489"/>
            <a:ext cx="2645832" cy="523220"/>
          </a:xfrm>
          <a:prstGeom prst="rect">
            <a:avLst/>
          </a:prstGeom>
          <a:noFill/>
        </p:spPr>
        <p:txBody>
          <a:bodyPr wrap="square">
            <a:spAutoFit/>
          </a:bodyPr>
          <a:lstStyle/>
          <a:p>
            <a:pPr algn="ctr"/>
            <a:r>
              <a:rPr lang="en-US" sz="2800" i="1" dirty="0">
                <a:solidFill>
                  <a:schemeClr val="accent1"/>
                </a:solidFill>
                <a:latin typeface="+mj-lt"/>
              </a:rPr>
              <a:t>vCores</a:t>
            </a:r>
            <a:endParaRPr lang="en-US" sz="2800" i="1" dirty="0"/>
          </a:p>
        </p:txBody>
      </p:sp>
      <p:cxnSp>
        <p:nvCxnSpPr>
          <p:cNvPr id="12" name="Straight Arrow Connector 11">
            <a:extLst>
              <a:ext uri="{FF2B5EF4-FFF2-40B4-BE49-F238E27FC236}">
                <a16:creationId xmlns:a16="http://schemas.microsoft.com/office/drawing/2014/main" id="{C52C97D4-C5D2-2EB2-D970-D6D4BE8B169A}"/>
              </a:ext>
            </a:extLst>
          </p:cNvPr>
          <p:cNvCxnSpPr>
            <a:cxnSpLocks/>
          </p:cNvCxnSpPr>
          <p:nvPr/>
        </p:nvCxnSpPr>
        <p:spPr>
          <a:xfrm flipV="1">
            <a:off x="2477786" y="2315589"/>
            <a:ext cx="58526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DD699A-E5F5-AE6D-A2EE-B341B3F4D030}"/>
              </a:ext>
            </a:extLst>
          </p:cNvPr>
          <p:cNvCxnSpPr>
            <a:cxnSpLocks/>
          </p:cNvCxnSpPr>
          <p:nvPr/>
        </p:nvCxnSpPr>
        <p:spPr>
          <a:xfrm flipH="1" flipV="1">
            <a:off x="3808111" y="2293389"/>
            <a:ext cx="321734" cy="6099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874FED1-B303-28F6-19CB-5F4E99434F0C}"/>
              </a:ext>
            </a:extLst>
          </p:cNvPr>
          <p:cNvCxnSpPr>
            <a:cxnSpLocks/>
          </p:cNvCxnSpPr>
          <p:nvPr/>
        </p:nvCxnSpPr>
        <p:spPr>
          <a:xfrm flipH="1" flipV="1">
            <a:off x="4385962" y="2293389"/>
            <a:ext cx="996955" cy="6321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001C655-C0BF-859A-607E-DB32BCE60D77}"/>
              </a:ext>
            </a:extLst>
          </p:cNvPr>
          <p:cNvCxnSpPr>
            <a:cxnSpLocks/>
          </p:cNvCxnSpPr>
          <p:nvPr/>
        </p:nvCxnSpPr>
        <p:spPr>
          <a:xfrm flipH="1" flipV="1">
            <a:off x="4971222" y="2216725"/>
            <a:ext cx="1190625" cy="68660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B760759-28A9-7D5C-9539-555E2273C02A}"/>
              </a:ext>
            </a:extLst>
          </p:cNvPr>
          <p:cNvCxnSpPr>
            <a:cxnSpLocks/>
            <a:stCxn id="33" idx="0"/>
          </p:cNvCxnSpPr>
          <p:nvPr/>
        </p:nvCxnSpPr>
        <p:spPr>
          <a:xfrm flipH="1" flipV="1">
            <a:off x="6359754" y="2203672"/>
            <a:ext cx="2615142" cy="77958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93C7E5C9-7EA5-6889-2A7F-8D215ACCC211}"/>
              </a:ext>
            </a:extLst>
          </p:cNvPr>
          <p:cNvSpPr txBox="1"/>
          <p:nvPr/>
        </p:nvSpPr>
        <p:spPr>
          <a:xfrm>
            <a:off x="2806929" y="2979991"/>
            <a:ext cx="2645832" cy="954107"/>
          </a:xfrm>
          <a:prstGeom prst="rect">
            <a:avLst/>
          </a:prstGeom>
          <a:noFill/>
        </p:spPr>
        <p:txBody>
          <a:bodyPr wrap="square">
            <a:spAutoFit/>
          </a:bodyPr>
          <a:lstStyle/>
          <a:p>
            <a:pPr algn="ctr"/>
            <a:r>
              <a:rPr lang="en-US" sz="2800" i="1" dirty="0">
                <a:solidFill>
                  <a:schemeClr val="accent1"/>
                </a:solidFill>
                <a:latin typeface="+mj-lt"/>
              </a:rPr>
              <a:t>Higher</a:t>
            </a:r>
          </a:p>
          <a:p>
            <a:pPr algn="ctr"/>
            <a:r>
              <a:rPr lang="en-US" sz="2800" i="1" dirty="0">
                <a:solidFill>
                  <a:schemeClr val="accent1"/>
                </a:solidFill>
                <a:latin typeface="+mj-lt"/>
              </a:rPr>
              <a:t>I/O to core</a:t>
            </a:r>
            <a:endParaRPr lang="en-US" sz="2800" i="1" dirty="0"/>
          </a:p>
        </p:txBody>
      </p:sp>
      <p:sp>
        <p:nvSpPr>
          <p:cNvPr id="31" name="TextBox 30">
            <a:extLst>
              <a:ext uri="{FF2B5EF4-FFF2-40B4-BE49-F238E27FC236}">
                <a16:creationId xmlns:a16="http://schemas.microsoft.com/office/drawing/2014/main" id="{2ECFD712-B696-6084-797E-9D597E6C5C1F}"/>
              </a:ext>
            </a:extLst>
          </p:cNvPr>
          <p:cNvSpPr txBox="1"/>
          <p:nvPr/>
        </p:nvSpPr>
        <p:spPr>
          <a:xfrm>
            <a:off x="4243618" y="2991447"/>
            <a:ext cx="2645832" cy="954107"/>
          </a:xfrm>
          <a:prstGeom prst="rect">
            <a:avLst/>
          </a:prstGeom>
          <a:noFill/>
        </p:spPr>
        <p:txBody>
          <a:bodyPr wrap="square">
            <a:spAutoFit/>
          </a:bodyPr>
          <a:lstStyle/>
          <a:p>
            <a:pPr algn="ctr"/>
            <a:r>
              <a:rPr lang="en-US" sz="2800" i="1" dirty="0">
                <a:solidFill>
                  <a:schemeClr val="accent1"/>
                </a:solidFill>
                <a:latin typeface="+mj-lt"/>
              </a:rPr>
              <a:t>Temp</a:t>
            </a:r>
          </a:p>
          <a:p>
            <a:pPr algn="ctr"/>
            <a:r>
              <a:rPr lang="en-US" sz="2800" i="1" dirty="0">
                <a:solidFill>
                  <a:schemeClr val="accent1"/>
                </a:solidFill>
                <a:latin typeface="+mj-lt"/>
              </a:rPr>
              <a:t>disk</a:t>
            </a:r>
            <a:endParaRPr lang="en-US" sz="2800" i="1" dirty="0"/>
          </a:p>
        </p:txBody>
      </p:sp>
      <p:sp>
        <p:nvSpPr>
          <p:cNvPr id="32" name="TextBox 31">
            <a:extLst>
              <a:ext uri="{FF2B5EF4-FFF2-40B4-BE49-F238E27FC236}">
                <a16:creationId xmlns:a16="http://schemas.microsoft.com/office/drawing/2014/main" id="{4CB6D61B-C197-813D-6351-09F8BCCA8F33}"/>
              </a:ext>
            </a:extLst>
          </p:cNvPr>
          <p:cNvSpPr txBox="1"/>
          <p:nvPr/>
        </p:nvSpPr>
        <p:spPr>
          <a:xfrm>
            <a:off x="5649615" y="2975074"/>
            <a:ext cx="2645832" cy="954107"/>
          </a:xfrm>
          <a:prstGeom prst="rect">
            <a:avLst/>
          </a:prstGeom>
          <a:noFill/>
        </p:spPr>
        <p:txBody>
          <a:bodyPr wrap="square">
            <a:spAutoFit/>
          </a:bodyPr>
          <a:lstStyle/>
          <a:p>
            <a:pPr algn="ctr"/>
            <a:r>
              <a:rPr lang="en-US" sz="2800" i="1" dirty="0">
                <a:solidFill>
                  <a:schemeClr val="accent1"/>
                </a:solidFill>
                <a:latin typeface="+mj-lt"/>
              </a:rPr>
              <a:t>Premium</a:t>
            </a:r>
          </a:p>
          <a:p>
            <a:pPr algn="ctr"/>
            <a:r>
              <a:rPr lang="en-US" sz="2800" i="1" dirty="0">
                <a:solidFill>
                  <a:schemeClr val="accent1"/>
                </a:solidFill>
                <a:latin typeface="+mj-lt"/>
              </a:rPr>
              <a:t>Storage</a:t>
            </a:r>
            <a:endParaRPr lang="en-US" sz="2800" i="1" dirty="0"/>
          </a:p>
        </p:txBody>
      </p:sp>
      <p:sp>
        <p:nvSpPr>
          <p:cNvPr id="33" name="TextBox 32">
            <a:extLst>
              <a:ext uri="{FF2B5EF4-FFF2-40B4-BE49-F238E27FC236}">
                <a16:creationId xmlns:a16="http://schemas.microsoft.com/office/drawing/2014/main" id="{6FE8202C-C15D-0716-780E-427C5506B6FA}"/>
              </a:ext>
            </a:extLst>
          </p:cNvPr>
          <p:cNvSpPr txBox="1"/>
          <p:nvPr/>
        </p:nvSpPr>
        <p:spPr>
          <a:xfrm>
            <a:off x="7651980" y="2983260"/>
            <a:ext cx="2645832" cy="954107"/>
          </a:xfrm>
          <a:prstGeom prst="rect">
            <a:avLst/>
          </a:prstGeom>
          <a:noFill/>
        </p:spPr>
        <p:txBody>
          <a:bodyPr wrap="square">
            <a:spAutoFit/>
          </a:bodyPr>
          <a:lstStyle/>
          <a:p>
            <a:pPr algn="ctr"/>
            <a:r>
              <a:rPr lang="en-US" sz="2800" i="1" dirty="0">
                <a:solidFill>
                  <a:schemeClr val="accent1"/>
                </a:solidFill>
                <a:latin typeface="+mj-lt"/>
              </a:rPr>
              <a:t>Family</a:t>
            </a:r>
          </a:p>
          <a:p>
            <a:pPr algn="ctr"/>
            <a:r>
              <a:rPr lang="en-US" sz="2800" i="1" dirty="0">
                <a:solidFill>
                  <a:schemeClr val="accent1"/>
                </a:solidFill>
                <a:latin typeface="+mj-lt"/>
              </a:rPr>
              <a:t>version</a:t>
            </a:r>
            <a:endParaRPr lang="en-US" sz="2800" i="1" dirty="0"/>
          </a:p>
        </p:txBody>
      </p:sp>
      <p:pic>
        <p:nvPicPr>
          <p:cNvPr id="35" name="Picture 34" descr="A picture containing text&#10;&#10;Description automatically generated">
            <a:extLst>
              <a:ext uri="{FF2B5EF4-FFF2-40B4-BE49-F238E27FC236}">
                <a16:creationId xmlns:a16="http://schemas.microsoft.com/office/drawing/2014/main" id="{66AE9D14-5B77-5A06-C071-9B399F680D64}"/>
              </a:ext>
            </a:extLst>
          </p:cNvPr>
          <p:cNvPicPr>
            <a:picLocks noChangeAspect="1"/>
          </p:cNvPicPr>
          <p:nvPr/>
        </p:nvPicPr>
        <p:blipFill>
          <a:blip r:embed="rId2"/>
          <a:stretch>
            <a:fillRect/>
          </a:stretch>
        </p:blipFill>
        <p:spPr>
          <a:xfrm>
            <a:off x="1717371" y="1523147"/>
            <a:ext cx="545575" cy="545575"/>
          </a:xfrm>
          <a:prstGeom prst="rect">
            <a:avLst/>
          </a:prstGeom>
        </p:spPr>
      </p:pic>
      <p:sp>
        <p:nvSpPr>
          <p:cNvPr id="36" name="TextBox 35">
            <a:extLst>
              <a:ext uri="{FF2B5EF4-FFF2-40B4-BE49-F238E27FC236}">
                <a16:creationId xmlns:a16="http://schemas.microsoft.com/office/drawing/2014/main" id="{54678FE6-2E9F-3147-5A96-AA325054C3CC}"/>
              </a:ext>
            </a:extLst>
          </p:cNvPr>
          <p:cNvSpPr txBox="1"/>
          <p:nvPr/>
        </p:nvSpPr>
        <p:spPr>
          <a:xfrm>
            <a:off x="1588789" y="4558239"/>
            <a:ext cx="6764866" cy="923330"/>
          </a:xfrm>
          <a:prstGeom prst="rect">
            <a:avLst/>
          </a:prstGeom>
          <a:noFill/>
        </p:spPr>
        <p:txBody>
          <a:bodyPr wrap="square">
            <a:spAutoFit/>
          </a:bodyPr>
          <a:lstStyle/>
          <a:p>
            <a:r>
              <a:rPr lang="en-US" sz="5400" dirty="0"/>
              <a:t>E 8 a d s  _v5</a:t>
            </a:r>
          </a:p>
        </p:txBody>
      </p:sp>
      <p:sp>
        <p:nvSpPr>
          <p:cNvPr id="37" name="TextBox 36">
            <a:extLst>
              <a:ext uri="{FF2B5EF4-FFF2-40B4-BE49-F238E27FC236}">
                <a16:creationId xmlns:a16="http://schemas.microsoft.com/office/drawing/2014/main" id="{980BC61D-D85A-3B81-6F6A-AE2BED7AF5FB}"/>
              </a:ext>
            </a:extLst>
          </p:cNvPr>
          <p:cNvSpPr txBox="1"/>
          <p:nvPr/>
        </p:nvSpPr>
        <p:spPr>
          <a:xfrm>
            <a:off x="1649115" y="6022690"/>
            <a:ext cx="2645832" cy="523220"/>
          </a:xfrm>
          <a:prstGeom prst="rect">
            <a:avLst/>
          </a:prstGeom>
          <a:noFill/>
        </p:spPr>
        <p:txBody>
          <a:bodyPr wrap="square">
            <a:spAutoFit/>
          </a:bodyPr>
          <a:lstStyle/>
          <a:p>
            <a:pPr algn="ctr"/>
            <a:r>
              <a:rPr lang="en-US" sz="2800" i="1" dirty="0">
                <a:solidFill>
                  <a:schemeClr val="accent1"/>
                </a:solidFill>
                <a:latin typeface="+mj-lt"/>
              </a:rPr>
              <a:t>AMD</a:t>
            </a:r>
            <a:endParaRPr lang="en-US" sz="2800" i="1" dirty="0"/>
          </a:p>
        </p:txBody>
      </p:sp>
      <p:cxnSp>
        <p:nvCxnSpPr>
          <p:cNvPr id="38" name="Straight Arrow Connector 37">
            <a:extLst>
              <a:ext uri="{FF2B5EF4-FFF2-40B4-BE49-F238E27FC236}">
                <a16:creationId xmlns:a16="http://schemas.microsoft.com/office/drawing/2014/main" id="{083B67CB-F2FC-67DC-B110-466B4C44CCDF}"/>
              </a:ext>
            </a:extLst>
          </p:cNvPr>
          <p:cNvCxnSpPr>
            <a:cxnSpLocks/>
          </p:cNvCxnSpPr>
          <p:nvPr/>
        </p:nvCxnSpPr>
        <p:spPr>
          <a:xfrm flipV="1">
            <a:off x="2981555" y="5360970"/>
            <a:ext cx="0" cy="587738"/>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50" name="Picture 2" descr="AMD Logo: valor, história, PNG">
            <a:extLst>
              <a:ext uri="{FF2B5EF4-FFF2-40B4-BE49-F238E27FC236}">
                <a16:creationId xmlns:a16="http://schemas.microsoft.com/office/drawing/2014/main" id="{0943F0BA-6AFF-12C1-BFD0-F27AF239AF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48" y="4724240"/>
            <a:ext cx="1205356" cy="67801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a:extLst>
              <a:ext uri="{FF2B5EF4-FFF2-40B4-BE49-F238E27FC236}">
                <a16:creationId xmlns:a16="http://schemas.microsoft.com/office/drawing/2014/main" id="{6F86EF23-23EF-FFA8-DBA4-6D3A55A109D5}"/>
              </a:ext>
            </a:extLst>
          </p:cNvPr>
          <p:cNvSpPr/>
          <p:nvPr/>
        </p:nvSpPr>
        <p:spPr bwMode="auto">
          <a:xfrm>
            <a:off x="7822458" y="4107491"/>
            <a:ext cx="2645833" cy="17742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Each new family version comes with more advanced hardware capabilities</a:t>
            </a:r>
          </a:p>
        </p:txBody>
      </p:sp>
    </p:spTree>
    <p:extLst>
      <p:ext uri="{BB962C8B-B14F-4D97-AF65-F5344CB8AC3E}">
        <p14:creationId xmlns:p14="http://schemas.microsoft.com/office/powerpoint/2010/main" val="102652299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441C-4AA0-43F9-A23D-D37692135474}"/>
              </a:ext>
            </a:extLst>
          </p:cNvPr>
          <p:cNvSpPr>
            <a:spLocks noGrp="1"/>
          </p:cNvSpPr>
          <p:nvPr>
            <p:ph type="title"/>
          </p:nvPr>
        </p:nvSpPr>
        <p:spPr>
          <a:xfrm>
            <a:off x="594644" y="215772"/>
            <a:ext cx="11018520" cy="553998"/>
          </a:xfrm>
        </p:spPr>
        <p:txBody>
          <a:bodyPr/>
          <a:lstStyle/>
          <a:p>
            <a:r>
              <a:rPr lang="en-US" dirty="0"/>
              <a:t>Azure VM factors</a:t>
            </a:r>
          </a:p>
        </p:txBody>
      </p:sp>
      <p:sp>
        <p:nvSpPr>
          <p:cNvPr id="4" name="TextBox 3">
            <a:extLst>
              <a:ext uri="{FF2B5EF4-FFF2-40B4-BE49-F238E27FC236}">
                <a16:creationId xmlns:a16="http://schemas.microsoft.com/office/drawing/2014/main" id="{65191BA1-A492-4693-94B9-42EDB40EEFD2}"/>
              </a:ext>
            </a:extLst>
          </p:cNvPr>
          <p:cNvSpPr txBox="1"/>
          <p:nvPr/>
        </p:nvSpPr>
        <p:spPr>
          <a:xfrm>
            <a:off x="594644" y="908528"/>
            <a:ext cx="4972900" cy="307777"/>
          </a:xfrm>
          <a:prstGeom prst="rect">
            <a:avLst/>
          </a:prstGeom>
          <a:noFill/>
        </p:spPr>
        <p:txBody>
          <a:bodyPr wrap="none" lIns="0" tIns="0" rIns="0" bIns="0" rtlCol="0">
            <a:spAutoFit/>
          </a:bodyPr>
          <a:lstStyle/>
          <a:p>
            <a:pPr algn="l"/>
            <a:r>
              <a:rPr lang="en-US" sz="2000" dirty="0">
                <a:solidFill>
                  <a:schemeClr val="accent1"/>
                </a:solidFill>
                <a:latin typeface="+mj-lt"/>
              </a:rPr>
              <a:t>It’s all about the </a:t>
            </a:r>
            <a:r>
              <a:rPr lang="en-US" sz="2000" i="1" dirty="0">
                <a:solidFill>
                  <a:schemeClr val="accent1"/>
                </a:solidFill>
                <a:latin typeface="+mj-lt"/>
              </a:rPr>
              <a:t>Family (Series)</a:t>
            </a:r>
            <a:r>
              <a:rPr lang="en-US" sz="2000" dirty="0">
                <a:solidFill>
                  <a:schemeClr val="accent1"/>
                </a:solidFill>
                <a:latin typeface="+mj-lt"/>
              </a:rPr>
              <a:t> and </a:t>
            </a:r>
            <a:r>
              <a:rPr lang="en-US" sz="2000" i="1" dirty="0">
                <a:solidFill>
                  <a:schemeClr val="accent1"/>
                </a:solidFill>
                <a:latin typeface="+mj-lt"/>
              </a:rPr>
              <a:t>vCores</a:t>
            </a:r>
          </a:p>
        </p:txBody>
      </p:sp>
      <p:pic>
        <p:nvPicPr>
          <p:cNvPr id="3" name="Graphic 2">
            <a:extLst>
              <a:ext uri="{FF2B5EF4-FFF2-40B4-BE49-F238E27FC236}">
                <a16:creationId xmlns:a16="http://schemas.microsoft.com/office/drawing/2014/main" id="{47928BB0-0553-6014-6A8A-F6D76B1707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38401" y="1935634"/>
            <a:ext cx="635298" cy="635298"/>
          </a:xfrm>
          <a:prstGeom prst="rect">
            <a:avLst/>
          </a:prstGeom>
        </p:spPr>
      </p:pic>
      <p:sp>
        <p:nvSpPr>
          <p:cNvPr id="45" name="TextBox 44">
            <a:extLst>
              <a:ext uri="{FF2B5EF4-FFF2-40B4-BE49-F238E27FC236}">
                <a16:creationId xmlns:a16="http://schemas.microsoft.com/office/drawing/2014/main" id="{CB7F8E8E-BFF7-88A8-EE0C-0D1D8946E4A7}"/>
              </a:ext>
            </a:extLst>
          </p:cNvPr>
          <p:cNvSpPr txBox="1"/>
          <p:nvPr/>
        </p:nvSpPr>
        <p:spPr>
          <a:xfrm>
            <a:off x="-82150" y="2690423"/>
            <a:ext cx="2645832" cy="400110"/>
          </a:xfrm>
          <a:prstGeom prst="rect">
            <a:avLst/>
          </a:prstGeom>
          <a:noFill/>
        </p:spPr>
        <p:txBody>
          <a:bodyPr wrap="square">
            <a:spAutoFit/>
          </a:bodyPr>
          <a:lstStyle/>
          <a:p>
            <a:pPr algn="ctr"/>
            <a:r>
              <a:rPr lang="en-US" sz="2000" i="1" dirty="0">
                <a:solidFill>
                  <a:schemeClr val="accent1"/>
                </a:solidFill>
                <a:latin typeface="+mj-lt"/>
              </a:rPr>
              <a:t># vCores = </a:t>
            </a:r>
            <a:endParaRPr lang="en-US" sz="2000" i="1" dirty="0"/>
          </a:p>
        </p:txBody>
      </p:sp>
      <p:pic>
        <p:nvPicPr>
          <p:cNvPr id="5122" name="Picture 2" descr="RAM memory chip vector image | Public domain vectors">
            <a:extLst>
              <a:ext uri="{FF2B5EF4-FFF2-40B4-BE49-F238E27FC236}">
                <a16:creationId xmlns:a16="http://schemas.microsoft.com/office/drawing/2014/main" id="{992BC139-3B3C-A128-27FB-E04E9FFBC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096" y="1891063"/>
            <a:ext cx="967281" cy="72444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87AC888C-2D51-1574-D7D7-0DFD6BF82CEE}"/>
              </a:ext>
            </a:extLst>
          </p:cNvPr>
          <p:cNvSpPr txBox="1"/>
          <p:nvPr/>
        </p:nvSpPr>
        <p:spPr>
          <a:xfrm>
            <a:off x="4522732" y="2716890"/>
            <a:ext cx="2645832" cy="707886"/>
          </a:xfrm>
          <a:prstGeom prst="rect">
            <a:avLst/>
          </a:prstGeom>
          <a:noFill/>
        </p:spPr>
        <p:txBody>
          <a:bodyPr wrap="square">
            <a:spAutoFit/>
          </a:bodyPr>
          <a:lstStyle/>
          <a:p>
            <a:pPr algn="ctr"/>
            <a:r>
              <a:rPr lang="en-US" sz="2000" i="1" dirty="0">
                <a:solidFill>
                  <a:schemeClr val="accent1"/>
                </a:solidFill>
                <a:latin typeface="+mj-lt"/>
              </a:rPr>
              <a:t>Size </a:t>
            </a:r>
          </a:p>
          <a:p>
            <a:pPr algn="ctr"/>
            <a:r>
              <a:rPr lang="en-US" sz="2000" i="1" dirty="0">
                <a:solidFill>
                  <a:schemeClr val="accent1"/>
                </a:solidFill>
                <a:latin typeface="+mj-lt"/>
              </a:rPr>
              <a:t>temp disk</a:t>
            </a:r>
            <a:endParaRPr lang="en-US" sz="2000" i="1" dirty="0"/>
          </a:p>
        </p:txBody>
      </p:sp>
      <p:sp>
        <p:nvSpPr>
          <p:cNvPr id="48" name="TextBox 47">
            <a:extLst>
              <a:ext uri="{FF2B5EF4-FFF2-40B4-BE49-F238E27FC236}">
                <a16:creationId xmlns:a16="http://schemas.microsoft.com/office/drawing/2014/main" id="{7CE67C3D-7AF8-F2CC-5907-A3B0ED027774}"/>
              </a:ext>
            </a:extLst>
          </p:cNvPr>
          <p:cNvSpPr txBox="1"/>
          <p:nvPr/>
        </p:nvSpPr>
        <p:spPr>
          <a:xfrm>
            <a:off x="3033134" y="2721114"/>
            <a:ext cx="2645832" cy="707886"/>
          </a:xfrm>
          <a:prstGeom prst="rect">
            <a:avLst/>
          </a:prstGeom>
          <a:noFill/>
        </p:spPr>
        <p:txBody>
          <a:bodyPr wrap="square">
            <a:spAutoFit/>
          </a:bodyPr>
          <a:lstStyle/>
          <a:p>
            <a:pPr algn="ctr"/>
            <a:r>
              <a:rPr lang="en-US" sz="2000" i="1" dirty="0">
                <a:solidFill>
                  <a:schemeClr val="accent1"/>
                </a:solidFill>
                <a:latin typeface="+mj-lt"/>
              </a:rPr>
              <a:t># Data </a:t>
            </a:r>
          </a:p>
          <a:p>
            <a:pPr algn="ctr"/>
            <a:r>
              <a:rPr lang="en-US" sz="2000" i="1" dirty="0">
                <a:solidFill>
                  <a:schemeClr val="accent1"/>
                </a:solidFill>
                <a:latin typeface="+mj-lt"/>
              </a:rPr>
              <a:t>Disks</a:t>
            </a:r>
            <a:endParaRPr lang="en-US" sz="2000" i="1" dirty="0"/>
          </a:p>
        </p:txBody>
      </p:sp>
      <p:pic>
        <p:nvPicPr>
          <p:cNvPr id="49" name="Graphic 48">
            <a:extLst>
              <a:ext uri="{FF2B5EF4-FFF2-40B4-BE49-F238E27FC236}">
                <a16:creationId xmlns:a16="http://schemas.microsoft.com/office/drawing/2014/main" id="{80A8F946-8027-0B90-A14B-14B13C0FED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2962" y="1999957"/>
            <a:ext cx="580409" cy="592501"/>
          </a:xfrm>
          <a:prstGeom prst="rect">
            <a:avLst/>
          </a:prstGeom>
        </p:spPr>
      </p:pic>
      <p:pic>
        <p:nvPicPr>
          <p:cNvPr id="50" name="Graphic 49">
            <a:extLst>
              <a:ext uri="{FF2B5EF4-FFF2-40B4-BE49-F238E27FC236}">
                <a16:creationId xmlns:a16="http://schemas.microsoft.com/office/drawing/2014/main" id="{7F41B267-B2F3-063C-BFD0-67130052EF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527999" y="1951426"/>
            <a:ext cx="635298" cy="635298"/>
          </a:xfrm>
          <a:prstGeom prst="rect">
            <a:avLst/>
          </a:prstGeom>
        </p:spPr>
      </p:pic>
      <p:grpSp>
        <p:nvGrpSpPr>
          <p:cNvPr id="51" name="Group 50">
            <a:extLst>
              <a:ext uri="{FF2B5EF4-FFF2-40B4-BE49-F238E27FC236}">
                <a16:creationId xmlns:a16="http://schemas.microsoft.com/office/drawing/2014/main" id="{34B578B7-C8C8-24AB-5438-7CDE0E9113F0}"/>
              </a:ext>
            </a:extLst>
          </p:cNvPr>
          <p:cNvGrpSpPr/>
          <p:nvPr/>
        </p:nvGrpSpPr>
        <p:grpSpPr>
          <a:xfrm>
            <a:off x="7210701" y="2013663"/>
            <a:ext cx="538217" cy="527880"/>
            <a:chOff x="9205872" y="1855742"/>
            <a:chExt cx="820155" cy="817275"/>
          </a:xfrm>
        </p:grpSpPr>
        <p:sp>
          <p:nvSpPr>
            <p:cNvPr id="52" name="Freeform 23">
              <a:extLst>
                <a:ext uri="{FF2B5EF4-FFF2-40B4-BE49-F238E27FC236}">
                  <a16:creationId xmlns:a16="http://schemas.microsoft.com/office/drawing/2014/main" id="{BEFF20AA-3795-E3A8-B79A-8EDEB8CBDA41}"/>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gradFill>
              <a:gsLst>
                <a:gs pos="2917">
                  <a:schemeClr val="accent1"/>
                </a:gs>
                <a:gs pos="100000">
                  <a:schemeClr val="accent2"/>
                </a:gs>
              </a:gsLst>
              <a:lin ang="5400000" scaled="0"/>
            </a:gradFill>
            <a:ln w="381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53" name="Freeform 25">
              <a:extLst>
                <a:ext uri="{FF2B5EF4-FFF2-40B4-BE49-F238E27FC236}">
                  <a16:creationId xmlns:a16="http://schemas.microsoft.com/office/drawing/2014/main" id="{ECD0A2F2-E775-A13E-5725-D3CE5B3F9F95}"/>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4" name="Freeform 27">
              <a:extLst>
                <a:ext uri="{FF2B5EF4-FFF2-40B4-BE49-F238E27FC236}">
                  <a16:creationId xmlns:a16="http://schemas.microsoft.com/office/drawing/2014/main" id="{E4F54EDE-31A6-18AE-F456-A821DC81CBB3}"/>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55" name="TextBox 54">
            <a:extLst>
              <a:ext uri="{FF2B5EF4-FFF2-40B4-BE49-F238E27FC236}">
                <a16:creationId xmlns:a16="http://schemas.microsoft.com/office/drawing/2014/main" id="{D9A93BF9-60D5-9B72-5A1A-D0D86C44F4FE}"/>
              </a:ext>
            </a:extLst>
          </p:cNvPr>
          <p:cNvSpPr txBox="1"/>
          <p:nvPr/>
        </p:nvSpPr>
        <p:spPr>
          <a:xfrm>
            <a:off x="6156893" y="2690423"/>
            <a:ext cx="2645832" cy="400110"/>
          </a:xfrm>
          <a:prstGeom prst="rect">
            <a:avLst/>
          </a:prstGeom>
          <a:noFill/>
        </p:spPr>
        <p:txBody>
          <a:bodyPr wrap="square">
            <a:spAutoFit/>
          </a:bodyPr>
          <a:lstStyle/>
          <a:p>
            <a:pPr algn="ctr"/>
            <a:r>
              <a:rPr lang="en-US" sz="2000" i="1" dirty="0">
                <a:solidFill>
                  <a:schemeClr val="accent1"/>
                </a:solidFill>
                <a:latin typeface="+mj-lt"/>
              </a:rPr>
              <a:t>IOPS</a:t>
            </a:r>
            <a:endParaRPr lang="en-US" sz="2000" i="1" dirty="0"/>
          </a:p>
        </p:txBody>
      </p:sp>
      <p:grpSp>
        <p:nvGrpSpPr>
          <p:cNvPr id="56" name="Group 55" descr="Intelligent Query Processing (IQP)&#10;Next Generation&#10;">
            <a:extLst>
              <a:ext uri="{FF2B5EF4-FFF2-40B4-BE49-F238E27FC236}">
                <a16:creationId xmlns:a16="http://schemas.microsoft.com/office/drawing/2014/main" id="{8321EBFD-7B6D-0191-9E42-D7AB2EE0083C}"/>
              </a:ext>
            </a:extLst>
          </p:cNvPr>
          <p:cNvGrpSpPr/>
          <p:nvPr/>
        </p:nvGrpSpPr>
        <p:grpSpPr>
          <a:xfrm>
            <a:off x="8874645" y="1986262"/>
            <a:ext cx="586730" cy="584670"/>
            <a:chOff x="9205872" y="1855742"/>
            <a:chExt cx="820155" cy="817275"/>
          </a:xfrm>
        </p:grpSpPr>
        <p:sp>
          <p:nvSpPr>
            <p:cNvPr id="57" name="Freeform 23">
              <a:extLst>
                <a:ext uri="{FF2B5EF4-FFF2-40B4-BE49-F238E27FC236}">
                  <a16:creationId xmlns:a16="http://schemas.microsoft.com/office/drawing/2014/main" id="{9128C8E9-833F-1910-8D90-D9CA5F08473E}"/>
                </a:ext>
              </a:extLst>
            </p:cNvPr>
            <p:cNvSpPr>
              <a:spLocks/>
            </p:cNvSpPr>
            <p:nvPr/>
          </p:nvSpPr>
          <p:spPr bwMode="auto">
            <a:xfrm>
              <a:off x="9205872" y="1855742"/>
              <a:ext cx="820155" cy="817275"/>
            </a:xfrm>
            <a:custGeom>
              <a:avLst/>
              <a:gdLst>
                <a:gd name="T0" fmla="*/ 285 w 285"/>
                <a:gd name="T1" fmla="*/ 89 h 284"/>
                <a:gd name="T2" fmla="*/ 285 w 285"/>
                <a:gd name="T3" fmla="*/ 60 h 284"/>
                <a:gd name="T4" fmla="*/ 271 w 285"/>
                <a:gd name="T5" fmla="*/ 60 h 284"/>
                <a:gd name="T6" fmla="*/ 271 w 285"/>
                <a:gd name="T7" fmla="*/ 14 h 284"/>
                <a:gd name="T8" fmla="*/ 225 w 285"/>
                <a:gd name="T9" fmla="*/ 14 h 284"/>
                <a:gd name="T10" fmla="*/ 225 w 285"/>
                <a:gd name="T11" fmla="*/ 0 h 284"/>
                <a:gd name="T12" fmla="*/ 195 w 285"/>
                <a:gd name="T13" fmla="*/ 0 h 284"/>
                <a:gd name="T14" fmla="*/ 195 w 285"/>
                <a:gd name="T15" fmla="*/ 14 h 284"/>
                <a:gd name="T16" fmla="*/ 157 w 285"/>
                <a:gd name="T17" fmla="*/ 14 h 284"/>
                <a:gd name="T18" fmla="*/ 157 w 285"/>
                <a:gd name="T19" fmla="*/ 0 h 284"/>
                <a:gd name="T20" fmla="*/ 127 w 285"/>
                <a:gd name="T21" fmla="*/ 0 h 284"/>
                <a:gd name="T22" fmla="*/ 127 w 285"/>
                <a:gd name="T23" fmla="*/ 14 h 284"/>
                <a:gd name="T24" fmla="*/ 90 w 285"/>
                <a:gd name="T25" fmla="*/ 14 h 284"/>
                <a:gd name="T26" fmla="*/ 90 w 285"/>
                <a:gd name="T27" fmla="*/ 0 h 284"/>
                <a:gd name="T28" fmla="*/ 60 w 285"/>
                <a:gd name="T29" fmla="*/ 0 h 284"/>
                <a:gd name="T30" fmla="*/ 60 w 285"/>
                <a:gd name="T31" fmla="*/ 14 h 284"/>
                <a:gd name="T32" fmla="*/ 14 w 285"/>
                <a:gd name="T33" fmla="*/ 14 h 284"/>
                <a:gd name="T34" fmla="*/ 14 w 285"/>
                <a:gd name="T35" fmla="*/ 60 h 284"/>
                <a:gd name="T36" fmla="*/ 0 w 285"/>
                <a:gd name="T37" fmla="*/ 60 h 284"/>
                <a:gd name="T38" fmla="*/ 0 w 285"/>
                <a:gd name="T39" fmla="*/ 89 h 284"/>
                <a:gd name="T40" fmla="*/ 14 w 285"/>
                <a:gd name="T41" fmla="*/ 89 h 284"/>
                <a:gd name="T42" fmla="*/ 14 w 285"/>
                <a:gd name="T43" fmla="*/ 127 h 284"/>
                <a:gd name="T44" fmla="*/ 0 w 285"/>
                <a:gd name="T45" fmla="*/ 127 h 284"/>
                <a:gd name="T46" fmla="*/ 0 w 285"/>
                <a:gd name="T47" fmla="*/ 157 h 284"/>
                <a:gd name="T48" fmla="*/ 14 w 285"/>
                <a:gd name="T49" fmla="*/ 157 h 284"/>
                <a:gd name="T50" fmla="*/ 14 w 285"/>
                <a:gd name="T51" fmla="*/ 194 h 284"/>
                <a:gd name="T52" fmla="*/ 0 w 285"/>
                <a:gd name="T53" fmla="*/ 194 h 284"/>
                <a:gd name="T54" fmla="*/ 0 w 285"/>
                <a:gd name="T55" fmla="*/ 224 h 284"/>
                <a:gd name="T56" fmla="*/ 14 w 285"/>
                <a:gd name="T57" fmla="*/ 224 h 284"/>
                <a:gd name="T58" fmla="*/ 14 w 285"/>
                <a:gd name="T59" fmla="*/ 269 h 284"/>
                <a:gd name="T60" fmla="*/ 60 w 285"/>
                <a:gd name="T61" fmla="*/ 269 h 284"/>
                <a:gd name="T62" fmla="*/ 60 w 285"/>
                <a:gd name="T63" fmla="*/ 284 h 284"/>
                <a:gd name="T64" fmla="*/ 90 w 285"/>
                <a:gd name="T65" fmla="*/ 284 h 284"/>
                <a:gd name="T66" fmla="*/ 90 w 285"/>
                <a:gd name="T67" fmla="*/ 269 h 284"/>
                <a:gd name="T68" fmla="*/ 127 w 285"/>
                <a:gd name="T69" fmla="*/ 269 h 284"/>
                <a:gd name="T70" fmla="*/ 127 w 285"/>
                <a:gd name="T71" fmla="*/ 284 h 284"/>
                <a:gd name="T72" fmla="*/ 157 w 285"/>
                <a:gd name="T73" fmla="*/ 284 h 284"/>
                <a:gd name="T74" fmla="*/ 157 w 285"/>
                <a:gd name="T75" fmla="*/ 269 h 284"/>
                <a:gd name="T76" fmla="*/ 195 w 285"/>
                <a:gd name="T77" fmla="*/ 269 h 284"/>
                <a:gd name="T78" fmla="*/ 195 w 285"/>
                <a:gd name="T79" fmla="*/ 284 h 284"/>
                <a:gd name="T80" fmla="*/ 225 w 285"/>
                <a:gd name="T81" fmla="*/ 284 h 284"/>
                <a:gd name="T82" fmla="*/ 225 w 285"/>
                <a:gd name="T83" fmla="*/ 269 h 284"/>
                <a:gd name="T84" fmla="*/ 271 w 285"/>
                <a:gd name="T85" fmla="*/ 269 h 284"/>
                <a:gd name="T86" fmla="*/ 271 w 285"/>
                <a:gd name="T87" fmla="*/ 224 h 284"/>
                <a:gd name="T88" fmla="*/ 285 w 285"/>
                <a:gd name="T89" fmla="*/ 224 h 284"/>
                <a:gd name="T90" fmla="*/ 285 w 285"/>
                <a:gd name="T91" fmla="*/ 194 h 284"/>
                <a:gd name="T92" fmla="*/ 271 w 285"/>
                <a:gd name="T93" fmla="*/ 194 h 284"/>
                <a:gd name="T94" fmla="*/ 271 w 285"/>
                <a:gd name="T95" fmla="*/ 157 h 284"/>
                <a:gd name="T96" fmla="*/ 285 w 285"/>
                <a:gd name="T97" fmla="*/ 157 h 284"/>
                <a:gd name="T98" fmla="*/ 285 w 285"/>
                <a:gd name="T99" fmla="*/ 127 h 284"/>
                <a:gd name="T100" fmla="*/ 271 w 285"/>
                <a:gd name="T101" fmla="*/ 127 h 284"/>
                <a:gd name="T102" fmla="*/ 271 w 285"/>
                <a:gd name="T103" fmla="*/ 89 h 284"/>
                <a:gd name="T104" fmla="*/ 285 w 285"/>
                <a:gd name="T105" fmla="*/ 8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5" h="284">
                  <a:moveTo>
                    <a:pt x="285" y="89"/>
                  </a:moveTo>
                  <a:lnTo>
                    <a:pt x="285" y="60"/>
                  </a:lnTo>
                  <a:lnTo>
                    <a:pt x="271" y="60"/>
                  </a:lnTo>
                  <a:lnTo>
                    <a:pt x="271" y="14"/>
                  </a:lnTo>
                  <a:lnTo>
                    <a:pt x="225" y="14"/>
                  </a:lnTo>
                  <a:lnTo>
                    <a:pt x="225" y="0"/>
                  </a:lnTo>
                  <a:lnTo>
                    <a:pt x="195" y="0"/>
                  </a:lnTo>
                  <a:lnTo>
                    <a:pt x="195" y="14"/>
                  </a:lnTo>
                  <a:lnTo>
                    <a:pt x="157" y="14"/>
                  </a:lnTo>
                  <a:lnTo>
                    <a:pt x="157" y="0"/>
                  </a:lnTo>
                  <a:lnTo>
                    <a:pt x="127" y="0"/>
                  </a:lnTo>
                  <a:lnTo>
                    <a:pt x="127" y="14"/>
                  </a:lnTo>
                  <a:lnTo>
                    <a:pt x="90" y="14"/>
                  </a:lnTo>
                  <a:lnTo>
                    <a:pt x="90" y="0"/>
                  </a:lnTo>
                  <a:lnTo>
                    <a:pt x="60" y="0"/>
                  </a:lnTo>
                  <a:lnTo>
                    <a:pt x="60" y="14"/>
                  </a:lnTo>
                  <a:lnTo>
                    <a:pt x="14" y="14"/>
                  </a:lnTo>
                  <a:lnTo>
                    <a:pt x="14" y="60"/>
                  </a:lnTo>
                  <a:lnTo>
                    <a:pt x="0" y="60"/>
                  </a:lnTo>
                  <a:lnTo>
                    <a:pt x="0" y="89"/>
                  </a:lnTo>
                  <a:lnTo>
                    <a:pt x="14" y="89"/>
                  </a:lnTo>
                  <a:lnTo>
                    <a:pt x="14" y="127"/>
                  </a:lnTo>
                  <a:lnTo>
                    <a:pt x="0" y="127"/>
                  </a:lnTo>
                  <a:lnTo>
                    <a:pt x="0" y="157"/>
                  </a:lnTo>
                  <a:lnTo>
                    <a:pt x="14" y="157"/>
                  </a:lnTo>
                  <a:lnTo>
                    <a:pt x="14" y="194"/>
                  </a:lnTo>
                  <a:lnTo>
                    <a:pt x="0" y="194"/>
                  </a:lnTo>
                  <a:lnTo>
                    <a:pt x="0" y="224"/>
                  </a:lnTo>
                  <a:lnTo>
                    <a:pt x="14" y="224"/>
                  </a:lnTo>
                  <a:lnTo>
                    <a:pt x="14" y="269"/>
                  </a:lnTo>
                  <a:lnTo>
                    <a:pt x="60" y="269"/>
                  </a:lnTo>
                  <a:lnTo>
                    <a:pt x="60" y="284"/>
                  </a:lnTo>
                  <a:lnTo>
                    <a:pt x="90" y="284"/>
                  </a:lnTo>
                  <a:lnTo>
                    <a:pt x="90" y="269"/>
                  </a:lnTo>
                  <a:lnTo>
                    <a:pt x="127" y="269"/>
                  </a:lnTo>
                  <a:lnTo>
                    <a:pt x="127" y="284"/>
                  </a:lnTo>
                  <a:lnTo>
                    <a:pt x="157" y="284"/>
                  </a:lnTo>
                  <a:lnTo>
                    <a:pt x="157" y="269"/>
                  </a:lnTo>
                  <a:lnTo>
                    <a:pt x="195" y="269"/>
                  </a:lnTo>
                  <a:lnTo>
                    <a:pt x="195" y="284"/>
                  </a:lnTo>
                  <a:lnTo>
                    <a:pt x="225" y="284"/>
                  </a:lnTo>
                  <a:lnTo>
                    <a:pt x="225" y="269"/>
                  </a:lnTo>
                  <a:lnTo>
                    <a:pt x="271" y="269"/>
                  </a:lnTo>
                  <a:lnTo>
                    <a:pt x="271" y="224"/>
                  </a:lnTo>
                  <a:lnTo>
                    <a:pt x="285" y="224"/>
                  </a:lnTo>
                  <a:lnTo>
                    <a:pt x="285" y="194"/>
                  </a:lnTo>
                  <a:lnTo>
                    <a:pt x="271" y="194"/>
                  </a:lnTo>
                  <a:lnTo>
                    <a:pt x="271" y="157"/>
                  </a:lnTo>
                  <a:lnTo>
                    <a:pt x="285" y="157"/>
                  </a:lnTo>
                  <a:lnTo>
                    <a:pt x="285" y="127"/>
                  </a:lnTo>
                  <a:lnTo>
                    <a:pt x="271" y="127"/>
                  </a:lnTo>
                  <a:lnTo>
                    <a:pt x="271" y="89"/>
                  </a:lnTo>
                  <a:lnTo>
                    <a:pt x="285" y="8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8" name="Freeform 25">
              <a:extLst>
                <a:ext uri="{FF2B5EF4-FFF2-40B4-BE49-F238E27FC236}">
                  <a16:creationId xmlns:a16="http://schemas.microsoft.com/office/drawing/2014/main" id="{669837DF-AAC6-80DD-F501-BC8E709FB2F1}"/>
                </a:ext>
              </a:extLst>
            </p:cNvPr>
            <p:cNvSpPr>
              <a:spLocks/>
            </p:cNvSpPr>
            <p:nvPr/>
          </p:nvSpPr>
          <p:spPr bwMode="auto">
            <a:xfrm>
              <a:off x="9496523" y="1965096"/>
              <a:ext cx="417271" cy="420149"/>
            </a:xfrm>
            <a:custGeom>
              <a:avLst/>
              <a:gdLst>
                <a:gd name="T0" fmla="*/ 196 w 196"/>
                <a:gd name="T1" fmla="*/ 109 h 197"/>
                <a:gd name="T2" fmla="*/ 196 w 196"/>
                <a:gd name="T3" fmla="*/ 88 h 197"/>
                <a:gd name="T4" fmla="*/ 175 w 196"/>
                <a:gd name="T5" fmla="*/ 88 h 197"/>
                <a:gd name="T6" fmla="*/ 160 w 196"/>
                <a:gd name="T7" fmla="*/ 51 h 197"/>
                <a:gd name="T8" fmla="*/ 175 w 196"/>
                <a:gd name="T9" fmla="*/ 36 h 197"/>
                <a:gd name="T10" fmla="*/ 160 w 196"/>
                <a:gd name="T11" fmla="*/ 22 h 197"/>
                <a:gd name="T12" fmla="*/ 145 w 196"/>
                <a:gd name="T13" fmla="*/ 37 h 197"/>
                <a:gd name="T14" fmla="*/ 108 w 196"/>
                <a:gd name="T15" fmla="*/ 22 h 197"/>
                <a:gd name="T16" fmla="*/ 108 w 196"/>
                <a:gd name="T17" fmla="*/ 0 h 197"/>
                <a:gd name="T18" fmla="*/ 88 w 196"/>
                <a:gd name="T19" fmla="*/ 0 h 197"/>
                <a:gd name="T20" fmla="*/ 88 w 196"/>
                <a:gd name="T21" fmla="*/ 22 h 197"/>
                <a:gd name="T22" fmla="*/ 51 w 196"/>
                <a:gd name="T23" fmla="*/ 37 h 197"/>
                <a:gd name="T24" fmla="*/ 36 w 196"/>
                <a:gd name="T25" fmla="*/ 22 h 197"/>
                <a:gd name="T26" fmla="*/ 21 w 196"/>
                <a:gd name="T27" fmla="*/ 36 h 197"/>
                <a:gd name="T28" fmla="*/ 36 w 196"/>
                <a:gd name="T29" fmla="*/ 51 h 197"/>
                <a:gd name="T30" fmla="*/ 21 w 196"/>
                <a:gd name="T31" fmla="*/ 88 h 197"/>
                <a:gd name="T32" fmla="*/ 0 w 196"/>
                <a:gd name="T33" fmla="*/ 88 h 197"/>
                <a:gd name="T34" fmla="*/ 0 w 196"/>
                <a:gd name="T35" fmla="*/ 109 h 197"/>
                <a:gd name="T36" fmla="*/ 21 w 196"/>
                <a:gd name="T37" fmla="*/ 109 h 197"/>
                <a:gd name="T38" fmla="*/ 36 w 196"/>
                <a:gd name="T39" fmla="*/ 146 h 197"/>
                <a:gd name="T40" fmla="*/ 21 w 196"/>
                <a:gd name="T41" fmla="*/ 161 h 197"/>
                <a:gd name="T42" fmla="*/ 36 w 196"/>
                <a:gd name="T43" fmla="*/ 175 h 197"/>
                <a:gd name="T44" fmla="*/ 51 w 196"/>
                <a:gd name="T45" fmla="*/ 160 h 197"/>
                <a:gd name="T46" fmla="*/ 87 w 196"/>
                <a:gd name="T47" fmla="*/ 175 h 197"/>
                <a:gd name="T48" fmla="*/ 87 w 196"/>
                <a:gd name="T49" fmla="*/ 197 h 197"/>
                <a:gd name="T50" fmla="*/ 108 w 196"/>
                <a:gd name="T51" fmla="*/ 197 h 197"/>
                <a:gd name="T52" fmla="*/ 108 w 196"/>
                <a:gd name="T53" fmla="*/ 175 h 197"/>
                <a:gd name="T54" fmla="*/ 145 w 196"/>
                <a:gd name="T55" fmla="*/ 160 h 197"/>
                <a:gd name="T56" fmla="*/ 160 w 196"/>
                <a:gd name="T57" fmla="*/ 175 h 197"/>
                <a:gd name="T58" fmla="*/ 175 w 196"/>
                <a:gd name="T59" fmla="*/ 161 h 197"/>
                <a:gd name="T60" fmla="*/ 159 w 196"/>
                <a:gd name="T61" fmla="*/ 146 h 197"/>
                <a:gd name="T62" fmla="*/ 175 w 196"/>
                <a:gd name="T63" fmla="*/ 109 h 197"/>
                <a:gd name="T64" fmla="*/ 196 w 196"/>
                <a:gd name="T65" fmla="*/ 10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6" h="197">
                  <a:moveTo>
                    <a:pt x="196" y="109"/>
                  </a:moveTo>
                  <a:cubicBezTo>
                    <a:pt x="196" y="88"/>
                    <a:pt x="196" y="88"/>
                    <a:pt x="196" y="88"/>
                  </a:cubicBezTo>
                  <a:cubicBezTo>
                    <a:pt x="175" y="88"/>
                    <a:pt x="175" y="88"/>
                    <a:pt x="175" y="88"/>
                  </a:cubicBezTo>
                  <a:cubicBezTo>
                    <a:pt x="173" y="75"/>
                    <a:pt x="168" y="62"/>
                    <a:pt x="160" y="51"/>
                  </a:cubicBezTo>
                  <a:cubicBezTo>
                    <a:pt x="175" y="36"/>
                    <a:pt x="175" y="36"/>
                    <a:pt x="175" y="36"/>
                  </a:cubicBezTo>
                  <a:cubicBezTo>
                    <a:pt x="160" y="22"/>
                    <a:pt x="160" y="22"/>
                    <a:pt x="160" y="22"/>
                  </a:cubicBezTo>
                  <a:cubicBezTo>
                    <a:pt x="145" y="37"/>
                    <a:pt x="145" y="37"/>
                    <a:pt x="145" y="37"/>
                  </a:cubicBezTo>
                  <a:cubicBezTo>
                    <a:pt x="134" y="29"/>
                    <a:pt x="122" y="23"/>
                    <a:pt x="108" y="22"/>
                  </a:cubicBezTo>
                  <a:cubicBezTo>
                    <a:pt x="108" y="0"/>
                    <a:pt x="108" y="0"/>
                    <a:pt x="108" y="0"/>
                  </a:cubicBezTo>
                  <a:cubicBezTo>
                    <a:pt x="88" y="0"/>
                    <a:pt x="88" y="0"/>
                    <a:pt x="88" y="0"/>
                  </a:cubicBezTo>
                  <a:cubicBezTo>
                    <a:pt x="88" y="22"/>
                    <a:pt x="88" y="22"/>
                    <a:pt x="88" y="22"/>
                  </a:cubicBezTo>
                  <a:cubicBezTo>
                    <a:pt x="74" y="23"/>
                    <a:pt x="61" y="29"/>
                    <a:pt x="51" y="37"/>
                  </a:cubicBezTo>
                  <a:cubicBezTo>
                    <a:pt x="36" y="22"/>
                    <a:pt x="36" y="22"/>
                    <a:pt x="36" y="22"/>
                  </a:cubicBezTo>
                  <a:cubicBezTo>
                    <a:pt x="21" y="36"/>
                    <a:pt x="21" y="36"/>
                    <a:pt x="21" y="36"/>
                  </a:cubicBezTo>
                  <a:cubicBezTo>
                    <a:pt x="36" y="51"/>
                    <a:pt x="36" y="51"/>
                    <a:pt x="36" y="51"/>
                  </a:cubicBezTo>
                  <a:cubicBezTo>
                    <a:pt x="28" y="62"/>
                    <a:pt x="23" y="75"/>
                    <a:pt x="21" y="88"/>
                  </a:cubicBezTo>
                  <a:cubicBezTo>
                    <a:pt x="0" y="88"/>
                    <a:pt x="0" y="88"/>
                    <a:pt x="0" y="88"/>
                  </a:cubicBezTo>
                  <a:cubicBezTo>
                    <a:pt x="0" y="109"/>
                    <a:pt x="0" y="109"/>
                    <a:pt x="0" y="109"/>
                  </a:cubicBezTo>
                  <a:cubicBezTo>
                    <a:pt x="21" y="109"/>
                    <a:pt x="21" y="109"/>
                    <a:pt x="21" y="109"/>
                  </a:cubicBezTo>
                  <a:cubicBezTo>
                    <a:pt x="23" y="123"/>
                    <a:pt x="28" y="135"/>
                    <a:pt x="36" y="146"/>
                  </a:cubicBezTo>
                  <a:cubicBezTo>
                    <a:pt x="21" y="161"/>
                    <a:pt x="21" y="161"/>
                    <a:pt x="21" y="161"/>
                  </a:cubicBezTo>
                  <a:cubicBezTo>
                    <a:pt x="36" y="175"/>
                    <a:pt x="36" y="175"/>
                    <a:pt x="36" y="175"/>
                  </a:cubicBezTo>
                  <a:cubicBezTo>
                    <a:pt x="51" y="160"/>
                    <a:pt x="51" y="160"/>
                    <a:pt x="51" y="160"/>
                  </a:cubicBezTo>
                  <a:cubicBezTo>
                    <a:pt x="61" y="168"/>
                    <a:pt x="74" y="174"/>
                    <a:pt x="87" y="175"/>
                  </a:cubicBezTo>
                  <a:cubicBezTo>
                    <a:pt x="87" y="197"/>
                    <a:pt x="87" y="197"/>
                    <a:pt x="87" y="197"/>
                  </a:cubicBezTo>
                  <a:cubicBezTo>
                    <a:pt x="108" y="197"/>
                    <a:pt x="108" y="197"/>
                    <a:pt x="108" y="197"/>
                  </a:cubicBezTo>
                  <a:cubicBezTo>
                    <a:pt x="108" y="175"/>
                    <a:pt x="108" y="175"/>
                    <a:pt x="108" y="175"/>
                  </a:cubicBezTo>
                  <a:cubicBezTo>
                    <a:pt x="122" y="174"/>
                    <a:pt x="134" y="168"/>
                    <a:pt x="145" y="160"/>
                  </a:cubicBezTo>
                  <a:cubicBezTo>
                    <a:pt x="160" y="175"/>
                    <a:pt x="160" y="175"/>
                    <a:pt x="160" y="175"/>
                  </a:cubicBezTo>
                  <a:cubicBezTo>
                    <a:pt x="175" y="161"/>
                    <a:pt x="175" y="161"/>
                    <a:pt x="175" y="161"/>
                  </a:cubicBezTo>
                  <a:cubicBezTo>
                    <a:pt x="159" y="146"/>
                    <a:pt x="159" y="146"/>
                    <a:pt x="159" y="146"/>
                  </a:cubicBezTo>
                  <a:cubicBezTo>
                    <a:pt x="167" y="135"/>
                    <a:pt x="173" y="123"/>
                    <a:pt x="175" y="109"/>
                  </a:cubicBezTo>
                  <a:lnTo>
                    <a:pt x="196" y="1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9" name="Freeform 27">
              <a:extLst>
                <a:ext uri="{FF2B5EF4-FFF2-40B4-BE49-F238E27FC236}">
                  <a16:creationId xmlns:a16="http://schemas.microsoft.com/office/drawing/2014/main" id="{C7A65CF4-9331-3587-D918-A862ABA3140A}"/>
                </a:ext>
              </a:extLst>
            </p:cNvPr>
            <p:cNvSpPr>
              <a:spLocks/>
            </p:cNvSpPr>
            <p:nvPr/>
          </p:nvSpPr>
          <p:spPr bwMode="auto">
            <a:xfrm>
              <a:off x="9297544" y="2293260"/>
              <a:ext cx="258996" cy="258995"/>
            </a:xfrm>
            <a:custGeom>
              <a:avLst/>
              <a:gdLst>
                <a:gd name="T0" fmla="*/ 121 w 121"/>
                <a:gd name="T1" fmla="*/ 70 h 121"/>
                <a:gd name="T2" fmla="*/ 121 w 121"/>
                <a:gd name="T3" fmla="*/ 50 h 121"/>
                <a:gd name="T4" fmla="*/ 99 w 121"/>
                <a:gd name="T5" fmla="*/ 50 h 121"/>
                <a:gd name="T6" fmla="*/ 95 w 121"/>
                <a:gd name="T7" fmla="*/ 40 h 121"/>
                <a:gd name="T8" fmla="*/ 110 w 121"/>
                <a:gd name="T9" fmla="*/ 24 h 121"/>
                <a:gd name="T10" fmla="*/ 96 w 121"/>
                <a:gd name="T11" fmla="*/ 10 h 121"/>
                <a:gd name="T12" fmla="*/ 81 w 121"/>
                <a:gd name="T13" fmla="*/ 25 h 121"/>
                <a:gd name="T14" fmla="*/ 70 w 121"/>
                <a:gd name="T15" fmla="*/ 21 h 121"/>
                <a:gd name="T16" fmla="*/ 70 w 121"/>
                <a:gd name="T17" fmla="*/ 0 h 121"/>
                <a:gd name="T18" fmla="*/ 50 w 121"/>
                <a:gd name="T19" fmla="*/ 0 h 121"/>
                <a:gd name="T20" fmla="*/ 50 w 121"/>
                <a:gd name="T21" fmla="*/ 21 h 121"/>
                <a:gd name="T22" fmla="*/ 40 w 121"/>
                <a:gd name="T23" fmla="*/ 26 h 121"/>
                <a:gd name="T24" fmla="*/ 25 w 121"/>
                <a:gd name="T25" fmla="*/ 10 h 121"/>
                <a:gd name="T26" fmla="*/ 10 w 121"/>
                <a:gd name="T27" fmla="*/ 24 h 121"/>
                <a:gd name="T28" fmla="*/ 25 w 121"/>
                <a:gd name="T29" fmla="*/ 40 h 121"/>
                <a:gd name="T30" fmla="*/ 21 w 121"/>
                <a:gd name="T31" fmla="*/ 50 h 121"/>
                <a:gd name="T32" fmla="*/ 0 w 121"/>
                <a:gd name="T33" fmla="*/ 50 h 121"/>
                <a:gd name="T34" fmla="*/ 0 w 121"/>
                <a:gd name="T35" fmla="*/ 70 h 121"/>
                <a:gd name="T36" fmla="*/ 21 w 121"/>
                <a:gd name="T37" fmla="*/ 70 h 121"/>
                <a:gd name="T38" fmla="*/ 25 w 121"/>
                <a:gd name="T39" fmla="*/ 81 h 121"/>
                <a:gd name="T40" fmla="*/ 10 w 121"/>
                <a:gd name="T41" fmla="*/ 96 h 121"/>
                <a:gd name="T42" fmla="*/ 25 w 121"/>
                <a:gd name="T43" fmla="*/ 110 h 121"/>
                <a:gd name="T44" fmla="*/ 40 w 121"/>
                <a:gd name="T45" fmla="*/ 95 h 121"/>
                <a:gd name="T46" fmla="*/ 50 w 121"/>
                <a:gd name="T47" fmla="*/ 99 h 121"/>
                <a:gd name="T48" fmla="*/ 50 w 121"/>
                <a:gd name="T49" fmla="*/ 121 h 121"/>
                <a:gd name="T50" fmla="*/ 70 w 121"/>
                <a:gd name="T51" fmla="*/ 121 h 121"/>
                <a:gd name="T52" fmla="*/ 70 w 121"/>
                <a:gd name="T53" fmla="*/ 99 h 121"/>
                <a:gd name="T54" fmla="*/ 81 w 121"/>
                <a:gd name="T55" fmla="*/ 95 h 121"/>
                <a:gd name="T56" fmla="*/ 96 w 121"/>
                <a:gd name="T57" fmla="*/ 110 h 121"/>
                <a:gd name="T58" fmla="*/ 110 w 121"/>
                <a:gd name="T59" fmla="*/ 96 h 121"/>
                <a:gd name="T60" fmla="*/ 95 w 121"/>
                <a:gd name="T61" fmla="*/ 81 h 121"/>
                <a:gd name="T62" fmla="*/ 99 w 121"/>
                <a:gd name="T63" fmla="*/ 70 h 121"/>
                <a:gd name="T64" fmla="*/ 121 w 121"/>
                <a:gd name="T65"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21">
                  <a:moveTo>
                    <a:pt x="121" y="70"/>
                  </a:moveTo>
                  <a:cubicBezTo>
                    <a:pt x="121" y="50"/>
                    <a:pt x="121" y="50"/>
                    <a:pt x="121" y="50"/>
                  </a:cubicBezTo>
                  <a:cubicBezTo>
                    <a:pt x="99" y="50"/>
                    <a:pt x="99" y="50"/>
                    <a:pt x="99" y="50"/>
                  </a:cubicBezTo>
                  <a:cubicBezTo>
                    <a:pt x="98" y="46"/>
                    <a:pt x="97" y="43"/>
                    <a:pt x="95" y="40"/>
                  </a:cubicBezTo>
                  <a:cubicBezTo>
                    <a:pt x="110" y="24"/>
                    <a:pt x="110" y="24"/>
                    <a:pt x="110" y="24"/>
                  </a:cubicBezTo>
                  <a:cubicBezTo>
                    <a:pt x="96" y="10"/>
                    <a:pt x="96" y="10"/>
                    <a:pt x="96" y="10"/>
                  </a:cubicBezTo>
                  <a:cubicBezTo>
                    <a:pt x="81" y="25"/>
                    <a:pt x="81" y="25"/>
                    <a:pt x="81" y="25"/>
                  </a:cubicBezTo>
                  <a:cubicBezTo>
                    <a:pt x="77" y="24"/>
                    <a:pt x="74" y="22"/>
                    <a:pt x="70" y="21"/>
                  </a:cubicBezTo>
                  <a:cubicBezTo>
                    <a:pt x="70" y="0"/>
                    <a:pt x="70" y="0"/>
                    <a:pt x="70" y="0"/>
                  </a:cubicBezTo>
                  <a:cubicBezTo>
                    <a:pt x="50" y="0"/>
                    <a:pt x="50" y="0"/>
                    <a:pt x="50" y="0"/>
                  </a:cubicBezTo>
                  <a:cubicBezTo>
                    <a:pt x="50" y="21"/>
                    <a:pt x="50" y="21"/>
                    <a:pt x="50" y="21"/>
                  </a:cubicBezTo>
                  <a:cubicBezTo>
                    <a:pt x="46" y="22"/>
                    <a:pt x="43" y="24"/>
                    <a:pt x="40" y="26"/>
                  </a:cubicBezTo>
                  <a:cubicBezTo>
                    <a:pt x="25" y="10"/>
                    <a:pt x="25" y="10"/>
                    <a:pt x="25" y="10"/>
                  </a:cubicBezTo>
                  <a:cubicBezTo>
                    <a:pt x="10" y="24"/>
                    <a:pt x="10" y="24"/>
                    <a:pt x="10" y="24"/>
                  </a:cubicBezTo>
                  <a:cubicBezTo>
                    <a:pt x="25" y="40"/>
                    <a:pt x="25" y="40"/>
                    <a:pt x="25" y="40"/>
                  </a:cubicBezTo>
                  <a:cubicBezTo>
                    <a:pt x="24" y="43"/>
                    <a:pt x="22" y="46"/>
                    <a:pt x="21" y="50"/>
                  </a:cubicBezTo>
                  <a:cubicBezTo>
                    <a:pt x="0" y="50"/>
                    <a:pt x="0" y="50"/>
                    <a:pt x="0" y="50"/>
                  </a:cubicBezTo>
                  <a:cubicBezTo>
                    <a:pt x="0" y="70"/>
                    <a:pt x="0" y="70"/>
                    <a:pt x="0" y="70"/>
                  </a:cubicBezTo>
                  <a:cubicBezTo>
                    <a:pt x="21" y="70"/>
                    <a:pt x="21" y="70"/>
                    <a:pt x="21" y="70"/>
                  </a:cubicBezTo>
                  <a:cubicBezTo>
                    <a:pt x="22" y="74"/>
                    <a:pt x="24" y="77"/>
                    <a:pt x="25" y="81"/>
                  </a:cubicBezTo>
                  <a:cubicBezTo>
                    <a:pt x="10" y="96"/>
                    <a:pt x="10" y="96"/>
                    <a:pt x="10" y="96"/>
                  </a:cubicBezTo>
                  <a:cubicBezTo>
                    <a:pt x="25" y="110"/>
                    <a:pt x="25" y="110"/>
                    <a:pt x="25" y="110"/>
                  </a:cubicBezTo>
                  <a:cubicBezTo>
                    <a:pt x="40" y="95"/>
                    <a:pt x="40" y="95"/>
                    <a:pt x="40" y="95"/>
                  </a:cubicBezTo>
                  <a:cubicBezTo>
                    <a:pt x="43" y="97"/>
                    <a:pt x="46" y="98"/>
                    <a:pt x="50" y="99"/>
                  </a:cubicBezTo>
                  <a:cubicBezTo>
                    <a:pt x="50" y="121"/>
                    <a:pt x="50" y="121"/>
                    <a:pt x="50" y="121"/>
                  </a:cubicBezTo>
                  <a:cubicBezTo>
                    <a:pt x="70" y="121"/>
                    <a:pt x="70" y="121"/>
                    <a:pt x="70" y="121"/>
                  </a:cubicBezTo>
                  <a:cubicBezTo>
                    <a:pt x="70" y="99"/>
                    <a:pt x="70" y="99"/>
                    <a:pt x="70" y="99"/>
                  </a:cubicBezTo>
                  <a:cubicBezTo>
                    <a:pt x="74" y="98"/>
                    <a:pt x="77" y="97"/>
                    <a:pt x="81" y="95"/>
                  </a:cubicBezTo>
                  <a:cubicBezTo>
                    <a:pt x="96" y="110"/>
                    <a:pt x="96" y="110"/>
                    <a:pt x="96" y="110"/>
                  </a:cubicBezTo>
                  <a:cubicBezTo>
                    <a:pt x="110" y="96"/>
                    <a:pt x="110" y="96"/>
                    <a:pt x="110" y="96"/>
                  </a:cubicBezTo>
                  <a:cubicBezTo>
                    <a:pt x="95" y="81"/>
                    <a:pt x="95" y="81"/>
                    <a:pt x="95" y="81"/>
                  </a:cubicBezTo>
                  <a:cubicBezTo>
                    <a:pt x="97" y="77"/>
                    <a:pt x="98" y="74"/>
                    <a:pt x="99" y="70"/>
                  </a:cubicBezTo>
                  <a:lnTo>
                    <a:pt x="121" y="7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505050"/>
                </a:solidFill>
                <a:effectLst/>
                <a:uLnTx/>
                <a:uFillTx/>
                <a:latin typeface="Segoe UI"/>
                <a:ea typeface="+mn-ea"/>
                <a:cs typeface="+mn-cs"/>
              </a:endParaRPr>
            </a:p>
          </p:txBody>
        </p:sp>
      </p:grpSp>
      <p:sp>
        <p:nvSpPr>
          <p:cNvPr id="60" name="TextBox 59">
            <a:extLst>
              <a:ext uri="{FF2B5EF4-FFF2-40B4-BE49-F238E27FC236}">
                <a16:creationId xmlns:a16="http://schemas.microsoft.com/office/drawing/2014/main" id="{AB21EB5F-6B0C-F3E7-D5C2-C3C5B0CBB803}"/>
              </a:ext>
            </a:extLst>
          </p:cNvPr>
          <p:cNvSpPr txBox="1"/>
          <p:nvPr/>
        </p:nvSpPr>
        <p:spPr>
          <a:xfrm>
            <a:off x="7802593" y="2721114"/>
            <a:ext cx="2645832" cy="707886"/>
          </a:xfrm>
          <a:prstGeom prst="rect">
            <a:avLst/>
          </a:prstGeom>
          <a:noFill/>
        </p:spPr>
        <p:txBody>
          <a:bodyPr wrap="square">
            <a:spAutoFit/>
          </a:bodyPr>
          <a:lstStyle/>
          <a:p>
            <a:pPr algn="ctr"/>
            <a:r>
              <a:rPr lang="en-US" sz="2000" i="1" dirty="0">
                <a:solidFill>
                  <a:schemeClr val="accent1"/>
                </a:solidFill>
                <a:latin typeface="+mj-lt"/>
              </a:rPr>
              <a:t>I/O </a:t>
            </a:r>
          </a:p>
          <a:p>
            <a:pPr algn="ctr"/>
            <a:r>
              <a:rPr lang="en-US" sz="2000" i="1" dirty="0">
                <a:solidFill>
                  <a:schemeClr val="accent1"/>
                </a:solidFill>
                <a:latin typeface="+mj-lt"/>
              </a:rPr>
              <a:t>throughput</a:t>
            </a:r>
            <a:endParaRPr lang="en-US" sz="2000" i="1" dirty="0"/>
          </a:p>
        </p:txBody>
      </p:sp>
      <p:pic>
        <p:nvPicPr>
          <p:cNvPr id="1026" name="Picture 2" descr="Card, computer, network, network card, parts, pci icon">
            <a:extLst>
              <a:ext uri="{FF2B5EF4-FFF2-40B4-BE49-F238E27FC236}">
                <a16:creationId xmlns:a16="http://schemas.microsoft.com/office/drawing/2014/main" id="{CDDA7691-67E1-79EF-D7FB-6115093E30FB}"/>
              </a:ext>
            </a:extLst>
          </p:cNvPr>
          <p:cNvPicPr>
            <a:picLocks noChangeAspect="1" noChangeArrowheads="1"/>
          </p:cNvPicPr>
          <p:nvPr/>
        </p:nvPicPr>
        <p:blipFill>
          <a:blip r:embed="rId8">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417800" y="1787655"/>
            <a:ext cx="1017104" cy="10171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72B2088-5A5A-FA86-8489-B90BE44911F6}"/>
              </a:ext>
            </a:extLst>
          </p:cNvPr>
          <p:cNvSpPr txBox="1"/>
          <p:nvPr/>
        </p:nvSpPr>
        <p:spPr>
          <a:xfrm>
            <a:off x="9603436" y="2716890"/>
            <a:ext cx="2645832" cy="400110"/>
          </a:xfrm>
          <a:prstGeom prst="rect">
            <a:avLst/>
          </a:prstGeom>
          <a:noFill/>
        </p:spPr>
        <p:txBody>
          <a:bodyPr wrap="square">
            <a:spAutoFit/>
          </a:bodyPr>
          <a:lstStyle/>
          <a:p>
            <a:pPr algn="ctr"/>
            <a:r>
              <a:rPr lang="en-US" sz="2000" i="1" dirty="0">
                <a:solidFill>
                  <a:schemeClr val="accent1"/>
                </a:solidFill>
                <a:latin typeface="+mj-lt"/>
              </a:rPr>
              <a:t>Network</a:t>
            </a:r>
            <a:endParaRPr lang="en-US" sz="2000" i="1" dirty="0"/>
          </a:p>
        </p:txBody>
      </p:sp>
      <p:graphicFrame>
        <p:nvGraphicFramePr>
          <p:cNvPr id="8" name="Table 7">
            <a:extLst>
              <a:ext uri="{FF2B5EF4-FFF2-40B4-BE49-F238E27FC236}">
                <a16:creationId xmlns:a16="http://schemas.microsoft.com/office/drawing/2014/main" id="{93766A39-36AA-AA1A-6FF6-EA72C5D49CB9}"/>
              </a:ext>
            </a:extLst>
          </p:cNvPr>
          <p:cNvGraphicFramePr>
            <a:graphicFrameLocks noGrp="1"/>
          </p:cNvGraphicFramePr>
          <p:nvPr>
            <p:extLst>
              <p:ext uri="{D42A27DB-BD31-4B8C-83A1-F6EECF244321}">
                <p14:modId xmlns:p14="http://schemas.microsoft.com/office/powerpoint/2010/main" val="1502946043"/>
              </p:ext>
            </p:extLst>
          </p:nvPr>
        </p:nvGraphicFramePr>
        <p:xfrm>
          <a:off x="391416" y="3977862"/>
          <a:ext cx="11239542" cy="2407920"/>
        </p:xfrm>
        <a:graphic>
          <a:graphicData uri="http://schemas.openxmlformats.org/drawingml/2006/table">
            <a:tbl>
              <a:tblPr firstRow="1" bandRow="1">
                <a:tableStyleId>{5C22544A-7EE6-4342-B048-85BDC9FD1C3A}</a:tableStyleId>
              </a:tblPr>
              <a:tblGrid>
                <a:gridCol w="1248838">
                  <a:extLst>
                    <a:ext uri="{9D8B030D-6E8A-4147-A177-3AD203B41FA5}">
                      <a16:colId xmlns:a16="http://schemas.microsoft.com/office/drawing/2014/main" val="1622554752"/>
                    </a:ext>
                  </a:extLst>
                </a:gridCol>
                <a:gridCol w="1248838">
                  <a:extLst>
                    <a:ext uri="{9D8B030D-6E8A-4147-A177-3AD203B41FA5}">
                      <a16:colId xmlns:a16="http://schemas.microsoft.com/office/drawing/2014/main" val="2156341092"/>
                    </a:ext>
                  </a:extLst>
                </a:gridCol>
                <a:gridCol w="1248838">
                  <a:extLst>
                    <a:ext uri="{9D8B030D-6E8A-4147-A177-3AD203B41FA5}">
                      <a16:colId xmlns:a16="http://schemas.microsoft.com/office/drawing/2014/main" val="2046917694"/>
                    </a:ext>
                  </a:extLst>
                </a:gridCol>
                <a:gridCol w="1248838">
                  <a:extLst>
                    <a:ext uri="{9D8B030D-6E8A-4147-A177-3AD203B41FA5}">
                      <a16:colId xmlns:a16="http://schemas.microsoft.com/office/drawing/2014/main" val="2122056212"/>
                    </a:ext>
                  </a:extLst>
                </a:gridCol>
                <a:gridCol w="1248838">
                  <a:extLst>
                    <a:ext uri="{9D8B030D-6E8A-4147-A177-3AD203B41FA5}">
                      <a16:colId xmlns:a16="http://schemas.microsoft.com/office/drawing/2014/main" val="318245685"/>
                    </a:ext>
                  </a:extLst>
                </a:gridCol>
                <a:gridCol w="1248838">
                  <a:extLst>
                    <a:ext uri="{9D8B030D-6E8A-4147-A177-3AD203B41FA5}">
                      <a16:colId xmlns:a16="http://schemas.microsoft.com/office/drawing/2014/main" val="3275559991"/>
                    </a:ext>
                  </a:extLst>
                </a:gridCol>
                <a:gridCol w="1612920">
                  <a:extLst>
                    <a:ext uri="{9D8B030D-6E8A-4147-A177-3AD203B41FA5}">
                      <a16:colId xmlns:a16="http://schemas.microsoft.com/office/drawing/2014/main" val="2308186840"/>
                    </a:ext>
                  </a:extLst>
                </a:gridCol>
                <a:gridCol w="884756">
                  <a:extLst>
                    <a:ext uri="{9D8B030D-6E8A-4147-A177-3AD203B41FA5}">
                      <a16:colId xmlns:a16="http://schemas.microsoft.com/office/drawing/2014/main" val="1430632054"/>
                    </a:ext>
                  </a:extLst>
                </a:gridCol>
                <a:gridCol w="1248838">
                  <a:extLst>
                    <a:ext uri="{9D8B030D-6E8A-4147-A177-3AD203B41FA5}">
                      <a16:colId xmlns:a16="http://schemas.microsoft.com/office/drawing/2014/main" val="3516233925"/>
                    </a:ext>
                  </a:extLst>
                </a:gridCol>
              </a:tblGrid>
              <a:tr h="538142">
                <a:tc>
                  <a:txBody>
                    <a:bodyPr/>
                    <a:lstStyle/>
                    <a:p>
                      <a:r>
                        <a:rPr lang="en-US" sz="1600" dirty="0"/>
                        <a:t>Family</a:t>
                      </a:r>
                    </a:p>
                  </a:txBody>
                  <a:tcPr/>
                </a:tc>
                <a:tc>
                  <a:txBody>
                    <a:bodyPr/>
                    <a:lstStyle/>
                    <a:p>
                      <a:r>
                        <a:rPr lang="en-US" sz="1600" dirty="0"/>
                        <a:t>vCores</a:t>
                      </a:r>
                    </a:p>
                  </a:txBody>
                  <a:tcPr/>
                </a:tc>
                <a:tc>
                  <a:txBody>
                    <a:bodyPr/>
                    <a:lstStyle/>
                    <a:p>
                      <a:r>
                        <a:rPr lang="en-US" sz="1600" dirty="0"/>
                        <a:t>Memory</a:t>
                      </a:r>
                    </a:p>
                  </a:txBody>
                  <a:tcPr/>
                </a:tc>
                <a:tc>
                  <a:txBody>
                    <a:bodyPr/>
                    <a:lstStyle/>
                    <a:p>
                      <a:r>
                        <a:rPr lang="en-US" sz="1600" dirty="0"/>
                        <a:t>Data Disks</a:t>
                      </a:r>
                    </a:p>
                  </a:txBody>
                  <a:tcPr/>
                </a:tc>
                <a:tc>
                  <a:txBody>
                    <a:bodyPr/>
                    <a:lstStyle/>
                    <a:p>
                      <a:r>
                        <a:rPr lang="en-US" sz="1600" dirty="0"/>
                        <a:t>Size temp</a:t>
                      </a:r>
                    </a:p>
                  </a:txBody>
                  <a:tcPr/>
                </a:tc>
                <a:tc>
                  <a:txBody>
                    <a:bodyPr/>
                    <a:lstStyle/>
                    <a:p>
                      <a:r>
                        <a:rPr lang="en-US" sz="1600" dirty="0"/>
                        <a:t>IOPS</a:t>
                      </a:r>
                    </a:p>
                  </a:txBody>
                  <a:tcPr/>
                </a:tc>
                <a:tc>
                  <a:txBody>
                    <a:bodyPr/>
                    <a:lstStyle/>
                    <a:p>
                      <a:r>
                        <a:rPr lang="en-US" sz="1600" dirty="0"/>
                        <a:t>I/O throughput</a:t>
                      </a:r>
                    </a:p>
                  </a:txBody>
                  <a:tcPr/>
                </a:tc>
                <a:tc>
                  <a:txBody>
                    <a:bodyPr/>
                    <a:lstStyle/>
                    <a:p>
                      <a:r>
                        <a:rPr lang="en-US" sz="1600" dirty="0"/>
                        <a:t>NIC</a:t>
                      </a:r>
                    </a:p>
                  </a:txBody>
                  <a:tcPr/>
                </a:tc>
                <a:tc>
                  <a:txBody>
                    <a:bodyPr/>
                    <a:lstStyle/>
                    <a:p>
                      <a:r>
                        <a:rPr lang="en-US" sz="1600" dirty="0"/>
                        <a:t>Network Bandwidth</a:t>
                      </a:r>
                    </a:p>
                  </a:txBody>
                  <a:tcPr/>
                </a:tc>
                <a:extLst>
                  <a:ext uri="{0D108BD9-81ED-4DB2-BD59-A6C34878D82A}">
                    <a16:rowId xmlns:a16="http://schemas.microsoft.com/office/drawing/2014/main" val="3158349081"/>
                  </a:ext>
                </a:extLst>
              </a:tr>
              <a:tr h="363238">
                <a:tc>
                  <a:txBody>
                    <a:bodyPr/>
                    <a:lstStyle/>
                    <a:p>
                      <a:r>
                        <a:rPr lang="en-US" dirty="0"/>
                        <a:t>E4ds_v4</a:t>
                      </a:r>
                    </a:p>
                  </a:txBody>
                  <a:tcPr/>
                </a:tc>
                <a:tc>
                  <a:txBody>
                    <a:bodyPr/>
                    <a:lstStyle/>
                    <a:p>
                      <a:r>
                        <a:rPr lang="en-US" dirty="0"/>
                        <a:t>4</a:t>
                      </a:r>
                    </a:p>
                  </a:txBody>
                  <a:tcPr/>
                </a:tc>
                <a:tc>
                  <a:txBody>
                    <a:bodyPr/>
                    <a:lstStyle/>
                    <a:p>
                      <a:r>
                        <a:rPr lang="en-US" dirty="0"/>
                        <a:t>32</a:t>
                      </a:r>
                    </a:p>
                  </a:txBody>
                  <a:tcPr/>
                </a:tc>
                <a:tc>
                  <a:txBody>
                    <a:bodyPr/>
                    <a:lstStyle/>
                    <a:p>
                      <a:r>
                        <a:rPr lang="en-US" dirty="0"/>
                        <a:t>8</a:t>
                      </a:r>
                    </a:p>
                  </a:txBody>
                  <a:tcPr/>
                </a:tc>
                <a:tc>
                  <a:txBody>
                    <a:bodyPr/>
                    <a:lstStyle/>
                    <a:p>
                      <a:r>
                        <a:rPr lang="en-US" dirty="0"/>
                        <a:t>150</a:t>
                      </a:r>
                    </a:p>
                  </a:txBody>
                  <a:tcPr/>
                </a:tc>
                <a:tc>
                  <a:txBody>
                    <a:bodyPr/>
                    <a:lstStyle/>
                    <a:p>
                      <a:r>
                        <a:rPr lang="en-US" dirty="0"/>
                        <a:t>6400</a:t>
                      </a:r>
                    </a:p>
                  </a:txBody>
                  <a:tcPr/>
                </a:tc>
                <a:tc>
                  <a:txBody>
                    <a:bodyPr/>
                    <a:lstStyle/>
                    <a:p>
                      <a:r>
                        <a:rPr lang="en-US" dirty="0"/>
                        <a:t>96</a:t>
                      </a:r>
                    </a:p>
                  </a:txBody>
                  <a:tcPr/>
                </a:tc>
                <a:tc>
                  <a:txBody>
                    <a:bodyPr/>
                    <a:lstStyle/>
                    <a:p>
                      <a:r>
                        <a:rPr lang="en-US" dirty="0"/>
                        <a:t>2</a:t>
                      </a:r>
                    </a:p>
                  </a:txBody>
                  <a:tcPr/>
                </a:tc>
                <a:tc>
                  <a:txBody>
                    <a:bodyPr/>
                    <a:lstStyle/>
                    <a:p>
                      <a:r>
                        <a:rPr lang="en-US" dirty="0"/>
                        <a:t>10000</a:t>
                      </a:r>
                    </a:p>
                  </a:txBody>
                  <a:tcPr/>
                </a:tc>
                <a:extLst>
                  <a:ext uri="{0D108BD9-81ED-4DB2-BD59-A6C34878D82A}">
                    <a16:rowId xmlns:a16="http://schemas.microsoft.com/office/drawing/2014/main" val="2717495004"/>
                  </a:ext>
                </a:extLst>
              </a:tr>
              <a:tr h="363238">
                <a:tc>
                  <a:txBody>
                    <a:bodyPr/>
                    <a:lstStyle/>
                    <a:p>
                      <a:r>
                        <a:rPr lang="en-US" sz="1800" b="0" i="0" kern="1200" dirty="0">
                          <a:solidFill>
                            <a:schemeClr val="dk1"/>
                          </a:solidFill>
                          <a:effectLst/>
                          <a:latin typeface="+mn-lt"/>
                          <a:ea typeface="+mn-ea"/>
                          <a:cs typeface="+mn-cs"/>
                        </a:rPr>
                        <a:t>D8ds_v5</a:t>
                      </a:r>
                      <a:endParaRPr lang="en-US" dirty="0"/>
                    </a:p>
                  </a:txBody>
                  <a:tcPr/>
                </a:tc>
                <a:tc>
                  <a:txBody>
                    <a:bodyPr/>
                    <a:lstStyle/>
                    <a:p>
                      <a:r>
                        <a:rPr lang="en-US" dirty="0"/>
                        <a:t>8</a:t>
                      </a:r>
                    </a:p>
                  </a:txBody>
                  <a:tcPr/>
                </a:tc>
                <a:tc>
                  <a:txBody>
                    <a:bodyPr/>
                    <a:lstStyle/>
                    <a:p>
                      <a:r>
                        <a:rPr lang="en-US" dirty="0"/>
                        <a:t>32</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3960745865"/>
                  </a:ext>
                </a:extLst>
              </a:tr>
              <a:tr h="363238">
                <a:tc>
                  <a:txBody>
                    <a:bodyPr/>
                    <a:lstStyle/>
                    <a:p>
                      <a:r>
                        <a:rPr lang="en-US" sz="1800" b="0" i="0" kern="1200" dirty="0">
                          <a:solidFill>
                            <a:schemeClr val="dk1"/>
                          </a:solidFill>
                          <a:effectLst/>
                          <a:latin typeface="+mn-lt"/>
                          <a:ea typeface="+mn-ea"/>
                          <a:cs typeface="+mn-cs"/>
                        </a:rPr>
                        <a:t>E8ds_v5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12800</a:t>
                      </a:r>
                    </a:p>
                  </a:txBody>
                  <a:tcPr/>
                </a:tc>
                <a:tc>
                  <a:txBody>
                    <a:bodyPr/>
                    <a:lstStyle/>
                    <a:p>
                      <a:r>
                        <a:rPr lang="en-US" dirty="0"/>
                        <a:t>290</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178502679"/>
                  </a:ext>
                </a:extLst>
              </a:tr>
              <a:tr h="363238">
                <a:tc>
                  <a:txBody>
                    <a:bodyPr/>
                    <a:lstStyle/>
                    <a:p>
                      <a:r>
                        <a:rPr lang="en-US" sz="1800" b="0" i="0" kern="1200" dirty="0">
                          <a:solidFill>
                            <a:schemeClr val="dk1"/>
                          </a:solidFill>
                          <a:effectLst/>
                          <a:latin typeface="+mn-lt"/>
                          <a:ea typeface="+mn-ea"/>
                          <a:cs typeface="+mn-cs"/>
                        </a:rPr>
                        <a:t>E8bds_v5</a:t>
                      </a:r>
                      <a:endParaRPr lang="en-US" dirty="0"/>
                    </a:p>
                  </a:txBody>
                  <a:tcPr/>
                </a:tc>
                <a:tc>
                  <a:txBody>
                    <a:bodyPr/>
                    <a:lstStyle/>
                    <a:p>
                      <a:r>
                        <a:rPr lang="en-US" dirty="0"/>
                        <a:t>8</a:t>
                      </a:r>
                    </a:p>
                  </a:txBody>
                  <a:tcPr/>
                </a:tc>
                <a:tc>
                  <a:txBody>
                    <a:bodyPr/>
                    <a:lstStyle/>
                    <a:p>
                      <a:r>
                        <a:rPr lang="en-US" dirty="0"/>
                        <a:t>64</a:t>
                      </a:r>
                    </a:p>
                  </a:txBody>
                  <a:tcPr/>
                </a:tc>
                <a:tc>
                  <a:txBody>
                    <a:bodyPr/>
                    <a:lstStyle/>
                    <a:p>
                      <a:r>
                        <a:rPr lang="en-US" dirty="0"/>
                        <a:t>16</a:t>
                      </a:r>
                    </a:p>
                  </a:txBody>
                  <a:tcPr/>
                </a:tc>
                <a:tc>
                  <a:txBody>
                    <a:bodyPr/>
                    <a:lstStyle/>
                    <a:p>
                      <a:r>
                        <a:rPr lang="en-US" dirty="0"/>
                        <a:t>300</a:t>
                      </a:r>
                    </a:p>
                  </a:txBody>
                  <a:tcPr/>
                </a:tc>
                <a:tc>
                  <a:txBody>
                    <a:bodyPr/>
                    <a:lstStyle/>
                    <a:p>
                      <a:r>
                        <a:rPr lang="en-US" dirty="0"/>
                        <a:t>22000</a:t>
                      </a:r>
                    </a:p>
                  </a:txBody>
                  <a:tcPr/>
                </a:tc>
                <a:tc>
                  <a:txBody>
                    <a:bodyPr/>
                    <a:lstStyle/>
                    <a:p>
                      <a:r>
                        <a:rPr lang="en-US" dirty="0"/>
                        <a:t>625</a:t>
                      </a:r>
                    </a:p>
                  </a:txBody>
                  <a:tcPr/>
                </a:tc>
                <a:tc>
                  <a:txBody>
                    <a:bodyPr/>
                    <a:lstStyle/>
                    <a:p>
                      <a:r>
                        <a:rPr lang="en-US" dirty="0"/>
                        <a:t>4</a:t>
                      </a:r>
                    </a:p>
                  </a:txBody>
                  <a:tcPr/>
                </a:tc>
                <a:tc>
                  <a:txBody>
                    <a:bodyPr/>
                    <a:lstStyle/>
                    <a:p>
                      <a:r>
                        <a:rPr lang="en-US" dirty="0"/>
                        <a:t>12500</a:t>
                      </a:r>
                    </a:p>
                  </a:txBody>
                  <a:tcPr/>
                </a:tc>
                <a:extLst>
                  <a:ext uri="{0D108BD9-81ED-4DB2-BD59-A6C34878D82A}">
                    <a16:rowId xmlns:a16="http://schemas.microsoft.com/office/drawing/2014/main" val="495175762"/>
                  </a:ext>
                </a:extLst>
              </a:tr>
              <a:tr h="363238">
                <a:tc>
                  <a:txBody>
                    <a:bodyPr/>
                    <a:lstStyle/>
                    <a:p>
                      <a:r>
                        <a:rPr lang="en-US" sz="1800" b="0" i="0" kern="1200" dirty="0">
                          <a:solidFill>
                            <a:schemeClr val="dk1"/>
                          </a:solidFill>
                          <a:effectLst/>
                          <a:latin typeface="+mn-lt"/>
                          <a:ea typeface="+mn-ea"/>
                          <a:cs typeface="+mn-cs"/>
                        </a:rPr>
                        <a:t>E32bds_v5</a:t>
                      </a:r>
                      <a:endParaRPr lang="en-US" dirty="0"/>
                    </a:p>
                  </a:txBody>
                  <a:tcPr/>
                </a:tc>
                <a:tc>
                  <a:txBody>
                    <a:bodyPr/>
                    <a:lstStyle/>
                    <a:p>
                      <a:r>
                        <a:rPr lang="en-US" dirty="0"/>
                        <a:t>32</a:t>
                      </a:r>
                    </a:p>
                  </a:txBody>
                  <a:tcPr/>
                </a:tc>
                <a:tc>
                  <a:txBody>
                    <a:bodyPr/>
                    <a:lstStyle/>
                    <a:p>
                      <a:r>
                        <a:rPr lang="en-US" dirty="0"/>
                        <a:t>256</a:t>
                      </a:r>
                    </a:p>
                  </a:txBody>
                  <a:tcPr/>
                </a:tc>
                <a:tc>
                  <a:txBody>
                    <a:bodyPr/>
                    <a:lstStyle/>
                    <a:p>
                      <a:r>
                        <a:rPr lang="en-US" dirty="0"/>
                        <a:t>32</a:t>
                      </a:r>
                    </a:p>
                  </a:txBody>
                  <a:tcPr/>
                </a:tc>
                <a:tc>
                  <a:txBody>
                    <a:bodyPr/>
                    <a:lstStyle/>
                    <a:p>
                      <a:r>
                        <a:rPr lang="en-US" dirty="0"/>
                        <a:t>600</a:t>
                      </a:r>
                    </a:p>
                  </a:txBody>
                  <a:tcPr/>
                </a:tc>
                <a:tc>
                  <a:txBody>
                    <a:bodyPr/>
                    <a:lstStyle/>
                    <a:p>
                      <a:r>
                        <a:rPr lang="en-US" dirty="0"/>
                        <a:t>88000</a:t>
                      </a:r>
                    </a:p>
                  </a:txBody>
                  <a:tcPr/>
                </a:tc>
                <a:tc>
                  <a:txBody>
                    <a:bodyPr/>
                    <a:lstStyle/>
                    <a:p>
                      <a:r>
                        <a:rPr lang="en-US" dirty="0"/>
                        <a:t>2500</a:t>
                      </a:r>
                    </a:p>
                  </a:txBody>
                  <a:tcPr/>
                </a:tc>
                <a:tc>
                  <a:txBody>
                    <a:bodyPr/>
                    <a:lstStyle/>
                    <a:p>
                      <a:r>
                        <a:rPr lang="en-US" dirty="0"/>
                        <a:t>8</a:t>
                      </a:r>
                    </a:p>
                  </a:txBody>
                  <a:tcPr/>
                </a:tc>
                <a:tc>
                  <a:txBody>
                    <a:bodyPr/>
                    <a:lstStyle/>
                    <a:p>
                      <a:r>
                        <a:rPr lang="en-US" dirty="0"/>
                        <a:t>16000</a:t>
                      </a:r>
                    </a:p>
                  </a:txBody>
                  <a:tcPr/>
                </a:tc>
                <a:extLst>
                  <a:ext uri="{0D108BD9-81ED-4DB2-BD59-A6C34878D82A}">
                    <a16:rowId xmlns:a16="http://schemas.microsoft.com/office/drawing/2014/main" val="2849297130"/>
                  </a:ext>
                </a:extLst>
              </a:tr>
            </a:tbl>
          </a:graphicData>
        </a:graphic>
      </p:graphicFrame>
      <p:sp>
        <p:nvSpPr>
          <p:cNvPr id="6" name="Rectangle: Rounded Corners 5">
            <a:extLst>
              <a:ext uri="{FF2B5EF4-FFF2-40B4-BE49-F238E27FC236}">
                <a16:creationId xmlns:a16="http://schemas.microsoft.com/office/drawing/2014/main" id="{FE269562-E550-F4AE-7638-3B1C58A77308}"/>
              </a:ext>
            </a:extLst>
          </p:cNvPr>
          <p:cNvSpPr/>
          <p:nvPr/>
        </p:nvSpPr>
        <p:spPr bwMode="auto">
          <a:xfrm>
            <a:off x="391416" y="4933809"/>
            <a:ext cx="8734093" cy="1088020"/>
          </a:xfrm>
          <a:prstGeom prst="round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9438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22"/>
                                        </p:tgtEl>
                                        <p:attrNameLst>
                                          <p:attrName>style.visibility</p:attrName>
                                        </p:attrNameLst>
                                      </p:cBhvr>
                                      <p:to>
                                        <p:strVal val="visible"/>
                                      </p:to>
                                    </p:set>
                                    <p:animEffect transition="in" filter="fade">
                                      <p:cBhvr>
                                        <p:cTn id="13" dur="500"/>
                                        <p:tgtEl>
                                          <p:spTgt spid="51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nodeType="with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animEffect transition="in" filter="fade">
                                      <p:cBhvr>
                                        <p:cTn id="31" dur="500"/>
                                        <p:tgtEl>
                                          <p:spTgt spid="60"/>
                                        </p:tgtEl>
                                      </p:cBhvr>
                                    </p:animEffect>
                                  </p:childTnLst>
                                </p:cTn>
                              </p:par>
                              <p:par>
                                <p:cTn id="32" presetID="10" presetClass="entr" presetSubtype="0" fill="hold" nodeType="withEffect">
                                  <p:stCondLst>
                                    <p:cond delay="0"/>
                                  </p:stCondLst>
                                  <p:childTnLst>
                                    <p:set>
                                      <p:cBhvr>
                                        <p:cTn id="33" dur="1" fill="hold">
                                          <p:stCondLst>
                                            <p:cond delay="0"/>
                                          </p:stCondLst>
                                        </p:cTn>
                                        <p:tgtEl>
                                          <p:spTgt spid="1026"/>
                                        </p:tgtEl>
                                        <p:attrNameLst>
                                          <p:attrName>style.visibility</p:attrName>
                                        </p:attrNameLst>
                                      </p:cBhvr>
                                      <p:to>
                                        <p:strVal val="visible"/>
                                      </p:to>
                                    </p:set>
                                    <p:animEffect transition="in" filter="fade">
                                      <p:cBhvr>
                                        <p:cTn id="34" dur="500"/>
                                        <p:tgtEl>
                                          <p:spTgt spid="102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55" grpId="0"/>
      <p:bldP spid="60" grpId="0"/>
      <p:bldP spid="5" grpId="0"/>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68928-3390-4D24-A507-2AFFA926E9DB}"/>
              </a:ext>
            </a:extLst>
          </p:cNvPr>
          <p:cNvSpPr>
            <a:spLocks noGrp="1"/>
          </p:cNvSpPr>
          <p:nvPr>
            <p:ph type="title"/>
          </p:nvPr>
        </p:nvSpPr>
        <p:spPr>
          <a:xfrm>
            <a:off x="578836" y="268064"/>
            <a:ext cx="11018520" cy="553998"/>
          </a:xfrm>
        </p:spPr>
        <p:txBody>
          <a:bodyPr/>
          <a:lstStyle/>
          <a:p>
            <a:r>
              <a:rPr lang="en-US" dirty="0"/>
              <a:t>Azure VM Cost Savings</a:t>
            </a:r>
          </a:p>
        </p:txBody>
      </p:sp>
      <p:sp>
        <p:nvSpPr>
          <p:cNvPr id="4" name="TextBox 3">
            <a:extLst>
              <a:ext uri="{FF2B5EF4-FFF2-40B4-BE49-F238E27FC236}">
                <a16:creationId xmlns:a16="http://schemas.microsoft.com/office/drawing/2014/main" id="{0155710D-0CF9-46DB-A1B0-85168D01DAB8}"/>
              </a:ext>
            </a:extLst>
          </p:cNvPr>
          <p:cNvSpPr txBox="1"/>
          <p:nvPr/>
        </p:nvSpPr>
        <p:spPr>
          <a:xfrm>
            <a:off x="1939401" y="2063958"/>
            <a:ext cx="4458015"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Hybrid Benefit (AHB)</a:t>
            </a:r>
          </a:p>
        </p:txBody>
      </p:sp>
      <p:sp>
        <p:nvSpPr>
          <p:cNvPr id="9" name="TextBox 8">
            <a:extLst>
              <a:ext uri="{FF2B5EF4-FFF2-40B4-BE49-F238E27FC236}">
                <a16:creationId xmlns:a16="http://schemas.microsoft.com/office/drawing/2014/main" id="{4A68FE2E-23C9-446D-88FF-4810B07DC97D}"/>
              </a:ext>
            </a:extLst>
          </p:cNvPr>
          <p:cNvSpPr txBox="1"/>
          <p:nvPr/>
        </p:nvSpPr>
        <p:spPr>
          <a:xfrm>
            <a:off x="1939401" y="3960559"/>
            <a:ext cx="5239639"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Reserved instances and capacity</a:t>
            </a:r>
          </a:p>
        </p:txBody>
      </p:sp>
      <p:pic>
        <p:nvPicPr>
          <p:cNvPr id="1028" name="Picture 4" descr="See the source image">
            <a:extLst>
              <a:ext uri="{FF2B5EF4-FFF2-40B4-BE49-F238E27FC236}">
                <a16:creationId xmlns:a16="http://schemas.microsoft.com/office/drawing/2014/main" id="{ED391474-8A53-4201-BC81-C7AE724EE1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497" y="4755741"/>
            <a:ext cx="1253078" cy="783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1325830-04D9-4B82-B564-DCB5E55948EC}"/>
              </a:ext>
            </a:extLst>
          </p:cNvPr>
          <p:cNvSpPr txBox="1"/>
          <p:nvPr/>
        </p:nvSpPr>
        <p:spPr>
          <a:xfrm>
            <a:off x="1939401" y="5014933"/>
            <a:ext cx="369056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Azure Dev/Test pricing</a:t>
            </a:r>
          </a:p>
        </p:txBody>
      </p:sp>
      <p:pic>
        <p:nvPicPr>
          <p:cNvPr id="13" name="Graphic 12" descr="Money with solid fill">
            <a:extLst>
              <a:ext uri="{FF2B5EF4-FFF2-40B4-BE49-F238E27FC236}">
                <a16:creationId xmlns:a16="http://schemas.microsoft.com/office/drawing/2014/main" id="{33C4D310-4CBA-4E86-9E22-F9D4DE3468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836" y="1802403"/>
            <a:ext cx="914400" cy="914400"/>
          </a:xfrm>
          <a:prstGeom prst="rect">
            <a:avLst/>
          </a:prstGeom>
        </p:spPr>
      </p:pic>
      <p:pic>
        <p:nvPicPr>
          <p:cNvPr id="18" name="Graphic 17" descr="Power with solid fill">
            <a:extLst>
              <a:ext uri="{FF2B5EF4-FFF2-40B4-BE49-F238E27FC236}">
                <a16:creationId xmlns:a16="http://schemas.microsoft.com/office/drawing/2014/main" id="{04017107-9868-4312-BBD7-CC17E26592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836" y="5731544"/>
            <a:ext cx="914400" cy="914400"/>
          </a:xfrm>
          <a:prstGeom prst="rect">
            <a:avLst/>
          </a:prstGeom>
        </p:spPr>
      </p:pic>
      <p:sp>
        <p:nvSpPr>
          <p:cNvPr id="22" name="TextBox 21">
            <a:extLst>
              <a:ext uri="{FF2B5EF4-FFF2-40B4-BE49-F238E27FC236}">
                <a16:creationId xmlns:a16="http://schemas.microsoft.com/office/drawing/2014/main" id="{39403E50-772C-4B53-A4CB-C70093475301}"/>
              </a:ext>
            </a:extLst>
          </p:cNvPr>
          <p:cNvSpPr txBox="1"/>
          <p:nvPr/>
        </p:nvSpPr>
        <p:spPr>
          <a:xfrm>
            <a:off x="1939401" y="6069307"/>
            <a:ext cx="6387582"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Deallocation of Azure virtual machines </a:t>
            </a:r>
          </a:p>
        </p:txBody>
      </p:sp>
      <p:sp>
        <p:nvSpPr>
          <p:cNvPr id="3" name="TextBox 2">
            <a:extLst>
              <a:ext uri="{FF2B5EF4-FFF2-40B4-BE49-F238E27FC236}">
                <a16:creationId xmlns:a16="http://schemas.microsoft.com/office/drawing/2014/main" id="{4A9DA8EE-F4EB-D50C-25E2-A7C7CEC23B47}"/>
              </a:ext>
            </a:extLst>
          </p:cNvPr>
          <p:cNvSpPr txBox="1"/>
          <p:nvPr/>
        </p:nvSpPr>
        <p:spPr>
          <a:xfrm>
            <a:off x="6397416" y="2013362"/>
            <a:ext cx="4913164"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solidFill>
                  <a:srgbClr val="000000"/>
                </a:solidFill>
                <a:latin typeface="Segoe UI Semibold"/>
              </a:rPr>
              <a:t>Keep your original license for 180 days</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2F1E5862-510C-E664-9B59-34E9DA20B813}"/>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81269" y="995435"/>
            <a:ext cx="811967" cy="811967"/>
          </a:xfrm>
          <a:prstGeom prst="rect">
            <a:avLst/>
          </a:prstGeom>
        </p:spPr>
      </p:pic>
      <p:sp>
        <p:nvSpPr>
          <p:cNvPr id="6" name="TextBox 5">
            <a:extLst>
              <a:ext uri="{FF2B5EF4-FFF2-40B4-BE49-F238E27FC236}">
                <a16:creationId xmlns:a16="http://schemas.microsoft.com/office/drawing/2014/main" id="{CE0E00B1-68AD-2774-B493-3D832B1060A5}"/>
              </a:ext>
            </a:extLst>
          </p:cNvPr>
          <p:cNvSpPr txBox="1"/>
          <p:nvPr/>
        </p:nvSpPr>
        <p:spPr>
          <a:xfrm>
            <a:off x="1939401" y="1143654"/>
            <a:ext cx="686803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800" dirty="0">
                <a:solidFill>
                  <a:srgbClr val="0078D4"/>
                </a:solidFill>
                <a:latin typeface="Segoe UI Semibold"/>
              </a:rPr>
              <a:t>SQL Server Developer Edition Free License</a:t>
            </a:r>
            <a:endParaRPr kumimoji="0" lang="en-US" sz="2800" b="0" i="0" u="none" strike="noStrike" kern="1200" cap="none" spc="0" normalizeH="0" baseline="0" noProof="0" dirty="0">
              <a:ln>
                <a:noFill/>
              </a:ln>
              <a:solidFill>
                <a:srgbClr val="0078D4"/>
              </a:solidFill>
              <a:effectLst/>
              <a:uLnTx/>
              <a:uFillTx/>
              <a:latin typeface="Segoe UI Semibold"/>
              <a:ea typeface="+mn-ea"/>
              <a:cs typeface="+mn-cs"/>
            </a:endParaRPr>
          </a:p>
        </p:txBody>
      </p:sp>
      <p:pic>
        <p:nvPicPr>
          <p:cNvPr id="8" name="Graphic 7">
            <a:extLst>
              <a:ext uri="{FF2B5EF4-FFF2-40B4-BE49-F238E27FC236}">
                <a16:creationId xmlns:a16="http://schemas.microsoft.com/office/drawing/2014/main" id="{CABD0121-4A8D-A3AB-4479-33C4E3E7374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31768" y="2868929"/>
            <a:ext cx="731519" cy="731519"/>
          </a:xfrm>
          <a:prstGeom prst="rect">
            <a:avLst/>
          </a:prstGeom>
        </p:spPr>
      </p:pic>
      <p:pic>
        <p:nvPicPr>
          <p:cNvPr id="12" name="Graphic 11">
            <a:extLst>
              <a:ext uri="{FF2B5EF4-FFF2-40B4-BE49-F238E27FC236}">
                <a16:creationId xmlns:a16="http://schemas.microsoft.com/office/drawing/2014/main" id="{8942B648-7B6A-1880-E106-F2D9CC2F555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31768" y="3754576"/>
            <a:ext cx="808536" cy="808536"/>
          </a:xfrm>
          <a:prstGeom prst="rect">
            <a:avLst/>
          </a:prstGeom>
        </p:spPr>
      </p:pic>
      <p:sp>
        <p:nvSpPr>
          <p:cNvPr id="15" name="TextBox 14">
            <a:extLst>
              <a:ext uri="{FF2B5EF4-FFF2-40B4-BE49-F238E27FC236}">
                <a16:creationId xmlns:a16="http://schemas.microsoft.com/office/drawing/2014/main" id="{C6B38E18-B946-AE4A-AE4C-D187920580F7}"/>
              </a:ext>
            </a:extLst>
          </p:cNvPr>
          <p:cNvSpPr txBox="1"/>
          <p:nvPr/>
        </p:nvSpPr>
        <p:spPr>
          <a:xfrm>
            <a:off x="1939401" y="3022013"/>
            <a:ext cx="2978444" cy="43088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78D4"/>
                </a:solidFill>
                <a:effectLst/>
                <a:uLnTx/>
                <a:uFillTx/>
                <a:latin typeface="Segoe UI Semibold"/>
                <a:ea typeface="+mn-ea"/>
                <a:cs typeface="+mn-cs"/>
              </a:rPr>
              <a:t>Constrained Cores</a:t>
            </a:r>
          </a:p>
        </p:txBody>
      </p:sp>
    </p:spTree>
    <p:extLst>
      <p:ext uri="{BB962C8B-B14F-4D97-AF65-F5344CB8AC3E}">
        <p14:creationId xmlns:p14="http://schemas.microsoft.com/office/powerpoint/2010/main" val="272491934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5262979"/>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1 – Introduction to Azure</a:t>
            </a:r>
          </a:p>
          <a:p>
            <a:pPr marL="914383" lvl="1" indent="-457200" fontAlgn="ctr">
              <a:buFont typeface="Arial" panose="020B0604020202020204" pitchFamily="34" charset="0"/>
              <a:buChar char="•"/>
            </a:pPr>
            <a:r>
              <a:rPr lang="en-US" sz="2400" dirty="0">
                <a:latin typeface="Calibri" panose="020F0502020204030204" pitchFamily="34" charset="0"/>
              </a:rPr>
              <a:t>8:45am – 9:15am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2 – Azure SQL Fundamentals</a:t>
            </a:r>
          </a:p>
          <a:p>
            <a:pPr marL="914383" lvl="1" indent="-457200" fontAlgn="ctr">
              <a:buFont typeface="Arial" panose="020B0604020202020204" pitchFamily="34" charset="0"/>
              <a:buChar char="•"/>
            </a:pPr>
            <a:r>
              <a:rPr lang="en-US" sz="2400" dirty="0">
                <a:latin typeface="Calibri" panose="020F0502020204030204" pitchFamily="34" charset="0"/>
              </a:rPr>
              <a:t>9:15am – 9:45am</a:t>
            </a:r>
          </a:p>
          <a:p>
            <a:pPr marL="457200" indent="-457200" rtl="0" fontAlgn="ctr">
              <a:spcBef>
                <a:spcPts val="0"/>
              </a:spcBef>
              <a:spcAft>
                <a:spcPts val="0"/>
              </a:spcAft>
              <a:buFont typeface="Arial" panose="020B0604020202020204" pitchFamily="34" charset="0"/>
              <a:buChar char="•"/>
            </a:pPr>
            <a:r>
              <a:rPr lang="en-US" sz="2400" dirty="0">
                <a:latin typeface="Calibri" panose="020F0502020204030204" pitchFamily="34" charset="0"/>
              </a:rPr>
              <a:t>Module 3 – Deploy SQL Server on Azure Virtual Machine</a:t>
            </a:r>
          </a:p>
          <a:p>
            <a:pPr marL="914383" lvl="1" indent="-457200" fontAlgn="ctr">
              <a:buFont typeface="Arial" panose="020B0604020202020204" pitchFamily="34" charset="0"/>
              <a:buChar char="•"/>
            </a:pPr>
            <a:r>
              <a:rPr lang="en-US" sz="2400" dirty="0">
                <a:latin typeface="Calibri" panose="020F0502020204030204" pitchFamily="34" charset="0"/>
              </a:rPr>
              <a:t>9:45am – 10:15am presentation</a:t>
            </a:r>
          </a:p>
          <a:p>
            <a:pPr marL="914383" lvl="1" indent="-457200" fontAlgn="ctr">
              <a:buFont typeface="Arial" panose="020B0604020202020204" pitchFamily="34" charset="0"/>
              <a:buChar char="•"/>
            </a:pPr>
            <a:r>
              <a:rPr lang="en-US" sz="2400" dirty="0">
                <a:latin typeface="Calibri" panose="020F0502020204030204" pitchFamily="34" charset="0"/>
              </a:rPr>
              <a:t>10:15am – 10:30am (LAB)</a:t>
            </a:r>
          </a:p>
          <a:p>
            <a:pPr marL="457200" indent="-457200" fontAlgn="ctr">
              <a:buFont typeface="Arial" panose="020B0604020202020204" pitchFamily="34" charset="0"/>
              <a:buChar char="•"/>
            </a:pPr>
            <a:r>
              <a:rPr lang="en-US" sz="2400" b="1" dirty="0">
                <a:latin typeface="Calibri" panose="020F0502020204030204" pitchFamily="34" charset="0"/>
              </a:rPr>
              <a:t>Break</a:t>
            </a:r>
          </a:p>
          <a:p>
            <a:pPr marL="914383" lvl="1" indent="-457200" fontAlgn="ctr">
              <a:buFont typeface="Arial" panose="020B0604020202020204" pitchFamily="34" charset="0"/>
              <a:buChar char="•"/>
            </a:pPr>
            <a:r>
              <a:rPr lang="en-US" sz="2400" dirty="0">
                <a:latin typeface="Calibri" panose="020F0502020204030204" pitchFamily="34" charset="0"/>
              </a:rPr>
              <a:t>10:30am – 10:45am</a:t>
            </a:r>
          </a:p>
          <a:p>
            <a:pPr marL="457200" indent="-457200" fontAlgn="ctr">
              <a:buFont typeface="Arial" panose="020B0604020202020204" pitchFamily="34" charset="0"/>
              <a:buChar char="•"/>
            </a:pPr>
            <a:r>
              <a:rPr lang="en-US" sz="2400" dirty="0">
                <a:latin typeface="Calibri" panose="020F0502020204030204" pitchFamily="34" charset="0"/>
              </a:rPr>
              <a:t>Module 3 – continued</a:t>
            </a:r>
          </a:p>
          <a:p>
            <a:pPr marL="914383" lvl="1" indent="-457200" fontAlgn="ctr">
              <a:buFont typeface="Arial" panose="020B0604020202020204" pitchFamily="34" charset="0"/>
              <a:buChar char="•"/>
            </a:pPr>
            <a:r>
              <a:rPr lang="en-US" sz="2400" dirty="0">
                <a:latin typeface="Calibri" panose="020F0502020204030204" pitchFamily="34" charset="0"/>
              </a:rPr>
              <a:t>10:45am – 11:00am (LAB continued)</a:t>
            </a:r>
          </a:p>
          <a:p>
            <a:pPr marL="457200" indent="-457200" fontAlgn="ctr">
              <a:buFont typeface="Arial" panose="020B0604020202020204" pitchFamily="34" charset="0"/>
              <a:buChar char="•"/>
            </a:pPr>
            <a:r>
              <a:rPr lang="en-US" sz="2400" dirty="0">
                <a:latin typeface="Calibri" panose="020F0502020204030204" pitchFamily="34" charset="0"/>
              </a:rPr>
              <a:t>Module 4 – Manage and Optimize SQL Server on Azure Virtual Machine </a:t>
            </a:r>
          </a:p>
          <a:p>
            <a:pPr marL="914383" lvl="1" indent="-457200" fontAlgn="ctr">
              <a:buFont typeface="Arial" panose="020B0604020202020204" pitchFamily="34" charset="0"/>
              <a:buChar char="•"/>
            </a:pPr>
            <a:r>
              <a:rPr lang="en-US" sz="2400" dirty="0">
                <a:latin typeface="Calibri" panose="020F0502020204030204" pitchFamily="34" charset="0"/>
              </a:rPr>
              <a:t>11:00am – 11:20am presentation</a:t>
            </a:r>
          </a:p>
          <a:p>
            <a:pPr marL="914383" lvl="1" indent="-457200" fontAlgn="ctr">
              <a:buFont typeface="Arial" panose="020B0604020202020204" pitchFamily="34" charset="0"/>
              <a:buChar char="•"/>
            </a:pPr>
            <a:r>
              <a:rPr lang="en-US" sz="2400" dirty="0">
                <a:latin typeface="Calibri" panose="020F0502020204030204" pitchFamily="34" charset="0"/>
              </a:rPr>
              <a:t>11:20am – 11:45am (LAB)</a:t>
            </a:r>
          </a:p>
        </p:txBody>
      </p:sp>
    </p:spTree>
    <p:extLst>
      <p:ext uri="{BB962C8B-B14F-4D97-AF65-F5344CB8AC3E}">
        <p14:creationId xmlns:p14="http://schemas.microsoft.com/office/powerpoint/2010/main" val="336203867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Configure </a:t>
            </a:r>
            <a:r>
              <a:rPr lang="en-US" i="1" dirty="0"/>
              <a:t>while you deploy</a:t>
            </a:r>
          </a:p>
        </p:txBody>
      </p:sp>
      <p:graphicFrame>
        <p:nvGraphicFramePr>
          <p:cNvPr id="3" name="Diagram 2">
            <a:extLst>
              <a:ext uri="{FF2B5EF4-FFF2-40B4-BE49-F238E27FC236}">
                <a16:creationId xmlns:a16="http://schemas.microsoft.com/office/drawing/2014/main" id="{A79F7095-743C-DD7E-84E1-D0A761ECF0A9}"/>
              </a:ext>
            </a:extLst>
          </p:cNvPr>
          <p:cNvGraphicFramePr/>
          <p:nvPr>
            <p:extLst>
              <p:ext uri="{D42A27DB-BD31-4B8C-83A1-F6EECF244321}">
                <p14:modId xmlns:p14="http://schemas.microsoft.com/office/powerpoint/2010/main" val="1818639456"/>
              </p:ext>
            </p:extLst>
          </p:nvPr>
        </p:nvGraphicFramePr>
        <p:xfrm>
          <a:off x="477178" y="1351681"/>
          <a:ext cx="11236401" cy="5049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reeform 130">
            <a:extLst>
              <a:ext uri="{FF2B5EF4-FFF2-40B4-BE49-F238E27FC236}">
                <a16:creationId xmlns:a16="http://schemas.microsoft.com/office/drawing/2014/main" id="{10D68ED0-664D-F6BD-9872-64A78D42BC55}"/>
              </a:ext>
            </a:extLst>
          </p:cNvPr>
          <p:cNvSpPr>
            <a:spLocks noChangeAspect="1" noEditPoints="1"/>
          </p:cNvSpPr>
          <p:nvPr/>
        </p:nvSpPr>
        <p:spPr bwMode="black">
          <a:xfrm>
            <a:off x="6211739" y="350443"/>
            <a:ext cx="547024" cy="553998"/>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p:spPr>
        <p:txBody>
          <a:bodyPr vert="horz" wrap="square" lIns="121868" tIns="60933" rIns="121868" bIns="60933" numCol="1" anchor="t" anchorCtr="0" compatLnSpc="1">
            <a:prstTxWarp prst="textNoShape">
              <a:avLst/>
            </a:prstTxWarp>
          </a:bodyPr>
          <a:lstStyle/>
          <a:p>
            <a:pPr defTabSz="1242909">
              <a:defRPr/>
            </a:pPr>
            <a:endParaRPr lang="en-US" sz="2400" kern="0" dirty="0">
              <a:solidFill>
                <a:prstClr val="white"/>
              </a:solidFill>
              <a:latin typeface="Segoe UI"/>
            </a:endParaRPr>
          </a:p>
        </p:txBody>
      </p:sp>
    </p:spTree>
    <p:extLst>
      <p:ext uri="{BB962C8B-B14F-4D97-AF65-F5344CB8AC3E}">
        <p14:creationId xmlns:p14="http://schemas.microsoft.com/office/powerpoint/2010/main" val="234579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F1DBC9B7-C4E9-4948-95BE-972AC7D286DB}"/>
                                            </p:graphicEl>
                                          </p:spTgt>
                                        </p:tgtEl>
                                        <p:attrNameLst>
                                          <p:attrName>style.visibility</p:attrName>
                                        </p:attrNameLst>
                                      </p:cBhvr>
                                      <p:to>
                                        <p:strVal val="visible"/>
                                      </p:to>
                                    </p:set>
                                    <p:animEffect transition="in" filter="fade">
                                      <p:cBhvr>
                                        <p:cTn id="7" dur="500"/>
                                        <p:tgtEl>
                                          <p:spTgt spid="3">
                                            <p:graphicEl>
                                              <a:dgm id="{F1DBC9B7-C4E9-4948-95BE-972AC7D286D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EA17237B-8F0E-445C-B96D-A9C42C347F82}"/>
                                            </p:graphicEl>
                                          </p:spTgt>
                                        </p:tgtEl>
                                        <p:attrNameLst>
                                          <p:attrName>style.visibility</p:attrName>
                                        </p:attrNameLst>
                                      </p:cBhvr>
                                      <p:to>
                                        <p:strVal val="visible"/>
                                      </p:to>
                                    </p:set>
                                    <p:animEffect transition="in" filter="fade">
                                      <p:cBhvr>
                                        <p:cTn id="10" dur="500"/>
                                        <p:tgtEl>
                                          <p:spTgt spid="3">
                                            <p:graphicEl>
                                              <a:dgm id="{EA17237B-8F0E-445C-B96D-A9C42C347F82}"/>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46A3154-57A2-4311-BBAC-415EB0C10041}"/>
                                            </p:graphicEl>
                                          </p:spTgt>
                                        </p:tgtEl>
                                        <p:attrNameLst>
                                          <p:attrName>style.visibility</p:attrName>
                                        </p:attrNameLst>
                                      </p:cBhvr>
                                      <p:to>
                                        <p:strVal val="visible"/>
                                      </p:to>
                                    </p:set>
                                    <p:animEffect transition="in" filter="fade">
                                      <p:cBhvr>
                                        <p:cTn id="13" dur="500"/>
                                        <p:tgtEl>
                                          <p:spTgt spid="3">
                                            <p:graphicEl>
                                              <a:dgm id="{746A3154-57A2-4311-BBAC-415EB0C100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69F78DB7-D43E-4885-B5C2-17A115431F53}"/>
                                            </p:graphicEl>
                                          </p:spTgt>
                                        </p:tgtEl>
                                        <p:attrNameLst>
                                          <p:attrName>style.visibility</p:attrName>
                                        </p:attrNameLst>
                                      </p:cBhvr>
                                      <p:to>
                                        <p:strVal val="visible"/>
                                      </p:to>
                                    </p:set>
                                    <p:animEffect transition="in" filter="fade">
                                      <p:cBhvr>
                                        <p:cTn id="16" dur="500"/>
                                        <p:tgtEl>
                                          <p:spTgt spid="3">
                                            <p:graphicEl>
                                              <a:dgm id="{69F78DB7-D43E-4885-B5C2-17A115431F53}"/>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0EA1EC25-CFB7-4698-98D6-29B29A93629D}"/>
                                            </p:graphicEl>
                                          </p:spTgt>
                                        </p:tgtEl>
                                        <p:attrNameLst>
                                          <p:attrName>style.visibility</p:attrName>
                                        </p:attrNameLst>
                                      </p:cBhvr>
                                      <p:to>
                                        <p:strVal val="visible"/>
                                      </p:to>
                                    </p:set>
                                    <p:animEffect transition="in" filter="fade">
                                      <p:cBhvr>
                                        <p:cTn id="19" dur="500"/>
                                        <p:tgtEl>
                                          <p:spTgt spid="3">
                                            <p:graphicEl>
                                              <a:dgm id="{0EA1EC25-CFB7-4698-98D6-29B29A93629D}"/>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graphicEl>
                                              <a:dgm id="{1336B4A0-DB8A-4971-93E2-F22899A5B774}"/>
                                            </p:graphicEl>
                                          </p:spTgt>
                                        </p:tgtEl>
                                        <p:attrNameLst>
                                          <p:attrName>style.visibility</p:attrName>
                                        </p:attrNameLst>
                                      </p:cBhvr>
                                      <p:to>
                                        <p:strVal val="visible"/>
                                      </p:to>
                                    </p:set>
                                    <p:animEffect transition="in" filter="fade">
                                      <p:cBhvr>
                                        <p:cTn id="24" dur="500"/>
                                        <p:tgtEl>
                                          <p:spTgt spid="3">
                                            <p:graphicEl>
                                              <a:dgm id="{1336B4A0-DB8A-4971-93E2-F22899A5B774}"/>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graphicEl>
                                              <a:dgm id="{330E2AC1-85B9-4C80-8329-6E1CA958B03E}"/>
                                            </p:graphicEl>
                                          </p:spTgt>
                                        </p:tgtEl>
                                        <p:attrNameLst>
                                          <p:attrName>style.visibility</p:attrName>
                                        </p:attrNameLst>
                                      </p:cBhvr>
                                      <p:to>
                                        <p:strVal val="visible"/>
                                      </p:to>
                                    </p:set>
                                    <p:animEffect transition="in" filter="fade">
                                      <p:cBhvr>
                                        <p:cTn id="27" dur="500"/>
                                        <p:tgtEl>
                                          <p:spTgt spid="3">
                                            <p:graphicEl>
                                              <a:dgm id="{330E2AC1-85B9-4C80-8329-6E1CA958B03E}"/>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7BE9831C-06FC-4E50-AC92-F2636904B923}"/>
                                            </p:graphicEl>
                                          </p:spTgt>
                                        </p:tgtEl>
                                        <p:attrNameLst>
                                          <p:attrName>style.visibility</p:attrName>
                                        </p:attrNameLst>
                                      </p:cBhvr>
                                      <p:to>
                                        <p:strVal val="visible"/>
                                      </p:to>
                                    </p:set>
                                    <p:animEffect transition="in" filter="fade">
                                      <p:cBhvr>
                                        <p:cTn id="30" dur="500"/>
                                        <p:tgtEl>
                                          <p:spTgt spid="3">
                                            <p:graphicEl>
                                              <a:dgm id="{7BE9831C-06FC-4E50-AC92-F2636904B923}"/>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DF2E67B2-75B2-4454-A53A-2246E84F5D61}"/>
                                            </p:graphicEl>
                                          </p:spTgt>
                                        </p:tgtEl>
                                        <p:attrNameLst>
                                          <p:attrName>style.visibility</p:attrName>
                                        </p:attrNameLst>
                                      </p:cBhvr>
                                      <p:to>
                                        <p:strVal val="visible"/>
                                      </p:to>
                                    </p:set>
                                    <p:animEffect transition="in" filter="fade">
                                      <p:cBhvr>
                                        <p:cTn id="33" dur="500"/>
                                        <p:tgtEl>
                                          <p:spTgt spid="3">
                                            <p:graphicEl>
                                              <a:dgm id="{DF2E67B2-75B2-4454-A53A-2246E84F5D61}"/>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D6FE383F-FDB7-4E1E-BA22-407FCEC83CE1}"/>
                                            </p:graphicEl>
                                          </p:spTgt>
                                        </p:tgtEl>
                                        <p:attrNameLst>
                                          <p:attrName>style.visibility</p:attrName>
                                        </p:attrNameLst>
                                      </p:cBhvr>
                                      <p:to>
                                        <p:strVal val="visible"/>
                                      </p:to>
                                    </p:set>
                                    <p:animEffect transition="in" filter="fade">
                                      <p:cBhvr>
                                        <p:cTn id="36" dur="500"/>
                                        <p:tgtEl>
                                          <p:spTgt spid="3">
                                            <p:graphicEl>
                                              <a:dgm id="{D6FE383F-FDB7-4E1E-BA22-407FCEC83CE1}"/>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05812A6C-65DC-4E5B-964C-416BA4B8F294}"/>
                                            </p:graphicEl>
                                          </p:spTgt>
                                        </p:tgtEl>
                                        <p:attrNameLst>
                                          <p:attrName>style.visibility</p:attrName>
                                        </p:attrNameLst>
                                      </p:cBhvr>
                                      <p:to>
                                        <p:strVal val="visible"/>
                                      </p:to>
                                    </p:set>
                                    <p:animEffect transition="in" filter="fade">
                                      <p:cBhvr>
                                        <p:cTn id="39" dur="500"/>
                                        <p:tgtEl>
                                          <p:spTgt spid="3">
                                            <p:graphicEl>
                                              <a:dgm id="{05812A6C-65DC-4E5B-964C-416BA4B8F29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
                                            <p:graphicEl>
                                              <a:dgm id="{B110FCF7-D6E4-445D-96BF-E99E2BDEB0AC}"/>
                                            </p:graphicEl>
                                          </p:spTgt>
                                        </p:tgtEl>
                                        <p:attrNameLst>
                                          <p:attrName>style.visibility</p:attrName>
                                        </p:attrNameLst>
                                      </p:cBhvr>
                                      <p:to>
                                        <p:strVal val="visible"/>
                                      </p:to>
                                    </p:set>
                                    <p:animEffect transition="in" filter="fade">
                                      <p:cBhvr>
                                        <p:cTn id="42" dur="500"/>
                                        <p:tgtEl>
                                          <p:spTgt spid="3">
                                            <p:graphicEl>
                                              <a:dgm id="{B110FCF7-D6E4-445D-96BF-E99E2BDEB0AC}"/>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
                                            <p:graphicEl>
                                              <a:dgm id="{9EFDE3A2-E14D-4C91-A412-BCB6EB09BB4D}"/>
                                            </p:graphicEl>
                                          </p:spTgt>
                                        </p:tgtEl>
                                        <p:attrNameLst>
                                          <p:attrName>style.visibility</p:attrName>
                                        </p:attrNameLst>
                                      </p:cBhvr>
                                      <p:to>
                                        <p:strVal val="visible"/>
                                      </p:to>
                                    </p:set>
                                    <p:animEffect transition="in" filter="fade">
                                      <p:cBhvr>
                                        <p:cTn id="45" dur="500"/>
                                        <p:tgtEl>
                                          <p:spTgt spid="3">
                                            <p:graphicEl>
                                              <a:dgm id="{9EFDE3A2-E14D-4C91-A412-BCB6EB09BB4D}"/>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graphicEl>
                                              <a:dgm id="{383E13D5-9954-4DBC-A33E-2ADABE2542BB}"/>
                                            </p:graphicEl>
                                          </p:spTgt>
                                        </p:tgtEl>
                                        <p:attrNameLst>
                                          <p:attrName>style.visibility</p:attrName>
                                        </p:attrNameLst>
                                      </p:cBhvr>
                                      <p:to>
                                        <p:strVal val="visible"/>
                                      </p:to>
                                    </p:set>
                                    <p:animEffect transition="in" filter="fade">
                                      <p:cBhvr>
                                        <p:cTn id="50" dur="500"/>
                                        <p:tgtEl>
                                          <p:spTgt spid="3">
                                            <p:graphicEl>
                                              <a:dgm id="{383E13D5-9954-4DBC-A33E-2ADABE2542BB}"/>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4C52022A-AA09-412F-B97B-C21452A60E1D}"/>
                                            </p:graphicEl>
                                          </p:spTgt>
                                        </p:tgtEl>
                                        <p:attrNameLst>
                                          <p:attrName>style.visibility</p:attrName>
                                        </p:attrNameLst>
                                      </p:cBhvr>
                                      <p:to>
                                        <p:strVal val="visible"/>
                                      </p:to>
                                    </p:set>
                                    <p:animEffect transition="in" filter="fade">
                                      <p:cBhvr>
                                        <p:cTn id="53" dur="500"/>
                                        <p:tgtEl>
                                          <p:spTgt spid="3">
                                            <p:graphicEl>
                                              <a:dgm id="{4C52022A-AA09-412F-B97B-C21452A60E1D}"/>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graphicEl>
                                              <a:dgm id="{E15E95EE-E351-4030-80EE-43FE8764CB4D}"/>
                                            </p:graphicEl>
                                          </p:spTgt>
                                        </p:tgtEl>
                                        <p:attrNameLst>
                                          <p:attrName>style.visibility</p:attrName>
                                        </p:attrNameLst>
                                      </p:cBhvr>
                                      <p:to>
                                        <p:strVal val="visible"/>
                                      </p:to>
                                    </p:set>
                                    <p:animEffect transition="in" filter="fade">
                                      <p:cBhvr>
                                        <p:cTn id="56" dur="500"/>
                                        <p:tgtEl>
                                          <p:spTgt spid="3">
                                            <p:graphicEl>
                                              <a:dgm id="{E15E95EE-E351-4030-80EE-43FE8764CB4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Getting Storage right</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28847"/>
            <a:ext cx="11129604" cy="4893647"/>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Do not use the OS disk for databases</a:t>
            </a:r>
          </a:p>
          <a:p>
            <a:pPr marL="457200" indent="-457200" fontAlgn="ctr">
              <a:buFont typeface="Wingdings" panose="05000000000000000000" pitchFamily="2" charset="2"/>
              <a:buChar char="ü"/>
            </a:pPr>
            <a:r>
              <a:rPr lang="en-US" sz="2400" dirty="0">
                <a:latin typeface="Calibri" panose="020F0502020204030204" pitchFamily="34" charset="0"/>
              </a:rPr>
              <a:t>Use Premium Managed disks</a:t>
            </a:r>
          </a:p>
          <a:p>
            <a:pPr marL="914383" lvl="1" indent="-457200" fontAlgn="ctr">
              <a:buFont typeface="Wingdings" panose="05000000000000000000" pitchFamily="2" charset="2"/>
              <a:buChar char="ü"/>
            </a:pPr>
            <a:r>
              <a:rPr lang="en-US" sz="2400" dirty="0">
                <a:latin typeface="Calibri" panose="020F0502020204030204" pitchFamily="34" charset="0"/>
              </a:rPr>
              <a:t>Data and Log on separate disks</a:t>
            </a:r>
          </a:p>
          <a:p>
            <a:pPr marL="914383" lvl="1" indent="-457200" fontAlgn="ctr">
              <a:buFont typeface="Wingdings" panose="05000000000000000000" pitchFamily="2" charset="2"/>
              <a:buChar char="ü"/>
            </a:pPr>
            <a:r>
              <a:rPr lang="en-US" sz="2400" dirty="0">
                <a:latin typeface="Calibri" panose="020F0502020204030204" pitchFamily="34" charset="0"/>
              </a:rPr>
              <a:t>System databases on the data disk</a:t>
            </a:r>
          </a:p>
          <a:p>
            <a:pPr marL="457200" indent="-457200" fontAlgn="ctr">
              <a:buFont typeface="Wingdings" panose="05000000000000000000" pitchFamily="2" charset="2"/>
              <a:buChar char="ü"/>
            </a:pPr>
            <a:r>
              <a:rPr lang="en-US" sz="2400" dirty="0">
                <a:latin typeface="Calibri" panose="020F0502020204030204" pitchFamily="34" charset="0"/>
              </a:rPr>
              <a:t>Tempdb on local temp disk</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Ensuring IOPS and throughput requirements met</a:t>
            </a:r>
          </a:p>
          <a:p>
            <a:pPr marL="914383" lvl="1" indent="-457200" fontAlgn="ctr">
              <a:buFont typeface="Wingdings" panose="05000000000000000000" pitchFamily="2" charset="2"/>
              <a:buChar char="ü"/>
            </a:pPr>
            <a:r>
              <a:rPr lang="en-US" sz="2400" dirty="0">
                <a:latin typeface="Calibri" panose="020F0502020204030204" pitchFamily="34" charset="0"/>
              </a:rPr>
              <a:t>Ensure total IOPS and throughput are </a:t>
            </a:r>
            <a:r>
              <a:rPr lang="en-US" sz="2400" i="1" dirty="0">
                <a:latin typeface="Calibri" panose="020F0502020204030204" pitchFamily="34" charset="0"/>
              </a:rPr>
              <a:t>not capped by VM size</a:t>
            </a:r>
          </a:p>
          <a:p>
            <a:pPr marL="914383" lvl="1" indent="-457200" fontAlgn="ctr">
              <a:buFont typeface="Wingdings" panose="05000000000000000000" pitchFamily="2" charset="2"/>
              <a:buChar char="ü"/>
            </a:pPr>
            <a:r>
              <a:rPr lang="en-US" sz="2400" dirty="0">
                <a:latin typeface="Calibri" panose="020F0502020204030204" pitchFamily="34" charset="0"/>
              </a:rPr>
              <a:t>Storage spaces on Windows can help to combine disks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Read-only caching for data; No caching for log</a:t>
            </a:r>
          </a:p>
          <a:p>
            <a:pPr marL="457200" indent="-457200" fontAlgn="ctr">
              <a:buFont typeface="Wingdings" panose="05000000000000000000" pitchFamily="2" charset="2"/>
              <a:buChar char="ü"/>
            </a:pPr>
            <a:r>
              <a:rPr lang="en-US" sz="2400" dirty="0">
                <a:latin typeface="Calibri" panose="020F0502020204030204" pitchFamily="34" charset="0"/>
              </a:rPr>
              <a:t>Disable geo-redundant storage and use local redundant storage</a:t>
            </a:r>
          </a:p>
          <a:p>
            <a:pPr marL="457200" indent="-457200" fontAlgn="ctr">
              <a:buFont typeface="Wingdings" panose="05000000000000000000" pitchFamily="2" charset="2"/>
              <a:buChar char="ü"/>
            </a:pPr>
            <a:r>
              <a:rPr lang="en-US" sz="2400" dirty="0">
                <a:latin typeface="Calibri" panose="020F0502020204030204" pitchFamily="34" charset="0"/>
              </a:rPr>
              <a:t>Consider using Storage Spaces if you need to increase I/O bandwidth</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Consider Ultra disks for sub-second latency requirements</a:t>
            </a:r>
          </a:p>
          <a:p>
            <a:pPr marL="457200" indent="-457200" rtl="0" fontAlgn="ctr">
              <a:spcBef>
                <a:spcPts val="0"/>
              </a:spcBef>
              <a:spcAft>
                <a:spcPts val="0"/>
              </a:spcAft>
              <a:buFont typeface="Wingdings" panose="05000000000000000000" pitchFamily="2" charset="2"/>
              <a:buChar char="ü"/>
            </a:pPr>
            <a:r>
              <a:rPr lang="en-US" sz="2400" dirty="0">
                <a:latin typeface="Calibri" panose="020F0502020204030204" pitchFamily="34" charset="0"/>
              </a:rPr>
              <a:t>Premium SSD v2 can help save costs and avoid overprovisioning</a:t>
            </a:r>
          </a:p>
        </p:txBody>
      </p:sp>
      <p:sp>
        <p:nvSpPr>
          <p:cNvPr id="3" name="TextBox 2">
            <a:extLst>
              <a:ext uri="{FF2B5EF4-FFF2-40B4-BE49-F238E27FC236}">
                <a16:creationId xmlns:a16="http://schemas.microsoft.com/office/drawing/2014/main" id="{E50F021E-B933-E261-B4D2-9FFAFE0BB57E}"/>
              </a:ext>
            </a:extLst>
          </p:cNvPr>
          <p:cNvSpPr txBox="1"/>
          <p:nvPr/>
        </p:nvSpPr>
        <p:spPr>
          <a:xfrm>
            <a:off x="7040091" y="3059668"/>
            <a:ext cx="3469068"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You m</a:t>
            </a:r>
            <a:r>
              <a:rPr lang="en-US" sz="1800" i="1" dirty="0">
                <a:solidFill>
                  <a:schemeClr val="accent1"/>
                </a:solidFill>
                <a:latin typeface="Segoe UI Semibold"/>
              </a:rPr>
              <a:t>ay need to overprovision</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pic>
        <p:nvPicPr>
          <p:cNvPr id="5" name="Graphic 4">
            <a:extLst>
              <a:ext uri="{FF2B5EF4-FFF2-40B4-BE49-F238E27FC236}">
                <a16:creationId xmlns:a16="http://schemas.microsoft.com/office/drawing/2014/main" id="{C39A1DEC-8B0D-840B-DAE2-1B166727B1B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49264" y="139551"/>
            <a:ext cx="635298" cy="635298"/>
          </a:xfrm>
          <a:prstGeom prst="rect">
            <a:avLst/>
          </a:prstGeom>
        </p:spPr>
      </p:pic>
      <p:sp>
        <p:nvSpPr>
          <p:cNvPr id="6" name="TextBox 5">
            <a:extLst>
              <a:ext uri="{FF2B5EF4-FFF2-40B4-BE49-F238E27FC236}">
                <a16:creationId xmlns:a16="http://schemas.microsoft.com/office/drawing/2014/main" id="{87F1041E-CAA3-5DFA-DEAA-69105FE16055}"/>
              </a:ext>
            </a:extLst>
          </p:cNvPr>
          <p:cNvSpPr txBox="1"/>
          <p:nvPr/>
        </p:nvSpPr>
        <p:spPr>
          <a:xfrm>
            <a:off x="9518968" y="4975155"/>
            <a:ext cx="1662176"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chemeClr val="accent1"/>
                </a:solidFill>
                <a:effectLst/>
                <a:uLnTx/>
                <a:uFillTx/>
                <a:latin typeface="Segoe UI Semibold"/>
                <a:ea typeface="+mn-ea"/>
                <a:cs typeface="+mn-cs"/>
              </a:rPr>
              <a:t>Use portal</a:t>
            </a:r>
            <a:endParaRPr kumimoji="0" lang="en-US" sz="1765" b="0" i="1" u="none" strike="noStrike" kern="1200" cap="none" spc="0" normalizeH="0" baseline="0" noProof="0" dirty="0">
              <a:ln>
                <a:noFill/>
              </a:ln>
              <a:solidFill>
                <a:schemeClr val="accent1"/>
              </a:solidFill>
              <a:effectLst/>
              <a:uLnTx/>
              <a:uFillTx/>
              <a:latin typeface="Segoe UI"/>
              <a:ea typeface="+mn-ea"/>
              <a:cs typeface="+mn-cs"/>
            </a:endParaRPr>
          </a:p>
        </p:txBody>
      </p:sp>
    </p:spTree>
    <p:extLst>
      <p:ext uri="{BB962C8B-B14F-4D97-AF65-F5344CB8AC3E}">
        <p14:creationId xmlns:p14="http://schemas.microsoft.com/office/powerpoint/2010/main" val="32901493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animEffect transition="in" filter="fade">
                                      <p:cBhvr>
                                        <p:cTn id="33" dur="500"/>
                                        <p:tgtEl>
                                          <p:spTgt spid="4">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4">
                                            <p:txEl>
                                              <p:pRg st="9" end="9"/>
                                            </p:txEl>
                                          </p:spTgt>
                                        </p:tgtEl>
                                        <p:attrNameLst>
                                          <p:attrName>style.visibility</p:attrName>
                                        </p:attrNameLst>
                                      </p:cBhvr>
                                      <p:to>
                                        <p:strVal val="visible"/>
                                      </p:to>
                                    </p:set>
                                    <p:animEffect transition="in" filter="fade">
                                      <p:cBhvr>
                                        <p:cTn id="36" dur="500"/>
                                        <p:tgtEl>
                                          <p:spTgt spid="4">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4">
                                            <p:txEl>
                                              <p:pRg st="10" end="10"/>
                                            </p:txEl>
                                          </p:spTgt>
                                        </p:tgtEl>
                                        <p:attrNameLst>
                                          <p:attrName>style.visibility</p:attrName>
                                        </p:attrNameLst>
                                      </p:cBhvr>
                                      <p:to>
                                        <p:strVal val="visible"/>
                                      </p:to>
                                    </p:set>
                                    <p:animEffect transition="in" filter="fade">
                                      <p:cBhvr>
                                        <p:cTn id="39" dur="500"/>
                                        <p:tgtEl>
                                          <p:spTgt spid="4">
                                            <p:txEl>
                                              <p:pRg st="10" end="10"/>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4">
                                            <p:txEl>
                                              <p:pRg st="11" end="11"/>
                                            </p:txEl>
                                          </p:spTgt>
                                        </p:tgtEl>
                                        <p:attrNameLst>
                                          <p:attrName>style.visibility</p:attrName>
                                        </p:attrNameLst>
                                      </p:cBhvr>
                                      <p:to>
                                        <p:strVal val="visible"/>
                                      </p:to>
                                    </p:set>
                                    <p:animEffect transition="in" filter="fade">
                                      <p:cBhvr>
                                        <p:cTn id="42" dur="500"/>
                                        <p:tgtEl>
                                          <p:spTgt spid="4">
                                            <p:txEl>
                                              <p:pRg st="11" end="11"/>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4">
                                            <p:txEl>
                                              <p:pRg st="12" end="12"/>
                                            </p:txEl>
                                          </p:spTgt>
                                        </p:tgtEl>
                                        <p:attrNameLst>
                                          <p:attrName>style.visibility</p:attrName>
                                        </p:attrNameLst>
                                      </p:cBhvr>
                                      <p:to>
                                        <p:strVal val="visible"/>
                                      </p:to>
                                    </p:set>
                                    <p:animEffect transition="in" filter="fade">
                                      <p:cBhvr>
                                        <p:cTn id="45" dur="500"/>
                                        <p:tgtEl>
                                          <p:spTgt spid="4">
                                            <p:txEl>
                                              <p:pRg st="12" end="12"/>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
                                        </p:tgtEl>
                                        <p:attrNameLst>
                                          <p:attrName>style.visibility</p:attrName>
                                        </p:attrNameLst>
                                      </p:cBhvr>
                                      <p:to>
                                        <p:strVal val="visible"/>
                                      </p:to>
                                    </p:set>
                                    <p:animEffect transition="in" filter="fade">
                                      <p:cBhvr>
                                        <p:cTn id="48" dur="500"/>
                                        <p:tgtEl>
                                          <p:spTgt spid="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DB2397E-B723-439E-9C9B-3F382048533B}"/>
              </a:ext>
            </a:extLst>
          </p:cNvPr>
          <p:cNvSpPr>
            <a:spLocks noGrp="1"/>
          </p:cNvSpPr>
          <p:nvPr>
            <p:ph type="title"/>
          </p:nvPr>
        </p:nvSpPr>
        <p:spPr>
          <a:xfrm>
            <a:off x="623393" y="1144447"/>
            <a:ext cx="4155656" cy="553678"/>
          </a:xfrm>
        </p:spPr>
        <p:txBody>
          <a:bodyPr/>
          <a:lstStyle/>
          <a:p>
            <a:r>
              <a:rPr lang="en-US" dirty="0"/>
              <a:t>Premium SSD</a:t>
            </a:r>
          </a:p>
        </p:txBody>
      </p:sp>
      <p:pic>
        <p:nvPicPr>
          <p:cNvPr id="3" name="Picture 2">
            <a:extLst>
              <a:ext uri="{FF2B5EF4-FFF2-40B4-BE49-F238E27FC236}">
                <a16:creationId xmlns:a16="http://schemas.microsoft.com/office/drawing/2014/main" id="{D5CBF190-54E9-4684-A989-11CFF91E6F2E}"/>
              </a:ext>
            </a:extLst>
          </p:cNvPr>
          <p:cNvPicPr>
            <a:picLocks noChangeAspect="1"/>
          </p:cNvPicPr>
          <p:nvPr/>
        </p:nvPicPr>
        <p:blipFill>
          <a:blip r:embed="rId3"/>
          <a:stretch>
            <a:fillRect/>
          </a:stretch>
        </p:blipFill>
        <p:spPr>
          <a:xfrm>
            <a:off x="5595209" y="0"/>
            <a:ext cx="6332113" cy="6858000"/>
          </a:xfrm>
          <a:prstGeom prst="rect">
            <a:avLst/>
          </a:prstGeom>
          <a:noFill/>
        </p:spPr>
      </p:pic>
      <p:pic>
        <p:nvPicPr>
          <p:cNvPr id="5" name="Graphic 4">
            <a:extLst>
              <a:ext uri="{FF2B5EF4-FFF2-40B4-BE49-F238E27FC236}">
                <a16:creationId xmlns:a16="http://schemas.microsoft.com/office/drawing/2014/main" id="{0DDC84B7-B341-4255-ADB7-1CC7F56323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9457" y="3645024"/>
            <a:ext cx="2283683" cy="1944216"/>
          </a:xfrm>
          <a:prstGeom prst="rect">
            <a:avLst/>
          </a:prstGeom>
        </p:spPr>
      </p:pic>
      <p:sp>
        <p:nvSpPr>
          <p:cNvPr id="9" name="Text Placeholder 2">
            <a:extLst>
              <a:ext uri="{FF2B5EF4-FFF2-40B4-BE49-F238E27FC236}">
                <a16:creationId xmlns:a16="http://schemas.microsoft.com/office/drawing/2014/main" id="{305A689A-55ED-40B4-B75C-537A9A85DF1F}"/>
              </a:ext>
            </a:extLst>
          </p:cNvPr>
          <p:cNvSpPr txBox="1">
            <a:spLocks/>
          </p:cNvSpPr>
          <p:nvPr/>
        </p:nvSpPr>
        <p:spPr>
          <a:xfrm>
            <a:off x="619333" y="1995367"/>
            <a:ext cx="4159716" cy="738664"/>
          </a:xfrm>
          <a:prstGeom prst="rect">
            <a:avLst/>
          </a:prstGeom>
        </p:spPr>
        <p:txBody>
          <a:bodyPr/>
          <a:lstStyle>
            <a:lvl1pPr marL="228457"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914" marR="0" indent="-228457"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815" marR="0" indent="-199900"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436" marR="0" indent="-180862"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99" marR="0" indent="-168169" algn="l" defTabSz="932160"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43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51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59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677" indent="-233041" algn="l" defTabSz="932160" rtl="0" eaLnBrk="1" latinLnBrk="0" hangingPunct="1">
              <a:spcBef>
                <a:spcPct val="20000"/>
              </a:spcBef>
              <a:buFont typeface="Arial" pitchFamily="34" charset="0"/>
              <a:buChar char="•"/>
              <a:defRPr sz="1999" kern="1200">
                <a:solidFill>
                  <a:schemeClr val="tx1"/>
                </a:solidFill>
                <a:latin typeface="+mn-lt"/>
                <a:ea typeface="+mn-ea"/>
                <a:cs typeface="+mn-cs"/>
              </a:defRPr>
            </a:lvl9pPr>
          </a:lstStyle>
          <a:p>
            <a:pPr marL="0" marR="0" lvl="0" indent="0" algn="l" defTabSz="932160"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171717"/>
                </a:solidFill>
                <a:effectLst/>
                <a:uLnTx/>
                <a:uFillTx/>
                <a:latin typeface="Segoe UI" panose="020B0502040204020203" pitchFamily="34" charset="0"/>
                <a:ea typeface="+mn-ea"/>
                <a:cs typeface="Segoe UI" panose="020B0502040204020203" pitchFamily="34" charset="0"/>
              </a:rPr>
              <a:t>Production and performance sensitive workloads</a:t>
            </a:r>
            <a:endPar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6" name="Rectangle: Rounded Corners 5">
            <a:extLst>
              <a:ext uri="{FF2B5EF4-FFF2-40B4-BE49-F238E27FC236}">
                <a16:creationId xmlns:a16="http://schemas.microsoft.com/office/drawing/2014/main" id="{8A3DC1E7-224D-4475-A481-6B816128840F}"/>
              </a:ext>
            </a:extLst>
          </p:cNvPr>
          <p:cNvSpPr/>
          <p:nvPr/>
        </p:nvSpPr>
        <p:spPr bwMode="auto">
          <a:xfrm>
            <a:off x="6891117" y="81886"/>
            <a:ext cx="1681384" cy="3125337"/>
          </a:xfrm>
          <a:prstGeom prst="roundRect">
            <a:avLst>
              <a:gd name="adj" fmla="val 10513"/>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Rounded Corners 1">
            <a:extLst>
              <a:ext uri="{FF2B5EF4-FFF2-40B4-BE49-F238E27FC236}">
                <a16:creationId xmlns:a16="http://schemas.microsoft.com/office/drawing/2014/main" id="{B795D8C8-FCC7-44CC-A00C-C0333AE28299}"/>
              </a:ext>
            </a:extLst>
          </p:cNvPr>
          <p:cNvSpPr/>
          <p:nvPr/>
        </p:nvSpPr>
        <p:spPr bwMode="auto">
          <a:xfrm>
            <a:off x="9234240" y="3645024"/>
            <a:ext cx="2027320" cy="1047923"/>
          </a:xfrm>
          <a:prstGeom prst="round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Disk-level provisioning</a:t>
            </a:r>
          </a:p>
        </p:txBody>
      </p:sp>
      <p:cxnSp>
        <p:nvCxnSpPr>
          <p:cNvPr id="4" name="Straight Arrow Connector 3">
            <a:extLst>
              <a:ext uri="{FF2B5EF4-FFF2-40B4-BE49-F238E27FC236}">
                <a16:creationId xmlns:a16="http://schemas.microsoft.com/office/drawing/2014/main" id="{F32F26AD-DE6C-4828-BAD9-1BBE164581C1}"/>
              </a:ext>
            </a:extLst>
          </p:cNvPr>
          <p:cNvCxnSpPr>
            <a:cxnSpLocks/>
            <a:stCxn id="2" idx="1"/>
            <a:endCxn id="6" idx="2"/>
          </p:cNvCxnSpPr>
          <p:nvPr/>
        </p:nvCxnSpPr>
        <p:spPr>
          <a:xfrm flipH="1" flipV="1">
            <a:off x="7731809" y="3207223"/>
            <a:ext cx="1502431" cy="961763"/>
          </a:xfrm>
          <a:prstGeom prst="straightConnector1">
            <a:avLst/>
          </a:prstGeom>
          <a:ln w="571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34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8E033-01CD-46E2-9BE6-5B7204DEDCA7}"/>
              </a:ext>
            </a:extLst>
          </p:cNvPr>
          <p:cNvSpPr>
            <a:spLocks noGrp="1"/>
          </p:cNvSpPr>
          <p:nvPr>
            <p:ph type="title"/>
          </p:nvPr>
        </p:nvSpPr>
        <p:spPr>
          <a:xfrm>
            <a:off x="591849" y="459135"/>
            <a:ext cx="11011346" cy="553638"/>
          </a:xfrm>
        </p:spPr>
        <p:txBody>
          <a:bodyPr/>
          <a:lstStyle/>
          <a:p>
            <a:r>
              <a:rPr lang="en-US" dirty="0"/>
              <a:t>VM-level I/O Capping</a:t>
            </a:r>
          </a:p>
        </p:txBody>
      </p:sp>
      <p:pic>
        <p:nvPicPr>
          <p:cNvPr id="7" name="Graphic 6">
            <a:extLst>
              <a:ext uri="{FF2B5EF4-FFF2-40B4-BE49-F238E27FC236}">
                <a16:creationId xmlns:a16="http://schemas.microsoft.com/office/drawing/2014/main" id="{CD55EFAB-F861-4B0D-90AE-882955110E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2983" y="3005415"/>
            <a:ext cx="713910" cy="713910"/>
          </a:xfrm>
          <a:prstGeom prst="rect">
            <a:avLst/>
          </a:prstGeom>
        </p:spPr>
      </p:pic>
      <p:sp>
        <p:nvSpPr>
          <p:cNvPr id="8" name="TextBox 7">
            <a:extLst>
              <a:ext uri="{FF2B5EF4-FFF2-40B4-BE49-F238E27FC236}">
                <a16:creationId xmlns:a16="http://schemas.microsoft.com/office/drawing/2014/main" id="{3955F3B0-2084-4423-97B4-69A75DC5B7DB}"/>
              </a:ext>
            </a:extLst>
          </p:cNvPr>
          <p:cNvSpPr txBox="1"/>
          <p:nvPr/>
        </p:nvSpPr>
        <p:spPr>
          <a:xfrm>
            <a:off x="7163349" y="639279"/>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SQL Server</a:t>
            </a:r>
          </a:p>
        </p:txBody>
      </p:sp>
      <p:sp>
        <p:nvSpPr>
          <p:cNvPr id="10" name="TextBox 9">
            <a:extLst>
              <a:ext uri="{FF2B5EF4-FFF2-40B4-BE49-F238E27FC236}">
                <a16:creationId xmlns:a16="http://schemas.microsoft.com/office/drawing/2014/main" id="{08C8F217-245E-4BFA-94D5-AF9659F8DB2D}"/>
              </a:ext>
            </a:extLst>
          </p:cNvPr>
          <p:cNvSpPr txBox="1"/>
          <p:nvPr/>
        </p:nvSpPr>
        <p:spPr>
          <a:xfrm>
            <a:off x="7163349" y="2689153"/>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Standard_E8ds_v4</a:t>
            </a:r>
          </a:p>
        </p:txBody>
      </p:sp>
      <p:cxnSp>
        <p:nvCxnSpPr>
          <p:cNvPr id="24" name="Straight Arrow Connector 23">
            <a:extLst>
              <a:ext uri="{FF2B5EF4-FFF2-40B4-BE49-F238E27FC236}">
                <a16:creationId xmlns:a16="http://schemas.microsoft.com/office/drawing/2014/main" id="{100EF09D-1234-486F-8DA7-8575867B0131}"/>
              </a:ext>
            </a:extLst>
          </p:cNvPr>
          <p:cNvCxnSpPr/>
          <p:nvPr/>
        </p:nvCxnSpPr>
        <p:spPr>
          <a:xfrm>
            <a:off x="8639217" y="1726682"/>
            <a:ext cx="0" cy="780542"/>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83E25BA7-C1DC-4500-B9DF-7D325880B925}"/>
              </a:ext>
            </a:extLst>
          </p:cNvPr>
          <p:cNvSpPr txBox="1"/>
          <p:nvPr/>
        </p:nvSpPr>
        <p:spPr>
          <a:xfrm>
            <a:off x="8440680" y="1717998"/>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15,000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76B531"/>
                </a:solidFill>
                <a:effectLst/>
                <a:uLnTx/>
                <a:uFillTx/>
                <a:latin typeface="Segoe UI"/>
                <a:ea typeface="+mn-ea"/>
                <a:cs typeface="+mn-cs"/>
              </a:rPr>
              <a:t>Request</a:t>
            </a:r>
          </a:p>
        </p:txBody>
      </p:sp>
      <p:cxnSp>
        <p:nvCxnSpPr>
          <p:cNvPr id="28" name="Connector: Elbow 27">
            <a:extLst>
              <a:ext uri="{FF2B5EF4-FFF2-40B4-BE49-F238E27FC236}">
                <a16:creationId xmlns:a16="http://schemas.microsoft.com/office/drawing/2014/main" id="{31F00DFE-CCA3-4CCF-8C58-D068988A95F9}"/>
              </a:ext>
            </a:extLst>
          </p:cNvPr>
          <p:cNvCxnSpPr>
            <a:cxnSpLocks/>
          </p:cNvCxnSpPr>
          <p:nvPr/>
        </p:nvCxnSpPr>
        <p:spPr>
          <a:xfrm rot="10800000" flipV="1">
            <a:off x="5663912" y="3471032"/>
            <a:ext cx="2063312" cy="2017243"/>
          </a:xfrm>
          <a:prstGeom prst="bentConnector3">
            <a:avLst>
              <a:gd name="adj1" fmla="val 99824"/>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A048BDF6-10C8-4A10-BA66-7A845411CFE6}"/>
              </a:ext>
            </a:extLst>
          </p:cNvPr>
          <p:cNvSpPr txBox="1"/>
          <p:nvPr/>
        </p:nvSpPr>
        <p:spPr>
          <a:xfrm>
            <a:off x="5725107" y="3611884"/>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3" name="Straight Arrow Connector 32">
            <a:extLst>
              <a:ext uri="{FF2B5EF4-FFF2-40B4-BE49-F238E27FC236}">
                <a16:creationId xmlns:a16="http://schemas.microsoft.com/office/drawing/2014/main" id="{8DC96B59-74E8-4A3C-A326-5C14F5F1C677}"/>
              </a:ext>
            </a:extLst>
          </p:cNvPr>
          <p:cNvCxnSpPr>
            <a:cxnSpLocks/>
          </p:cNvCxnSpPr>
          <p:nvPr/>
        </p:nvCxnSpPr>
        <p:spPr>
          <a:xfrm flipH="1">
            <a:off x="8292575" y="3697715"/>
            <a:ext cx="1" cy="1768950"/>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024716D-EBD8-4D63-83BE-514AFBCE289B}"/>
              </a:ext>
            </a:extLst>
          </p:cNvPr>
          <p:cNvSpPr txBox="1"/>
          <p:nvPr/>
        </p:nvSpPr>
        <p:spPr>
          <a:xfrm>
            <a:off x="8191379" y="4800806"/>
            <a:ext cx="1085140" cy="369075"/>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37" name="Connector: Elbow 36">
            <a:extLst>
              <a:ext uri="{FF2B5EF4-FFF2-40B4-BE49-F238E27FC236}">
                <a16:creationId xmlns:a16="http://schemas.microsoft.com/office/drawing/2014/main" id="{47958459-AB82-4D78-94BF-2A1F58BC15BC}"/>
              </a:ext>
            </a:extLst>
          </p:cNvPr>
          <p:cNvCxnSpPr>
            <a:cxnSpLocks/>
          </p:cNvCxnSpPr>
          <p:nvPr/>
        </p:nvCxnSpPr>
        <p:spPr>
          <a:xfrm rot="16200000" flipH="1">
            <a:off x="8710055" y="3473628"/>
            <a:ext cx="2063065" cy="2057873"/>
          </a:xfrm>
          <a:prstGeom prst="bentConnector3">
            <a:avLst>
              <a:gd name="adj1" fmla="val 170"/>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C9DFDBD8-AD3B-492A-AECF-B7EFB7E8298F}"/>
              </a:ext>
            </a:extLst>
          </p:cNvPr>
          <p:cNvSpPr txBox="1"/>
          <p:nvPr/>
        </p:nvSpPr>
        <p:spPr>
          <a:xfrm>
            <a:off x="9799150" y="3612690"/>
            <a:ext cx="838560"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69" name="Connector: Elbow 68">
            <a:extLst>
              <a:ext uri="{FF2B5EF4-FFF2-40B4-BE49-F238E27FC236}">
                <a16:creationId xmlns:a16="http://schemas.microsoft.com/office/drawing/2014/main" id="{E0CAAB19-673C-4241-9321-3AF96437C498}"/>
              </a:ext>
            </a:extLst>
          </p:cNvPr>
          <p:cNvCxnSpPr>
            <a:cxnSpLocks/>
          </p:cNvCxnSpPr>
          <p:nvPr/>
        </p:nvCxnSpPr>
        <p:spPr>
          <a:xfrm flipV="1">
            <a:off x="5131764" y="3183092"/>
            <a:ext cx="2731218" cy="2283574"/>
          </a:xfrm>
          <a:prstGeom prst="bentConnector3">
            <a:avLst>
              <a:gd name="adj1" fmla="val -187"/>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C04BD08-FFAD-4C97-AC16-BEE5C14EB93A}"/>
              </a:ext>
            </a:extLst>
          </p:cNvPr>
          <p:cNvCxnSpPr>
            <a:cxnSpLocks/>
          </p:cNvCxnSpPr>
          <p:nvPr/>
        </p:nvCxnSpPr>
        <p:spPr>
          <a:xfrm flipH="1" flipV="1">
            <a:off x="7998741" y="3469193"/>
            <a:ext cx="1" cy="2019083"/>
          </a:xfrm>
          <a:prstGeom prst="straightConnector1">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E65F6698-B87E-44EB-B517-09AF62116959}"/>
              </a:ext>
            </a:extLst>
          </p:cNvPr>
          <p:cNvSpPr txBox="1"/>
          <p:nvPr/>
        </p:nvSpPr>
        <p:spPr>
          <a:xfrm>
            <a:off x="4763478" y="269688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sp>
        <p:nvSpPr>
          <p:cNvPr id="77" name="TextBox 76">
            <a:extLst>
              <a:ext uri="{FF2B5EF4-FFF2-40B4-BE49-F238E27FC236}">
                <a16:creationId xmlns:a16="http://schemas.microsoft.com/office/drawing/2014/main" id="{DC9030FE-9107-4292-9592-8169DE6F9B39}"/>
              </a:ext>
            </a:extLst>
          </p:cNvPr>
          <p:cNvSpPr txBox="1"/>
          <p:nvPr/>
        </p:nvSpPr>
        <p:spPr>
          <a:xfrm>
            <a:off x="6848777" y="4183102"/>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79" name="Connector: Elbow 78">
            <a:extLst>
              <a:ext uri="{FF2B5EF4-FFF2-40B4-BE49-F238E27FC236}">
                <a16:creationId xmlns:a16="http://schemas.microsoft.com/office/drawing/2014/main" id="{6D124D24-9558-42B3-8688-21DAF5CA9F54}"/>
              </a:ext>
            </a:extLst>
          </p:cNvPr>
          <p:cNvCxnSpPr>
            <a:cxnSpLocks/>
          </p:cNvCxnSpPr>
          <p:nvPr/>
        </p:nvCxnSpPr>
        <p:spPr>
          <a:xfrm rot="10800000">
            <a:off x="8639223" y="3124435"/>
            <a:ext cx="2668888" cy="2297923"/>
          </a:xfrm>
          <a:prstGeom prst="bentConnector3">
            <a:avLst>
              <a:gd name="adj1" fmla="val 68"/>
            </a:avLst>
          </a:prstGeom>
          <a:ln w="28575">
            <a:solidFill>
              <a:srgbClr val="92D05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B6AE4283-7211-482E-82CB-A1EA376A9632}"/>
              </a:ext>
            </a:extLst>
          </p:cNvPr>
          <p:cNvSpPr txBox="1"/>
          <p:nvPr/>
        </p:nvSpPr>
        <p:spPr>
          <a:xfrm>
            <a:off x="10319288" y="2676358"/>
            <a:ext cx="1371161" cy="369075"/>
          </a:xfrm>
          <a:prstGeom prst="rect">
            <a:avLst/>
          </a:prstGeom>
          <a:noFill/>
        </p:spPr>
        <p:txBody>
          <a:bodyPr wrap="square" lIns="0" tIns="0" rIns="0" bIns="0" rtlCol="0">
            <a:spAutoFit/>
          </a:bodyPr>
          <a:lstStyle>
            <a:defPPr>
              <a:defRPr lang="en-US"/>
            </a:defPPr>
            <a:lvl1pPr algn="ctr">
              <a:defRPr sz="12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5,000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199" b="1" i="0" u="none" strike="noStrike" kern="1200" cap="none" spc="0" normalizeH="0" baseline="0" noProof="0" dirty="0">
                <a:ln>
                  <a:noFill/>
                </a:ln>
                <a:solidFill>
                  <a:srgbClr val="92D050"/>
                </a:solidFill>
                <a:effectLst/>
                <a:uLnTx/>
                <a:uFillTx/>
                <a:latin typeface="Segoe UI"/>
                <a:ea typeface="+mn-ea"/>
                <a:cs typeface="+mn-cs"/>
              </a:rPr>
              <a:t>Request</a:t>
            </a:r>
          </a:p>
        </p:txBody>
      </p:sp>
      <p:cxnSp>
        <p:nvCxnSpPr>
          <p:cNvPr id="90" name="Straight Arrow Connector 89">
            <a:extLst>
              <a:ext uri="{FF2B5EF4-FFF2-40B4-BE49-F238E27FC236}">
                <a16:creationId xmlns:a16="http://schemas.microsoft.com/office/drawing/2014/main" id="{6B829AAF-43DD-4FEE-A565-6EFD0C0ED1F0}"/>
              </a:ext>
            </a:extLst>
          </p:cNvPr>
          <p:cNvCxnSpPr>
            <a:cxnSpLocks/>
          </p:cNvCxnSpPr>
          <p:nvPr/>
        </p:nvCxnSpPr>
        <p:spPr>
          <a:xfrm flipV="1">
            <a:off x="7862982" y="1726682"/>
            <a:ext cx="0" cy="780542"/>
          </a:xfrm>
          <a:prstGeom prst="straightConnector1">
            <a:avLst/>
          </a:prstGeom>
          <a:ln w="19050">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BA38353E-3645-4826-9BC5-029ED19DC61E}"/>
              </a:ext>
            </a:extLst>
          </p:cNvPr>
          <p:cNvSpPr txBox="1"/>
          <p:nvPr/>
        </p:nvSpPr>
        <p:spPr>
          <a:xfrm>
            <a:off x="5939391" y="1737484"/>
            <a:ext cx="2113174" cy="615297"/>
          </a:xfrm>
          <a:prstGeom prst="rect">
            <a:avLst/>
          </a:prstGeom>
          <a:noFill/>
        </p:spPr>
        <p:txBody>
          <a:bodyPr wrap="square" lIns="0" tIns="0" rIns="0" bIns="0" rtlCol="0">
            <a:spAutoFit/>
          </a:bodyPr>
          <a:lstStyle>
            <a:defPPr>
              <a:defRPr lang="en-US"/>
            </a:defPPr>
            <a:lvl1pPr algn="ctr">
              <a:defRPr sz="2000" b="1">
                <a:solidFill>
                  <a:srgbClr val="92D050"/>
                </a:solidFill>
              </a:defRPr>
            </a:lvl1p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12,800 IOPs</a:t>
            </a:r>
          </a:p>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1" i="0" u="none" strike="noStrike" kern="1200" cap="none" spc="0" normalizeH="0" baseline="0" noProof="0" dirty="0">
                <a:ln>
                  <a:noFill/>
                </a:ln>
                <a:solidFill>
                  <a:srgbClr val="FF0000"/>
                </a:solidFill>
                <a:effectLst/>
                <a:uLnTx/>
                <a:uFillTx/>
                <a:latin typeface="Segoe UI"/>
                <a:ea typeface="+mn-ea"/>
                <a:cs typeface="+mn-cs"/>
              </a:rPr>
              <a:t>Request</a:t>
            </a:r>
          </a:p>
        </p:txBody>
      </p:sp>
      <p:pic>
        <p:nvPicPr>
          <p:cNvPr id="3" name="Graphic 2">
            <a:extLst>
              <a:ext uri="{FF2B5EF4-FFF2-40B4-BE49-F238E27FC236}">
                <a16:creationId xmlns:a16="http://schemas.microsoft.com/office/drawing/2014/main" id="{347A233F-0359-4C24-AC0C-C54915CD050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24382" y="5493402"/>
            <a:ext cx="838559" cy="713910"/>
          </a:xfrm>
          <a:prstGeom prst="rect">
            <a:avLst/>
          </a:prstGeom>
        </p:spPr>
      </p:pic>
      <p:pic>
        <p:nvPicPr>
          <p:cNvPr id="9" name="Graphic 8">
            <a:extLst>
              <a:ext uri="{FF2B5EF4-FFF2-40B4-BE49-F238E27FC236}">
                <a16:creationId xmlns:a16="http://schemas.microsoft.com/office/drawing/2014/main" id="{CD9E2293-CA69-432A-A0BB-AD15C955F24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76372" y="5511185"/>
            <a:ext cx="838559" cy="713910"/>
          </a:xfrm>
          <a:prstGeom prst="rect">
            <a:avLst/>
          </a:prstGeom>
        </p:spPr>
      </p:pic>
      <p:pic>
        <p:nvPicPr>
          <p:cNvPr id="11" name="Graphic 10">
            <a:extLst>
              <a:ext uri="{FF2B5EF4-FFF2-40B4-BE49-F238E27FC236}">
                <a16:creationId xmlns:a16="http://schemas.microsoft.com/office/drawing/2014/main" id="{62BDC457-D20B-413B-9605-6D40F441F3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9606" y="5511119"/>
            <a:ext cx="838559" cy="713910"/>
          </a:xfrm>
          <a:prstGeom prst="rect">
            <a:avLst/>
          </a:prstGeom>
        </p:spPr>
      </p:pic>
      <p:sp>
        <p:nvSpPr>
          <p:cNvPr id="13" name="TextBox 12">
            <a:extLst>
              <a:ext uri="{FF2B5EF4-FFF2-40B4-BE49-F238E27FC236}">
                <a16:creationId xmlns:a16="http://schemas.microsoft.com/office/drawing/2014/main" id="{7E23FC71-FDC8-4B74-87D0-A3D9CA9F99C8}"/>
              </a:ext>
            </a:extLst>
          </p:cNvPr>
          <p:cNvSpPr txBox="1"/>
          <p:nvPr/>
        </p:nvSpPr>
        <p:spPr>
          <a:xfrm>
            <a:off x="4415783" y="6240615"/>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5" name="TextBox 14">
            <a:extLst>
              <a:ext uri="{FF2B5EF4-FFF2-40B4-BE49-F238E27FC236}">
                <a16:creationId xmlns:a16="http://schemas.microsoft.com/office/drawing/2014/main" id="{FB7B8FF7-4118-4995-97C3-BA85D6F84E52}"/>
              </a:ext>
            </a:extLst>
          </p:cNvPr>
          <p:cNvSpPr txBox="1"/>
          <p:nvPr/>
        </p:nvSpPr>
        <p:spPr>
          <a:xfrm>
            <a:off x="7167621"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sp>
        <p:nvSpPr>
          <p:cNvPr id="17" name="TextBox 16">
            <a:extLst>
              <a:ext uri="{FF2B5EF4-FFF2-40B4-BE49-F238E27FC236}">
                <a16:creationId xmlns:a16="http://schemas.microsoft.com/office/drawing/2014/main" id="{300B43E0-3572-4D76-B5F2-5E533B7BBC05}"/>
              </a:ext>
            </a:extLst>
          </p:cNvPr>
          <p:cNvSpPr txBox="1"/>
          <p:nvPr/>
        </p:nvSpPr>
        <p:spPr>
          <a:xfrm>
            <a:off x="10042296" y="6240570"/>
            <a:ext cx="2113174" cy="307648"/>
          </a:xfrm>
          <a:prstGeom prst="rect">
            <a:avLst/>
          </a:prstGeom>
          <a:noFill/>
        </p:spPr>
        <p:txBody>
          <a:bodyPr wrap="square" lIns="0" tIns="0" rIns="0" bIns="0" rtlCol="0">
            <a:spAutoFit/>
          </a:bodyPr>
          <a:lstStyle/>
          <a:p>
            <a:pPr marL="0" marR="0" lvl="0" indent="0" algn="ctr" defTabSz="1218438" rtl="0" eaLnBrk="1" fontAlgn="auto" latinLnBrk="0" hangingPunct="1">
              <a:lnSpc>
                <a:spcPct val="100000"/>
              </a:lnSpc>
              <a:spcBef>
                <a:spcPts val="0"/>
              </a:spcBef>
              <a:spcAft>
                <a:spcPts val="0"/>
              </a:spcAft>
              <a:buClrTx/>
              <a:buSzTx/>
              <a:buFontTx/>
              <a:buNone/>
              <a:tabLst/>
              <a:defRPr/>
            </a:pPr>
            <a:r>
              <a:rPr kumimoji="0" lang="en-US" sz="1999" b="0" i="0" u="none" strike="noStrike" kern="1200" cap="none" spc="0" normalizeH="0" baseline="0" noProof="0" dirty="0">
                <a:ln>
                  <a:noFill/>
                </a:ln>
                <a:gradFill>
                  <a:gsLst>
                    <a:gs pos="2917">
                      <a:srgbClr val="000000"/>
                    </a:gs>
                    <a:gs pos="30000">
                      <a:srgbClr val="000000"/>
                    </a:gs>
                  </a:gsLst>
                  <a:lin ang="5400000" scaled="0"/>
                </a:gradFill>
                <a:effectLst>
                  <a:outerShdw blurRad="38100" dist="38100" dir="2700000" algn="tl">
                    <a:srgbClr val="000000">
                      <a:alpha val="43137"/>
                    </a:srgbClr>
                  </a:outerShdw>
                </a:effectLst>
                <a:uLnTx/>
                <a:uFillTx/>
                <a:latin typeface="Segoe UI"/>
                <a:ea typeface="+mn-ea"/>
                <a:cs typeface="+mn-cs"/>
              </a:rPr>
              <a:t>Data Disk P30</a:t>
            </a:r>
          </a:p>
        </p:txBody>
      </p:sp>
      <p:graphicFrame>
        <p:nvGraphicFramePr>
          <p:cNvPr id="12" name="Table 11">
            <a:extLst>
              <a:ext uri="{FF2B5EF4-FFF2-40B4-BE49-F238E27FC236}">
                <a16:creationId xmlns:a16="http://schemas.microsoft.com/office/drawing/2014/main" id="{E3E2A9EA-FFCB-4C3C-8147-2C8A61EA4E94}"/>
              </a:ext>
            </a:extLst>
          </p:cNvPr>
          <p:cNvGraphicFramePr>
            <a:graphicFrameLocks noGrp="1"/>
          </p:cNvGraphicFramePr>
          <p:nvPr/>
        </p:nvGraphicFramePr>
        <p:xfrm>
          <a:off x="665018" y="1787602"/>
          <a:ext cx="3714477" cy="659118"/>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637795">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Standard_E8ds_v4</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435961">
                <a:tc>
                  <a:txBody>
                    <a:bodyPr/>
                    <a:lstStyle/>
                    <a:p>
                      <a:pPr algn="l" fontAlgn="b"/>
                      <a:r>
                        <a:rPr lang="en-US" sz="1400" b="0" u="none" strike="noStrike" dirty="0">
                          <a:solidFill>
                            <a:schemeClr val="bg1"/>
                          </a:solidFill>
                          <a:effectLst/>
                        </a:rPr>
                        <a:t>Uncached disk throughput: 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12800/192</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graphicFrame>
        <p:nvGraphicFramePr>
          <p:cNvPr id="14" name="Table 13">
            <a:extLst>
              <a:ext uri="{FF2B5EF4-FFF2-40B4-BE49-F238E27FC236}">
                <a16:creationId xmlns:a16="http://schemas.microsoft.com/office/drawing/2014/main" id="{2E830FB6-20D6-4BE4-8E6B-8AC876ABF6BD}"/>
              </a:ext>
            </a:extLst>
          </p:cNvPr>
          <p:cNvGraphicFramePr>
            <a:graphicFrameLocks noGrp="1"/>
          </p:cNvGraphicFramePr>
          <p:nvPr/>
        </p:nvGraphicFramePr>
        <p:xfrm>
          <a:off x="665018" y="4646936"/>
          <a:ext cx="3531556" cy="597920"/>
        </p:xfrm>
        <a:graphic>
          <a:graphicData uri="http://schemas.openxmlformats.org/drawingml/2006/table">
            <a:tbl>
              <a:tblPr>
                <a:tableStyleId>{125E5076-3810-47DD-B79F-674D7AD40C01}</a:tableStyleId>
              </a:tblPr>
              <a:tblGrid>
                <a:gridCol w="2076682">
                  <a:extLst>
                    <a:ext uri="{9D8B030D-6E8A-4147-A177-3AD203B41FA5}">
                      <a16:colId xmlns:a16="http://schemas.microsoft.com/office/drawing/2014/main" val="2925655186"/>
                    </a:ext>
                  </a:extLst>
                </a:gridCol>
                <a:gridCol w="1454874">
                  <a:extLst>
                    <a:ext uri="{9D8B030D-6E8A-4147-A177-3AD203B41FA5}">
                      <a16:colId xmlns:a16="http://schemas.microsoft.com/office/drawing/2014/main" val="764510428"/>
                    </a:ext>
                  </a:extLst>
                </a:gridCol>
              </a:tblGrid>
              <a:tr h="222740">
                <a:tc>
                  <a:txBody>
                    <a:bodyPr/>
                    <a:lstStyle/>
                    <a:p>
                      <a:pPr algn="l" fontAlgn="b"/>
                      <a:r>
                        <a:rPr lang="en-US" sz="1400" b="1" u="none" strike="noStrike" dirty="0">
                          <a:solidFill>
                            <a:schemeClr val="bg1"/>
                          </a:solidFill>
                          <a:effectLst/>
                        </a:rPr>
                        <a:t>Size</a:t>
                      </a:r>
                      <a:endParaRPr lang="en-US" sz="1400" b="1"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T w="57150" cap="flat" cmpd="sng" algn="ctr">
                      <a:solidFill>
                        <a:schemeClr val="accent1"/>
                      </a:solidFill>
                      <a:prstDash val="solid"/>
                      <a:round/>
                      <a:headEnd type="none" w="med" len="med"/>
                      <a:tailEnd type="none" w="med" len="med"/>
                    </a:lnT>
                  </a:tcPr>
                </a:tc>
                <a:tc>
                  <a:txBody>
                    <a:bodyPr/>
                    <a:lstStyle/>
                    <a:p>
                      <a:pPr algn="l" fontAlgn="b"/>
                      <a:r>
                        <a:rPr lang="en-US" sz="1400" b="1" u="none" strike="noStrike" dirty="0">
                          <a:solidFill>
                            <a:schemeClr val="bg1"/>
                          </a:solidFill>
                          <a:effectLst/>
                        </a:rPr>
                        <a:t>P30</a:t>
                      </a:r>
                      <a:endParaRPr lang="en-US" sz="1400" b="1"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T w="5715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683248063"/>
                  </a:ext>
                </a:extLst>
              </a:tr>
              <a:tr h="375041">
                <a:tc>
                  <a:txBody>
                    <a:bodyPr/>
                    <a:lstStyle/>
                    <a:p>
                      <a:pPr algn="l" fontAlgn="b"/>
                      <a:r>
                        <a:rPr lang="en-US" sz="1400" b="0" u="none" strike="noStrike" dirty="0">
                          <a:solidFill>
                            <a:schemeClr val="bg1"/>
                          </a:solidFill>
                          <a:effectLst/>
                        </a:rPr>
                        <a:t>IOPS/MBps</a:t>
                      </a:r>
                      <a:endParaRPr lang="en-US" sz="1400" b="0" i="0" u="none" strike="noStrike" dirty="0">
                        <a:solidFill>
                          <a:schemeClr val="bg1"/>
                        </a:solidFill>
                        <a:effectLst/>
                        <a:latin typeface="Calibri" panose="020F0502020204030204" pitchFamily="34" charset="0"/>
                      </a:endParaRPr>
                    </a:p>
                  </a:txBody>
                  <a:tcPr marL="9519" marR="9519" marT="9519" marB="0" anchor="b">
                    <a:lnL w="57150" cap="flat" cmpd="sng" algn="ctr">
                      <a:solidFill>
                        <a:schemeClr val="accent1"/>
                      </a:solidFill>
                      <a:prstDash val="solid"/>
                      <a:round/>
                      <a:headEnd type="none" w="med" len="med"/>
                      <a:tailEnd type="none" w="med" len="med"/>
                    </a:lnL>
                    <a:lnB w="57150" cap="flat" cmpd="sng" algn="ctr">
                      <a:solidFill>
                        <a:schemeClr val="accent1"/>
                      </a:solidFill>
                      <a:prstDash val="solid"/>
                      <a:round/>
                      <a:headEnd type="none" w="med" len="med"/>
                      <a:tailEnd type="none" w="med" len="med"/>
                    </a:lnB>
                  </a:tcPr>
                </a:tc>
                <a:tc>
                  <a:txBody>
                    <a:bodyPr/>
                    <a:lstStyle/>
                    <a:p>
                      <a:pPr algn="l" fontAlgn="b"/>
                      <a:r>
                        <a:rPr lang="en-US" sz="1400" u="none" strike="noStrike" dirty="0">
                          <a:solidFill>
                            <a:schemeClr val="bg1"/>
                          </a:solidFill>
                          <a:effectLst/>
                        </a:rPr>
                        <a:t>Up to 5000/200</a:t>
                      </a:r>
                      <a:endParaRPr lang="en-US" sz="1400" b="0" i="0" u="none" strike="noStrike" dirty="0">
                        <a:solidFill>
                          <a:schemeClr val="bg1"/>
                        </a:solidFill>
                        <a:effectLst/>
                        <a:latin typeface="Calibri" panose="020F0502020204030204" pitchFamily="34" charset="0"/>
                      </a:endParaRPr>
                    </a:p>
                  </a:txBody>
                  <a:tcPr marL="9519" marR="9519" marT="9519" marB="0" anchor="b">
                    <a:lnR w="57150" cap="flat" cmpd="sng" algn="ctr">
                      <a:solidFill>
                        <a:schemeClr val="accent1"/>
                      </a:solidFill>
                      <a:prstDash val="solid"/>
                      <a:round/>
                      <a:headEnd type="none" w="med" len="med"/>
                      <a:tailEnd type="none" w="med" len="med"/>
                    </a:lnR>
                    <a:lnB w="5715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973677542"/>
                  </a:ext>
                </a:extLst>
              </a:tr>
            </a:tbl>
          </a:graphicData>
        </a:graphic>
      </p:graphicFrame>
      <p:pic>
        <p:nvPicPr>
          <p:cNvPr id="6" name="Graphic 5">
            <a:extLst>
              <a:ext uri="{FF2B5EF4-FFF2-40B4-BE49-F238E27FC236}">
                <a16:creationId xmlns:a16="http://schemas.microsoft.com/office/drawing/2014/main" id="{2D44D907-B406-C4C3-037D-D981CB117EB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028080" y="1035682"/>
            <a:ext cx="567261" cy="567261"/>
          </a:xfrm>
          <a:prstGeom prst="rect">
            <a:avLst/>
          </a:prstGeom>
        </p:spPr>
      </p:pic>
    </p:spTree>
    <p:extLst>
      <p:ext uri="{BB962C8B-B14F-4D97-AF65-F5344CB8AC3E}">
        <p14:creationId xmlns:p14="http://schemas.microsoft.com/office/powerpoint/2010/main" val="39393220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92485" y="3984187"/>
            <a:ext cx="811967" cy="811967"/>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pic>
        <p:nvPicPr>
          <p:cNvPr id="6" name="Graphic 5" descr="SQL Server on Virtual Machines icon">
            <a:extLst>
              <a:ext uri="{FF2B5EF4-FFF2-40B4-BE49-F238E27FC236}">
                <a16:creationId xmlns:a16="http://schemas.microsoft.com/office/drawing/2014/main" id="{9B94554A-80F3-6964-E25A-C1092F843AEE}"/>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09411" y="4010431"/>
            <a:ext cx="811967" cy="811967"/>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VM Size</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a:p>
            <a:pPr algn="ctr"/>
            <a:r>
              <a:rPr lang="en-US" sz="1800" dirty="0">
                <a:solidFill>
                  <a:schemeClr val="bg1"/>
                </a:solidFill>
                <a:latin typeface="+mj-lt"/>
              </a:rPr>
              <a:t>Always On FCI and AG</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1129482200"/>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7" name="Graphic 36" descr="Crane with solid fill">
            <a:extLst>
              <a:ext uri="{FF2B5EF4-FFF2-40B4-BE49-F238E27FC236}">
                <a16:creationId xmlns:a16="http://schemas.microsoft.com/office/drawing/2014/main" id="{6D739DDA-CA81-92D9-A08D-A60C63F6CE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419996" y="3996629"/>
            <a:ext cx="441936" cy="441936"/>
          </a:xfrm>
          <a:prstGeom prst="rect">
            <a:avLst/>
          </a:prstGeom>
        </p:spPr>
      </p:pic>
      <p:sp>
        <p:nvSpPr>
          <p:cNvPr id="38" name="TextBox 37">
            <a:extLst>
              <a:ext uri="{FF2B5EF4-FFF2-40B4-BE49-F238E27FC236}">
                <a16:creationId xmlns:a16="http://schemas.microsoft.com/office/drawing/2014/main" id="{2641017B-F2A7-ECED-80F8-446E08C31BC6}"/>
              </a:ext>
            </a:extLst>
          </p:cNvPr>
          <p:cNvSpPr txBox="1"/>
          <p:nvPr/>
        </p:nvSpPr>
        <p:spPr>
          <a:xfrm>
            <a:off x="9975701" y="3996629"/>
            <a:ext cx="1779526" cy="492443"/>
          </a:xfrm>
          <a:prstGeom prst="rect">
            <a:avLst/>
          </a:prstGeom>
          <a:noFill/>
        </p:spPr>
        <p:txBody>
          <a:bodyPr wrap="none" lIns="0" tIns="0" rIns="0" bIns="0" rtlCol="0">
            <a:spAutoFit/>
          </a:bodyPr>
          <a:lstStyle/>
          <a:p>
            <a:pPr algn="l"/>
            <a:r>
              <a:rPr lang="en-US" sz="1600" dirty="0">
                <a:solidFill>
                  <a:schemeClr val="accent1"/>
                </a:solidFill>
                <a:latin typeface="+mj-lt"/>
              </a:rPr>
              <a:t>Lift and shift VMs </a:t>
            </a:r>
          </a:p>
          <a:p>
            <a:pPr algn="l"/>
            <a:r>
              <a:rPr lang="en-US" sz="1600" dirty="0">
                <a:solidFill>
                  <a:schemeClr val="accent1"/>
                </a:solidFill>
                <a:latin typeface="+mj-lt"/>
              </a:rPr>
              <a:t>with </a:t>
            </a:r>
            <a:r>
              <a:rPr lang="en-US" sz="1600" dirty="0">
                <a:solidFill>
                  <a:schemeClr val="accent1"/>
                </a:solidFill>
                <a:latin typeface="+mj-lt"/>
                <a:hlinkClick r:id="rId23"/>
              </a:rPr>
              <a:t>Azure Migrate</a:t>
            </a:r>
            <a:endParaRPr lang="en-US" sz="1600" dirty="0">
              <a:solidFill>
                <a:schemeClr val="accent1"/>
              </a:solidFill>
              <a:latin typeface="+mj-lt"/>
            </a:endParaRPr>
          </a:p>
        </p:txBody>
      </p:sp>
    </p:spTree>
    <p:extLst>
      <p:ext uri="{BB962C8B-B14F-4D97-AF65-F5344CB8AC3E}">
        <p14:creationId xmlns:p14="http://schemas.microsoft.com/office/powerpoint/2010/main" val="34842843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nodeType="with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fade">
                                      <p:cBhvr>
                                        <p:cTn id="49" dur="500"/>
                                        <p:tgtEl>
                                          <p:spTgt spid="1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par>
                                <p:cTn id="53" presetID="10"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fade">
                                      <p:cBhvr>
                                        <p:cTn id="58" dur="500"/>
                                        <p:tgtEl>
                                          <p:spTgt spid="1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500"/>
                                        <p:tgtEl>
                                          <p:spTgt spid="36"/>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fade">
                                      <p:cBhvr>
                                        <p:cTn id="7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P spid="3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553998"/>
          </a:xfrm>
        </p:spPr>
        <p:txBody>
          <a:bodyPr/>
          <a:lstStyle/>
          <a:p>
            <a:r>
              <a:rPr lang="en-US" dirty="0"/>
              <a:t>Online database migration to Azure Virtual Machine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29FC6D25-D88F-49AF-8750-AC7613AF29A6}"/>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9633938" y="1679815"/>
            <a:ext cx="845716" cy="845716"/>
          </a:xfrm>
          <a:prstGeom prst="rect">
            <a:avLst/>
          </a:prstGeom>
        </p:spPr>
      </p:pic>
      <p:pic>
        <p:nvPicPr>
          <p:cNvPr id="9" name="Graphic 8">
            <a:extLst>
              <a:ext uri="{FF2B5EF4-FFF2-40B4-BE49-F238E27FC236}">
                <a16:creationId xmlns:a16="http://schemas.microsoft.com/office/drawing/2014/main" id="{B5D575AA-1CBC-4141-B4C1-19118E2B248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61458" y="1688130"/>
            <a:ext cx="837400" cy="837401"/>
          </a:xfrm>
          <a:prstGeom prst="rect">
            <a:avLst/>
          </a:prstGeom>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sp>
        <p:nvSpPr>
          <p:cNvPr id="25" name="TextBox 24">
            <a:extLst>
              <a:ext uri="{FF2B5EF4-FFF2-40B4-BE49-F238E27FC236}">
                <a16:creationId xmlns:a16="http://schemas.microsoft.com/office/drawing/2014/main" id="{0DCF5A4A-1A9C-47A9-B141-A22684BA21E1}"/>
              </a:ext>
            </a:extLst>
          </p:cNvPr>
          <p:cNvSpPr txBox="1"/>
          <p:nvPr/>
        </p:nvSpPr>
        <p:spPr>
          <a:xfrm>
            <a:off x="8395649"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2"/>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830082"/>
            <a:ext cx="2225038" cy="709885"/>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696321" y="2744221"/>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3756036" y="1733135"/>
            <a:ext cx="3425618" cy="246221"/>
          </a:xfrm>
          <a:prstGeom prst="rect">
            <a:avLst/>
          </a:prstGeom>
          <a:noFill/>
        </p:spPr>
        <p:txBody>
          <a:bodyPr wrap="none" lIns="0" tIns="0" rIns="0" bIns="0" rtlCol="0">
            <a:spAutoFit/>
          </a:bodyPr>
          <a:lstStyle/>
          <a:p>
            <a:r>
              <a:rPr lang="en-US" sz="1600" dirty="0">
                <a:solidFill>
                  <a:schemeClr val="accent1"/>
                </a:solidFill>
                <a:latin typeface="+mj-lt"/>
              </a:rPr>
              <a:t>Log Shipping, Replication, AG replica</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5239714" y="1172008"/>
            <a:ext cx="544711" cy="544711"/>
          </a:xfrm>
          <a:prstGeom prst="rect">
            <a:avLst/>
          </a:prstGeom>
        </p:spPr>
      </p:pic>
      <p:sp>
        <p:nvSpPr>
          <p:cNvPr id="28" name="Freeform 182">
            <a:extLst>
              <a:ext uri="{FF2B5EF4-FFF2-40B4-BE49-F238E27FC236}">
                <a16:creationId xmlns:a16="http://schemas.microsoft.com/office/drawing/2014/main" id="{63DCE57A-1310-48C9-9967-880F452CF8A5}"/>
              </a:ext>
            </a:extLst>
          </p:cNvPr>
          <p:cNvSpPr/>
          <p:nvPr/>
        </p:nvSpPr>
        <p:spPr bwMode="auto">
          <a:xfrm>
            <a:off x="10665945" y="2276104"/>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See the source image">
            <a:extLst>
              <a:ext uri="{FF2B5EF4-FFF2-40B4-BE49-F238E27FC236}">
                <a16:creationId xmlns:a16="http://schemas.microsoft.com/office/drawing/2014/main" id="{808AFCC2-BA05-4193-8C5B-DB2EFEBCCD6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154160" y="5809335"/>
            <a:ext cx="782270" cy="41069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1A5F4A35-8B0D-4C46-975E-FEADB5A973F8}"/>
              </a:ext>
            </a:extLst>
          </p:cNvPr>
          <p:cNvSpPr txBox="1"/>
          <p:nvPr/>
        </p:nvSpPr>
        <p:spPr>
          <a:xfrm>
            <a:off x="9942887" y="5768459"/>
            <a:ext cx="1843261" cy="492443"/>
          </a:xfrm>
          <a:prstGeom prst="rect">
            <a:avLst/>
          </a:prstGeom>
          <a:noFill/>
        </p:spPr>
        <p:txBody>
          <a:bodyPr wrap="none" lIns="0" tIns="0" rIns="0" bIns="0" rtlCol="0">
            <a:spAutoFit/>
          </a:bodyPr>
          <a:lstStyle/>
          <a:p>
            <a:pPr algn="ctr"/>
            <a:r>
              <a:rPr lang="en-US" sz="1600" dirty="0">
                <a:solidFill>
                  <a:schemeClr val="accent1"/>
                </a:solidFill>
                <a:latin typeface="+mj-lt"/>
              </a:rPr>
              <a:t>Failover with </a:t>
            </a:r>
          </a:p>
          <a:p>
            <a:pPr algn="ctr"/>
            <a:r>
              <a:rPr lang="en-US" sz="1600" dirty="0">
                <a:solidFill>
                  <a:schemeClr val="accent1"/>
                </a:solidFill>
                <a:latin typeface="+mj-lt"/>
              </a:rPr>
              <a:t>Azure Site Recovery</a:t>
            </a:r>
          </a:p>
        </p:txBody>
      </p:sp>
    </p:spTree>
    <p:extLst>
      <p:ext uri="{BB962C8B-B14F-4D97-AF65-F5344CB8AC3E}">
        <p14:creationId xmlns:p14="http://schemas.microsoft.com/office/powerpoint/2010/main" val="265961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par>
                                <p:cTn id="25" presetID="10"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par>
                                <p:cTn id="31" presetID="10" presetClass="entr" presetSubtype="0" fill="hold" nodeType="withEffect">
                                  <p:stCondLst>
                                    <p:cond delay="0"/>
                                  </p:stCondLst>
                                  <p:childTnLst>
                                    <p:set>
                                      <p:cBhvr>
                                        <p:cTn id="32" dur="1" fill="hold">
                                          <p:stCondLst>
                                            <p:cond delay="0"/>
                                          </p:stCondLst>
                                        </p:cTn>
                                        <p:tgtEl>
                                          <p:spTgt spid="2054"/>
                                        </p:tgtEl>
                                        <p:attrNameLst>
                                          <p:attrName>style.visibility</p:attrName>
                                        </p:attrNameLst>
                                      </p:cBhvr>
                                      <p:to>
                                        <p:strVal val="visible"/>
                                      </p:to>
                                    </p:set>
                                    <p:animEffect transition="in" filter="fade">
                                      <p:cBhvr>
                                        <p:cTn id="33" dur="500"/>
                                        <p:tgtEl>
                                          <p:spTgt spid="205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4"/>
                                        </p:tgtEl>
                                        <p:attrNameLst>
                                          <p:attrName>style.visibility</p:attrName>
                                        </p:attrNameLst>
                                      </p:cBhvr>
                                      <p:to>
                                        <p:strVal val="visible"/>
                                      </p:to>
                                    </p:set>
                                    <p:animEffect transition="in" filter="fade">
                                      <p:cBhvr>
                                        <p:cTn id="38" dur="500"/>
                                        <p:tgtEl>
                                          <p:spTgt spid="64"/>
                                        </p:tgtEl>
                                      </p:cBhvr>
                                    </p:animEffect>
                                  </p:childTnLst>
                                </p:cTn>
                              </p:par>
                              <p:par>
                                <p:cTn id="39" presetID="10" presetClass="entr" presetSubtype="0"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0" presetClass="entr" presetSubtype="0" fill="hold" nodeType="with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8" presetClass="emph" presetSubtype="0" fill="hold" nodeType="withEffect">
                                  <p:stCondLst>
                                    <p:cond delay="0"/>
                                  </p:stCondLst>
                                  <p:childTnLst>
                                    <p:animRot by="21600000">
                                      <p:cBhvr>
                                        <p:cTn id="56" dur="2000" fill="hold"/>
                                        <p:tgtEl>
                                          <p:spTgt spid="16"/>
                                        </p:tgtEl>
                                        <p:attrNameLst>
                                          <p:attrName>r</p:attrName>
                                        </p:attrNameLst>
                                      </p:cBhvr>
                                    </p:animRot>
                                  </p:childTnLst>
                                </p:cTn>
                              </p:par>
                              <p:par>
                                <p:cTn id="57" presetID="10" presetClass="entr" presetSubtype="0" fill="hold"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8" presetClass="emph" presetSubtype="0" fill="hold" nodeType="withEffect">
                                  <p:stCondLst>
                                    <p:cond delay="0"/>
                                  </p:stCondLst>
                                  <p:childTnLst>
                                    <p:animRot by="21600000">
                                      <p:cBhvr>
                                        <p:cTn id="61" dur="2000" fill="hold"/>
                                        <p:tgtEl>
                                          <p:spTgt spid="18"/>
                                        </p:tgtEl>
                                        <p:attrNameLst>
                                          <p:attrName>r</p:attrName>
                                        </p:attrNameLst>
                                      </p:cBhvr>
                                    </p:animRo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42"/>
                                        </p:tgtEl>
                                        <p:attrNameLst>
                                          <p:attrName>style.visibility</p:attrName>
                                        </p:attrNameLst>
                                      </p:cBhvr>
                                      <p:to>
                                        <p:strVal val="visible"/>
                                      </p:to>
                                    </p:set>
                                    <p:animEffect transition="in" filter="fade">
                                      <p:cBhvr>
                                        <p:cTn id="66" dur="500"/>
                                        <p:tgtEl>
                                          <p:spTgt spid="4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fade">
                                      <p:cBhvr>
                                        <p:cTn id="71" dur="500"/>
                                        <p:tgtEl>
                                          <p:spTgt spid="41"/>
                                        </p:tgtEl>
                                      </p:cBhvr>
                                    </p:animEffect>
                                  </p:childTnLst>
                                </p:cTn>
                              </p:par>
                            </p:childTnLst>
                          </p:cTn>
                        </p:par>
                        <p:par>
                          <p:cTn id="72" fill="hold">
                            <p:stCondLst>
                              <p:cond delay="500"/>
                            </p:stCondLst>
                            <p:childTnLst>
                              <p:par>
                                <p:cTn id="73" presetID="19" presetClass="emph" presetSubtype="0" fill="hold" grpId="1" nodeType="afterEffect">
                                  <p:stCondLst>
                                    <p:cond delay="0"/>
                                  </p:stCondLst>
                                  <p:childTnLst>
                                    <p:animClr clrSpc="rgb" dir="cw">
                                      <p:cBhvr override="childStyle">
                                        <p:cTn id="74" dur="500" fill="hold"/>
                                        <p:tgtEl>
                                          <p:spTgt spid="28"/>
                                        </p:tgtEl>
                                        <p:attrNameLst>
                                          <p:attrName>style.color</p:attrName>
                                        </p:attrNameLst>
                                      </p:cBhvr>
                                      <p:to>
                                        <a:srgbClr val="00B050"/>
                                      </p:to>
                                    </p:animClr>
                                    <p:animClr clrSpc="rgb" dir="cw">
                                      <p:cBhvr>
                                        <p:cTn id="75" dur="500" fill="hold"/>
                                        <p:tgtEl>
                                          <p:spTgt spid="28"/>
                                        </p:tgtEl>
                                        <p:attrNameLst>
                                          <p:attrName>fillcolor</p:attrName>
                                        </p:attrNameLst>
                                      </p:cBhvr>
                                      <p:to>
                                        <a:srgbClr val="00B050"/>
                                      </p:to>
                                    </p:animClr>
                                    <p:set>
                                      <p:cBhvr>
                                        <p:cTn id="76" dur="500" fill="hold"/>
                                        <p:tgtEl>
                                          <p:spTgt spid="28"/>
                                        </p:tgtEl>
                                        <p:attrNameLst>
                                          <p:attrName>fill.type</p:attrName>
                                        </p:attrNameLst>
                                      </p:cBhvr>
                                      <p:to>
                                        <p:strVal val="solid"/>
                                      </p:to>
                                    </p:set>
                                    <p:set>
                                      <p:cBhvr>
                                        <p:cTn id="77" dur="500" fill="hold"/>
                                        <p:tgtEl>
                                          <p:spTgt spid="28"/>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51"/>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20"/>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30"/>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28" grpId="0" animBg="1"/>
      <p:bldP spid="28" grpId="1" animBg="1"/>
      <p:bldP spid="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1653" y="1376689"/>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21653" y="3177928"/>
            <a:ext cx="4882055" cy="2029692"/>
          </a:xfrm>
        </p:spPr>
        <p:txBody>
          <a:bodyPr wrap="square">
            <a:noAutofit/>
          </a:bodyPr>
          <a:lstStyle/>
          <a:p>
            <a:r>
              <a:rPr lang="en-US" sz="2000" dirty="0">
                <a:latin typeface="+mj-lt"/>
              </a:rPr>
              <a:t>Exercise 3.1 - Study the scenario and </a:t>
            </a:r>
          </a:p>
          <a:p>
            <a:r>
              <a:rPr lang="en-US" sz="2000" dirty="0">
                <a:latin typeface="+mj-lt"/>
              </a:rPr>
              <a:t>requirements</a:t>
            </a:r>
          </a:p>
          <a:p>
            <a:endParaRPr lang="en-US" sz="2000" dirty="0">
              <a:latin typeface="+mj-lt"/>
            </a:endParaRPr>
          </a:p>
          <a:p>
            <a:r>
              <a:rPr lang="en-US" sz="2000" dirty="0">
                <a:latin typeface="+mj-lt"/>
              </a:rPr>
              <a:t>Exercise 3.2 - Deploy the Virtual Machine</a:t>
            </a:r>
          </a:p>
          <a:p>
            <a:endParaRPr lang="en-US" sz="2000" dirty="0">
              <a:latin typeface="+mj-lt"/>
            </a:endParaRPr>
          </a:p>
          <a:p>
            <a:r>
              <a:rPr lang="en-US" sz="2000" dirty="0">
                <a:latin typeface="+mj-lt"/>
              </a:rPr>
              <a:t>Exercise 3.3 - Post deployment steps</a:t>
            </a:r>
          </a:p>
        </p:txBody>
      </p:sp>
    </p:spTree>
    <p:extLst>
      <p:ext uri="{BB962C8B-B14F-4D97-AF65-F5344CB8AC3E}">
        <p14:creationId xmlns:p14="http://schemas.microsoft.com/office/powerpoint/2010/main" val="161737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2"/>
          <a:stretch>
            <a:fillRect/>
          </a:stretch>
        </p:blipFill>
        <p:spPr>
          <a:xfrm>
            <a:off x="0" y="594324"/>
            <a:ext cx="9850582" cy="4580580"/>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3974523" y="2337954"/>
            <a:ext cx="1901536" cy="696191"/>
          </a:xfrm>
          <a:prstGeom prst="straightConnector1">
            <a:avLst/>
          </a:prstGeom>
          <a:ln w="28575">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5017275" y="1672474"/>
            <a:ext cx="2157450" cy="615553"/>
          </a:xfrm>
          <a:prstGeom prst="rect">
            <a:avLst/>
          </a:prstGeom>
          <a:noFill/>
        </p:spPr>
        <p:txBody>
          <a:bodyPr wrap="none" lIns="0" tIns="0" rIns="0" bIns="0" rtlCol="0">
            <a:spAutoFit/>
          </a:bodyPr>
          <a:lstStyle/>
          <a:p>
            <a:pPr algn="ctr"/>
            <a:r>
              <a:rPr lang="en-US" sz="2000" dirty="0"/>
              <a:t>Use this region for </a:t>
            </a:r>
          </a:p>
          <a:p>
            <a:pPr algn="ctr"/>
            <a:r>
              <a:rPr lang="en-US" sz="2000" dirty="0"/>
              <a:t>deployment</a:t>
            </a:r>
          </a:p>
        </p:txBody>
      </p:sp>
      <p:sp>
        <p:nvSpPr>
          <p:cNvPr id="11" name="TextBox 10">
            <a:extLst>
              <a:ext uri="{FF2B5EF4-FFF2-40B4-BE49-F238E27FC236}">
                <a16:creationId xmlns:a16="http://schemas.microsoft.com/office/drawing/2014/main" id="{92C335AC-8637-9FBD-7EB5-9E186F94CBF2}"/>
              </a:ext>
            </a:extLst>
          </p:cNvPr>
          <p:cNvSpPr txBox="1"/>
          <p:nvPr/>
        </p:nvSpPr>
        <p:spPr>
          <a:xfrm>
            <a:off x="2130136" y="5548746"/>
            <a:ext cx="8199552" cy="923330"/>
          </a:xfrm>
          <a:prstGeom prst="rect">
            <a:avLst/>
          </a:prstGeom>
          <a:noFill/>
        </p:spPr>
        <p:txBody>
          <a:bodyPr wrap="none" lIns="0" tIns="0" rIns="0" bIns="0" rtlCol="0">
            <a:spAutoFit/>
          </a:bodyPr>
          <a:lstStyle/>
          <a:p>
            <a:pPr algn="l"/>
            <a:r>
              <a:rPr lang="en-US" sz="2000" dirty="0"/>
              <a:t>Deploy in the sql mi vNet with the subnet named </a:t>
            </a:r>
            <a:r>
              <a:rPr lang="en-US" sz="2000" b="1" dirty="0"/>
              <a:t>Default</a:t>
            </a:r>
          </a:p>
          <a:p>
            <a:pPr algn="l"/>
            <a:r>
              <a:rPr lang="en-US" sz="2000" dirty="0"/>
              <a:t>Copy files from </a:t>
            </a:r>
            <a:r>
              <a:rPr lang="en-US" sz="2000" b="1" dirty="0">
                <a:hlinkClick r:id="rId3"/>
              </a:rPr>
              <a:t>https://aka.ms/cloudsqlworkshopfiles</a:t>
            </a:r>
            <a:r>
              <a:rPr lang="en-US" sz="2000" b="1" dirty="0"/>
              <a:t> inside the VM</a:t>
            </a:r>
          </a:p>
          <a:p>
            <a:pPr algn="l"/>
            <a:r>
              <a:rPr lang="en-US" sz="2000" dirty="0"/>
              <a:t>Click on </a:t>
            </a:r>
            <a:r>
              <a:rPr lang="en-US" sz="2000" b="1" dirty="0"/>
              <a:t>tpch.bak </a:t>
            </a:r>
            <a:r>
              <a:rPr lang="en-US" sz="2000" dirty="0"/>
              <a:t>and</a:t>
            </a:r>
            <a:r>
              <a:rPr lang="en-US" sz="2000" b="1" dirty="0"/>
              <a:t> Source code (zip) </a:t>
            </a:r>
            <a:r>
              <a:rPr lang="en-US" sz="2000" dirty="0"/>
              <a:t>to download</a:t>
            </a:r>
          </a:p>
        </p:txBody>
      </p:sp>
    </p:spTree>
    <p:extLst>
      <p:ext uri="{BB962C8B-B14F-4D97-AF65-F5344CB8AC3E}">
        <p14:creationId xmlns:p14="http://schemas.microsoft.com/office/powerpoint/2010/main" val="206461720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a:t>
            </a:r>
            <a:r>
              <a:rPr lang="en-US" sz="2000" dirty="0">
                <a:solidFill>
                  <a:srgbClr val="000000"/>
                </a:solidFill>
                <a:latin typeface="Segoe UI Semibold"/>
                <a:ea typeface="Segoe UI" pitchFamily="34" charset="0"/>
                <a:cs typeface="Segoe UI" pitchFamily="34" charset="0"/>
              </a:rPr>
              <a:t>resource limit is</a:t>
            </a: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 affected by choosing an Azure VM Size?</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For VM sizes the letter </a:t>
            </a:r>
            <a:r>
              <a:rPr kumimoji="0" lang="en-US" sz="2000" b="0" i="1" u="none" strike="noStrike" kern="1200" cap="none" spc="0" normalizeH="0" baseline="0" noProof="0" dirty="0">
                <a:ln>
                  <a:noFill/>
                </a:ln>
                <a:solidFill>
                  <a:srgbClr val="000000"/>
                </a:solidFill>
                <a:effectLst/>
                <a:uLnTx/>
                <a:uFillTx/>
                <a:latin typeface="Segoe UI Semibold"/>
                <a:ea typeface="+mn-ea"/>
                <a:cs typeface="Segoe UI" pitchFamily="34" charset="0"/>
              </a:rPr>
              <a:t>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 stands</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for?</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4733" y="5097676"/>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616101"/>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Memory</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IOPS</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CPU speed</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90433" y="4518256"/>
            <a:ext cx="5847814" cy="739452"/>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261610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Temporary</a:t>
            </a:r>
            <a:r>
              <a:rPr kumimoji="0" lang="en-US" sz="1800" b="0" i="0" u="none" strike="noStrike" kern="1200" cap="none" spc="0" normalizeH="0" noProof="0" dirty="0">
                <a:ln>
                  <a:noFill/>
                </a:ln>
                <a:solidFill>
                  <a:srgbClr val="000000"/>
                </a:solidFill>
                <a:effectLst/>
                <a:uLnTx/>
                <a:uFillTx/>
                <a:latin typeface="Segoe UI"/>
                <a:ea typeface="+mn-ea"/>
                <a:cs typeface="+mn-cs"/>
              </a:rPr>
              <a:t> storage is available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Best memory to core ratio</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Standard storage disks available</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Premium storage supported</a:t>
            </a:r>
            <a:endParaRPr lang="en-US" sz="1800" b="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lang="en-US" sz="1800" b="0" dirty="0">
                <a:solidFill>
                  <a:srgbClr val="000000"/>
                </a:solidFill>
                <a:latin typeface="Segoe UI"/>
              </a:rPr>
              <a:t>B and D</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02648203"/>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an important SQL configuration choice to make during deployment of an Azure VM?</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is the simplest</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method to migrate a database to Azure VM?</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43698" y="4989564"/>
            <a:ext cx="5847814" cy="685006"/>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46221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Data storage disk size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IOPS</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Tempdb configuration</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All of the above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dirty="0">
                <a:solidFill>
                  <a:srgbClr val="000000"/>
                </a:solidFill>
                <a:latin typeface="Segoe UI"/>
              </a:rPr>
              <a:t>A and C</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5479" y="3766858"/>
            <a:ext cx="5847814" cy="742184"/>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46221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Log Shipping</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kumimoji="0" lang="en-US" sz="1600" b="0" i="0" u="none" strike="noStrike" kern="1200" cap="none" spc="0" normalizeH="0" baseline="0" noProof="0" dirty="0">
                <a:ln>
                  <a:noFill/>
                </a:ln>
                <a:solidFill>
                  <a:srgbClr val="000000"/>
                </a:solidFill>
                <a:effectLst/>
                <a:uLnTx/>
                <a:uFillTx/>
                <a:latin typeface="Segoe UI"/>
                <a:ea typeface="+mn-ea"/>
                <a:cs typeface="+mn-cs"/>
              </a:rPr>
              <a:t>Azure Migrate Assessment</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BACKUP and RESTORE with Azure Storage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1" i="0" u="none" strike="noStrike" kern="1200" cap="none" spc="0" normalizeH="0" baseline="0" noProof="0" dirty="0">
                <a:ln>
                  <a:noFill/>
                </a:ln>
                <a:solidFill>
                  <a:srgbClr val="000000"/>
                </a:solidFill>
                <a:effectLst/>
                <a:uLnTx/>
                <a:uFillTx/>
                <a:latin typeface="Segoe UI"/>
                <a:ea typeface="+mn-ea"/>
                <a:cs typeface="+mn-cs"/>
              </a:rPr>
              <a:t>​</a:t>
            </a:r>
            <a:r>
              <a:rPr lang="en-US" sz="1600" b="0" dirty="0">
                <a:solidFill>
                  <a:srgbClr val="000000"/>
                </a:solidFill>
                <a:latin typeface="Segoe UI"/>
              </a:rPr>
              <a:t>Always On Availability Group replica</a:t>
            </a:r>
          </a:p>
          <a:p>
            <a:pPr marL="457200" marR="0" lvl="0" indent="-457200" algn="l" defTabSz="914367" rtl="0" eaLnBrk="1" fontAlgn="auto" latinLnBrk="0" hangingPunct="1">
              <a:lnSpc>
                <a:spcPct val="100000"/>
              </a:lnSpc>
              <a:spcBef>
                <a:spcPts val="0"/>
              </a:spcBef>
              <a:spcAft>
                <a:spcPts val="2400"/>
              </a:spcAft>
              <a:buClrTx/>
              <a:buSzTx/>
              <a:buFontTx/>
              <a:buAutoNum type="alphaUcPeriod"/>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mn-cs"/>
              </a:rPr>
              <a:t>Database</a:t>
            </a:r>
            <a:r>
              <a:rPr kumimoji="0" lang="en-US" sz="1600" b="0" i="0" u="none" strike="noStrike" kern="1200" cap="none" spc="0" normalizeH="0" noProof="0" dirty="0">
                <a:ln>
                  <a:noFill/>
                </a:ln>
                <a:solidFill>
                  <a:srgbClr val="000000"/>
                </a:solidFill>
                <a:effectLst/>
                <a:uLnTx/>
                <a:uFillTx/>
                <a:latin typeface="Segoe UI"/>
                <a:ea typeface="+mn-ea"/>
                <a:cs typeface="+mn-cs"/>
              </a:rPr>
              <a:t> Migration Service</a:t>
            </a:r>
            <a:endParaRPr kumimoji="0" lang="en-US" sz="16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53605310"/>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Workshop Outline (continued) – 8:30am – 4:30pm</a:t>
            </a:r>
          </a:p>
        </p:txBody>
      </p:sp>
      <p:sp>
        <p:nvSpPr>
          <p:cNvPr id="4" name="TextBox 3">
            <a:extLst>
              <a:ext uri="{FF2B5EF4-FFF2-40B4-BE49-F238E27FC236}">
                <a16:creationId xmlns:a16="http://schemas.microsoft.com/office/drawing/2014/main" id="{5294A86B-CC40-D237-6271-40E185564860}"/>
              </a:ext>
            </a:extLst>
          </p:cNvPr>
          <p:cNvSpPr txBox="1"/>
          <p:nvPr/>
        </p:nvSpPr>
        <p:spPr>
          <a:xfrm>
            <a:off x="477179" y="1351681"/>
            <a:ext cx="11129604" cy="5016758"/>
          </a:xfrm>
          <a:prstGeom prst="rect">
            <a:avLst/>
          </a:prstGeom>
          <a:noFill/>
        </p:spPr>
        <p:txBody>
          <a:bodyPr wrap="square">
            <a:spAutoFit/>
          </a:bodyPr>
          <a:lstStyle/>
          <a:p>
            <a:pPr marL="457200" indent="-457200" rtl="0" fontAlgn="ctr">
              <a:spcBef>
                <a:spcPts val="0"/>
              </a:spcBef>
              <a:spcAft>
                <a:spcPts val="0"/>
              </a:spcAft>
              <a:buFont typeface="Arial" panose="020B0604020202020204" pitchFamily="34" charset="0"/>
              <a:buChar char="•"/>
            </a:pPr>
            <a:r>
              <a:rPr lang="en-US" sz="2000" dirty="0">
                <a:latin typeface="Calibri" panose="020F0502020204030204" pitchFamily="34" charset="0"/>
              </a:rPr>
              <a:t>Module 5 – Deploy an Azure SQL Managed Instance</a:t>
            </a:r>
          </a:p>
          <a:p>
            <a:pPr marL="914383" lvl="1" indent="-457200" fontAlgn="ctr">
              <a:buFont typeface="Arial" panose="020B0604020202020204" pitchFamily="34" charset="0"/>
              <a:buChar char="•"/>
            </a:pPr>
            <a:r>
              <a:rPr lang="en-US" sz="2000" dirty="0">
                <a:latin typeface="Calibri" panose="020F0502020204030204" pitchFamily="34" charset="0"/>
              </a:rPr>
              <a:t>11:45am – 12:15pm</a:t>
            </a:r>
          </a:p>
          <a:p>
            <a:pPr marL="914383" lvl="1" indent="-457200" fontAlgn="ctr">
              <a:buFont typeface="Arial" panose="020B0604020202020204" pitchFamily="34" charset="0"/>
              <a:buChar char="•"/>
            </a:pPr>
            <a:r>
              <a:rPr lang="en-US" sz="2000" b="1" dirty="0">
                <a:latin typeface="Calibri" panose="020F0502020204030204" pitchFamily="34" charset="0"/>
              </a:rPr>
              <a:t>MI will be pre-deployed</a:t>
            </a:r>
          </a:p>
          <a:p>
            <a:pPr marL="457200" indent="-457200" fontAlgn="ctr">
              <a:buFont typeface="Arial" panose="020B0604020202020204" pitchFamily="34" charset="0"/>
              <a:buChar char="•"/>
            </a:pPr>
            <a:r>
              <a:rPr lang="en-US" sz="2000" b="1" dirty="0">
                <a:latin typeface="Calibri" panose="020F0502020204030204" pitchFamily="34" charset="0"/>
              </a:rPr>
              <a:t>Lunch</a:t>
            </a:r>
          </a:p>
          <a:p>
            <a:pPr marL="914383" lvl="1" indent="-457200" fontAlgn="ctr">
              <a:buFont typeface="Arial" panose="020B0604020202020204" pitchFamily="34" charset="0"/>
              <a:buChar char="•"/>
            </a:pPr>
            <a:r>
              <a:rPr lang="en-US" sz="2000" dirty="0">
                <a:latin typeface="Calibri" panose="020F0502020204030204" pitchFamily="34" charset="0"/>
              </a:rPr>
              <a:t>12:15pm – 1:15pm</a:t>
            </a:r>
          </a:p>
          <a:p>
            <a:pPr marL="914383" lvl="1" indent="-457200" fontAlgn="ctr">
              <a:buFont typeface="Arial" panose="020B0604020202020204" pitchFamily="34" charset="0"/>
              <a:buChar char="•"/>
            </a:pPr>
            <a:r>
              <a:rPr lang="en-US" sz="2000" b="1" dirty="0">
                <a:latin typeface="Calibri" panose="020F0502020204030204" pitchFamily="34" charset="0"/>
              </a:rPr>
              <a:t>Working Lunch – Go through brief Module 5 labs</a:t>
            </a:r>
          </a:p>
          <a:p>
            <a:pPr marL="457200" indent="-457200" fontAlgn="ctr">
              <a:buFont typeface="Arial" panose="020B0604020202020204" pitchFamily="34" charset="0"/>
              <a:buChar char="•"/>
            </a:pPr>
            <a:r>
              <a:rPr lang="en-US" sz="2000" dirty="0">
                <a:latin typeface="Calibri" panose="020F0502020204030204" pitchFamily="34" charset="0"/>
              </a:rPr>
              <a:t>Module 6 – Manage and Optimize an Azure SQL Manage Instance</a:t>
            </a:r>
          </a:p>
          <a:p>
            <a:pPr marL="914383" lvl="1" indent="-457200" fontAlgn="ctr">
              <a:buFont typeface="Arial" panose="020B0604020202020204" pitchFamily="34" charset="0"/>
              <a:buChar char="•"/>
            </a:pPr>
            <a:r>
              <a:rPr lang="en-US" sz="2000" dirty="0">
                <a:latin typeface="Calibri" panose="020F0502020204030204" pitchFamily="34" charset="0"/>
              </a:rPr>
              <a:t>1:15pm – 1:45pm – Presentation</a:t>
            </a:r>
          </a:p>
          <a:p>
            <a:pPr marL="914383" lvl="1" indent="-457200" fontAlgn="ctr">
              <a:buFont typeface="Arial" panose="020B0604020202020204" pitchFamily="34" charset="0"/>
              <a:buChar char="•"/>
            </a:pPr>
            <a:r>
              <a:rPr lang="en-US" sz="2000" dirty="0">
                <a:latin typeface="Calibri" panose="020F0502020204030204" pitchFamily="34" charset="0"/>
              </a:rPr>
              <a:t>1:45pm – 2:45pm – (LAB)</a:t>
            </a:r>
          </a:p>
          <a:p>
            <a:pPr marL="457200" indent="-457200" fontAlgn="ctr">
              <a:buFont typeface="Arial" panose="020B0604020202020204" pitchFamily="34" charset="0"/>
              <a:buChar char="•"/>
            </a:pPr>
            <a:r>
              <a:rPr lang="en-US" sz="2000" b="1" dirty="0">
                <a:latin typeface="Calibri" panose="020F0502020204030204" pitchFamily="34" charset="0"/>
              </a:rPr>
              <a:t>Break</a:t>
            </a:r>
          </a:p>
          <a:p>
            <a:pPr marL="914383" lvl="1" indent="-457200" fontAlgn="ctr">
              <a:buFont typeface="Arial" panose="020B0604020202020204" pitchFamily="34" charset="0"/>
              <a:buChar char="•"/>
            </a:pPr>
            <a:r>
              <a:rPr lang="en-US" sz="2000" dirty="0">
                <a:latin typeface="Calibri" panose="020F0502020204030204" pitchFamily="34" charset="0"/>
              </a:rPr>
              <a:t>2:45pm – 3:00pm</a:t>
            </a:r>
          </a:p>
          <a:p>
            <a:pPr marL="457200" indent="-457200" fontAlgn="ctr">
              <a:buFont typeface="Arial" panose="020B0604020202020204" pitchFamily="34" charset="0"/>
              <a:buChar char="•"/>
            </a:pPr>
            <a:r>
              <a:rPr lang="en-US" sz="2000" dirty="0">
                <a:latin typeface="Calibri" panose="020F0502020204030204" pitchFamily="34" charset="0"/>
              </a:rPr>
              <a:t>Module 7 – Deploy, Optimize, and Manage Azure SQL Database</a:t>
            </a:r>
          </a:p>
          <a:p>
            <a:pPr marL="914383" lvl="1" indent="-457200" fontAlgn="ctr">
              <a:buFont typeface="Arial" panose="020B0604020202020204" pitchFamily="34" charset="0"/>
              <a:buChar char="•"/>
            </a:pPr>
            <a:r>
              <a:rPr lang="en-US" sz="2000" dirty="0">
                <a:latin typeface="Calibri" panose="020F0502020204030204" pitchFamily="34" charset="0"/>
              </a:rPr>
              <a:t>3:00pm – 3:45pm – Presentation</a:t>
            </a:r>
          </a:p>
          <a:p>
            <a:pPr marL="914383" lvl="1" indent="-457200" fontAlgn="ctr">
              <a:buFont typeface="Arial" panose="020B0604020202020204" pitchFamily="34" charset="0"/>
              <a:buChar char="•"/>
            </a:pPr>
            <a:r>
              <a:rPr lang="en-US" sz="2000" dirty="0">
                <a:latin typeface="Calibri" panose="020F0502020204030204" pitchFamily="34" charset="0"/>
              </a:rPr>
              <a:t>3:45pm – 4:20pm – (LAB)</a:t>
            </a:r>
          </a:p>
          <a:p>
            <a:pPr marL="457200" indent="-457200" fontAlgn="ctr">
              <a:buFont typeface="Arial" panose="020B0604020202020204" pitchFamily="34" charset="0"/>
              <a:buChar char="•"/>
            </a:pPr>
            <a:r>
              <a:rPr lang="en-US" sz="2000" dirty="0">
                <a:latin typeface="Calibri" panose="020F0502020204030204" pitchFamily="34" charset="0"/>
              </a:rPr>
              <a:t>Closing and final Q&amp;A</a:t>
            </a:r>
          </a:p>
          <a:p>
            <a:pPr marL="914383" lvl="1" indent="-457200" fontAlgn="ctr">
              <a:buFont typeface="Arial" panose="020B0604020202020204" pitchFamily="34" charset="0"/>
              <a:buChar char="•"/>
            </a:pPr>
            <a:r>
              <a:rPr lang="en-US" sz="2000" dirty="0">
                <a:latin typeface="Calibri" panose="020F0502020204030204" pitchFamily="34" charset="0"/>
              </a:rPr>
              <a:t>4:20pm – 4:30pm</a:t>
            </a:r>
          </a:p>
        </p:txBody>
      </p:sp>
    </p:spTree>
    <p:extLst>
      <p:ext uri="{BB962C8B-B14F-4D97-AF65-F5344CB8AC3E}">
        <p14:creationId xmlns:p14="http://schemas.microsoft.com/office/powerpoint/2010/main" val="146804054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2E720D8-2398-BE77-D81C-AAFB711BD2F0}"/>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E85C54FA-6A23-8D4C-A90C-29B6F7111B71}"/>
              </a:ext>
            </a:extLst>
          </p:cNvPr>
          <p:cNvSpPr txBox="1"/>
          <p:nvPr/>
        </p:nvSpPr>
        <p:spPr>
          <a:xfrm>
            <a:off x="4718749" y="812106"/>
            <a:ext cx="6884987" cy="5232202"/>
          </a:xfrm>
          <a:prstGeom prst="rect">
            <a:avLst/>
          </a:prstGeom>
          <a:noFill/>
        </p:spPr>
        <p:txBody>
          <a:bodyPr wrap="square" lIns="0" tIns="0" rIns="0" bIns="0" rtlCol="0">
            <a:spAutoFit/>
          </a:bodyPr>
          <a:lstStyle/>
          <a:p>
            <a:pPr>
              <a:spcAft>
                <a:spcPts val="4200"/>
              </a:spcAft>
            </a:pPr>
            <a:r>
              <a:rPr lang="en-US" sz="2000" dirty="0"/>
              <a:t>SQL Server on Azure Virtual Machines provide the highest level of </a:t>
            </a:r>
            <a:r>
              <a:rPr lang="en-US" sz="2000" b="1" dirty="0"/>
              <a:t>control and combability.</a:t>
            </a:r>
          </a:p>
          <a:p>
            <a:pPr lvl="0">
              <a:spcAft>
                <a:spcPts val="4200"/>
              </a:spcAft>
            </a:pPr>
            <a:r>
              <a:rPr lang="en-US" sz="2000" dirty="0"/>
              <a:t>Choose the right </a:t>
            </a:r>
            <a:r>
              <a:rPr lang="en-US" sz="2000" b="1" dirty="0"/>
              <a:t>Azure VM size </a:t>
            </a:r>
            <a:r>
              <a:rPr lang="en-US" sz="2000" dirty="0"/>
              <a:t>is one of the most important decisions to make</a:t>
            </a:r>
          </a:p>
          <a:p>
            <a:pPr lvl="0">
              <a:spcAft>
                <a:spcPts val="4200"/>
              </a:spcAft>
            </a:pPr>
            <a:r>
              <a:rPr lang="en-US" sz="2000" dirty="0"/>
              <a:t>Choose the </a:t>
            </a:r>
            <a:r>
              <a:rPr lang="en-US" sz="2000" b="1" dirty="0"/>
              <a:t>right storage types and sizes </a:t>
            </a:r>
            <a:r>
              <a:rPr lang="en-US" sz="2000" dirty="0"/>
              <a:t>is another one of the most important choices to make.</a:t>
            </a:r>
          </a:p>
          <a:p>
            <a:pPr lvl="0">
              <a:spcAft>
                <a:spcPts val="4200"/>
              </a:spcAft>
            </a:pPr>
            <a:r>
              <a:rPr lang="en-US" sz="2000" b="1" dirty="0"/>
              <a:t>Configure while you deploy </a:t>
            </a:r>
            <a:r>
              <a:rPr lang="en-US" sz="2000" dirty="0"/>
              <a:t>will make your more efficient and save time when deploying.</a:t>
            </a:r>
          </a:p>
          <a:p>
            <a:pPr lvl="0">
              <a:spcAft>
                <a:spcPts val="4200"/>
              </a:spcAft>
            </a:pPr>
            <a:r>
              <a:rPr lang="en-US" sz="2000" dirty="0"/>
              <a:t>You have options to </a:t>
            </a:r>
            <a:r>
              <a:rPr lang="en-US" sz="2000" b="1" dirty="0"/>
              <a:t>migrate databases both online and offline </a:t>
            </a:r>
            <a:r>
              <a:rPr lang="en-US" sz="2000" dirty="0"/>
              <a:t>to Azure Virtual Machine.</a:t>
            </a:r>
          </a:p>
        </p:txBody>
      </p:sp>
      <p:sp>
        <p:nvSpPr>
          <p:cNvPr id="47" name="Title 1">
            <a:extLst>
              <a:ext uri="{FF2B5EF4-FFF2-40B4-BE49-F238E27FC236}">
                <a16:creationId xmlns:a16="http://schemas.microsoft.com/office/drawing/2014/main" id="{5DABE6F0-C7C2-C544-A2AE-7F2CFB0749D7}"/>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478058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411584"/>
            <a:ext cx="8834555" cy="997196"/>
          </a:xfrm>
        </p:spPr>
        <p:txBody>
          <a:bodyPr/>
          <a:lstStyle/>
          <a:p>
            <a:r>
              <a:rPr lang="en-US" dirty="0"/>
              <a:t>Manage and Optimize SQL Server on</a:t>
            </a:r>
            <a:br>
              <a:rPr lang="en-US" dirty="0"/>
            </a:br>
            <a:r>
              <a:rPr lang="en-US" dirty="0">
                <a:solidFill>
                  <a:schemeClr val="tx1"/>
                </a:solidFill>
              </a:rPr>
              <a:t>Azure Virtual Machines</a:t>
            </a:r>
          </a:p>
        </p:txBody>
      </p:sp>
      <p:sp>
        <p:nvSpPr>
          <p:cNvPr id="3" name="TextBox 2">
            <a:extLst>
              <a:ext uri="{FF2B5EF4-FFF2-40B4-BE49-F238E27FC236}">
                <a16:creationId xmlns:a16="http://schemas.microsoft.com/office/drawing/2014/main" id="{56C56E6C-9F79-4E02-BC0B-533B1C5309BF}"/>
              </a:ext>
            </a:extLst>
          </p:cNvPr>
          <p:cNvSpPr txBox="1"/>
          <p:nvPr/>
        </p:nvSpPr>
        <p:spPr>
          <a:xfrm>
            <a:off x="584199" y="3661183"/>
            <a:ext cx="5324232" cy="2185214"/>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Verify the deployment</a:t>
            </a:r>
          </a:p>
          <a:p>
            <a:pPr marL="457200" indent="-457200">
              <a:spcAft>
                <a:spcPts val="600"/>
              </a:spcAft>
              <a:defRPr/>
            </a:pPr>
            <a:r>
              <a:rPr lang="en-US" sz="1600" dirty="0">
                <a:gradFill>
                  <a:gsLst>
                    <a:gs pos="2917">
                      <a:prstClr val="white"/>
                    </a:gs>
                    <a:gs pos="30000">
                      <a:prstClr val="white"/>
                    </a:gs>
                  </a:gsLst>
                  <a:lin ang="5400000" scaled="0"/>
                </a:gradFill>
                <a:latin typeface="Segoe UI"/>
              </a:rPr>
              <a:t>The SQL IaaS Agent Extension</a:t>
            </a:r>
          </a:p>
          <a:p>
            <a:pPr marL="457200" indent="-457200">
              <a:spcAft>
                <a:spcPts val="600"/>
              </a:spcAft>
              <a:defRPr/>
            </a:pPr>
            <a:r>
              <a:rPr lang="en-US" sz="1600" dirty="0">
                <a:gradFill>
                  <a:gsLst>
                    <a:gs pos="2917">
                      <a:prstClr val="white"/>
                    </a:gs>
                    <a:gs pos="30000">
                      <a:prstClr val="white"/>
                    </a:gs>
                  </a:gsLst>
                  <a:lin ang="5400000" scaled="0"/>
                </a:gradFill>
                <a:latin typeface="Segoe UI"/>
              </a:rPr>
              <a:t>High Availability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Disaster Recovery</a:t>
            </a:r>
          </a:p>
          <a:p>
            <a:pPr marL="457200" indent="-457200">
              <a:spcAft>
                <a:spcPts val="600"/>
              </a:spcAft>
              <a:defRPr/>
            </a:pPr>
            <a:r>
              <a:rPr lang="en-US" sz="1600" dirty="0">
                <a:gradFill>
                  <a:gsLst>
                    <a:gs pos="2917">
                      <a:prstClr val="white"/>
                    </a:gs>
                    <a:gs pos="30000">
                      <a:prstClr val="white"/>
                    </a:gs>
                  </a:gsLst>
                  <a:lin ang="5400000" scaled="0"/>
                </a:gradFill>
                <a:latin typeface="Segoe UI"/>
              </a:rPr>
              <a:t>Managing SQL Server in Azure VM</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indent="-457200">
              <a:spcAft>
                <a:spcPts val="600"/>
              </a:spcAft>
              <a:defRPr/>
            </a:pPr>
            <a:r>
              <a:rPr lang="en-US" sz="1600" dirty="0">
                <a:gradFill>
                  <a:gsLst>
                    <a:gs pos="2917">
                      <a:prstClr val="white"/>
                    </a:gs>
                    <a:gs pos="30000">
                      <a:prstClr val="white"/>
                    </a:gs>
                  </a:gsLst>
                  <a:lin ang="5400000" scaled="0"/>
                </a:gradFill>
                <a:latin typeface="Segoe UI"/>
              </a:rPr>
              <a:t>Knowledge Checks and Summary</a:t>
            </a:r>
          </a:p>
        </p:txBody>
      </p:sp>
      <p:sp>
        <p:nvSpPr>
          <p:cNvPr id="7" name="TextBox 6">
            <a:extLst>
              <a:ext uri="{FF2B5EF4-FFF2-40B4-BE49-F238E27FC236}">
                <a16:creationId xmlns:a16="http://schemas.microsoft.com/office/drawing/2014/main" id="{479133E9-540A-C254-7FE4-ED721F56581E}"/>
              </a:ext>
            </a:extLst>
          </p:cNvPr>
          <p:cNvSpPr txBox="1"/>
          <p:nvPr/>
        </p:nvSpPr>
        <p:spPr>
          <a:xfrm>
            <a:off x="1232599" y="142117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4</a:t>
            </a:r>
          </a:p>
        </p:txBody>
      </p:sp>
      <p:sp>
        <p:nvSpPr>
          <p:cNvPr id="8" name="Rectangle: Rounded Corners 7">
            <a:extLst>
              <a:ext uri="{FF2B5EF4-FFF2-40B4-BE49-F238E27FC236}">
                <a16:creationId xmlns:a16="http://schemas.microsoft.com/office/drawing/2014/main" id="{3F3ACF3D-9B2F-CB87-16CE-D36061373375}"/>
              </a:ext>
              <a:ext uri="{C183D7F6-B498-43B3-948B-1728B52AA6E4}">
                <adec:decorative xmlns:adec="http://schemas.microsoft.com/office/drawing/2017/decorative" val="1"/>
              </a:ext>
            </a:extLst>
          </p:cNvPr>
          <p:cNvSpPr/>
          <p:nvPr/>
        </p:nvSpPr>
        <p:spPr bwMode="auto">
          <a:xfrm>
            <a:off x="584199" y="122008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2" name="automated">
            <a:extLst>
              <a:ext uri="{FF2B5EF4-FFF2-40B4-BE49-F238E27FC236}">
                <a16:creationId xmlns:a16="http://schemas.microsoft.com/office/drawing/2014/main" id="{AE40C726-B6E8-4934-A75B-2C837F518847}"/>
              </a:ext>
              <a:ext uri="{C183D7F6-B498-43B3-948B-1728B52AA6E4}">
                <adec:decorative xmlns:adec="http://schemas.microsoft.com/office/drawing/2017/decorative" val="1"/>
              </a:ext>
            </a:extLst>
          </p:cNvPr>
          <p:cNvGrpSpPr/>
          <p:nvPr/>
        </p:nvGrpSpPr>
        <p:grpSpPr>
          <a:xfrm>
            <a:off x="719949" y="1328844"/>
            <a:ext cx="376900" cy="430887"/>
            <a:chOff x="9114835" y="4807419"/>
            <a:chExt cx="503947" cy="503947"/>
          </a:xfrm>
        </p:grpSpPr>
        <p:sp>
          <p:nvSpPr>
            <p:cNvPr id="5" name="Freeform: Shape 4">
              <a:extLst>
                <a:ext uri="{FF2B5EF4-FFF2-40B4-BE49-F238E27FC236}">
                  <a16:creationId xmlns:a16="http://schemas.microsoft.com/office/drawing/2014/main" id="{4D2AB506-6904-E366-B36D-71508B52288A}"/>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6" name="Freeform: Shape 5">
              <a:extLst>
                <a:ext uri="{FF2B5EF4-FFF2-40B4-BE49-F238E27FC236}">
                  <a16:creationId xmlns:a16="http://schemas.microsoft.com/office/drawing/2014/main" id="{F44AA3B9-580C-4D79-EFFE-221637CB7F17}"/>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9" name="Freeform: Shape 8">
              <a:extLst>
                <a:ext uri="{FF2B5EF4-FFF2-40B4-BE49-F238E27FC236}">
                  <a16:creationId xmlns:a16="http://schemas.microsoft.com/office/drawing/2014/main" id="{1BC98323-CCAE-D892-C012-E167465A6888}"/>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0" name="Freeform: Shape 9">
              <a:extLst>
                <a:ext uri="{FF2B5EF4-FFF2-40B4-BE49-F238E27FC236}">
                  <a16:creationId xmlns:a16="http://schemas.microsoft.com/office/drawing/2014/main" id="{0C5D0034-D776-14F2-0463-B6C3E797E586}"/>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4" name="Freeform: Shape 13">
              <a:extLst>
                <a:ext uri="{FF2B5EF4-FFF2-40B4-BE49-F238E27FC236}">
                  <a16:creationId xmlns:a16="http://schemas.microsoft.com/office/drawing/2014/main" id="{72E1E641-69EA-067E-24B1-CBEC05A00C64}"/>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5" name="Freeform: Shape 14">
              <a:extLst>
                <a:ext uri="{FF2B5EF4-FFF2-40B4-BE49-F238E27FC236}">
                  <a16:creationId xmlns:a16="http://schemas.microsoft.com/office/drawing/2014/main" id="{4D1D6A74-AF04-4E8C-BAC8-AAC370D61760}"/>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6" name="Freeform: Shape 15">
              <a:extLst>
                <a:ext uri="{FF2B5EF4-FFF2-40B4-BE49-F238E27FC236}">
                  <a16:creationId xmlns:a16="http://schemas.microsoft.com/office/drawing/2014/main" id="{DE7BEA2C-2587-C0C6-EBD6-94764CBF1E0D}"/>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7" name="Freeform: Shape 16">
              <a:extLst>
                <a:ext uri="{FF2B5EF4-FFF2-40B4-BE49-F238E27FC236}">
                  <a16:creationId xmlns:a16="http://schemas.microsoft.com/office/drawing/2014/main" id="{406A3DC5-1793-D20D-3458-C4FF2CF34ACF}"/>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sp>
          <p:nvSpPr>
            <p:cNvPr id="18" name="Freeform: Shape 17">
              <a:extLst>
                <a:ext uri="{FF2B5EF4-FFF2-40B4-BE49-F238E27FC236}">
                  <a16:creationId xmlns:a16="http://schemas.microsoft.com/office/drawing/2014/main" id="{79051860-D992-89F1-621A-192EEAB8095C}"/>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pPr defTabSz="1097240"/>
              <a:endParaRPr lang="en-US" sz="2118" dirty="0">
                <a:solidFill>
                  <a:srgbClr val="1A1A1A"/>
                </a:solidFill>
                <a:latin typeface="Segoe UI"/>
              </a:endParaRPr>
            </a:p>
          </p:txBody>
        </p:sp>
      </p:grpSp>
    </p:spTree>
    <p:extLst>
      <p:ext uri="{BB962C8B-B14F-4D97-AF65-F5344CB8AC3E}">
        <p14:creationId xmlns:p14="http://schemas.microsoft.com/office/powerpoint/2010/main" val="202752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hought Bubble: Cloud 12">
            <a:extLst>
              <a:ext uri="{FF2B5EF4-FFF2-40B4-BE49-F238E27FC236}">
                <a16:creationId xmlns:a16="http://schemas.microsoft.com/office/drawing/2014/main" id="{709AC2BC-C8D4-597C-9861-6C2DEE11E0D1}"/>
              </a:ext>
            </a:extLst>
          </p:cNvPr>
          <p:cNvSpPr/>
          <p:nvPr/>
        </p:nvSpPr>
        <p:spPr bwMode="auto">
          <a:xfrm>
            <a:off x="8291945" y="3144485"/>
            <a:ext cx="3692237" cy="1231106"/>
          </a:xfrm>
          <a:prstGeom prst="cloudCallout">
            <a:avLst>
              <a:gd name="adj1" fmla="val -62704"/>
              <a:gd name="adj2" fmla="val 22649"/>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2" name="Thought Bubble: Cloud 11">
            <a:extLst>
              <a:ext uri="{FF2B5EF4-FFF2-40B4-BE49-F238E27FC236}">
                <a16:creationId xmlns:a16="http://schemas.microsoft.com/office/drawing/2014/main" id="{917DB8A0-E51A-F221-88D0-97FFAC46EBFF}"/>
              </a:ext>
            </a:extLst>
          </p:cNvPr>
          <p:cNvSpPr/>
          <p:nvPr/>
        </p:nvSpPr>
        <p:spPr bwMode="auto">
          <a:xfrm>
            <a:off x="6286501" y="2652162"/>
            <a:ext cx="2580409" cy="738653"/>
          </a:xfrm>
          <a:prstGeom prst="cloudCallout">
            <a:avLst>
              <a:gd name="adj1" fmla="val -50632"/>
              <a:gd name="adj2" fmla="val 56873"/>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p:txBody>
          <a:bodyPr/>
          <a:lstStyle/>
          <a:p>
            <a:r>
              <a:rPr lang="en-US" dirty="0"/>
              <a:t>Verifying your deployment</a:t>
            </a:r>
          </a:p>
        </p:txBody>
      </p:sp>
      <p:pic>
        <p:nvPicPr>
          <p:cNvPr id="4098" name="Picture 2" descr="The Microsoft Platform: RDS modern infrastructure and HTML5 for RDS ...">
            <a:extLst>
              <a:ext uri="{FF2B5EF4-FFF2-40B4-BE49-F238E27FC236}">
                <a16:creationId xmlns:a16="http://schemas.microsoft.com/office/drawing/2014/main" id="{0B458C53-4657-AAC9-7831-7BE23FDE83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299" y="1697180"/>
            <a:ext cx="1039091" cy="10390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3487021-C3DA-6470-9042-A3D4623A6F5A}"/>
              </a:ext>
            </a:extLst>
          </p:cNvPr>
          <p:cNvSpPr txBox="1"/>
          <p:nvPr/>
        </p:nvSpPr>
        <p:spPr>
          <a:xfrm>
            <a:off x="2682117" y="1601172"/>
            <a:ext cx="3413883"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Change default RDP port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Just</a:t>
            </a:r>
            <a:r>
              <a:rPr lang="en-US" sz="2000" dirty="0">
                <a:solidFill>
                  <a:srgbClr val="0078D4"/>
                </a:solidFill>
                <a:latin typeface="Segoe UI Semibold"/>
              </a:rPr>
              <a:t>-in-time access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Bastion</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Connect on-premises to vNet</a:t>
            </a:r>
          </a:p>
        </p:txBody>
      </p:sp>
      <p:pic>
        <p:nvPicPr>
          <p:cNvPr id="4100" name="Picture 4" descr="Performance Icon Png #123265 - Free Icons Library">
            <a:extLst>
              <a:ext uri="{FF2B5EF4-FFF2-40B4-BE49-F238E27FC236}">
                <a16:creationId xmlns:a16="http://schemas.microsoft.com/office/drawing/2014/main" id="{5C801643-D245-4AC0-6F7E-F5B8A0EDAC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7298" y="3417926"/>
            <a:ext cx="1039092" cy="103909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2AEB765-02D6-E4BE-8D7E-CB37361D74D2}"/>
              </a:ext>
            </a:extLst>
          </p:cNvPr>
          <p:cNvSpPr txBox="1"/>
          <p:nvPr/>
        </p:nvSpPr>
        <p:spPr>
          <a:xfrm>
            <a:off x="2682117" y="3321919"/>
            <a:ext cx="5066195" cy="123110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Use a representative workload</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How do you test SQL I/O?</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perfmon</a:t>
            </a: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 and SQL diagnostics for inside VM</a:t>
            </a:r>
            <a:endParaRPr lang="en-US" sz="2000" dirty="0">
              <a:solidFill>
                <a:srgbClr val="0078D4"/>
              </a:solidFill>
              <a:latin typeface="Segoe UI Semibold"/>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Azure Monitor for outside VM</a:t>
            </a:r>
          </a:p>
        </p:txBody>
      </p:sp>
      <p:sp>
        <p:nvSpPr>
          <p:cNvPr id="10" name="TextBox 9">
            <a:extLst>
              <a:ext uri="{FF2B5EF4-FFF2-40B4-BE49-F238E27FC236}">
                <a16:creationId xmlns:a16="http://schemas.microsoft.com/office/drawing/2014/main" id="{2C011A70-0ADB-5385-3DF3-012C0275C064}"/>
              </a:ext>
            </a:extLst>
          </p:cNvPr>
          <p:cNvSpPr txBox="1"/>
          <p:nvPr/>
        </p:nvSpPr>
        <p:spPr>
          <a:xfrm>
            <a:off x="7038897" y="2788817"/>
            <a:ext cx="1075615" cy="492443"/>
          </a:xfrm>
          <a:prstGeom prst="rect">
            <a:avLst/>
          </a:prstGeom>
          <a:noFill/>
        </p:spPr>
        <p:txBody>
          <a:bodyPr wrap="none" lIns="0" tIns="0" rIns="0" bIns="0" rtlCol="0">
            <a:spAutoFit/>
          </a:bodyPr>
          <a:lstStyle/>
          <a:p>
            <a:pPr algn="l"/>
            <a:r>
              <a:rPr lang="en-US" sz="1600" dirty="0">
                <a:latin typeface="+mj-lt"/>
                <a:hlinkClick r:id="rId4"/>
              </a:rPr>
              <a:t>HammerDB</a:t>
            </a:r>
            <a:endParaRPr lang="en-US" sz="1600" dirty="0">
              <a:latin typeface="+mj-lt"/>
            </a:endParaRPr>
          </a:p>
          <a:p>
            <a:pPr algn="l"/>
            <a:r>
              <a:rPr lang="en-US" sz="1600" dirty="0">
                <a:latin typeface="+mj-lt"/>
                <a:hlinkClick r:id="rId5"/>
              </a:rPr>
              <a:t>ostress</a:t>
            </a:r>
            <a:endParaRPr lang="en-US" sz="1600" dirty="0">
              <a:latin typeface="+mj-lt"/>
            </a:endParaRPr>
          </a:p>
        </p:txBody>
      </p:sp>
      <p:sp>
        <p:nvSpPr>
          <p:cNvPr id="11" name="TextBox 10">
            <a:extLst>
              <a:ext uri="{FF2B5EF4-FFF2-40B4-BE49-F238E27FC236}">
                <a16:creationId xmlns:a16="http://schemas.microsoft.com/office/drawing/2014/main" id="{E5A54A05-62B8-CC8A-1801-E3E78C66FF02}"/>
              </a:ext>
            </a:extLst>
          </p:cNvPr>
          <p:cNvSpPr txBox="1"/>
          <p:nvPr/>
        </p:nvSpPr>
        <p:spPr>
          <a:xfrm>
            <a:off x="8953108" y="3389294"/>
            <a:ext cx="2653675" cy="738664"/>
          </a:xfrm>
          <a:prstGeom prst="rect">
            <a:avLst/>
          </a:prstGeom>
          <a:noFill/>
        </p:spPr>
        <p:txBody>
          <a:bodyPr wrap="none" lIns="0" tIns="0" rIns="0" bIns="0" rtlCol="0">
            <a:spAutoFit/>
          </a:bodyPr>
          <a:lstStyle/>
          <a:p>
            <a:pPr algn="l"/>
            <a:r>
              <a:rPr lang="en-US" sz="1600" dirty="0">
                <a:solidFill>
                  <a:schemeClr val="bg1"/>
                </a:solidFill>
                <a:latin typeface="+mj-lt"/>
              </a:rPr>
              <a:t>Disk Transfers/sec – IOPS</a:t>
            </a:r>
          </a:p>
          <a:p>
            <a:pPr algn="l"/>
            <a:r>
              <a:rPr lang="en-US" sz="1600" dirty="0">
                <a:solidFill>
                  <a:schemeClr val="bg1"/>
                </a:solidFill>
                <a:latin typeface="+mj-lt"/>
              </a:rPr>
              <a:t>Disk Bytes/sec – Throughput</a:t>
            </a:r>
          </a:p>
          <a:p>
            <a:pPr algn="l"/>
            <a:r>
              <a:rPr lang="it-IT" sz="1600" dirty="0">
                <a:solidFill>
                  <a:schemeClr val="bg1"/>
                </a:solidFill>
                <a:latin typeface="+mj-lt"/>
              </a:rPr>
              <a:t>sys.dm_io_virtual_file_stats</a:t>
            </a:r>
            <a:endParaRPr lang="en-US" sz="1600" dirty="0">
              <a:solidFill>
                <a:schemeClr val="bg1"/>
              </a:solidFill>
              <a:latin typeface="+mj-lt"/>
            </a:endParaRPr>
          </a:p>
        </p:txBody>
      </p:sp>
      <p:sp>
        <p:nvSpPr>
          <p:cNvPr id="14" name="Thought Bubble: Cloud 13">
            <a:extLst>
              <a:ext uri="{FF2B5EF4-FFF2-40B4-BE49-F238E27FC236}">
                <a16:creationId xmlns:a16="http://schemas.microsoft.com/office/drawing/2014/main" id="{64B909AD-8021-8A53-944E-4EE3133E0B99}"/>
              </a:ext>
            </a:extLst>
          </p:cNvPr>
          <p:cNvSpPr/>
          <p:nvPr/>
        </p:nvSpPr>
        <p:spPr bwMode="auto">
          <a:xfrm>
            <a:off x="7576704" y="4593684"/>
            <a:ext cx="3077442" cy="738653"/>
          </a:xfrm>
          <a:prstGeom prst="cloudCallout">
            <a:avLst>
              <a:gd name="adj1" fmla="val -85430"/>
              <a:gd name="adj2" fmla="val -73954"/>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Host metrics</a:t>
            </a:r>
          </a:p>
        </p:txBody>
      </p:sp>
      <p:pic>
        <p:nvPicPr>
          <p:cNvPr id="15" name="Graphic 14">
            <a:extLst>
              <a:ext uri="{FF2B5EF4-FFF2-40B4-BE49-F238E27FC236}">
                <a16:creationId xmlns:a16="http://schemas.microsoft.com/office/drawing/2014/main" id="{1C1814C4-175A-D2BF-33EA-A0BEA491F0A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58990" y="5138673"/>
            <a:ext cx="837400" cy="837401"/>
          </a:xfrm>
          <a:prstGeom prst="rect">
            <a:avLst/>
          </a:prstGeom>
        </p:spPr>
      </p:pic>
      <p:sp>
        <p:nvSpPr>
          <p:cNvPr id="16" name="TextBox 15">
            <a:extLst>
              <a:ext uri="{FF2B5EF4-FFF2-40B4-BE49-F238E27FC236}">
                <a16:creationId xmlns:a16="http://schemas.microsoft.com/office/drawing/2014/main" id="{3F147C4A-15E7-7C21-39E3-D77EA467D584}"/>
              </a:ext>
            </a:extLst>
          </p:cNvPr>
          <p:cNvSpPr txBox="1"/>
          <p:nvPr/>
        </p:nvSpPr>
        <p:spPr>
          <a:xfrm>
            <a:off x="2682117" y="5095708"/>
            <a:ext cx="4024500" cy="923330"/>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sys.dm_server_services – IFI</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sys.dm_os_sys_info – Locked Pages</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sp_configure</a:t>
            </a:r>
          </a:p>
        </p:txBody>
      </p:sp>
    </p:spTree>
    <p:extLst>
      <p:ext uri="{BB962C8B-B14F-4D97-AF65-F5344CB8AC3E}">
        <p14:creationId xmlns:p14="http://schemas.microsoft.com/office/powerpoint/2010/main" val="5513644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C42C2-859C-4897-93CF-4394E8D0B8CC}"/>
              </a:ext>
            </a:extLst>
          </p:cNvPr>
          <p:cNvSpPr>
            <a:spLocks noGrp="1"/>
          </p:cNvSpPr>
          <p:nvPr>
            <p:ph type="title"/>
          </p:nvPr>
        </p:nvSpPr>
        <p:spPr>
          <a:xfrm>
            <a:off x="586740" y="199079"/>
            <a:ext cx="11018520" cy="553998"/>
          </a:xfrm>
        </p:spPr>
        <p:txBody>
          <a:bodyPr/>
          <a:lstStyle/>
          <a:p>
            <a:r>
              <a:rPr lang="en-US" dirty="0"/>
              <a:t>The SQL IaaS Agent Extension</a:t>
            </a:r>
          </a:p>
        </p:txBody>
      </p:sp>
      <p:sp>
        <p:nvSpPr>
          <p:cNvPr id="49" name="Rectangle: Rounded Corners 48">
            <a:extLst>
              <a:ext uri="{FF2B5EF4-FFF2-40B4-BE49-F238E27FC236}">
                <a16:creationId xmlns:a16="http://schemas.microsoft.com/office/drawing/2014/main" id="{C129AA56-E9DE-44A2-987E-1E822F42EA6B}"/>
              </a:ext>
              <a:ext uri="{C183D7F6-B498-43B3-948B-1728B52AA6E4}">
                <adec:decorative xmlns:adec="http://schemas.microsoft.com/office/drawing/2017/decorative" val="1"/>
              </a:ext>
            </a:extLst>
          </p:cNvPr>
          <p:cNvSpPr/>
          <p:nvPr/>
        </p:nvSpPr>
        <p:spPr bwMode="auto">
          <a:xfrm>
            <a:off x="589280" y="1411813"/>
            <a:ext cx="3766820" cy="4857225"/>
          </a:xfrm>
          <a:prstGeom prst="roundRect">
            <a:avLst>
              <a:gd name="adj" fmla="val 3308"/>
            </a:avLst>
          </a:prstGeom>
          <a:solidFill>
            <a:sysClr val="window" lastClr="FFFFFF"/>
          </a:solidFill>
          <a:ln w="3175" cap="flat" cmpd="sng" algn="ctr">
            <a:noFill/>
            <a:prstDash val="solid"/>
            <a:headEnd type="none" w="med" len="med"/>
            <a:tailEnd type="none" w="med" len="med"/>
          </a:ln>
          <a:effectLst>
            <a:outerShdw blurRad="88900" dist="38100" dir="2700000" sx="101000" sy="101000" algn="tl" rotWithShape="0">
              <a:schemeClr val="tx1">
                <a:alpha val="15000"/>
              </a:scheme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BABBAB94-D37D-40E2-A202-43F8821BB9A1}"/>
              </a:ext>
            </a:extLst>
          </p:cNvPr>
          <p:cNvSpPr/>
          <p:nvPr/>
        </p:nvSpPr>
        <p:spPr bwMode="auto">
          <a:xfrm>
            <a:off x="820467" y="1580756"/>
            <a:ext cx="3304446" cy="74680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r>
              <a:rPr lang="en-US" sz="1400" kern="0" noProof="0" dirty="0">
                <a:solidFill>
                  <a:srgbClr val="000000"/>
                </a:solidFill>
                <a:latin typeface="Segoe UI Semibold"/>
                <a:cs typeface="Segoe UI" pitchFamily="34" charset="0"/>
              </a:rPr>
              <a:t>Azure Virtual Machine extension to </a:t>
            </a:r>
            <a:r>
              <a:rPr lang="en-US" sz="1400" b="1" kern="0" dirty="0">
                <a:solidFill>
                  <a:srgbClr val="000000"/>
                </a:solidFill>
                <a:latin typeface="Segoe UI Semibold"/>
                <a:cs typeface="Segoe UI" pitchFamily="34" charset="0"/>
              </a:rPr>
              <a:t>automate management and administration tasks</a:t>
            </a:r>
            <a:endParaRPr kumimoji="0" lang="en-US" sz="1400" b="1" i="0" u="none" strike="noStrike" kern="0" cap="none" spc="0" normalizeH="0" baseline="0" noProof="0" dirty="0">
              <a:ln>
                <a:noFill/>
              </a:ln>
              <a:solidFill>
                <a:srgbClr val="000000"/>
              </a:solidFill>
              <a:effectLst/>
              <a:uLnTx/>
              <a:uFillTx/>
              <a:latin typeface="Segoe UI Semibold"/>
              <a:cs typeface="Segoe UI" pitchFamily="34" charset="0"/>
            </a:endParaRPr>
          </a:p>
        </p:txBody>
      </p:sp>
      <p:sp>
        <p:nvSpPr>
          <p:cNvPr id="85" name="TextBox 84">
            <a:extLst>
              <a:ext uri="{FF2B5EF4-FFF2-40B4-BE49-F238E27FC236}">
                <a16:creationId xmlns:a16="http://schemas.microsoft.com/office/drawing/2014/main" id="{3CE36DAE-EFE9-43C9-8EB9-83173D876F8A}"/>
              </a:ext>
            </a:extLst>
          </p:cNvPr>
          <p:cNvSpPr txBox="1"/>
          <p:nvPr/>
        </p:nvSpPr>
        <p:spPr>
          <a:xfrm>
            <a:off x="5796804" y="1910057"/>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Portal Management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89" name="TextBox 88">
            <a:extLst>
              <a:ext uri="{FF2B5EF4-FFF2-40B4-BE49-F238E27FC236}">
                <a16:creationId xmlns:a16="http://schemas.microsoft.com/office/drawing/2014/main" id="{78643ABC-3B30-4785-B44B-741B71872846}"/>
              </a:ext>
            </a:extLst>
          </p:cNvPr>
          <p:cNvSpPr txBox="1"/>
          <p:nvPr/>
        </p:nvSpPr>
        <p:spPr>
          <a:xfrm>
            <a:off x="5796802" y="4089930"/>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noProof="0" dirty="0">
                <a:solidFill>
                  <a:srgbClr val="000000"/>
                </a:solidFill>
                <a:latin typeface="Segoe UI Semibold"/>
              </a:rPr>
              <a:t>Defender for Databases</a:t>
            </a:r>
            <a:endParaRPr kumimoji="0" lang="en-US" sz="1800" b="0" i="0" u="none" strike="noStrike" kern="1200" cap="none" spc="0" normalizeH="0" baseline="0" noProof="0" dirty="0">
              <a:ln>
                <a:noFill/>
              </a:ln>
              <a:solidFill>
                <a:srgbClr val="000000"/>
              </a:solidFill>
              <a:effectLst/>
              <a:uLnTx/>
              <a:uFillTx/>
              <a:latin typeface="Segoe UI Semibold"/>
              <a:ea typeface="+mn-ea"/>
              <a:cs typeface="+mn-cs"/>
            </a:endParaRPr>
          </a:p>
        </p:txBody>
      </p:sp>
      <p:pic>
        <p:nvPicPr>
          <p:cNvPr id="92" name="Picture 4" descr="Shield">
            <a:extLst>
              <a:ext uri="{FF2B5EF4-FFF2-40B4-BE49-F238E27FC236}">
                <a16:creationId xmlns:a16="http://schemas.microsoft.com/office/drawing/2014/main" id="{BA9B3B10-F816-4312-A9C2-D61399728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8680" y="3999385"/>
            <a:ext cx="825634" cy="550422"/>
          </a:xfrm>
          <a:prstGeom prst="rect">
            <a:avLst/>
          </a:prstGeom>
          <a:noFill/>
          <a:extLst>
            <a:ext uri="{909E8E84-426E-40DD-AFC4-6F175D3DCCD1}">
              <a14:hiddenFill xmlns:a14="http://schemas.microsoft.com/office/drawing/2010/main">
                <a:solidFill>
                  <a:srgbClr val="FFFFFF"/>
                </a:solidFill>
              </a14:hiddenFill>
            </a:ext>
          </a:extLst>
        </p:spPr>
      </p:pic>
      <p:pic>
        <p:nvPicPr>
          <p:cNvPr id="94" name="Graphic 93" descr="Checklist with solid fill">
            <a:extLst>
              <a:ext uri="{FF2B5EF4-FFF2-40B4-BE49-F238E27FC236}">
                <a16:creationId xmlns:a16="http://schemas.microsoft.com/office/drawing/2014/main" id="{07DC0201-F7C2-4095-97AB-CF9E33F318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0161" y="2490342"/>
            <a:ext cx="582675" cy="582675"/>
          </a:xfrm>
          <a:prstGeom prst="rect">
            <a:avLst/>
          </a:prstGeom>
        </p:spPr>
      </p:pic>
      <p:sp>
        <p:nvSpPr>
          <p:cNvPr id="4" name="TextBox 3">
            <a:extLst>
              <a:ext uri="{FF2B5EF4-FFF2-40B4-BE49-F238E27FC236}">
                <a16:creationId xmlns:a16="http://schemas.microsoft.com/office/drawing/2014/main" id="{E132AD8A-590B-8EA9-0526-40F1DE00B15D}"/>
              </a:ext>
            </a:extLst>
          </p:cNvPr>
          <p:cNvSpPr txBox="1"/>
          <p:nvPr/>
        </p:nvSpPr>
        <p:spPr>
          <a:xfrm>
            <a:off x="9989127" y="6434786"/>
            <a:ext cx="2202873" cy="338554"/>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000000"/>
                </a:solidFill>
                <a:effectLst/>
                <a:uLnTx/>
                <a:uFillTx/>
                <a:latin typeface="Segoe UI Semibold"/>
                <a:ea typeface="+mn-ea"/>
                <a:cs typeface="+mn-cs"/>
              </a:rPr>
              <a:t>*SQL Server 2022 only</a:t>
            </a:r>
          </a:p>
        </p:txBody>
      </p:sp>
      <p:pic>
        <p:nvPicPr>
          <p:cNvPr id="5" name="Graphic 4" descr="Money with solid fill">
            <a:extLst>
              <a:ext uri="{FF2B5EF4-FFF2-40B4-BE49-F238E27FC236}">
                <a16:creationId xmlns:a16="http://schemas.microsoft.com/office/drawing/2014/main" id="{39FD53BC-48B6-CBB1-810C-DAFCB855F0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25806" y="1090435"/>
            <a:ext cx="591398" cy="591398"/>
          </a:xfrm>
          <a:prstGeom prst="rect">
            <a:avLst/>
          </a:prstGeom>
        </p:spPr>
      </p:pic>
      <p:sp>
        <p:nvSpPr>
          <p:cNvPr id="7" name="TextBox 6">
            <a:extLst>
              <a:ext uri="{FF2B5EF4-FFF2-40B4-BE49-F238E27FC236}">
                <a16:creationId xmlns:a16="http://schemas.microsoft.com/office/drawing/2014/main" id="{B2F3399A-8C48-CAEB-D923-B39F9270B0C5}"/>
              </a:ext>
            </a:extLst>
          </p:cNvPr>
          <p:cNvSpPr txBox="1"/>
          <p:nvPr/>
        </p:nvSpPr>
        <p:spPr>
          <a:xfrm>
            <a:off x="5796811" y="125132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Hybrid Benefit</a:t>
            </a:r>
            <a:r>
              <a:rPr lang="en-US" sz="1800" dirty="0">
                <a:solidFill>
                  <a:srgbClr val="000000"/>
                </a:solidFill>
                <a:latin typeface="Segoe UI Semibold"/>
              </a:rPr>
              <a:t>, PAYG, or free DR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FE156898-3941-F287-FC9D-1F8B757AC117}"/>
              </a:ext>
            </a:extLst>
          </p:cNvPr>
          <p:cNvSpPr txBox="1"/>
          <p:nvPr/>
        </p:nvSpPr>
        <p:spPr>
          <a:xfrm>
            <a:off x="5796802" y="2617892"/>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SQL Best Practices Assessment</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9" name="TextBox 8">
            <a:extLst>
              <a:ext uri="{FF2B5EF4-FFF2-40B4-BE49-F238E27FC236}">
                <a16:creationId xmlns:a16="http://schemas.microsoft.com/office/drawing/2014/main" id="{D4AF00F8-1B8A-606B-64FE-602C7F3DE487}"/>
              </a:ext>
            </a:extLst>
          </p:cNvPr>
          <p:cNvSpPr txBox="1"/>
          <p:nvPr/>
        </p:nvSpPr>
        <p:spPr>
          <a:xfrm>
            <a:off x="5796802" y="3329733"/>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Automated backups</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0" name="Freeform 182" descr="Storage icon">
            <a:extLst>
              <a:ext uri="{FF2B5EF4-FFF2-40B4-BE49-F238E27FC236}">
                <a16:creationId xmlns:a16="http://schemas.microsoft.com/office/drawing/2014/main" id="{C392F3C6-43A7-DBEE-F680-119E300A0AF2}"/>
              </a:ext>
            </a:extLst>
          </p:cNvPr>
          <p:cNvSpPr/>
          <p:nvPr/>
        </p:nvSpPr>
        <p:spPr bwMode="auto">
          <a:xfrm>
            <a:off x="5070484" y="3309643"/>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Graphic 12">
            <a:extLst>
              <a:ext uri="{FF2B5EF4-FFF2-40B4-BE49-F238E27FC236}">
                <a16:creationId xmlns:a16="http://schemas.microsoft.com/office/drawing/2014/main" id="{505E8E4F-B7D1-E9A7-39C0-DB78CE2E7DA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69215" y="4761740"/>
            <a:ext cx="542161" cy="542161"/>
          </a:xfrm>
          <a:prstGeom prst="rect">
            <a:avLst/>
          </a:prstGeom>
        </p:spPr>
      </p:pic>
      <p:pic>
        <p:nvPicPr>
          <p:cNvPr id="11" name="Graphic 10" descr="SQL Server on Virtual Machines icon">
            <a:extLst>
              <a:ext uri="{FF2B5EF4-FFF2-40B4-BE49-F238E27FC236}">
                <a16:creationId xmlns:a16="http://schemas.microsoft.com/office/drawing/2014/main" id="{194A3E27-94BD-003E-0E80-64B4C1DF565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852014" y="4924720"/>
            <a:ext cx="891185" cy="891185"/>
          </a:xfrm>
          <a:prstGeom prst="rect">
            <a:avLst/>
          </a:prstGeom>
        </p:spPr>
      </p:pic>
      <p:sp>
        <p:nvSpPr>
          <p:cNvPr id="14" name="TextBox 13">
            <a:extLst>
              <a:ext uri="{FF2B5EF4-FFF2-40B4-BE49-F238E27FC236}">
                <a16:creationId xmlns:a16="http://schemas.microsoft.com/office/drawing/2014/main" id="{1A811ADB-0A4F-C62C-50BD-FB9CF273AEF6}"/>
              </a:ext>
            </a:extLst>
          </p:cNvPr>
          <p:cNvSpPr txBox="1"/>
          <p:nvPr/>
        </p:nvSpPr>
        <p:spPr>
          <a:xfrm>
            <a:off x="820467" y="2966954"/>
            <a:ext cx="3060453" cy="123110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Installed with marketplace</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Register, bulk, or auto</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2000" dirty="0">
                <a:solidFill>
                  <a:srgbClr val="0078D4"/>
                </a:solidFill>
                <a:latin typeface="Segoe UI Semibold"/>
              </a:rPr>
              <a:t>Agents inside the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Least privilege</a:t>
            </a:r>
          </a:p>
        </p:txBody>
      </p:sp>
      <p:pic>
        <p:nvPicPr>
          <p:cNvPr id="16" name="Graphic 15">
            <a:extLst>
              <a:ext uri="{FF2B5EF4-FFF2-40B4-BE49-F238E27FC236}">
                <a16:creationId xmlns:a16="http://schemas.microsoft.com/office/drawing/2014/main" id="{E43CA793-AE87-E5B7-88A2-776ACE13B8A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60739" y="1810769"/>
            <a:ext cx="550637" cy="550637"/>
          </a:xfrm>
          <a:prstGeom prst="rect">
            <a:avLst/>
          </a:prstGeom>
        </p:spPr>
      </p:pic>
      <p:sp>
        <p:nvSpPr>
          <p:cNvPr id="17" name="Freeform: Shape 16">
            <a:extLst>
              <a:ext uri="{FF2B5EF4-FFF2-40B4-BE49-F238E27FC236}">
                <a16:creationId xmlns:a16="http://schemas.microsoft.com/office/drawing/2014/main" id="{3422308D-149D-296F-5A5F-3EF30C078346}"/>
              </a:ext>
            </a:extLst>
          </p:cNvPr>
          <p:cNvSpPr/>
          <p:nvPr/>
        </p:nvSpPr>
        <p:spPr>
          <a:xfrm>
            <a:off x="5010520" y="5679061"/>
            <a:ext cx="451073" cy="375918"/>
          </a:xfrm>
          <a:custGeom>
            <a:avLst/>
            <a:gdLst>
              <a:gd name="connsiteX0" fmla="*/ 0 w 422199"/>
              <a:gd name="connsiteY0" fmla="*/ 272387 h 435819"/>
              <a:gd name="connsiteX1" fmla="*/ 40858 w 422199"/>
              <a:gd name="connsiteY1" fmla="*/ 272387 h 435819"/>
              <a:gd name="connsiteX2" fmla="*/ 40858 w 422199"/>
              <a:gd name="connsiteY2" fmla="*/ 394961 h 435819"/>
              <a:gd name="connsiteX3" fmla="*/ 381341 w 422199"/>
              <a:gd name="connsiteY3" fmla="*/ 394961 h 435819"/>
              <a:gd name="connsiteX4" fmla="*/ 381341 w 422199"/>
              <a:gd name="connsiteY4" fmla="*/ 272387 h 435819"/>
              <a:gd name="connsiteX5" fmla="*/ 422199 w 422199"/>
              <a:gd name="connsiteY5" fmla="*/ 272387 h 435819"/>
              <a:gd name="connsiteX6" fmla="*/ 422199 w 422199"/>
              <a:gd name="connsiteY6" fmla="*/ 435819 h 435819"/>
              <a:gd name="connsiteX7" fmla="*/ 0 w 422199"/>
              <a:gd name="connsiteY7" fmla="*/ 435819 h 435819"/>
              <a:gd name="connsiteX8" fmla="*/ 156622 w 422199"/>
              <a:gd name="connsiteY8" fmla="*/ 0 h 435819"/>
              <a:gd name="connsiteX9" fmla="*/ 265577 w 422199"/>
              <a:gd name="connsiteY9" fmla="*/ 0 h 435819"/>
              <a:gd name="connsiteX10" fmla="*/ 265577 w 422199"/>
              <a:gd name="connsiteY10" fmla="*/ 190671 h 435819"/>
              <a:gd name="connsiteX11" fmla="*/ 350697 w 422199"/>
              <a:gd name="connsiteY11" fmla="*/ 190671 h 435819"/>
              <a:gd name="connsiteX12" fmla="*/ 211099 w 422199"/>
              <a:gd name="connsiteY12" fmla="*/ 354103 h 435819"/>
              <a:gd name="connsiteX13" fmla="*/ 71501 w 422199"/>
              <a:gd name="connsiteY13" fmla="*/ 190671 h 435819"/>
              <a:gd name="connsiteX14" fmla="*/ 156622 w 422199"/>
              <a:gd name="connsiteY14" fmla="*/ 190671 h 43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2199" h="435819">
                <a:moveTo>
                  <a:pt x="0" y="272387"/>
                </a:moveTo>
                <a:lnTo>
                  <a:pt x="40858" y="272387"/>
                </a:lnTo>
                <a:lnTo>
                  <a:pt x="40858" y="394961"/>
                </a:lnTo>
                <a:lnTo>
                  <a:pt x="381341" y="394961"/>
                </a:lnTo>
                <a:lnTo>
                  <a:pt x="381341" y="272387"/>
                </a:lnTo>
                <a:lnTo>
                  <a:pt x="422199" y="272387"/>
                </a:lnTo>
                <a:lnTo>
                  <a:pt x="422199" y="435819"/>
                </a:lnTo>
                <a:lnTo>
                  <a:pt x="0" y="435819"/>
                </a:lnTo>
                <a:close/>
                <a:moveTo>
                  <a:pt x="156622" y="0"/>
                </a:moveTo>
                <a:lnTo>
                  <a:pt x="265577" y="0"/>
                </a:lnTo>
                <a:lnTo>
                  <a:pt x="265577" y="190671"/>
                </a:lnTo>
                <a:lnTo>
                  <a:pt x="350697" y="190671"/>
                </a:lnTo>
                <a:lnTo>
                  <a:pt x="211099" y="354103"/>
                </a:lnTo>
                <a:lnTo>
                  <a:pt x="71501" y="190671"/>
                </a:lnTo>
                <a:lnTo>
                  <a:pt x="156622" y="190671"/>
                </a:lnTo>
                <a:close/>
              </a:path>
            </a:pathLst>
          </a:custGeom>
          <a:gradFill>
            <a:gsLst>
              <a:gs pos="0">
                <a:schemeClr val="accent1"/>
              </a:gs>
              <a:gs pos="100000">
                <a:schemeClr val="accent2"/>
              </a:gs>
            </a:gsLst>
            <a:lin ang="5400000" scaled="1"/>
          </a:gra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Segoe UI"/>
              <a:ea typeface="+mn-ea"/>
              <a:cs typeface="+mn-cs"/>
            </a:endParaRPr>
          </a:p>
        </p:txBody>
      </p:sp>
      <p:sp>
        <p:nvSpPr>
          <p:cNvPr id="18" name="TextBox 17">
            <a:extLst>
              <a:ext uri="{FF2B5EF4-FFF2-40B4-BE49-F238E27FC236}">
                <a16:creationId xmlns:a16="http://schemas.microsoft.com/office/drawing/2014/main" id="{DDC2930B-AAA5-0E6B-258B-FD004DA34AC1}"/>
              </a:ext>
            </a:extLst>
          </p:cNvPr>
          <p:cNvSpPr txBox="1"/>
          <p:nvPr/>
        </p:nvSpPr>
        <p:spPr>
          <a:xfrm>
            <a:off x="5796801" y="5679061"/>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Azure Update Manager</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A57F635-9C03-23E9-FA21-04EFC66FAC28}"/>
              </a:ext>
            </a:extLst>
          </p:cNvPr>
          <p:cNvSpPr txBox="1"/>
          <p:nvPr/>
        </p:nvSpPr>
        <p:spPr>
          <a:xfrm>
            <a:off x="5796802" y="4854618"/>
            <a:ext cx="6003649" cy="369332"/>
          </a:xfrm>
          <a:prstGeom prst="rect">
            <a:avLst/>
          </a:prstGeom>
          <a:noFill/>
        </p:spPr>
        <p:txBody>
          <a:bodyPr wrap="square" lIns="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mn-cs"/>
              </a:rPr>
              <a:t>Microsoft Entra*</a:t>
            </a:r>
            <a:endParaRPr kumimoji="0" lang="en-US" sz="1765"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6" name="TextBox 5">
            <a:extLst>
              <a:ext uri="{FF2B5EF4-FFF2-40B4-BE49-F238E27FC236}">
                <a16:creationId xmlns:a16="http://schemas.microsoft.com/office/drawing/2014/main" id="{88641BB7-4E16-6C32-CD3F-913111BCA4C7}"/>
              </a:ext>
            </a:extLst>
          </p:cNvPr>
          <p:cNvSpPr txBox="1"/>
          <p:nvPr/>
        </p:nvSpPr>
        <p:spPr>
          <a:xfrm>
            <a:off x="8345296" y="5606679"/>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32836847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2ECA8-37D6-C2C6-7BFD-3A48EAC56448}"/>
              </a:ext>
            </a:extLst>
          </p:cNvPr>
          <p:cNvSpPr>
            <a:spLocks noGrp="1"/>
          </p:cNvSpPr>
          <p:nvPr>
            <p:ph type="title"/>
          </p:nvPr>
        </p:nvSpPr>
        <p:spPr/>
        <p:txBody>
          <a:bodyPr/>
          <a:lstStyle/>
          <a:p>
            <a:r>
              <a:rPr lang="en-US" dirty="0"/>
              <a:t>Azure Update Manager for SQL Server on Azure VMs</a:t>
            </a:r>
          </a:p>
        </p:txBody>
      </p:sp>
      <p:sp>
        <p:nvSpPr>
          <p:cNvPr id="7" name="Content Placeholder 2">
            <a:extLst>
              <a:ext uri="{FF2B5EF4-FFF2-40B4-BE49-F238E27FC236}">
                <a16:creationId xmlns:a16="http://schemas.microsoft.com/office/drawing/2014/main" id="{F98EAB87-0903-9DB5-F763-8AA4A84066ED}"/>
              </a:ext>
            </a:extLst>
          </p:cNvPr>
          <p:cNvSpPr txBox="1">
            <a:spLocks/>
          </p:cNvSpPr>
          <p:nvPr/>
        </p:nvSpPr>
        <p:spPr>
          <a:xfrm>
            <a:off x="270722" y="1576093"/>
            <a:ext cx="6275441" cy="4251960"/>
          </a:xfrm>
          <a:prstGeom prst="rect">
            <a:avLst/>
          </a:prstGeom>
        </p:spPr>
        <p:txBody>
          <a:bodyPr vert="horz" lIns="91440" tIns="45720" rIns="91440" bIns="4572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200" dirty="0"/>
              <a:t>Manage and govern updates for all your virtual machines and SQL Server instances at scale</a:t>
            </a:r>
          </a:p>
          <a:p>
            <a:r>
              <a:rPr lang="en-US" sz="2200" dirty="0"/>
              <a:t>With Azure Update Manager, you can</a:t>
            </a:r>
          </a:p>
          <a:p>
            <a:pPr lvl="1">
              <a:buFont typeface="Courier New" panose="020B0604020202020204" pitchFamily="34" charset="0"/>
              <a:buChar char="o"/>
            </a:pPr>
            <a:r>
              <a:rPr lang="en-US" sz="1800" dirty="0"/>
              <a:t>Perform updates on demand</a:t>
            </a:r>
          </a:p>
          <a:p>
            <a:pPr lvl="1">
              <a:buFont typeface="Courier New" panose="020B0604020202020204" pitchFamily="34" charset="0"/>
              <a:buChar char="o"/>
            </a:pPr>
            <a:r>
              <a:rPr lang="en-US" sz="1800" dirty="0"/>
              <a:t>Manage updates at scale for multiple VMs</a:t>
            </a:r>
          </a:p>
          <a:p>
            <a:pPr lvl="1">
              <a:buFont typeface="Courier New" panose="020B0604020202020204" pitchFamily="34" charset="0"/>
              <a:buChar char="o"/>
            </a:pPr>
            <a:r>
              <a:rPr lang="en-US" sz="1800" dirty="0"/>
              <a:t>Configure schedules for your patches within designated maintenance windows</a:t>
            </a:r>
          </a:p>
          <a:p>
            <a:pPr lvl="1">
              <a:buFont typeface="Courier New" panose="020B0604020202020204" pitchFamily="34" charset="0"/>
              <a:buChar char="o"/>
            </a:pPr>
            <a:r>
              <a:rPr lang="en-US" sz="1800" dirty="0"/>
              <a:t>Perform periodic assessments every 24 hours </a:t>
            </a:r>
          </a:p>
          <a:p>
            <a:r>
              <a:rPr lang="en-US" sz="2200" dirty="0"/>
              <a:t>Ability to patch both OS level updates and SQL Server Cumulative Updates</a:t>
            </a:r>
          </a:p>
          <a:p>
            <a:r>
              <a:rPr lang="en-US" sz="2200" dirty="0"/>
              <a:t>Access directly from SQL virtual machine blade in the portal</a:t>
            </a:r>
          </a:p>
          <a:p>
            <a:endParaRPr lang="en-US" sz="2200" dirty="0"/>
          </a:p>
          <a:p>
            <a:pPr marL="0" indent="0">
              <a:buNone/>
            </a:pPr>
            <a:endParaRPr lang="en-US" sz="2200" dirty="0"/>
          </a:p>
        </p:txBody>
      </p:sp>
      <p:pic>
        <p:nvPicPr>
          <p:cNvPr id="8" name="Picture 7" descr="A screenshot of a computer&#10;&#10;Description automatically generated">
            <a:extLst>
              <a:ext uri="{FF2B5EF4-FFF2-40B4-BE49-F238E27FC236}">
                <a16:creationId xmlns:a16="http://schemas.microsoft.com/office/drawing/2014/main" id="{430AAEE9-61CE-5570-7DF1-5BC2E97331BE}"/>
              </a:ext>
            </a:extLst>
          </p:cNvPr>
          <p:cNvPicPr>
            <a:picLocks noChangeAspect="1"/>
          </p:cNvPicPr>
          <p:nvPr/>
        </p:nvPicPr>
        <p:blipFill>
          <a:blip r:embed="rId2"/>
          <a:stretch>
            <a:fillRect/>
          </a:stretch>
        </p:blipFill>
        <p:spPr>
          <a:xfrm>
            <a:off x="6467503" y="2201504"/>
            <a:ext cx="5281151" cy="2541136"/>
          </a:xfrm>
          <a:prstGeom prst="rect">
            <a:avLst/>
          </a:prstGeom>
        </p:spPr>
      </p:pic>
      <p:sp>
        <p:nvSpPr>
          <p:cNvPr id="9" name="TextBox 8">
            <a:extLst>
              <a:ext uri="{FF2B5EF4-FFF2-40B4-BE49-F238E27FC236}">
                <a16:creationId xmlns:a16="http://schemas.microsoft.com/office/drawing/2014/main" id="{FC18968E-40CE-4AF1-A750-1C3285956C39}"/>
              </a:ext>
            </a:extLst>
          </p:cNvPr>
          <p:cNvSpPr txBox="1"/>
          <p:nvPr/>
        </p:nvSpPr>
        <p:spPr>
          <a:xfrm>
            <a:off x="10876812" y="167448"/>
            <a:ext cx="906658" cy="307777"/>
          </a:xfrm>
          <a:prstGeom prst="rect">
            <a:avLst/>
          </a:prstGeom>
          <a:noFill/>
        </p:spPr>
        <p:txBody>
          <a:bodyPr wrap="none" lIns="0" tIns="0" rIns="0" bIns="0" rtlCol="0">
            <a:spAutoFit/>
          </a:bodyPr>
          <a:lstStyle/>
          <a:p>
            <a:pPr algn="l"/>
            <a:r>
              <a:rPr lang="en-US" sz="2000" dirty="0">
                <a:solidFill>
                  <a:schemeClr val="accent1"/>
                </a:solidFill>
                <a:latin typeface="+mj-lt"/>
              </a:rPr>
              <a:t>Preview</a:t>
            </a:r>
          </a:p>
        </p:txBody>
      </p:sp>
    </p:spTree>
    <p:extLst>
      <p:ext uri="{BB962C8B-B14F-4D97-AF65-F5344CB8AC3E}">
        <p14:creationId xmlns:p14="http://schemas.microsoft.com/office/powerpoint/2010/main" val="1563097322"/>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88263" y="457200"/>
            <a:ext cx="11018520" cy="492443"/>
          </a:xfrm>
        </p:spPr>
        <p:txBody>
          <a:bodyPr/>
          <a:lstStyle/>
          <a:p>
            <a:r>
              <a:rPr lang="en-US" sz="3200" dirty="0"/>
              <a:t>Failover Cluster instances in Azure Virtual Machines</a:t>
            </a:r>
          </a:p>
        </p:txBody>
      </p:sp>
      <p:graphicFrame>
        <p:nvGraphicFramePr>
          <p:cNvPr id="9" name="Diagram 8">
            <a:extLst>
              <a:ext uri="{FF2B5EF4-FFF2-40B4-BE49-F238E27FC236}">
                <a16:creationId xmlns:a16="http://schemas.microsoft.com/office/drawing/2014/main" id="{B724EDE8-CEA6-492F-A385-675C96D54461}"/>
              </a:ext>
            </a:extLst>
          </p:cNvPr>
          <p:cNvGraphicFramePr/>
          <p:nvPr/>
        </p:nvGraphicFramePr>
        <p:xfrm>
          <a:off x="1368075" y="1953491"/>
          <a:ext cx="8625010" cy="42403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0419203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2DA95-5D11-B08E-F1E2-C8A05B884B7F}"/>
              </a:ext>
            </a:extLst>
          </p:cNvPr>
          <p:cNvSpPr>
            <a:spLocks noGrp="1"/>
          </p:cNvSpPr>
          <p:nvPr>
            <p:ph type="title"/>
          </p:nvPr>
        </p:nvSpPr>
        <p:spPr>
          <a:xfrm>
            <a:off x="586740" y="256425"/>
            <a:ext cx="11018520" cy="553998"/>
          </a:xfrm>
        </p:spPr>
        <p:txBody>
          <a:bodyPr/>
          <a:lstStyle/>
          <a:p>
            <a:r>
              <a:rPr lang="en-US" dirty="0"/>
              <a:t>Always On Availability Groups</a:t>
            </a:r>
          </a:p>
        </p:txBody>
      </p:sp>
      <p:pic>
        <p:nvPicPr>
          <p:cNvPr id="9" name="Picture 8">
            <a:extLst>
              <a:ext uri="{FF2B5EF4-FFF2-40B4-BE49-F238E27FC236}">
                <a16:creationId xmlns:a16="http://schemas.microsoft.com/office/drawing/2014/main" id="{62BDE1F1-604F-C120-918D-F4C7802C05D4}"/>
              </a:ext>
            </a:extLst>
          </p:cNvPr>
          <p:cNvPicPr>
            <a:picLocks noChangeAspect="1"/>
          </p:cNvPicPr>
          <p:nvPr/>
        </p:nvPicPr>
        <p:blipFill>
          <a:blip r:embed="rId2"/>
          <a:stretch>
            <a:fillRect/>
          </a:stretch>
        </p:blipFill>
        <p:spPr>
          <a:xfrm>
            <a:off x="6450118" y="3980092"/>
            <a:ext cx="4736349" cy="2874349"/>
          </a:xfrm>
          <a:prstGeom prst="rect">
            <a:avLst/>
          </a:prstGeom>
        </p:spPr>
      </p:pic>
      <p:sp>
        <p:nvSpPr>
          <p:cNvPr id="10" name="TextBox 9">
            <a:extLst>
              <a:ext uri="{FF2B5EF4-FFF2-40B4-BE49-F238E27FC236}">
                <a16:creationId xmlns:a16="http://schemas.microsoft.com/office/drawing/2014/main" id="{561D9C21-334A-8D34-5CAC-E5027F1448AD}"/>
              </a:ext>
            </a:extLst>
          </p:cNvPr>
          <p:cNvSpPr txBox="1"/>
          <p:nvPr/>
        </p:nvSpPr>
        <p:spPr>
          <a:xfrm>
            <a:off x="728725" y="4801714"/>
            <a:ext cx="5463996" cy="1231106"/>
          </a:xfrm>
          <a:prstGeom prst="rect">
            <a:avLst/>
          </a:prstGeom>
          <a:noFill/>
        </p:spPr>
        <p:txBody>
          <a:bodyPr wrap="none" lIns="0" tIns="0" rIns="0" bIns="0" rtlCol="0">
            <a:spAutoFit/>
          </a:bodyPr>
          <a:lstStyle/>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Build your domain and cluster and then….</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Use the new portal deployment experience</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Simpler deployment</a:t>
            </a:r>
          </a:p>
          <a:p>
            <a:pPr marL="457200" marR="0" lvl="0" indent="-457200" algn="l" defTabSz="914367" rtl="0" eaLnBrk="1" fontAlgn="auto" latinLnBrk="0" hangingPunct="1">
              <a:lnSpc>
                <a:spcPct val="100000"/>
              </a:lnSpc>
              <a:spcBef>
                <a:spcPts val="0"/>
              </a:spcBef>
              <a:spcAft>
                <a:spcPts val="0"/>
              </a:spcAft>
              <a:buClrTx/>
              <a:buSzTx/>
              <a:buFont typeface="+mj-lt"/>
              <a:buAutoNum type="arabicPeriod"/>
              <a:tabLst/>
              <a:defRPr/>
            </a:pPr>
            <a:r>
              <a:rPr lang="en-US" sz="2000" dirty="0">
                <a:solidFill>
                  <a:srgbClr val="0078D4"/>
                </a:solidFill>
                <a:latin typeface="Segoe UI Semibold"/>
              </a:rPr>
              <a:t>Best practices built-in</a:t>
            </a:r>
          </a:p>
        </p:txBody>
      </p:sp>
      <p:sp>
        <p:nvSpPr>
          <p:cNvPr id="11" name="TextBox 10">
            <a:extLst>
              <a:ext uri="{FF2B5EF4-FFF2-40B4-BE49-F238E27FC236}">
                <a16:creationId xmlns:a16="http://schemas.microsoft.com/office/drawing/2014/main" id="{2B55C0F1-8DE8-C459-7BE1-845C56C26B83}"/>
              </a:ext>
            </a:extLst>
          </p:cNvPr>
          <p:cNvSpPr txBox="1"/>
          <p:nvPr/>
        </p:nvSpPr>
        <p:spPr>
          <a:xfrm>
            <a:off x="3992074" y="1153557"/>
            <a:ext cx="7471201" cy="2800767"/>
          </a:xfrm>
          <a:prstGeom prst="rect">
            <a:avLst/>
          </a:prstGeom>
          <a:noFill/>
        </p:spPr>
        <p:txBody>
          <a:bodyPr wrap="square" lIns="0" tIns="0" rIns="0" bIns="0" rtlCol="0">
            <a:spAutoFit/>
          </a:bodyPr>
          <a:lstStyle/>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multiple subnets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Availability Sets or Zones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Proximity placement groups balance latency vs redundancy</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accelerated networking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a </a:t>
            </a:r>
            <a:r>
              <a:rPr lang="en-US" sz="1800" dirty="0">
                <a:latin typeface="Segoe UI Semibold"/>
              </a:rPr>
              <a:t>cloud witness </a:t>
            </a:r>
            <a:r>
              <a:rPr lang="en-US" sz="1800" dirty="0">
                <a:solidFill>
                  <a:srgbClr val="0078D4"/>
                </a:solidFill>
                <a:latin typeface="Segoe UI Semibold"/>
              </a:rPr>
              <a:t>for quorum</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Use less aggressive heartbeat and threshold settings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Possible different lease timeout</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000" b="0" i="0" dirty="0">
                <a:solidFill>
                  <a:srgbClr val="161616"/>
                </a:solidFill>
                <a:effectLst/>
                <a:latin typeface="SFMono-Regular"/>
              </a:rPr>
              <a:t>MultiSubnetFailover=True</a:t>
            </a:r>
            <a:r>
              <a:rPr lang="en-US" sz="1800" b="0" i="0" dirty="0">
                <a:solidFill>
                  <a:srgbClr val="0078D4"/>
                </a:solidFill>
                <a:effectLst/>
                <a:latin typeface="Segoe UI Semibold"/>
              </a:rPr>
              <a:t> connection string</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dirty="0">
                <a:solidFill>
                  <a:srgbClr val="0078D4"/>
                </a:solidFill>
                <a:latin typeface="Segoe UI Semibold"/>
              </a:rPr>
              <a:t>Properly size resources for all virtual machines</a:t>
            </a:r>
          </a:p>
          <a:p>
            <a:pPr marL="342900" marR="0" lvl="0" indent="-342900" algn="l" defTabSz="914367"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1800" b="0" i="0" dirty="0">
                <a:solidFill>
                  <a:srgbClr val="0078D4"/>
                </a:solidFill>
                <a:effectLst/>
                <a:latin typeface="Segoe UI Semibold"/>
              </a:rPr>
              <a:t>Tag any DR replica for free license</a:t>
            </a:r>
          </a:p>
        </p:txBody>
      </p:sp>
      <p:sp>
        <p:nvSpPr>
          <p:cNvPr id="12" name="Graphic 11">
            <a:extLst>
              <a:ext uri="{FF2B5EF4-FFF2-40B4-BE49-F238E27FC236}">
                <a16:creationId xmlns:a16="http://schemas.microsoft.com/office/drawing/2014/main" id="{2D87320A-68D3-3AAB-D180-ABBB439181B6}"/>
              </a:ext>
            </a:extLst>
          </p:cNvPr>
          <p:cNvSpPr/>
          <p:nvPr/>
        </p:nvSpPr>
        <p:spPr>
          <a:xfrm>
            <a:off x="1452555" y="1440733"/>
            <a:ext cx="998221" cy="974708"/>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gradFill>
            <a:gsLst>
              <a:gs pos="2917">
                <a:schemeClr val="accent1"/>
              </a:gs>
              <a:gs pos="100000">
                <a:schemeClr val="accent2"/>
              </a:gs>
            </a:gsLst>
            <a:lin ang="5400000" scaled="0"/>
          </a:gradFill>
          <a:ln w="9525" cap="flat">
            <a:noFill/>
            <a:prstDash val="solid"/>
            <a:miter/>
          </a:ln>
        </p:spPr>
        <p:txBody>
          <a:bodyPr rtlCol="0" anchor="ctr"/>
          <a:lstStyle/>
          <a:p>
            <a:endParaRPr lang="en-US" dirty="0"/>
          </a:p>
        </p:txBody>
      </p:sp>
      <p:sp>
        <p:nvSpPr>
          <p:cNvPr id="13" name="Title 1">
            <a:extLst>
              <a:ext uri="{FF2B5EF4-FFF2-40B4-BE49-F238E27FC236}">
                <a16:creationId xmlns:a16="http://schemas.microsoft.com/office/drawing/2014/main" id="{1F8810A9-8288-4D20-B333-D4E2D1CA0C9F}"/>
              </a:ext>
            </a:extLst>
          </p:cNvPr>
          <p:cNvSpPr txBox="1">
            <a:spLocks/>
          </p:cNvSpPr>
          <p:nvPr/>
        </p:nvSpPr>
        <p:spPr>
          <a:xfrm>
            <a:off x="728725" y="2455034"/>
            <a:ext cx="2445882" cy="98488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sz="3200" dirty="0">
                <a:hlinkClick r:id="rId3"/>
              </a:rPr>
              <a:t>Best practices on Azure</a:t>
            </a:r>
            <a:endParaRPr lang="en-US" sz="3200" dirty="0"/>
          </a:p>
        </p:txBody>
      </p:sp>
    </p:spTree>
    <p:extLst>
      <p:ext uri="{BB962C8B-B14F-4D97-AF65-F5344CB8AC3E}">
        <p14:creationId xmlns:p14="http://schemas.microsoft.com/office/powerpoint/2010/main" val="3509588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60B62-FD01-40D3-9652-8EB1B80C4B41}"/>
              </a:ext>
            </a:extLst>
          </p:cNvPr>
          <p:cNvSpPr>
            <a:spLocks noGrp="1"/>
          </p:cNvSpPr>
          <p:nvPr>
            <p:ph type="title"/>
          </p:nvPr>
        </p:nvSpPr>
        <p:spPr>
          <a:xfrm>
            <a:off x="353171" y="0"/>
            <a:ext cx="10515600" cy="993913"/>
          </a:xfrm>
        </p:spPr>
        <p:txBody>
          <a:bodyPr/>
          <a:lstStyle/>
          <a:p>
            <a:r>
              <a:rPr lang="en-US" dirty="0"/>
              <a:t>A multi-subnet AG in Azure</a:t>
            </a:r>
          </a:p>
        </p:txBody>
      </p:sp>
      <p:pic>
        <p:nvPicPr>
          <p:cNvPr id="7" name="Picture 6">
            <a:extLst>
              <a:ext uri="{FF2B5EF4-FFF2-40B4-BE49-F238E27FC236}">
                <a16:creationId xmlns:a16="http://schemas.microsoft.com/office/drawing/2014/main" id="{F91525BE-059B-431F-8050-814327A2ADAA}"/>
              </a:ext>
            </a:extLst>
          </p:cNvPr>
          <p:cNvPicPr>
            <a:picLocks noChangeAspect="1"/>
          </p:cNvPicPr>
          <p:nvPr/>
        </p:nvPicPr>
        <p:blipFill>
          <a:blip r:embed="rId3"/>
          <a:stretch>
            <a:fillRect/>
          </a:stretch>
        </p:blipFill>
        <p:spPr>
          <a:xfrm>
            <a:off x="1906227" y="910914"/>
            <a:ext cx="8029625" cy="5868128"/>
          </a:xfrm>
          <a:prstGeom prst="rect">
            <a:avLst/>
          </a:prstGeom>
        </p:spPr>
      </p:pic>
      <p:pic>
        <p:nvPicPr>
          <p:cNvPr id="6" name="Picture 5">
            <a:extLst>
              <a:ext uri="{FF2B5EF4-FFF2-40B4-BE49-F238E27FC236}">
                <a16:creationId xmlns:a16="http://schemas.microsoft.com/office/drawing/2014/main" id="{DC4EA456-4C71-40E5-BDB8-DEE81D83238D}"/>
              </a:ext>
            </a:extLst>
          </p:cNvPr>
          <p:cNvPicPr>
            <a:picLocks noChangeAspect="1"/>
          </p:cNvPicPr>
          <p:nvPr/>
        </p:nvPicPr>
        <p:blipFill>
          <a:blip r:embed="rId4"/>
          <a:stretch>
            <a:fillRect/>
          </a:stretch>
        </p:blipFill>
        <p:spPr>
          <a:xfrm>
            <a:off x="10868771" y="2457450"/>
            <a:ext cx="1104900" cy="1943100"/>
          </a:xfrm>
          <a:prstGeom prst="rect">
            <a:avLst/>
          </a:prstGeom>
        </p:spPr>
      </p:pic>
    </p:spTree>
    <p:extLst>
      <p:ext uri="{BB962C8B-B14F-4D97-AF65-F5344CB8AC3E}">
        <p14:creationId xmlns:p14="http://schemas.microsoft.com/office/powerpoint/2010/main" val="7589074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33B6-98A4-D232-B787-C4EFD2511A04}"/>
              </a:ext>
            </a:extLst>
          </p:cNvPr>
          <p:cNvSpPr>
            <a:spLocks noGrp="1"/>
          </p:cNvSpPr>
          <p:nvPr>
            <p:ph type="title"/>
          </p:nvPr>
        </p:nvSpPr>
        <p:spPr/>
        <p:txBody>
          <a:bodyPr/>
          <a:lstStyle/>
          <a:p>
            <a:r>
              <a:rPr lang="en-US" dirty="0"/>
              <a:t>AG DR architectures</a:t>
            </a:r>
          </a:p>
        </p:txBody>
      </p:sp>
      <p:pic>
        <p:nvPicPr>
          <p:cNvPr id="5" name="Picture 4">
            <a:extLst>
              <a:ext uri="{FF2B5EF4-FFF2-40B4-BE49-F238E27FC236}">
                <a16:creationId xmlns:a16="http://schemas.microsoft.com/office/drawing/2014/main" id="{D1A057A7-1E9D-C318-2087-C70F52CF465B}"/>
              </a:ext>
            </a:extLst>
          </p:cNvPr>
          <p:cNvPicPr>
            <a:picLocks noChangeAspect="1"/>
          </p:cNvPicPr>
          <p:nvPr/>
        </p:nvPicPr>
        <p:blipFill>
          <a:blip r:embed="rId2"/>
          <a:stretch>
            <a:fillRect/>
          </a:stretch>
        </p:blipFill>
        <p:spPr>
          <a:xfrm>
            <a:off x="6477765" y="751525"/>
            <a:ext cx="4716239" cy="4410557"/>
          </a:xfrm>
          <a:prstGeom prst="rect">
            <a:avLst/>
          </a:prstGeom>
        </p:spPr>
      </p:pic>
      <p:pic>
        <p:nvPicPr>
          <p:cNvPr id="7" name="Picture 6">
            <a:extLst>
              <a:ext uri="{FF2B5EF4-FFF2-40B4-BE49-F238E27FC236}">
                <a16:creationId xmlns:a16="http://schemas.microsoft.com/office/drawing/2014/main" id="{75C1B5B9-641B-45DB-507C-26F29F58CADF}"/>
              </a:ext>
            </a:extLst>
          </p:cNvPr>
          <p:cNvPicPr>
            <a:picLocks noChangeAspect="1"/>
          </p:cNvPicPr>
          <p:nvPr/>
        </p:nvPicPr>
        <p:blipFill>
          <a:blip r:embed="rId3"/>
          <a:stretch>
            <a:fillRect/>
          </a:stretch>
        </p:blipFill>
        <p:spPr>
          <a:xfrm>
            <a:off x="588263" y="2044376"/>
            <a:ext cx="4716239" cy="3117706"/>
          </a:xfrm>
          <a:prstGeom prst="rect">
            <a:avLst/>
          </a:prstGeom>
        </p:spPr>
      </p:pic>
      <p:sp>
        <p:nvSpPr>
          <p:cNvPr id="9" name="TextBox 8">
            <a:extLst>
              <a:ext uri="{FF2B5EF4-FFF2-40B4-BE49-F238E27FC236}">
                <a16:creationId xmlns:a16="http://schemas.microsoft.com/office/drawing/2014/main" id="{3023508A-BF24-13E4-612C-FDCCFFAD8CBB}"/>
              </a:ext>
            </a:extLst>
          </p:cNvPr>
          <p:cNvSpPr txBox="1"/>
          <p:nvPr/>
        </p:nvSpPr>
        <p:spPr>
          <a:xfrm>
            <a:off x="1475509" y="5318303"/>
            <a:ext cx="3179619" cy="523220"/>
          </a:xfrm>
          <a:prstGeom prst="rect">
            <a:avLst/>
          </a:prstGeom>
          <a:noFill/>
        </p:spPr>
        <p:txBody>
          <a:bodyPr wrap="square">
            <a:spAutoFit/>
          </a:bodyPr>
          <a:lstStyle/>
          <a:p>
            <a:pPr marR="0" lvl="0" algn="l"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DR across regions</a:t>
            </a:r>
          </a:p>
        </p:txBody>
      </p:sp>
      <p:sp>
        <p:nvSpPr>
          <p:cNvPr id="10" name="TextBox 9">
            <a:extLst>
              <a:ext uri="{FF2B5EF4-FFF2-40B4-BE49-F238E27FC236}">
                <a16:creationId xmlns:a16="http://schemas.microsoft.com/office/drawing/2014/main" id="{04512D54-523C-3AC9-46C2-F1FBED0871CE}"/>
              </a:ext>
            </a:extLst>
          </p:cNvPr>
          <p:cNvSpPr txBox="1"/>
          <p:nvPr/>
        </p:nvSpPr>
        <p:spPr>
          <a:xfrm>
            <a:off x="7246074" y="5318303"/>
            <a:ext cx="3179619" cy="523220"/>
          </a:xfrm>
          <a:prstGeom prst="rect">
            <a:avLst/>
          </a:prstGeom>
          <a:noFill/>
        </p:spPr>
        <p:txBody>
          <a:bodyPr wrap="square">
            <a:spAutoFit/>
          </a:bodyPr>
          <a:lstStyle/>
          <a:p>
            <a:pPr marR="0" lvl="0" algn="ctr" defTabSz="914367" rtl="0" eaLnBrk="1" fontAlgn="auto" latinLnBrk="0" hangingPunct="1">
              <a:lnSpc>
                <a:spcPct val="100000"/>
              </a:lnSpc>
              <a:spcBef>
                <a:spcPts val="0"/>
              </a:spcBef>
              <a:spcAft>
                <a:spcPts val="0"/>
              </a:spcAft>
              <a:buClrTx/>
              <a:buSzTx/>
              <a:tabLst/>
              <a:defRPr/>
            </a:pPr>
            <a:r>
              <a:rPr lang="en-US" sz="2800" dirty="0">
                <a:solidFill>
                  <a:srgbClr val="0078D4"/>
                </a:solidFill>
                <a:latin typeface="Segoe UI Semibold"/>
              </a:rPr>
              <a:t>Hybrid DR</a:t>
            </a:r>
          </a:p>
        </p:txBody>
      </p:sp>
    </p:spTree>
    <p:extLst>
      <p:ext uri="{BB962C8B-B14F-4D97-AF65-F5344CB8AC3E}">
        <p14:creationId xmlns:p14="http://schemas.microsoft.com/office/powerpoint/2010/main" val="13742856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p:txBody>
          <a:bodyPr/>
          <a:lstStyle/>
          <a:p>
            <a:r>
              <a:rPr lang="en-US" dirty="0"/>
              <a:t>Backup/restore</a:t>
            </a:r>
          </a:p>
        </p:txBody>
      </p:sp>
      <p:graphicFrame>
        <p:nvGraphicFramePr>
          <p:cNvPr id="6" name="Table 6">
            <a:extLst>
              <a:ext uri="{FF2B5EF4-FFF2-40B4-BE49-F238E27FC236}">
                <a16:creationId xmlns:a16="http://schemas.microsoft.com/office/drawing/2014/main" id="{AF9964FC-1920-4BD4-93A5-D560182A3F14}"/>
              </a:ext>
            </a:extLst>
          </p:cNvPr>
          <p:cNvGraphicFramePr>
            <a:graphicFrameLocks noGrp="1"/>
          </p:cNvGraphicFramePr>
          <p:nvPr/>
        </p:nvGraphicFramePr>
        <p:xfrm>
          <a:off x="588262" y="1459894"/>
          <a:ext cx="10830852" cy="4963371"/>
        </p:xfrm>
        <a:graphic>
          <a:graphicData uri="http://schemas.openxmlformats.org/drawingml/2006/table">
            <a:tbl>
              <a:tblPr firstRow="1" bandRow="1">
                <a:tableStyleId>{125E5076-3810-47DD-B79F-674D7AD40C01}</a:tableStyleId>
              </a:tblPr>
              <a:tblGrid>
                <a:gridCol w="2707713">
                  <a:extLst>
                    <a:ext uri="{9D8B030D-6E8A-4147-A177-3AD203B41FA5}">
                      <a16:colId xmlns:a16="http://schemas.microsoft.com/office/drawing/2014/main" val="2219373074"/>
                    </a:ext>
                  </a:extLst>
                </a:gridCol>
                <a:gridCol w="2707713">
                  <a:extLst>
                    <a:ext uri="{9D8B030D-6E8A-4147-A177-3AD203B41FA5}">
                      <a16:colId xmlns:a16="http://schemas.microsoft.com/office/drawing/2014/main" val="3840110004"/>
                    </a:ext>
                  </a:extLst>
                </a:gridCol>
                <a:gridCol w="2707713">
                  <a:extLst>
                    <a:ext uri="{9D8B030D-6E8A-4147-A177-3AD203B41FA5}">
                      <a16:colId xmlns:a16="http://schemas.microsoft.com/office/drawing/2014/main" val="126584909"/>
                    </a:ext>
                  </a:extLst>
                </a:gridCol>
                <a:gridCol w="2707713">
                  <a:extLst>
                    <a:ext uri="{9D8B030D-6E8A-4147-A177-3AD203B41FA5}">
                      <a16:colId xmlns:a16="http://schemas.microsoft.com/office/drawing/2014/main" val="3968676994"/>
                    </a:ext>
                  </a:extLst>
                </a:gridCol>
              </a:tblGrid>
              <a:tr h="617613">
                <a:tc>
                  <a:txBody>
                    <a:bodyPr/>
                    <a:lstStyle/>
                    <a:p>
                      <a:endParaRPr lang="en-US" dirty="0"/>
                    </a:p>
                  </a:txBody>
                  <a:tcPr/>
                </a:tc>
                <a:tc>
                  <a:txBody>
                    <a:bodyPr/>
                    <a:lstStyle/>
                    <a:p>
                      <a:pPr algn="ctr"/>
                      <a:r>
                        <a:rPr lang="en-US" dirty="0"/>
                        <a:t>Automated Backup</a:t>
                      </a:r>
                    </a:p>
                  </a:txBody>
                  <a:tcPr/>
                </a:tc>
                <a:tc>
                  <a:txBody>
                    <a:bodyPr/>
                    <a:lstStyle/>
                    <a:p>
                      <a:pPr algn="ctr"/>
                      <a:r>
                        <a:rPr lang="en-US" dirty="0"/>
                        <a:t>Azure Backup</a:t>
                      </a:r>
                    </a:p>
                  </a:txBody>
                  <a:tcPr/>
                </a:tc>
                <a:tc>
                  <a:txBody>
                    <a:bodyPr/>
                    <a:lstStyle/>
                    <a:p>
                      <a:pPr algn="ctr"/>
                      <a:r>
                        <a:rPr lang="en-US" dirty="0"/>
                        <a:t>Manual Backup</a:t>
                      </a:r>
                    </a:p>
                  </a:txBody>
                  <a:tcPr/>
                </a:tc>
                <a:extLst>
                  <a:ext uri="{0D108BD9-81ED-4DB2-BD59-A6C34878D82A}">
                    <a16:rowId xmlns:a16="http://schemas.microsoft.com/office/drawing/2014/main" val="3883577074"/>
                  </a:ext>
                </a:extLst>
              </a:tr>
              <a:tr h="617613">
                <a:tc>
                  <a:txBody>
                    <a:bodyPr/>
                    <a:lstStyle/>
                    <a:p>
                      <a:r>
                        <a:rPr lang="en-US" dirty="0"/>
                        <a:t>Point-in-time restore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29726753"/>
                  </a:ext>
                </a:extLst>
              </a:tr>
              <a:tr h="617613">
                <a:tc>
                  <a:txBody>
                    <a:bodyPr/>
                    <a:lstStyle/>
                    <a:p>
                      <a:r>
                        <a:rPr lang="en-US" dirty="0"/>
                        <a:t>Automatic</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998572385"/>
                  </a:ext>
                </a:extLst>
              </a:tr>
              <a:tr h="617613">
                <a:tc>
                  <a:txBody>
                    <a:bodyPr/>
                    <a:lstStyle/>
                    <a:p>
                      <a:r>
                        <a:rPr lang="en-US" dirty="0"/>
                        <a:t>Manage multiple VMs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22625992"/>
                  </a:ext>
                </a:extLst>
              </a:tr>
              <a:tr h="617613">
                <a:tc>
                  <a:txBody>
                    <a:bodyPr/>
                    <a:lstStyle/>
                    <a:p>
                      <a:r>
                        <a:rPr lang="en-US" dirty="0"/>
                        <a:t>Backup to Azure 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288377797"/>
                  </a:ext>
                </a:extLst>
              </a:tr>
              <a:tr h="617613">
                <a:tc>
                  <a:txBody>
                    <a:bodyPr/>
                    <a:lstStyle/>
                    <a:p>
                      <a:r>
                        <a:rPr lang="en-US" dirty="0"/>
                        <a:t>Backup to attached disk</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873482679"/>
                  </a:ext>
                </a:extLst>
              </a:tr>
              <a:tr h="617613">
                <a:tc>
                  <a:txBody>
                    <a:bodyPr/>
                    <a:lstStyle/>
                    <a:p>
                      <a:r>
                        <a:rPr lang="en-US" dirty="0"/>
                        <a:t>Long-term backup retention</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945900704"/>
                  </a:ext>
                </a:extLst>
              </a:tr>
              <a:tr h="617613">
                <a:tc>
                  <a:txBody>
                    <a:bodyPr/>
                    <a:lstStyle/>
                    <a:p>
                      <a:r>
                        <a:rPr lang="en-US" dirty="0"/>
                        <a:t>Customize all options</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13482855"/>
                  </a:ext>
                </a:extLst>
              </a:tr>
            </a:tbl>
          </a:graphicData>
        </a:graphic>
      </p:graphicFrame>
      <p:sp>
        <p:nvSpPr>
          <p:cNvPr id="7" name="TextBox 6">
            <a:extLst>
              <a:ext uri="{FF2B5EF4-FFF2-40B4-BE49-F238E27FC236}">
                <a16:creationId xmlns:a16="http://schemas.microsoft.com/office/drawing/2014/main" id="{1365F966-5344-4792-839E-AE2047491536}"/>
              </a:ext>
            </a:extLst>
          </p:cNvPr>
          <p:cNvSpPr txBox="1"/>
          <p:nvPr/>
        </p:nvSpPr>
        <p:spPr>
          <a:xfrm>
            <a:off x="9971314" y="303311"/>
            <a:ext cx="174547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Full matrix </a:t>
            </a:r>
            <a:r>
              <a:rPr lang="en-US" sz="2000" dirty="0">
                <a:gradFill>
                  <a:gsLst>
                    <a:gs pos="2917">
                      <a:schemeClr val="tx1"/>
                    </a:gs>
                    <a:gs pos="30000">
                      <a:schemeClr val="tx1"/>
                    </a:gs>
                  </a:gsLst>
                  <a:lin ang="5400000" scaled="0"/>
                </a:gradFill>
                <a:hlinkClick r:id="rId3"/>
              </a:rPr>
              <a:t>here</a:t>
            </a:r>
            <a:endParaRPr lang="en-US" sz="2000" dirty="0">
              <a:gradFill>
                <a:gsLst>
                  <a:gs pos="2917">
                    <a:schemeClr val="tx1"/>
                  </a:gs>
                  <a:gs pos="30000">
                    <a:schemeClr val="tx1"/>
                  </a:gs>
                </a:gsLst>
                <a:lin ang="5400000" scaled="0"/>
              </a:gradFill>
            </a:endParaRPr>
          </a:p>
        </p:txBody>
      </p:sp>
      <p:pic>
        <p:nvPicPr>
          <p:cNvPr id="9" name="Graphic 8" descr="Badge Tick1 with solid fill">
            <a:extLst>
              <a:ext uri="{FF2B5EF4-FFF2-40B4-BE49-F238E27FC236}">
                <a16:creationId xmlns:a16="http://schemas.microsoft.com/office/drawing/2014/main" id="{5CDF16D6-3B9B-4A18-8938-3482011EF3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2155372"/>
            <a:ext cx="457200" cy="457200"/>
          </a:xfrm>
          <a:prstGeom prst="rect">
            <a:avLst/>
          </a:prstGeom>
        </p:spPr>
      </p:pic>
      <p:pic>
        <p:nvPicPr>
          <p:cNvPr id="10" name="Graphic 9" descr="Badge Tick1 with solid fill">
            <a:extLst>
              <a:ext uri="{FF2B5EF4-FFF2-40B4-BE49-F238E27FC236}">
                <a16:creationId xmlns:a16="http://schemas.microsoft.com/office/drawing/2014/main" id="{5A3E6777-46FC-4579-9C01-389B4A15431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155372"/>
            <a:ext cx="457200" cy="457200"/>
          </a:xfrm>
          <a:prstGeom prst="rect">
            <a:avLst/>
          </a:prstGeom>
        </p:spPr>
      </p:pic>
      <p:pic>
        <p:nvPicPr>
          <p:cNvPr id="12" name="Graphic 11" descr="Badge Tick1 with solid fill">
            <a:extLst>
              <a:ext uri="{FF2B5EF4-FFF2-40B4-BE49-F238E27FC236}">
                <a16:creationId xmlns:a16="http://schemas.microsoft.com/office/drawing/2014/main" id="{2502753C-4FAD-4191-A207-CC87AAF986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2155372"/>
            <a:ext cx="457200" cy="457200"/>
          </a:xfrm>
          <a:prstGeom prst="rect">
            <a:avLst/>
          </a:prstGeom>
        </p:spPr>
      </p:pic>
      <p:pic>
        <p:nvPicPr>
          <p:cNvPr id="16" name="Graphic 15" descr="Badge Tick1 with solid fill">
            <a:extLst>
              <a:ext uri="{FF2B5EF4-FFF2-40B4-BE49-F238E27FC236}">
                <a16:creationId xmlns:a16="http://schemas.microsoft.com/office/drawing/2014/main" id="{DDCB9FBE-D61A-4B39-A634-84A1F2E70ED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3429000"/>
            <a:ext cx="457200" cy="457200"/>
          </a:xfrm>
          <a:prstGeom prst="rect">
            <a:avLst/>
          </a:prstGeom>
        </p:spPr>
      </p:pic>
      <p:pic>
        <p:nvPicPr>
          <p:cNvPr id="18" name="Graphic 17" descr="Badge Tick1 with solid fill">
            <a:extLst>
              <a:ext uri="{FF2B5EF4-FFF2-40B4-BE49-F238E27FC236}">
                <a16:creationId xmlns:a16="http://schemas.microsoft.com/office/drawing/2014/main" id="{240BA4BC-52DF-44F3-9759-2242DA9085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8" y="4016829"/>
            <a:ext cx="457200" cy="457200"/>
          </a:xfrm>
          <a:prstGeom prst="rect">
            <a:avLst/>
          </a:prstGeom>
        </p:spPr>
      </p:pic>
      <p:pic>
        <p:nvPicPr>
          <p:cNvPr id="20" name="Graphic 19" descr="Badge Tick1 with solid fill">
            <a:extLst>
              <a:ext uri="{FF2B5EF4-FFF2-40B4-BE49-F238E27FC236}">
                <a16:creationId xmlns:a16="http://schemas.microsoft.com/office/drawing/2014/main" id="{3A6D05DF-7617-4000-9A5C-27655AFC1D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4016829"/>
            <a:ext cx="457200" cy="457200"/>
          </a:xfrm>
          <a:prstGeom prst="rect">
            <a:avLst/>
          </a:prstGeom>
        </p:spPr>
      </p:pic>
      <p:pic>
        <p:nvPicPr>
          <p:cNvPr id="22" name="Graphic 21" descr="Badge Tick1 with solid fill">
            <a:extLst>
              <a:ext uri="{FF2B5EF4-FFF2-40B4-BE49-F238E27FC236}">
                <a16:creationId xmlns:a16="http://schemas.microsoft.com/office/drawing/2014/main" id="{6BD97841-64D5-4123-BADF-989658A775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4017176"/>
            <a:ext cx="457200" cy="457200"/>
          </a:xfrm>
          <a:prstGeom prst="rect">
            <a:avLst/>
          </a:prstGeom>
        </p:spPr>
      </p:pic>
      <p:pic>
        <p:nvPicPr>
          <p:cNvPr id="24" name="Graphic 23" descr="Badge Tick1 with solid fill">
            <a:extLst>
              <a:ext uri="{FF2B5EF4-FFF2-40B4-BE49-F238E27FC236}">
                <a16:creationId xmlns:a16="http://schemas.microsoft.com/office/drawing/2014/main" id="{0C81125E-C043-4600-ACB7-01824343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53601" y="5845629"/>
            <a:ext cx="457200" cy="457200"/>
          </a:xfrm>
          <a:prstGeom prst="rect">
            <a:avLst/>
          </a:prstGeom>
        </p:spPr>
      </p:pic>
      <p:pic>
        <p:nvPicPr>
          <p:cNvPr id="26" name="Graphic 25" descr="Badge Tick1 with solid fill">
            <a:extLst>
              <a:ext uri="{FF2B5EF4-FFF2-40B4-BE49-F238E27FC236}">
                <a16:creationId xmlns:a16="http://schemas.microsoft.com/office/drawing/2014/main" id="{FE6DF040-5EE2-4CC6-A156-C22FCFA43E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5220047"/>
            <a:ext cx="457200" cy="457200"/>
          </a:xfrm>
          <a:prstGeom prst="rect">
            <a:avLst/>
          </a:prstGeom>
        </p:spPr>
      </p:pic>
      <p:pic>
        <p:nvPicPr>
          <p:cNvPr id="28" name="Graphic 27" descr="Badge Tick1 with solid fill">
            <a:extLst>
              <a:ext uri="{FF2B5EF4-FFF2-40B4-BE49-F238E27FC236}">
                <a16:creationId xmlns:a16="http://schemas.microsoft.com/office/drawing/2014/main" id="{C8D5057D-20D5-4271-803B-36245C70ED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42714" y="4626429"/>
            <a:ext cx="457200" cy="457200"/>
          </a:xfrm>
          <a:prstGeom prst="rect">
            <a:avLst/>
          </a:prstGeom>
        </p:spPr>
      </p:pic>
      <p:pic>
        <p:nvPicPr>
          <p:cNvPr id="30" name="Graphic 29" descr="Badge Tick1 with solid fill">
            <a:extLst>
              <a:ext uri="{FF2B5EF4-FFF2-40B4-BE49-F238E27FC236}">
                <a16:creationId xmlns:a16="http://schemas.microsoft.com/office/drawing/2014/main" id="{E5009FE1-E6AD-4728-9D9F-702981052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76059" y="2793212"/>
            <a:ext cx="457200" cy="457200"/>
          </a:xfrm>
          <a:prstGeom prst="rect">
            <a:avLst/>
          </a:prstGeom>
        </p:spPr>
      </p:pic>
      <p:pic>
        <p:nvPicPr>
          <p:cNvPr id="32" name="Graphic 31" descr="Badge Tick1 with solid fill">
            <a:extLst>
              <a:ext uri="{FF2B5EF4-FFF2-40B4-BE49-F238E27FC236}">
                <a16:creationId xmlns:a16="http://schemas.microsoft.com/office/drawing/2014/main" id="{0FF2FA51-604E-456F-9B34-45EAD0E77A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829" y="2769058"/>
            <a:ext cx="457200" cy="457200"/>
          </a:xfrm>
          <a:prstGeom prst="rect">
            <a:avLst/>
          </a:prstGeom>
        </p:spPr>
      </p:pic>
    </p:spTree>
    <p:extLst>
      <p:ext uri="{BB962C8B-B14F-4D97-AF65-F5344CB8AC3E}">
        <p14:creationId xmlns:p14="http://schemas.microsoft.com/office/powerpoint/2010/main" val="161159230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9BD7F-89DF-45F3-E726-68107A37A942}"/>
              </a:ext>
            </a:extLst>
          </p:cNvPr>
          <p:cNvSpPr>
            <a:spLocks noGrp="1"/>
          </p:cNvSpPr>
          <p:nvPr>
            <p:ph type="title"/>
          </p:nvPr>
        </p:nvSpPr>
        <p:spPr/>
        <p:txBody>
          <a:bodyPr/>
          <a:lstStyle/>
          <a:p>
            <a:r>
              <a:rPr lang="en-US" dirty="0"/>
              <a:t>Let’s launch the lab platform</a:t>
            </a:r>
          </a:p>
        </p:txBody>
      </p:sp>
      <p:sp>
        <p:nvSpPr>
          <p:cNvPr id="4" name="TextBox 3">
            <a:extLst>
              <a:ext uri="{FF2B5EF4-FFF2-40B4-BE49-F238E27FC236}">
                <a16:creationId xmlns:a16="http://schemas.microsoft.com/office/drawing/2014/main" id="{FF2EF458-0AE9-9F29-8EAA-0D842F982D10}"/>
              </a:ext>
            </a:extLst>
          </p:cNvPr>
          <p:cNvSpPr txBox="1"/>
          <p:nvPr/>
        </p:nvSpPr>
        <p:spPr>
          <a:xfrm>
            <a:off x="3423805" y="1650910"/>
            <a:ext cx="4462896" cy="584775"/>
          </a:xfrm>
          <a:prstGeom prst="rect">
            <a:avLst/>
          </a:prstGeom>
          <a:noFill/>
        </p:spPr>
        <p:txBody>
          <a:bodyPr wrap="square">
            <a:spAutoFit/>
          </a:bodyPr>
          <a:lstStyle/>
          <a:p>
            <a:r>
              <a:rPr lang="en-US" sz="3200" u="sng" dirty="0">
                <a:solidFill>
                  <a:srgbClr val="222222"/>
                </a:solidFill>
                <a:effectLst/>
                <a:latin typeface="+mj-lt"/>
                <a:ea typeface="Calibri" panose="020F0502020204030204" pitchFamily="34" charset="0"/>
                <a:hlinkClick r:id="rId2"/>
              </a:rPr>
              <a:t>https://bit.ly/475ZW8i</a:t>
            </a:r>
            <a:endParaRPr lang="en-US" sz="3200" u="sng" dirty="0">
              <a:solidFill>
                <a:srgbClr val="222222"/>
              </a:solidFill>
              <a:effectLst/>
              <a:latin typeface="+mj-lt"/>
              <a:ea typeface="Calibri" panose="020F0502020204030204" pitchFamily="34" charset="0"/>
            </a:endParaRPr>
          </a:p>
        </p:txBody>
      </p:sp>
      <p:sp>
        <p:nvSpPr>
          <p:cNvPr id="6" name="TextBox 5">
            <a:extLst>
              <a:ext uri="{FF2B5EF4-FFF2-40B4-BE49-F238E27FC236}">
                <a16:creationId xmlns:a16="http://schemas.microsoft.com/office/drawing/2014/main" id="{CF6CCAF2-BF49-2E72-5253-0D70030E7295}"/>
              </a:ext>
            </a:extLst>
          </p:cNvPr>
          <p:cNvSpPr txBox="1"/>
          <p:nvPr/>
        </p:nvSpPr>
        <p:spPr>
          <a:xfrm>
            <a:off x="1368340" y="3050762"/>
            <a:ext cx="9455319" cy="2308324"/>
          </a:xfrm>
          <a:prstGeom prst="rect">
            <a:avLst/>
          </a:prstGeom>
          <a:noFill/>
        </p:spPr>
        <p:txBody>
          <a:bodyPr wrap="square">
            <a:spAutoFit/>
          </a:bodyPr>
          <a:lstStyle/>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Fill in the required fields</a:t>
            </a:r>
          </a:p>
          <a:p>
            <a:pPr marL="342900" indent="-342900">
              <a:buFont typeface="Arial" panose="020B0604020202020204" pitchFamily="34" charset="0"/>
              <a:buChar char="•"/>
            </a:pPr>
            <a:r>
              <a:rPr lang="en-US" sz="2400" dirty="0">
                <a:solidFill>
                  <a:srgbClr val="222222"/>
                </a:solidFill>
                <a:ea typeface="Times New Roman" panose="02020603050405020304" pitchFamily="18" charset="0"/>
                <a:cs typeface="Segoe UI Light" panose="020B0502040204020203" pitchFamily="34" charset="0"/>
              </a:rPr>
              <a:t>If you don’t want to put in your Organization, use </a:t>
            </a:r>
            <a:r>
              <a:rPr lang="en-US" sz="2400" b="1" dirty="0">
                <a:solidFill>
                  <a:srgbClr val="222222"/>
                </a:solidFill>
                <a:ea typeface="Times New Roman" panose="02020603050405020304" pitchFamily="18" charset="0"/>
                <a:cs typeface="Segoe UI Light" panose="020B0502040204020203" pitchFamily="34" charset="0"/>
              </a:rPr>
              <a:t>Other</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Emai</a:t>
            </a:r>
            <a:r>
              <a:rPr lang="en-US" sz="2400" dirty="0">
                <a:solidFill>
                  <a:srgbClr val="222222"/>
                </a:solidFill>
                <a:ea typeface="Times New Roman" panose="02020603050405020304" pitchFamily="18" charset="0"/>
                <a:cs typeface="Segoe UI Light" panose="020B0502040204020203" pitchFamily="34" charset="0"/>
              </a:rPr>
              <a:t>l required so we can send you lab setup to launch if needed</a:t>
            </a:r>
          </a:p>
          <a:p>
            <a:pPr marL="342900" indent="-342900">
              <a:buFont typeface="Arial" panose="020B0604020202020204" pitchFamily="34" charset="0"/>
              <a:buChar char="•"/>
            </a:pPr>
            <a:r>
              <a:rPr lang="en-US" sz="2400" dirty="0">
                <a:solidFill>
                  <a:srgbClr val="222222"/>
                </a:solidFill>
                <a:effectLst/>
                <a:ea typeface="Times New Roman" panose="02020603050405020304" pitchFamily="18" charset="0"/>
                <a:cs typeface="Segoe UI Light" panose="020B0502040204020203" pitchFamily="34" charset="0"/>
              </a:rPr>
              <a:t>Activation Code: </a:t>
            </a:r>
            <a:r>
              <a:rPr lang="en-US" sz="2400" b="1" dirty="0">
                <a:solidFill>
                  <a:srgbClr val="222222"/>
                </a:solidFill>
                <a:effectLst/>
                <a:ea typeface="Times New Roman" panose="02020603050405020304" pitchFamily="18" charset="0"/>
                <a:cs typeface="Segoe UI Light" panose="020B0502040204020203" pitchFamily="34" charset="0"/>
              </a:rPr>
              <a:t>ACTIVATE36706</a:t>
            </a:r>
          </a:p>
          <a:p>
            <a:endParaRPr lang="en-US" sz="2400" b="1" dirty="0">
              <a:solidFill>
                <a:srgbClr val="222222"/>
              </a:solidFill>
              <a:cs typeface="Segoe UI Light" panose="020B0502040204020203" pitchFamily="34" charset="0"/>
            </a:endParaRPr>
          </a:p>
          <a:p>
            <a:pPr algn="ctr"/>
            <a:r>
              <a:rPr lang="en-US" sz="2400" dirty="0">
                <a:solidFill>
                  <a:srgbClr val="222222"/>
                </a:solidFill>
                <a:cs typeface="Segoe UI Light" panose="020B0502040204020203" pitchFamily="34" charset="0"/>
              </a:rPr>
              <a:t>Then select </a:t>
            </a:r>
            <a:r>
              <a:rPr lang="en-US" sz="2400" b="1" dirty="0">
                <a:solidFill>
                  <a:srgbClr val="222222"/>
                </a:solidFill>
                <a:cs typeface="Segoe UI Light" panose="020B0502040204020203" pitchFamily="34" charset="0"/>
              </a:rPr>
              <a:t>Launch Lab</a:t>
            </a:r>
            <a:endParaRPr lang="en-US" sz="2400" b="1" dirty="0"/>
          </a:p>
        </p:txBody>
      </p:sp>
    </p:spTree>
    <p:extLst>
      <p:ext uri="{BB962C8B-B14F-4D97-AF65-F5344CB8AC3E}">
        <p14:creationId xmlns:p14="http://schemas.microsoft.com/office/powerpoint/2010/main" val="410278730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AC20-C166-4A16-B81E-79DCAFAD9A18}"/>
              </a:ext>
            </a:extLst>
          </p:cNvPr>
          <p:cNvSpPr>
            <a:spLocks noGrp="1"/>
          </p:cNvSpPr>
          <p:nvPr>
            <p:ph type="title"/>
          </p:nvPr>
        </p:nvSpPr>
        <p:spPr>
          <a:xfrm>
            <a:off x="588263" y="192024"/>
            <a:ext cx="11018520" cy="553998"/>
          </a:xfrm>
        </p:spPr>
        <p:txBody>
          <a:bodyPr/>
          <a:lstStyle/>
          <a:p>
            <a:r>
              <a:rPr lang="en-US" dirty="0"/>
              <a:t>Manual Backup storage options explained</a:t>
            </a:r>
          </a:p>
        </p:txBody>
      </p:sp>
      <p:pic>
        <p:nvPicPr>
          <p:cNvPr id="4" name="Graphic 3" descr="Database with solid fill">
            <a:extLst>
              <a:ext uri="{FF2B5EF4-FFF2-40B4-BE49-F238E27FC236}">
                <a16:creationId xmlns:a16="http://schemas.microsoft.com/office/drawing/2014/main" id="{D9B0CC0C-E009-43C0-8AD9-17B9A096C1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0619" y="1374060"/>
            <a:ext cx="777569" cy="777569"/>
          </a:xfrm>
          <a:prstGeom prst="rect">
            <a:avLst/>
          </a:prstGeom>
        </p:spPr>
      </p:pic>
      <p:pic>
        <p:nvPicPr>
          <p:cNvPr id="5" name="Picture 6" descr="See the source image">
            <a:extLst>
              <a:ext uri="{FF2B5EF4-FFF2-40B4-BE49-F238E27FC236}">
                <a16:creationId xmlns:a16="http://schemas.microsoft.com/office/drawing/2014/main" id="{6FBAFF21-02B3-421A-87B5-91AE4FDB7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289" y="1343110"/>
            <a:ext cx="777569" cy="7775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9091CE8-178C-4111-9CD6-8758707C66F9}"/>
              </a:ext>
            </a:extLst>
          </p:cNvPr>
          <p:cNvSpPr txBox="1"/>
          <p:nvPr/>
        </p:nvSpPr>
        <p:spPr>
          <a:xfrm>
            <a:off x="588263" y="3037158"/>
            <a:ext cx="3573833" cy="2523768"/>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you to manage the disk</a:t>
            </a:r>
          </a:p>
          <a:p>
            <a:pPr algn="l"/>
            <a:r>
              <a:rPr lang="en-US" sz="1600" dirty="0">
                <a:gradFill>
                  <a:gsLst>
                    <a:gs pos="2917">
                      <a:schemeClr val="tx1"/>
                    </a:gs>
                    <a:gs pos="30000">
                      <a:schemeClr val="tx1"/>
                    </a:gs>
                  </a:gsLst>
                  <a:lin ang="5400000" scaled="0"/>
                </a:gradFill>
              </a:rPr>
              <a:t>VMs limit number of attached disks</a:t>
            </a:r>
          </a:p>
          <a:p>
            <a:pPr algn="l"/>
            <a:r>
              <a:rPr lang="en-US" sz="1600" dirty="0">
                <a:gradFill>
                  <a:gsLst>
                    <a:gs pos="2917">
                      <a:schemeClr val="tx1"/>
                    </a:gs>
                    <a:gs pos="30000">
                      <a:schemeClr val="tx1"/>
                    </a:gs>
                  </a:gsLst>
                  <a:lin ang="5400000" scaled="0"/>
                </a:gradFill>
              </a:rPr>
              <a:t>Pay whether using it or not</a:t>
            </a:r>
          </a:p>
          <a:p>
            <a:pPr algn="l"/>
            <a:r>
              <a:rPr lang="en-US" sz="1600" dirty="0">
                <a:gradFill>
                  <a:gsLst>
                    <a:gs pos="2917">
                      <a:schemeClr val="tx1"/>
                    </a:gs>
                    <a:gs pos="30000">
                      <a:schemeClr val="tx1"/>
                    </a:gs>
                  </a:gsLst>
                  <a:lin ang="5400000" scaled="0"/>
                </a:gradFill>
              </a:rPr>
              <a:t>Disks are encrypted</a:t>
            </a:r>
          </a:p>
          <a:p>
            <a:pPr algn="l"/>
            <a:r>
              <a:rPr lang="en-US" sz="1600" b="1" dirty="0">
                <a:gradFill>
                  <a:gsLst>
                    <a:gs pos="2917">
                      <a:schemeClr val="tx1"/>
                    </a:gs>
                    <a:gs pos="30000">
                      <a:schemeClr val="tx1"/>
                    </a:gs>
                  </a:gsLst>
                  <a:lin ang="5400000" scaled="0"/>
                </a:gradFill>
              </a:rPr>
              <a:t>All T-SQL BACKUP options available</a:t>
            </a:r>
          </a:p>
          <a:p>
            <a:pPr algn="l"/>
            <a:r>
              <a:rPr lang="en-US" sz="1600" dirty="0">
                <a:gradFill>
                  <a:gsLst>
                    <a:gs pos="2917">
                      <a:schemeClr val="tx1"/>
                    </a:gs>
                    <a:gs pos="30000">
                      <a:schemeClr val="tx1"/>
                    </a:gs>
                  </a:gsLst>
                  <a:lin ang="5400000" scaled="0"/>
                </a:gradFill>
              </a:rPr>
              <a:t>Large capacity (up to max disks for VM)</a:t>
            </a:r>
          </a:p>
          <a:p>
            <a:r>
              <a:rPr lang="en-US" sz="1600" dirty="0">
                <a:gradFill>
                  <a:gsLst>
                    <a:gs pos="2917">
                      <a:schemeClr val="tx1"/>
                    </a:gs>
                    <a:gs pos="30000">
                      <a:schemeClr val="tx1"/>
                    </a:gs>
                  </a:gsLst>
                  <a:lin ang="5400000" scaled="0"/>
                </a:gradFill>
              </a:rPr>
              <a:t>Takes up capacity/bandwidth for VM</a:t>
            </a:r>
          </a:p>
          <a:p>
            <a:r>
              <a:rPr lang="en-US" sz="1600" dirty="0">
                <a:gradFill>
                  <a:gsLst>
                    <a:gs pos="2917">
                      <a:schemeClr val="tx1"/>
                    </a:gs>
                    <a:gs pos="30000">
                      <a:schemeClr val="tx1"/>
                    </a:gs>
                  </a:gsLst>
                  <a:lin ang="5400000" scaled="0"/>
                </a:gradFill>
              </a:rPr>
              <a:t>Need a running VM to access</a:t>
            </a:r>
          </a:p>
          <a:p>
            <a:pPr algn="l"/>
            <a:endParaRPr lang="en-US" sz="2000" dirty="0">
              <a:gradFill>
                <a:gsLst>
                  <a:gs pos="2917">
                    <a:schemeClr val="tx1"/>
                  </a:gs>
                  <a:gs pos="30000">
                    <a:schemeClr val="tx1"/>
                  </a:gs>
                </a:gsLst>
                <a:lin ang="5400000" scaled="0"/>
              </a:gradFill>
            </a:endParaRPr>
          </a:p>
        </p:txBody>
      </p:sp>
      <p:sp>
        <p:nvSpPr>
          <p:cNvPr id="8" name="TextBox 7">
            <a:extLst>
              <a:ext uri="{FF2B5EF4-FFF2-40B4-BE49-F238E27FC236}">
                <a16:creationId xmlns:a16="http://schemas.microsoft.com/office/drawing/2014/main" id="{A25CCB36-7C8A-4F9A-B51F-7FA7DA9FDA09}"/>
              </a:ext>
            </a:extLst>
          </p:cNvPr>
          <p:cNvSpPr txBox="1"/>
          <p:nvPr/>
        </p:nvSpPr>
        <p:spPr>
          <a:xfrm>
            <a:off x="4617065" y="3037158"/>
            <a:ext cx="3127587"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URL</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Not 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dirty="0">
                <a:gradFill>
                  <a:gsLst>
                    <a:gs pos="2917">
                      <a:schemeClr val="tx1"/>
                    </a:gs>
                    <a:gs pos="30000">
                      <a:schemeClr val="tx1"/>
                    </a:gs>
                  </a:gsLst>
                  <a:lin ang="5400000" scaled="0"/>
                </a:gradFill>
              </a:rPr>
              <a:t>Maximum size = 12TB</a:t>
            </a:r>
          </a:p>
          <a:p>
            <a:pPr algn="l"/>
            <a:r>
              <a:rPr lang="en-US" sz="1600" dirty="0">
                <a:gradFill>
                  <a:gsLst>
                    <a:gs pos="2917">
                      <a:schemeClr val="tx1"/>
                    </a:gs>
                    <a:gs pos="30000">
                      <a:schemeClr val="tx1"/>
                    </a:gs>
                  </a:gsLst>
                  <a:lin ang="5400000" scaled="0"/>
                </a:gradFill>
              </a:rPr>
              <a:t>Accessible if VM not available</a:t>
            </a:r>
          </a:p>
          <a:p>
            <a:pPr algn="l"/>
            <a:r>
              <a:rPr lang="en-US" sz="1600" b="1" dirty="0">
                <a:gradFill>
                  <a:gsLst>
                    <a:gs pos="2917">
                      <a:schemeClr val="tx1"/>
                    </a:gs>
                    <a:gs pos="30000">
                      <a:schemeClr val="tx1"/>
                    </a:gs>
                  </a:gsLst>
                  <a:lin ang="5400000" scaled="0"/>
                </a:gradFill>
              </a:rPr>
              <a:t>Setup yourself to migrate to PaaS</a:t>
            </a:r>
          </a:p>
        </p:txBody>
      </p:sp>
      <p:pic>
        <p:nvPicPr>
          <p:cNvPr id="1026" name="Picture 2" descr="See the source image">
            <a:extLst>
              <a:ext uri="{FF2B5EF4-FFF2-40B4-BE49-F238E27FC236}">
                <a16:creationId xmlns:a16="http://schemas.microsoft.com/office/drawing/2014/main" id="{4B59BC2B-75D8-440A-AF06-5A8449F93E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78279" y="1374060"/>
            <a:ext cx="777570" cy="7775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A63CBB-82EF-48C5-A192-FFF9B3F99F58}"/>
              </a:ext>
            </a:extLst>
          </p:cNvPr>
          <p:cNvSpPr txBox="1"/>
          <p:nvPr/>
        </p:nvSpPr>
        <p:spPr>
          <a:xfrm>
            <a:off x="840180" y="2435801"/>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VM Managed disk</a:t>
            </a:r>
          </a:p>
        </p:txBody>
      </p:sp>
      <p:sp>
        <p:nvSpPr>
          <p:cNvPr id="7" name="TextBox 6">
            <a:extLst>
              <a:ext uri="{FF2B5EF4-FFF2-40B4-BE49-F238E27FC236}">
                <a16:creationId xmlns:a16="http://schemas.microsoft.com/office/drawing/2014/main" id="{C9BB58A9-6B90-459E-8407-88ADCAB72C98}"/>
              </a:ext>
            </a:extLst>
          </p:cNvPr>
          <p:cNvSpPr txBox="1"/>
          <p:nvPr/>
        </p:nvSpPr>
        <p:spPr>
          <a:xfrm>
            <a:off x="4698674" y="2420574"/>
            <a:ext cx="2186799" cy="373373"/>
          </a:xfrm>
          <a:prstGeom prst="rect">
            <a:avLst/>
          </a:prstGeom>
          <a:noFill/>
        </p:spPr>
        <p:txBody>
          <a:bodyPr wrap="square">
            <a:spAutoFit/>
          </a:bodyPr>
          <a:lstStyle/>
          <a:p>
            <a:pP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Blob Storage</a:t>
            </a:r>
          </a:p>
        </p:txBody>
      </p:sp>
      <p:sp>
        <p:nvSpPr>
          <p:cNvPr id="11" name="TextBox 10">
            <a:extLst>
              <a:ext uri="{FF2B5EF4-FFF2-40B4-BE49-F238E27FC236}">
                <a16:creationId xmlns:a16="http://schemas.microsoft.com/office/drawing/2014/main" id="{693090F7-38F7-4AB6-8CDB-B2FDBE7E9AE3}"/>
              </a:ext>
            </a:extLst>
          </p:cNvPr>
          <p:cNvSpPr txBox="1"/>
          <p:nvPr/>
        </p:nvSpPr>
        <p:spPr>
          <a:xfrm>
            <a:off x="8897556" y="2299321"/>
            <a:ext cx="2186799" cy="646331"/>
          </a:xfrm>
          <a:prstGeom prst="rect">
            <a:avLst/>
          </a:prstGeom>
          <a:noFill/>
        </p:spPr>
        <p:txBody>
          <a:bodyPr wrap="square">
            <a:spAutoFit/>
          </a:bodyPr>
          <a:lstStyle/>
          <a:p>
            <a:pPr algn="ctr" defTabSz="914192">
              <a:spcBef>
                <a:spcPts val="1200"/>
              </a:spcBef>
              <a:defRPr/>
            </a:pPr>
            <a:r>
              <a:rPr lang="en-US" sz="1800" b="1" dirty="0">
                <a:solidFill>
                  <a:schemeClr val="accent1"/>
                </a:solidFill>
                <a:latin typeface="Segoe UI Semibold" panose="020B0502040204020203" pitchFamily="34" charset="0"/>
                <a:cs typeface="Segoe UI Semibold" panose="020B0502040204020203" pitchFamily="34" charset="0"/>
              </a:rPr>
              <a:t>Azure Premium File Share</a:t>
            </a:r>
          </a:p>
        </p:txBody>
      </p:sp>
      <p:sp>
        <p:nvSpPr>
          <p:cNvPr id="13" name="TextBox 12">
            <a:extLst>
              <a:ext uri="{FF2B5EF4-FFF2-40B4-BE49-F238E27FC236}">
                <a16:creationId xmlns:a16="http://schemas.microsoft.com/office/drawing/2014/main" id="{4CE40E26-1A5B-4A27-BD8C-BE1FFDB2DD01}"/>
              </a:ext>
            </a:extLst>
          </p:cNvPr>
          <p:cNvSpPr txBox="1"/>
          <p:nvPr/>
        </p:nvSpPr>
        <p:spPr>
          <a:xfrm>
            <a:off x="8618883" y="3037158"/>
            <a:ext cx="3331378" cy="2708434"/>
          </a:xfrm>
          <a:prstGeom prst="rect">
            <a:avLst/>
          </a:prstGeom>
          <a:noFill/>
        </p:spPr>
        <p:txBody>
          <a:bodyPr wrap="square" lIns="0" tIns="0" rIns="0" bIns="0" rtlCol="0">
            <a:spAutoFit/>
          </a:bodyPr>
          <a:lstStyle/>
          <a:p>
            <a:pPr algn="l"/>
            <a:r>
              <a:rPr lang="en-US" sz="1600" b="1" dirty="0">
                <a:gradFill>
                  <a:gsLst>
                    <a:gs pos="2917">
                      <a:schemeClr val="tx1"/>
                    </a:gs>
                    <a:gs pos="30000">
                      <a:schemeClr val="tx1"/>
                    </a:gs>
                  </a:gsLst>
                  <a:lin ang="5400000" scaled="0"/>
                </a:gradFill>
              </a:rPr>
              <a:t>BACKUP to DISK</a:t>
            </a:r>
          </a:p>
          <a:p>
            <a:pPr algn="l"/>
            <a:r>
              <a:rPr lang="en-US" sz="1600" dirty="0">
                <a:gradFill>
                  <a:gsLst>
                    <a:gs pos="2917">
                      <a:schemeClr val="tx1"/>
                    </a:gs>
                    <a:gs pos="30000">
                      <a:schemeClr val="tx1"/>
                    </a:gs>
                  </a:gsLst>
                  <a:lin ang="5400000" scaled="0"/>
                </a:gradFill>
              </a:rPr>
              <a:t>Requires to create storage account</a:t>
            </a:r>
          </a:p>
          <a:p>
            <a:pPr algn="l"/>
            <a:r>
              <a:rPr lang="en-US" sz="1600" dirty="0">
                <a:gradFill>
                  <a:gsLst>
                    <a:gs pos="2917">
                      <a:schemeClr val="tx1"/>
                    </a:gs>
                    <a:gs pos="30000">
                      <a:schemeClr val="tx1"/>
                    </a:gs>
                  </a:gsLst>
                  <a:lin ang="5400000" scaled="0"/>
                </a:gradFill>
              </a:rPr>
              <a:t>Doesn’t require access to VM</a:t>
            </a:r>
          </a:p>
          <a:p>
            <a:pPr algn="l"/>
            <a:r>
              <a:rPr lang="en-US" sz="1600" dirty="0">
                <a:gradFill>
                  <a:gsLst>
                    <a:gs pos="2917">
                      <a:schemeClr val="tx1"/>
                    </a:gs>
                    <a:gs pos="30000">
                      <a:schemeClr val="tx1"/>
                    </a:gs>
                  </a:gsLst>
                  <a:lin ang="5400000" scaled="0"/>
                </a:gradFill>
              </a:rPr>
              <a:t>Storage is encrypted</a:t>
            </a:r>
          </a:p>
          <a:p>
            <a:pPr algn="l"/>
            <a:r>
              <a:rPr lang="en-US" sz="1600" dirty="0">
                <a:gradFill>
                  <a:gsLst>
                    <a:gs pos="2917">
                      <a:schemeClr val="tx1"/>
                    </a:gs>
                    <a:gs pos="30000">
                      <a:schemeClr val="tx1"/>
                    </a:gs>
                  </a:gsLst>
                  <a:lin ang="5400000" scaled="0"/>
                </a:gradFill>
              </a:rPr>
              <a:t>ALL T-SQL BACKUP options are available</a:t>
            </a:r>
          </a:p>
          <a:p>
            <a:pPr algn="l"/>
            <a:r>
              <a:rPr lang="en-US" sz="1600" dirty="0">
                <a:gradFill>
                  <a:gsLst>
                    <a:gs pos="2917">
                      <a:schemeClr val="tx1"/>
                    </a:gs>
                    <a:gs pos="30000">
                      <a:schemeClr val="tx1"/>
                    </a:gs>
                  </a:gsLst>
                  <a:lin ang="5400000" scaled="0"/>
                </a:gradFill>
              </a:rPr>
              <a:t>Billed separately</a:t>
            </a:r>
          </a:p>
          <a:p>
            <a:pPr algn="l"/>
            <a:r>
              <a:rPr lang="en-US" sz="1600" b="1" dirty="0">
                <a:gradFill>
                  <a:gsLst>
                    <a:gs pos="2917">
                      <a:schemeClr val="tx1"/>
                    </a:gs>
                    <a:gs pos="30000">
                      <a:schemeClr val="tx1"/>
                    </a:gs>
                  </a:gsLst>
                  <a:lin ang="5400000" scaled="0"/>
                </a:gradFill>
              </a:rPr>
              <a:t>Maximum size = 100TB</a:t>
            </a:r>
          </a:p>
          <a:p>
            <a:pPr algn="l"/>
            <a:r>
              <a:rPr lang="en-US" sz="1600" dirty="0">
                <a:gradFill>
                  <a:gsLst>
                    <a:gs pos="2917">
                      <a:schemeClr val="tx1"/>
                    </a:gs>
                    <a:gs pos="30000">
                      <a:schemeClr val="tx1"/>
                    </a:gs>
                  </a:gsLst>
                  <a:lin ang="5400000" scaled="0"/>
                </a:gradFill>
              </a:rPr>
              <a:t>Accessible if VM not available</a:t>
            </a:r>
          </a:p>
          <a:p>
            <a:r>
              <a:rPr lang="en-US" sz="1600" b="1" i="0" dirty="0">
                <a:solidFill>
                  <a:srgbClr val="171717"/>
                </a:solidFill>
                <a:effectLst/>
                <a:latin typeface="Segoe UI" panose="020B0502040204020203" pitchFamily="34" charset="0"/>
              </a:rPr>
              <a:t>SMB Multichannel</a:t>
            </a:r>
            <a:r>
              <a:rPr lang="en-US" sz="1600" b="1" i="0" dirty="0">
                <a:gradFill>
                  <a:gsLst>
                    <a:gs pos="2917">
                      <a:schemeClr val="tx1"/>
                    </a:gs>
                    <a:gs pos="30000">
                      <a:schemeClr val="tx1"/>
                    </a:gs>
                  </a:gsLst>
                  <a:lin ang="5400000" scaled="0"/>
                </a:gradFill>
                <a:effectLst/>
                <a:latin typeface="Segoe UI" panose="020B0502040204020203" pitchFamily="34" charset="0"/>
              </a:rPr>
              <a:t> t</a:t>
            </a:r>
            <a:r>
              <a:rPr lang="en-US" sz="1600" b="1" dirty="0">
                <a:gradFill>
                  <a:gsLst>
                    <a:gs pos="2917">
                      <a:schemeClr val="tx1"/>
                    </a:gs>
                    <a:gs pos="30000">
                      <a:schemeClr val="tx1"/>
                    </a:gs>
                  </a:gsLst>
                  <a:lin ang="5400000" scaled="0"/>
                </a:gradFill>
                <a:latin typeface="Segoe UI" panose="020B0502040204020203" pitchFamily="34" charset="0"/>
              </a:rPr>
              <a:t>o accelerate performance</a:t>
            </a:r>
            <a:endParaRPr lang="en-US" sz="1600" b="1" i="0" dirty="0">
              <a:solidFill>
                <a:srgbClr val="171717"/>
              </a:solidFill>
              <a:effectLst/>
              <a:latin typeface="Segoe UI" panose="020B0502040204020203" pitchFamily="34" charset="0"/>
            </a:endParaRPr>
          </a:p>
        </p:txBody>
      </p:sp>
      <p:sp>
        <p:nvSpPr>
          <p:cNvPr id="3" name="TextBox 2">
            <a:extLst>
              <a:ext uri="{FF2B5EF4-FFF2-40B4-BE49-F238E27FC236}">
                <a16:creationId xmlns:a16="http://schemas.microsoft.com/office/drawing/2014/main" id="{1E9D28B2-4552-6E6E-5BCA-E42320BCD000}"/>
              </a:ext>
            </a:extLst>
          </p:cNvPr>
          <p:cNvSpPr txBox="1"/>
          <p:nvPr/>
        </p:nvSpPr>
        <p:spPr>
          <a:xfrm>
            <a:off x="369510" y="6265718"/>
            <a:ext cx="5955605" cy="307777"/>
          </a:xfrm>
          <a:prstGeom prst="rect">
            <a:avLst/>
          </a:prstGeom>
          <a:noFill/>
        </p:spPr>
        <p:txBody>
          <a:bodyPr wrap="none" lIns="0" tIns="0" rIns="0" bIns="0" rtlCol="0">
            <a:spAutoFit/>
          </a:bodyPr>
          <a:lstStyle/>
          <a:p>
            <a:pPr algn="l"/>
            <a:r>
              <a:rPr lang="en-US" sz="2000" dirty="0">
                <a:latin typeface="+mj-lt"/>
              </a:rPr>
              <a:t>Consider SQL Server 2022 T-SQL </a:t>
            </a:r>
            <a:r>
              <a:rPr lang="en-US" sz="2000" dirty="0">
                <a:latin typeface="+mj-lt"/>
                <a:hlinkClick r:id="rId7"/>
              </a:rPr>
              <a:t>Snapshot backups</a:t>
            </a:r>
            <a:endParaRPr lang="en-US" sz="2000" dirty="0">
              <a:latin typeface="+mj-lt"/>
            </a:endParaRPr>
          </a:p>
        </p:txBody>
      </p:sp>
    </p:spTree>
    <p:extLst>
      <p:ext uri="{BB962C8B-B14F-4D97-AF65-F5344CB8AC3E}">
        <p14:creationId xmlns:p14="http://schemas.microsoft.com/office/powerpoint/2010/main" val="31053261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1"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1A813-C82C-E5AD-18F3-F698CAF5EF71}"/>
              </a:ext>
            </a:extLst>
          </p:cNvPr>
          <p:cNvSpPr>
            <a:spLocks noGrp="1"/>
          </p:cNvSpPr>
          <p:nvPr>
            <p:ph type="title"/>
          </p:nvPr>
        </p:nvSpPr>
        <p:spPr>
          <a:xfrm>
            <a:off x="586390" y="228600"/>
            <a:ext cx="11018520" cy="553998"/>
          </a:xfrm>
        </p:spPr>
        <p:txBody>
          <a:bodyPr/>
          <a:lstStyle/>
          <a:p>
            <a:r>
              <a:rPr lang="en-US" dirty="0"/>
              <a:t>Managing the VM</a:t>
            </a:r>
          </a:p>
        </p:txBody>
      </p:sp>
      <p:graphicFrame>
        <p:nvGraphicFramePr>
          <p:cNvPr id="4" name="Diagram 3">
            <a:extLst>
              <a:ext uri="{FF2B5EF4-FFF2-40B4-BE49-F238E27FC236}">
                <a16:creationId xmlns:a16="http://schemas.microsoft.com/office/drawing/2014/main" id="{C9C9DAD3-3015-7D79-A7BF-D9E4711933AB}"/>
              </a:ext>
            </a:extLst>
          </p:cNvPr>
          <p:cNvGraphicFramePr/>
          <p:nvPr>
            <p:extLst>
              <p:ext uri="{D42A27DB-BD31-4B8C-83A1-F6EECF244321}">
                <p14:modId xmlns:p14="http://schemas.microsoft.com/office/powerpoint/2010/main" val="4025560778"/>
              </p:ext>
            </p:extLst>
          </p:nvPr>
        </p:nvGraphicFramePr>
        <p:xfrm>
          <a:off x="586390" y="935606"/>
          <a:ext cx="11018520" cy="5693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899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307E5E70-F531-420F-BFB6-9767A19333F2}"/>
                                            </p:graphicEl>
                                          </p:spTgt>
                                        </p:tgtEl>
                                        <p:attrNameLst>
                                          <p:attrName>style.visibility</p:attrName>
                                        </p:attrNameLst>
                                      </p:cBhvr>
                                      <p:to>
                                        <p:strVal val="visible"/>
                                      </p:to>
                                    </p:set>
                                    <p:anim calcmode="lin" valueType="num">
                                      <p:cBhvr additive="base">
                                        <p:cTn id="7" dur="500" fill="hold"/>
                                        <p:tgtEl>
                                          <p:spTgt spid="4">
                                            <p:graphicEl>
                                              <a:dgm id="{307E5E70-F531-420F-BFB6-9767A19333F2}"/>
                                            </p:graphic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
                                            <p:graphicEl>
                                              <a:dgm id="{307E5E70-F531-420F-BFB6-9767A19333F2}"/>
                                            </p:graphic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
                                            <p:graphicEl>
                                              <a:dgm id="{31E0856B-8610-428E-9503-E25EF94B95F6}"/>
                                            </p:graphicEl>
                                          </p:spTgt>
                                        </p:tgtEl>
                                        <p:attrNameLst>
                                          <p:attrName>style.visibility</p:attrName>
                                        </p:attrNameLst>
                                      </p:cBhvr>
                                      <p:to>
                                        <p:strVal val="visible"/>
                                      </p:to>
                                    </p:set>
                                    <p:anim calcmode="lin" valueType="num">
                                      <p:cBhvr additive="base">
                                        <p:cTn id="11" dur="500" fill="hold"/>
                                        <p:tgtEl>
                                          <p:spTgt spid="4">
                                            <p:graphicEl>
                                              <a:dgm id="{31E0856B-8610-428E-9503-E25EF94B95F6}"/>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
                                            <p:graphicEl>
                                              <a:dgm id="{31E0856B-8610-428E-9503-E25EF94B95F6}"/>
                                            </p:graphicEl>
                                          </p:spTgt>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4">
                                            <p:graphicEl>
                                              <a:dgm id="{63FC4CAF-61AD-409D-BD16-4BD9D6A8A0DA}"/>
                                            </p:graphicEl>
                                          </p:spTgt>
                                        </p:tgtEl>
                                        <p:attrNameLst>
                                          <p:attrName>style.visibility</p:attrName>
                                        </p:attrNameLst>
                                      </p:cBhvr>
                                      <p:to>
                                        <p:strVal val="visible"/>
                                      </p:to>
                                    </p:set>
                                    <p:anim calcmode="lin" valueType="num">
                                      <p:cBhvr additive="base">
                                        <p:cTn id="17" dur="500" fill="hold"/>
                                        <p:tgtEl>
                                          <p:spTgt spid="4">
                                            <p:graphicEl>
                                              <a:dgm id="{63FC4CAF-61AD-409D-BD16-4BD9D6A8A0DA}"/>
                                            </p:graphicEl>
                                          </p:spTgt>
                                        </p:tgtEl>
                                        <p:attrNameLst>
                                          <p:attrName>ppt_x</p:attrName>
                                        </p:attrNameLst>
                                      </p:cBhvr>
                                      <p:tavLst>
                                        <p:tav tm="0">
                                          <p:val>
                                            <p:strVal val="0-#ppt_w/2"/>
                                          </p:val>
                                        </p:tav>
                                        <p:tav tm="100000">
                                          <p:val>
                                            <p:strVal val="#ppt_x"/>
                                          </p:val>
                                        </p:tav>
                                      </p:tavLst>
                                    </p:anim>
                                    <p:anim calcmode="lin" valueType="num">
                                      <p:cBhvr additive="base">
                                        <p:cTn id="18" dur="500" fill="hold"/>
                                        <p:tgtEl>
                                          <p:spTgt spid="4">
                                            <p:graphicEl>
                                              <a:dgm id="{63FC4CAF-61AD-409D-BD16-4BD9D6A8A0DA}"/>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CF940D41-3851-4703-95FE-E47F1C9026F5}"/>
                                            </p:graphicEl>
                                          </p:spTgt>
                                        </p:tgtEl>
                                        <p:attrNameLst>
                                          <p:attrName>style.visibility</p:attrName>
                                        </p:attrNameLst>
                                      </p:cBhvr>
                                      <p:to>
                                        <p:strVal val="visible"/>
                                      </p:to>
                                    </p:set>
                                    <p:anim calcmode="lin" valueType="num">
                                      <p:cBhvr additive="base">
                                        <p:cTn id="21" dur="500" fill="hold"/>
                                        <p:tgtEl>
                                          <p:spTgt spid="4">
                                            <p:graphicEl>
                                              <a:dgm id="{CF940D41-3851-4703-95FE-E47F1C9026F5}"/>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
                                            <p:graphicEl>
                                              <a:dgm id="{CF940D41-3851-4703-95FE-E47F1C9026F5}"/>
                                            </p:graphic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
                                            <p:graphicEl>
                                              <a:dgm id="{A235EE55-69B3-4382-8DC5-0FAFB5AA0261}"/>
                                            </p:graphicEl>
                                          </p:spTgt>
                                        </p:tgtEl>
                                        <p:attrNameLst>
                                          <p:attrName>style.visibility</p:attrName>
                                        </p:attrNameLst>
                                      </p:cBhvr>
                                      <p:to>
                                        <p:strVal val="visible"/>
                                      </p:to>
                                    </p:set>
                                    <p:anim calcmode="lin" valueType="num">
                                      <p:cBhvr additive="base">
                                        <p:cTn id="27" dur="500" fill="hold"/>
                                        <p:tgtEl>
                                          <p:spTgt spid="4">
                                            <p:graphicEl>
                                              <a:dgm id="{A235EE55-69B3-4382-8DC5-0FAFB5AA0261}"/>
                                            </p:graphicEl>
                                          </p:spTgt>
                                        </p:tgtEl>
                                        <p:attrNameLst>
                                          <p:attrName>ppt_x</p:attrName>
                                        </p:attrNameLst>
                                      </p:cBhvr>
                                      <p:tavLst>
                                        <p:tav tm="0">
                                          <p:val>
                                            <p:strVal val="0-#ppt_w/2"/>
                                          </p:val>
                                        </p:tav>
                                        <p:tav tm="100000">
                                          <p:val>
                                            <p:strVal val="#ppt_x"/>
                                          </p:val>
                                        </p:tav>
                                      </p:tavLst>
                                    </p:anim>
                                    <p:anim calcmode="lin" valueType="num">
                                      <p:cBhvr additive="base">
                                        <p:cTn id="28" dur="500" fill="hold"/>
                                        <p:tgtEl>
                                          <p:spTgt spid="4">
                                            <p:graphicEl>
                                              <a:dgm id="{A235EE55-69B3-4382-8DC5-0FAFB5AA0261}"/>
                                            </p:graphicEl>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
                                            <p:graphicEl>
                                              <a:dgm id="{172AC0B0-47AF-4AA1-BB71-E69B6D53B2ED}"/>
                                            </p:graphicEl>
                                          </p:spTgt>
                                        </p:tgtEl>
                                        <p:attrNameLst>
                                          <p:attrName>style.visibility</p:attrName>
                                        </p:attrNameLst>
                                      </p:cBhvr>
                                      <p:to>
                                        <p:strVal val="visible"/>
                                      </p:to>
                                    </p:set>
                                    <p:anim calcmode="lin" valueType="num">
                                      <p:cBhvr additive="base">
                                        <p:cTn id="31" dur="500" fill="hold"/>
                                        <p:tgtEl>
                                          <p:spTgt spid="4">
                                            <p:graphicEl>
                                              <a:dgm id="{172AC0B0-47AF-4AA1-BB71-E69B6D53B2ED}"/>
                                            </p:graphic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
                                            <p:graphicEl>
                                              <a:dgm id="{172AC0B0-47AF-4AA1-BB71-E69B6D53B2ED}"/>
                                            </p:graphic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
                                            <p:graphicEl>
                                              <a:dgm id="{A5800DF0-1DEC-4CE1-AC1F-8AA83A88A50C}"/>
                                            </p:graphicEl>
                                          </p:spTgt>
                                        </p:tgtEl>
                                        <p:attrNameLst>
                                          <p:attrName>style.visibility</p:attrName>
                                        </p:attrNameLst>
                                      </p:cBhvr>
                                      <p:to>
                                        <p:strVal val="visible"/>
                                      </p:to>
                                    </p:set>
                                    <p:anim calcmode="lin" valueType="num">
                                      <p:cBhvr additive="base">
                                        <p:cTn id="37" dur="500" fill="hold"/>
                                        <p:tgtEl>
                                          <p:spTgt spid="4">
                                            <p:graphicEl>
                                              <a:dgm id="{A5800DF0-1DEC-4CE1-AC1F-8AA83A88A50C}"/>
                                            </p:graphic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
                                            <p:graphicEl>
                                              <a:dgm id="{A5800DF0-1DEC-4CE1-AC1F-8AA83A88A50C}"/>
                                            </p:graphic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
                                            <p:graphicEl>
                                              <a:dgm id="{2031CE40-F610-453E-A513-85AA596EFAE9}"/>
                                            </p:graphicEl>
                                          </p:spTgt>
                                        </p:tgtEl>
                                        <p:attrNameLst>
                                          <p:attrName>style.visibility</p:attrName>
                                        </p:attrNameLst>
                                      </p:cBhvr>
                                      <p:to>
                                        <p:strVal val="visible"/>
                                      </p:to>
                                    </p:set>
                                    <p:anim calcmode="lin" valueType="num">
                                      <p:cBhvr additive="base">
                                        <p:cTn id="41" dur="500" fill="hold"/>
                                        <p:tgtEl>
                                          <p:spTgt spid="4">
                                            <p:graphicEl>
                                              <a:dgm id="{2031CE40-F610-453E-A513-85AA596EFAE9}"/>
                                            </p:graphic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
                                            <p:graphicEl>
                                              <a:dgm id="{2031CE40-F610-453E-A513-85AA596EFAE9}"/>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69808" y="1621910"/>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273112" y="3090446"/>
            <a:ext cx="4164583" cy="338554"/>
          </a:xfrm>
        </p:spPr>
        <p:txBody>
          <a:bodyPr wrap="square">
            <a:noAutofit/>
          </a:bodyPr>
          <a:lstStyle/>
          <a:p>
            <a:r>
              <a:rPr lang="en-US" sz="2400" dirty="0">
                <a:latin typeface="+mj-lt"/>
              </a:rPr>
              <a:t>Exercise 4.1 - Verify the Deployment</a:t>
            </a:r>
          </a:p>
          <a:p>
            <a:br>
              <a:rPr lang="en-US" sz="2400" dirty="0">
                <a:latin typeface="+mj-lt"/>
              </a:rPr>
            </a:br>
            <a:r>
              <a:rPr lang="en-US" sz="2400" dirty="0">
                <a:latin typeface="+mj-lt"/>
              </a:rPr>
              <a:t>Exercise 4.2 - Explore the SQL IaaS Agent Extension</a:t>
            </a:r>
          </a:p>
          <a:p>
            <a:endParaRPr lang="en-US" sz="2400" dirty="0">
              <a:latin typeface="+mj-lt"/>
            </a:endParaRPr>
          </a:p>
          <a:p>
            <a:r>
              <a:rPr lang="en-US" sz="2400" dirty="0">
                <a:solidFill>
                  <a:schemeClr val="accent1">
                    <a:lumMod val="40000"/>
                    <a:lumOff val="60000"/>
                  </a:schemeClr>
                </a:solidFill>
                <a:latin typeface="+mj-lt"/>
              </a:rPr>
              <a:t>Exercise 4.3 – Bonus: Exercise with Premium SSD v2 disks</a:t>
            </a:r>
          </a:p>
        </p:txBody>
      </p:sp>
      <p:pic>
        <p:nvPicPr>
          <p:cNvPr id="7" name="Video 6">
            <a:extLst>
              <a:ext uri="{FF2B5EF4-FFF2-40B4-BE49-F238E27FC236}">
                <a16:creationId xmlns:a16="http://schemas.microsoft.com/office/drawing/2014/main" id="{67E867BD-9C6F-3CE8-D9BB-084B52BC8C2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43589" b="-1"/>
          <a:stretch/>
        </p:blipFill>
        <p:spPr>
          <a:xfrm>
            <a:off x="5334000" y="10"/>
            <a:ext cx="6858000" cy="6857990"/>
          </a:xfrm>
          <a:prstGeom prst="rect">
            <a:avLst/>
          </a:prstGeom>
          <a:noFill/>
        </p:spPr>
      </p:pic>
    </p:spTree>
    <p:extLst>
      <p:ext uri="{BB962C8B-B14F-4D97-AF65-F5344CB8AC3E}">
        <p14:creationId xmlns:p14="http://schemas.microsoft.com/office/powerpoint/2010/main" val="3974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The SQL IaaS Agent Extension provides what capabilities?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The recommend</a:t>
            </a:r>
            <a:r>
              <a:rPr lang="en-US" sz="2000" dirty="0">
                <a:solidFill>
                  <a:srgbClr val="000000"/>
                </a:solidFill>
                <a:latin typeface="Segoe UI Semibold"/>
                <a:cs typeface="Segoe UI" pitchFamily="34" charset="0"/>
              </a:rPr>
              <a:t>ed method for quorum for availability is called</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97403" y="56409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077766"/>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Update Manager</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Licensing flexibility</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Intelligent Query Processing</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noProof="0" dirty="0">
                <a:solidFill>
                  <a:srgbClr val="000000"/>
                </a:solidFill>
                <a:latin typeface="Segoe UI"/>
              </a:rPr>
              <a:t>All of the above</a:t>
            </a:r>
            <a:endParaRPr lang="en-US" sz="2000" b="1" noProof="0" dirty="0">
              <a:solidFill>
                <a:srgbClr val="000000"/>
              </a:solidFill>
              <a:latin typeface="Segoe UI"/>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a:t>
            </a:r>
            <a:r>
              <a:rPr lang="en-US" sz="2000" b="1" noProof="0" dirty="0">
                <a:solidFill>
                  <a:srgbClr val="000000"/>
                </a:solidFill>
                <a:latin typeface="Segoe UI"/>
              </a:rPr>
              <a:t> </a:t>
            </a:r>
            <a:r>
              <a:rPr lang="en-US" sz="2000" noProof="0" dirty="0">
                <a:solidFill>
                  <a:srgbClr val="000000"/>
                </a:solidFill>
                <a:latin typeface="Segoe UI"/>
              </a:rPr>
              <a:t>and</a:t>
            </a:r>
            <a:r>
              <a:rPr lang="en-US" sz="2000" b="1" noProof="0" dirty="0">
                <a:solidFill>
                  <a:srgbClr val="000000"/>
                </a:solidFill>
                <a:latin typeface="Segoe UI"/>
              </a:rPr>
              <a:t> </a:t>
            </a:r>
            <a:r>
              <a:rPr lang="en-US" sz="2000" noProof="0" dirty="0">
                <a:solidFill>
                  <a:srgbClr val="000000"/>
                </a:solidFill>
                <a:latin typeface="Segoe UI"/>
              </a:rPr>
              <a:t>B</a:t>
            </a:r>
            <a:endParaRPr kumimoji="0" lang="en-US" sz="2000" i="0" u="none" strike="noStrike" kern="1200" cap="none" spc="0" normalizeH="0" baseline="0" noProof="0" dirty="0">
              <a:ln>
                <a:noFill/>
              </a:ln>
              <a:solidFill>
                <a:srgbClr val="000000"/>
              </a:solidFill>
              <a:effectLst/>
              <a:uLnTx/>
              <a:uFillTx/>
              <a:latin typeface="Segoe UI"/>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4097283"/>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49BA043E-A55E-E528-F662-2740FE33B27E}"/>
              </a:ext>
            </a:extLst>
          </p:cNvPr>
          <p:cNvSpPr txBox="1"/>
          <p:nvPr/>
        </p:nvSpPr>
        <p:spPr>
          <a:xfrm>
            <a:off x="6237857" y="2966204"/>
            <a:ext cx="5657849" cy="2262158"/>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Azure storage spaces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Cloud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Shared replica witness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98580161"/>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4" grpId="0"/>
        </p:bldLst>
      </p:timing>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What method should you use for an Azure VM to pause paying compute costs?</a:t>
            </a: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cs typeface="Segoe UI" pitchFamily="34" charset="0"/>
              </a:rPr>
              <a:t>What type of storage should you use for backups to set yourself up for migrating to Azure SQL PaaS?</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53203" y="417988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mark">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2923877"/>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Shutting down Windows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Pausing</a:t>
            </a:r>
            <a:r>
              <a:rPr kumimoji="0" lang="en-US" sz="1800" b="0" i="0" u="none" strike="noStrike" kern="1200" cap="none" spc="0" normalizeH="0" noProof="0" dirty="0">
                <a:ln>
                  <a:noFill/>
                </a:ln>
                <a:solidFill>
                  <a:srgbClr val="000000"/>
                </a:solidFill>
                <a:effectLst/>
                <a:uLnTx/>
                <a:uFillTx/>
                <a:latin typeface="Segoe UI"/>
                <a:ea typeface="+mn-ea"/>
                <a:cs typeface="+mn-cs"/>
              </a:rPr>
              <a:t> the VM from the Azure Portal</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Deallocating</a:t>
            </a:r>
            <a:r>
              <a:rPr lang="en-US" sz="1800" dirty="0">
                <a:solidFill>
                  <a:srgbClr val="000000"/>
                </a:solidFill>
                <a:latin typeface="Segoe UI"/>
              </a:rPr>
              <a:t> the VM</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noProof="0" dirty="0">
                <a:solidFill>
                  <a:srgbClr val="000000"/>
                </a:solidFill>
                <a:latin typeface="Segoe UI"/>
              </a:rPr>
              <a:t>All of the above</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9455" y="4768910"/>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40463" y="2966204"/>
            <a:ext cx="5657849" cy="2985433"/>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Managed</a:t>
            </a:r>
            <a:r>
              <a:rPr kumimoji="0" lang="en-US" sz="1800" b="0" i="0" u="none" strike="noStrike" kern="1200" cap="none" spc="0" normalizeH="0" noProof="0" dirty="0">
                <a:ln>
                  <a:noFill/>
                </a:ln>
                <a:solidFill>
                  <a:srgbClr val="000000"/>
                </a:solidFill>
                <a:effectLst/>
                <a:uLnTx/>
                <a:uFillTx/>
                <a:latin typeface="Segoe UI"/>
                <a:ea typeface="+mn-ea"/>
                <a:cs typeface="+mn-cs"/>
              </a:rPr>
              <a:t>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lang="en-US" sz="1800" b="0" dirty="0">
                <a:solidFill>
                  <a:srgbClr val="000000"/>
                </a:solidFill>
                <a:latin typeface="Segoe UI"/>
              </a:rPr>
              <a:t>Premium SSD v2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a:t>
            </a:r>
            <a:r>
              <a:rPr lang="en-US" sz="1800" b="0" noProof="0" dirty="0">
                <a:solidFill>
                  <a:srgbClr val="000000"/>
                </a:solidFill>
                <a:latin typeface="Segoe UI"/>
              </a:rPr>
              <a:t>Attached Disks</a:t>
            </a: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1800" b="1"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000000"/>
                </a:solidFill>
                <a:effectLst/>
                <a:uLnTx/>
                <a:uFillTx/>
                <a:latin typeface="Segoe UI"/>
                <a:ea typeface="+mn-ea"/>
                <a:cs typeface="+mn-cs"/>
              </a:rPr>
              <a:t>None of the above</a:t>
            </a:r>
          </a:p>
        </p:txBody>
      </p:sp>
    </p:spTree>
    <p:extLst>
      <p:ext uri="{BB962C8B-B14F-4D97-AF65-F5344CB8AC3E}">
        <p14:creationId xmlns:p14="http://schemas.microsoft.com/office/powerpoint/2010/main" val="402275320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37CF63B-3549-8A6C-DDA5-EEDB0263E395}"/>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1D7693D-708A-0345-9384-E3F327DAC1E8}"/>
              </a:ext>
            </a:extLst>
          </p:cNvPr>
          <p:cNvSpPr txBox="1"/>
          <p:nvPr/>
        </p:nvSpPr>
        <p:spPr>
          <a:xfrm>
            <a:off x="4724401" y="1268596"/>
            <a:ext cx="6884987" cy="5232202"/>
          </a:xfrm>
          <a:prstGeom prst="rect">
            <a:avLst/>
          </a:prstGeom>
          <a:noFill/>
        </p:spPr>
        <p:txBody>
          <a:bodyPr wrap="square" lIns="0" tIns="0" rIns="0" bIns="0" rtlCol="0">
            <a:spAutoFit/>
          </a:bodyPr>
          <a:lstStyle/>
          <a:p>
            <a:pPr>
              <a:spcAft>
                <a:spcPts val="2400"/>
              </a:spcAft>
            </a:pPr>
            <a:r>
              <a:rPr lang="en-US" sz="2000" dirty="0"/>
              <a:t>One of the key concepts to </a:t>
            </a:r>
            <a:r>
              <a:rPr lang="en-US" sz="2000" b="1" dirty="0"/>
              <a:t>verify a successful deployment </a:t>
            </a:r>
            <a:r>
              <a:rPr lang="en-US" sz="2000" dirty="0"/>
              <a:t>of SQL Server on Azure Virtual Machine is to </a:t>
            </a:r>
            <a:r>
              <a:rPr lang="en-US" sz="2000" b="1" dirty="0"/>
              <a:t>test I/O performance.</a:t>
            </a:r>
          </a:p>
          <a:p>
            <a:pPr>
              <a:spcAft>
                <a:spcPts val="2400"/>
              </a:spcAft>
            </a:pPr>
            <a:r>
              <a:rPr lang="en-US" sz="2000" b="1" dirty="0"/>
              <a:t>The SQL IaaS Agent Extension </a:t>
            </a:r>
            <a:r>
              <a:rPr lang="en-US" sz="2000" dirty="0"/>
              <a:t>extends capabilities of your SQL Server on Azure Virtual Machine</a:t>
            </a:r>
            <a:r>
              <a:rPr lang="en-US" sz="2000" b="1" dirty="0"/>
              <a:t> </a:t>
            </a:r>
            <a:r>
              <a:rPr lang="en-US" sz="2000" dirty="0"/>
              <a:t>including</a:t>
            </a:r>
            <a:r>
              <a:rPr lang="en-US" sz="2000" b="1" dirty="0"/>
              <a:t> Azure Update Manager</a:t>
            </a:r>
            <a:endParaRPr lang="en-US" sz="2000" dirty="0"/>
          </a:p>
          <a:p>
            <a:pPr>
              <a:spcAft>
                <a:spcPts val="2400"/>
              </a:spcAft>
            </a:pPr>
            <a:r>
              <a:rPr lang="en-US" sz="2000" dirty="0"/>
              <a:t>You can configure </a:t>
            </a:r>
            <a:r>
              <a:rPr lang="en-US" sz="2000" b="1" dirty="0"/>
              <a:t>high availability solutions </a:t>
            </a:r>
            <a:r>
              <a:rPr lang="en-US" sz="2000" dirty="0"/>
              <a:t>like Always On Failover Cluster Instances and Availability Groups with Azure VM.</a:t>
            </a:r>
            <a:endParaRPr lang="en-US" sz="2000" b="1" dirty="0"/>
          </a:p>
          <a:p>
            <a:pPr>
              <a:spcAft>
                <a:spcPts val="2400"/>
              </a:spcAft>
            </a:pPr>
            <a:r>
              <a:rPr lang="en-US" sz="2000" dirty="0"/>
              <a:t>Azure provides several </a:t>
            </a:r>
            <a:r>
              <a:rPr lang="en-US" sz="2000" b="1" dirty="0"/>
              <a:t>storage options to backup databases</a:t>
            </a:r>
            <a:endParaRPr lang="en-US" sz="2000" dirty="0"/>
          </a:p>
          <a:p>
            <a:pPr>
              <a:spcAft>
                <a:spcPts val="2400"/>
              </a:spcAft>
            </a:pPr>
            <a:r>
              <a:rPr lang="en-US" sz="2000" dirty="0"/>
              <a:t>Azure Virtual Machines can be </a:t>
            </a:r>
            <a:r>
              <a:rPr lang="en-US" sz="2000" b="1" dirty="0"/>
              <a:t>deallocated, resized, and moved </a:t>
            </a:r>
            <a:r>
              <a:rPr lang="en-US" sz="2000" dirty="0"/>
              <a:t>including </a:t>
            </a:r>
            <a:r>
              <a:rPr lang="en-US" sz="2000" b="1" dirty="0"/>
              <a:t>live migration maintenance </a:t>
            </a:r>
            <a:r>
              <a:rPr lang="en-US" sz="2000" dirty="0"/>
              <a:t>for HA.</a:t>
            </a:r>
          </a:p>
        </p:txBody>
      </p:sp>
      <p:sp>
        <p:nvSpPr>
          <p:cNvPr id="75" name="Title 1">
            <a:extLst>
              <a:ext uri="{FF2B5EF4-FFF2-40B4-BE49-F238E27FC236}">
                <a16:creationId xmlns:a16="http://schemas.microsoft.com/office/drawing/2014/main" id="{53914F35-FEA8-4743-97AC-6E101303034E}"/>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206129320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5216" y="2751386"/>
            <a:ext cx="8486213" cy="498598"/>
          </a:xfrm>
        </p:spPr>
        <p:txBody>
          <a:bodyPr/>
          <a:lstStyle/>
          <a:p>
            <a:pPr defTabSz="896350"/>
            <a:r>
              <a:rPr lang="en-US" sz="3600" dirty="0">
                <a:latin typeface="+mj-lt"/>
                <a:cs typeface="Segoe UI" panose="020B0502040204020203" pitchFamily="34" charset="0"/>
              </a:rPr>
              <a:t>Deploy an Azure SQL Managed Instance</a:t>
            </a:r>
          </a:p>
        </p:txBody>
      </p:sp>
      <p:sp>
        <p:nvSpPr>
          <p:cNvPr id="10" name="TextBox 9">
            <a:extLst>
              <a:ext uri="{FF2B5EF4-FFF2-40B4-BE49-F238E27FC236}">
                <a16:creationId xmlns:a16="http://schemas.microsoft.com/office/drawing/2014/main" id="{2DB51ECA-5804-D44E-B859-F2F77F6CDF8E}"/>
              </a:ext>
            </a:extLst>
          </p:cNvPr>
          <p:cNvSpPr txBox="1"/>
          <p:nvPr/>
        </p:nvSpPr>
        <p:spPr>
          <a:xfrm>
            <a:off x="584200" y="3502387"/>
            <a:ext cx="4553857" cy="1862048"/>
          </a:xfrm>
          <a:prstGeom prst="rect">
            <a:avLst/>
          </a:prstGeom>
          <a:noFill/>
        </p:spPr>
        <p:txBody>
          <a:bodyPr wrap="square" lIns="0" tIns="0" rIns="0" bIns="0" rtlCol="0">
            <a:spAutoFit/>
          </a:bodyPr>
          <a:lstStyle/>
          <a:p>
            <a:pPr marL="457200" indent="-457200">
              <a:spcAft>
                <a:spcPts val="600"/>
              </a:spcAft>
              <a:defRPr/>
            </a:pPr>
            <a:r>
              <a:rPr lang="en-US" sz="1600" dirty="0">
                <a:gradFill>
                  <a:gsLst>
                    <a:gs pos="2917">
                      <a:prstClr val="white"/>
                    </a:gs>
                    <a:gs pos="30000">
                      <a:prstClr val="white"/>
                    </a:gs>
                  </a:gsLst>
                  <a:lin ang="5400000" scaled="0"/>
                </a:gradFill>
                <a:latin typeface="Segoe UI"/>
              </a:rPr>
              <a:t>Capabilities and Compatibility</a:t>
            </a:r>
          </a:p>
          <a:p>
            <a:pPr marL="457200" indent="-457200">
              <a:spcAft>
                <a:spcPts val="600"/>
              </a:spcAft>
              <a:defRPr/>
            </a:pPr>
            <a:r>
              <a:rPr lang="en-US" sz="1600" dirty="0">
                <a:gradFill>
                  <a:gsLst>
                    <a:gs pos="2917">
                      <a:prstClr val="white"/>
                    </a:gs>
                    <a:gs pos="30000">
                      <a:prstClr val="white"/>
                    </a:gs>
                  </a:gsLst>
                  <a:lin ang="5400000" scaled="0"/>
                </a:gradFill>
                <a:latin typeface="Segoe UI"/>
              </a:rPr>
              <a:t>Architectures</a:t>
            </a:r>
          </a:p>
          <a:p>
            <a:pPr marL="457200" indent="-457200">
              <a:spcAft>
                <a:spcPts val="600"/>
              </a:spcAft>
              <a:defRPr/>
            </a:pPr>
            <a:r>
              <a:rPr lang="en-US" sz="1600" dirty="0">
                <a:gradFill>
                  <a:gsLst>
                    <a:gs pos="2917">
                      <a:prstClr val="white"/>
                    </a:gs>
                    <a:gs pos="30000">
                      <a:prstClr val="white"/>
                    </a:gs>
                  </a:gsLst>
                  <a:lin ang="5400000" scaled="0"/>
                </a:gradFill>
                <a:latin typeface="Segoe UI"/>
              </a:rPr>
              <a:t>Deployment Decisions</a:t>
            </a:r>
          </a:p>
          <a:p>
            <a:pPr marL="457200" indent="-457200">
              <a:spcAft>
                <a:spcPts val="600"/>
              </a:spcAft>
              <a:defRPr/>
            </a:pPr>
            <a:r>
              <a:rPr lang="en-US" sz="1600" dirty="0">
                <a:gradFill>
                  <a:gsLst>
                    <a:gs pos="2917">
                      <a:prstClr val="white"/>
                    </a:gs>
                    <a:gs pos="30000">
                      <a:prstClr val="white"/>
                    </a:gs>
                  </a:gsLst>
                  <a:lin ang="5400000" scaled="0"/>
                </a:gradFill>
                <a:latin typeface="Segoe UI"/>
              </a:rPr>
              <a:t>Migration</a:t>
            </a:r>
          </a:p>
          <a:p>
            <a:pPr marL="457200" indent="-457200">
              <a:spcAft>
                <a:spcPts val="600"/>
              </a:spcAft>
              <a:defRPr/>
            </a:pPr>
            <a:r>
              <a:rPr lang="en-US" sz="1600" dirty="0">
                <a:gradFill>
                  <a:gsLst>
                    <a:gs pos="2917">
                      <a:prstClr val="white"/>
                    </a:gs>
                    <a:gs pos="30000">
                      <a:prstClr val="white"/>
                    </a:gs>
                  </a:gsLst>
                  <a:lin ang="5400000" scaled="0"/>
                </a:gradFill>
                <a:latin typeface="Segoe UI"/>
              </a:rPr>
              <a:t>Exercises</a:t>
            </a:r>
          </a:p>
          <a:p>
            <a:pPr marL="457200" marR="0" lvl="0" indent="-457200" fontAlgn="auto">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Checks and Summary</a:t>
            </a:r>
            <a:endPar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endParaRPr>
          </a:p>
        </p:txBody>
      </p:sp>
      <p:sp>
        <p:nvSpPr>
          <p:cNvPr id="2" name="TextBox 1">
            <a:extLst>
              <a:ext uri="{FF2B5EF4-FFF2-40B4-BE49-F238E27FC236}">
                <a16:creationId xmlns:a16="http://schemas.microsoft.com/office/drawing/2014/main" id="{E3C61CC2-8CA0-0243-2657-97D33E2679ED}"/>
              </a:ext>
            </a:extLst>
          </p:cNvPr>
          <p:cNvSpPr txBox="1"/>
          <p:nvPr/>
        </p:nvSpPr>
        <p:spPr>
          <a:xfrm>
            <a:off x="1232600" y="1440228"/>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5</a:t>
            </a:r>
          </a:p>
        </p:txBody>
      </p:sp>
      <p:sp>
        <p:nvSpPr>
          <p:cNvPr id="3" name="Rectangle: Rounded Corners 2">
            <a:extLst>
              <a:ext uri="{FF2B5EF4-FFF2-40B4-BE49-F238E27FC236}">
                <a16:creationId xmlns:a16="http://schemas.microsoft.com/office/drawing/2014/main" id="{4DB51F36-CC87-EE17-B101-D48FCC256661}"/>
              </a:ext>
              <a:ext uri="{C183D7F6-B498-43B3-948B-1728B52AA6E4}">
                <adec:decorative xmlns:adec="http://schemas.microsoft.com/office/drawing/2017/decorative" val="1"/>
              </a:ext>
            </a:extLst>
          </p:cNvPr>
          <p:cNvSpPr/>
          <p:nvPr/>
        </p:nvSpPr>
        <p:spPr bwMode="auto">
          <a:xfrm>
            <a:off x="584200" y="1239138"/>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5" name="Graphic 4" descr="Azure SQL Managed Instance icon">
            <a:extLst>
              <a:ext uri="{FF2B5EF4-FFF2-40B4-BE49-F238E27FC236}">
                <a16:creationId xmlns:a16="http://schemas.microsoft.com/office/drawing/2014/main" id="{447931B5-34FD-A60B-39AC-E9D48CAC831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78835" y="1325045"/>
            <a:ext cx="459130" cy="459130"/>
          </a:xfrm>
          <a:prstGeom prst="rect">
            <a:avLst/>
          </a:prstGeom>
        </p:spPr>
      </p:pic>
    </p:spTree>
    <p:extLst>
      <p:ext uri="{BB962C8B-B14F-4D97-AF65-F5344CB8AC3E}">
        <p14:creationId xmlns:p14="http://schemas.microsoft.com/office/powerpoint/2010/main" val="472963580"/>
      </p:ext>
    </p:extLst>
  </p:cSld>
  <p:clrMapOvr>
    <a:masterClrMapping/>
  </p:clrMapOvr>
  <p:transition spd="slow">
    <p:push dir="u"/>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99A4-165F-4C4F-A6AB-C499AF8776C5}"/>
              </a:ext>
            </a:extLst>
          </p:cNvPr>
          <p:cNvSpPr>
            <a:spLocks noGrp="1"/>
          </p:cNvSpPr>
          <p:nvPr>
            <p:ph type="title"/>
          </p:nvPr>
        </p:nvSpPr>
        <p:spPr>
          <a:xfrm>
            <a:off x="588263" y="247137"/>
            <a:ext cx="11018520" cy="553998"/>
          </a:xfrm>
        </p:spPr>
        <p:txBody>
          <a:bodyPr/>
          <a:lstStyle/>
          <a:p>
            <a:r>
              <a:rPr lang="en-US" dirty="0"/>
              <a:t>Is it SQL Server?</a:t>
            </a:r>
          </a:p>
        </p:txBody>
      </p:sp>
      <p:sp>
        <p:nvSpPr>
          <p:cNvPr id="3" name="Text Placeholder 2">
            <a:extLst>
              <a:ext uri="{FF2B5EF4-FFF2-40B4-BE49-F238E27FC236}">
                <a16:creationId xmlns:a16="http://schemas.microsoft.com/office/drawing/2014/main" id="{33686CD5-5A48-4253-8C37-835987E1BD41}"/>
              </a:ext>
            </a:extLst>
          </p:cNvPr>
          <p:cNvSpPr>
            <a:spLocks noGrp="1"/>
          </p:cNvSpPr>
          <p:nvPr>
            <p:ph type="body" sz="quarter" idx="10"/>
          </p:nvPr>
        </p:nvSpPr>
        <p:spPr>
          <a:xfrm>
            <a:off x="588263" y="948779"/>
            <a:ext cx="11400537" cy="5515356"/>
          </a:xfrm>
        </p:spPr>
        <p:txBody>
          <a:bodyPr vert="horz" wrap="square" lIns="0" tIns="0" rIns="0" bIns="0" rtlCol="0" anchor="t">
            <a:spAutoFit/>
          </a:bodyPr>
          <a:lstStyle/>
          <a:p>
            <a:pPr>
              <a:buClr>
                <a:srgbClr val="00B050"/>
              </a:buClr>
              <a:buFont typeface="Wingdings" panose="05000000000000000000" pitchFamily="2" charset="2"/>
              <a:buChar char=""/>
            </a:pPr>
            <a:r>
              <a:rPr lang="en-US" dirty="0">
                <a:cs typeface="Segoe UI Semibold"/>
              </a:rPr>
              <a:t>When deployed, a pre-installed SQL with abstraction from OS and Infrastructure</a:t>
            </a:r>
          </a:p>
          <a:p>
            <a:pPr>
              <a:buClr>
                <a:srgbClr val="00B050"/>
              </a:buClr>
              <a:buFont typeface="Wingdings" panose="05000000000000000000" pitchFamily="2" charset="2"/>
              <a:buChar char=""/>
            </a:pPr>
            <a:r>
              <a:rPr lang="en-US" dirty="0">
                <a:cs typeface="Segoe UI Semibold"/>
              </a:rPr>
              <a:t>It is the </a:t>
            </a:r>
            <a:r>
              <a:rPr lang="en-US" b="1" dirty="0">
                <a:cs typeface="Segoe UI Semibold"/>
              </a:rPr>
              <a:t>same engine </a:t>
            </a:r>
            <a:r>
              <a:rPr lang="en-US" dirty="0">
                <a:cs typeface="Segoe UI Semibold"/>
              </a:rPr>
              <a:t>but </a:t>
            </a:r>
            <a:r>
              <a:rPr lang="en-US" i="1" dirty="0">
                <a:cs typeface="Segoe UI Semibold"/>
              </a:rPr>
              <a:t>versionless and versioned</a:t>
            </a:r>
          </a:p>
          <a:p>
            <a:pPr>
              <a:buClr>
                <a:srgbClr val="00B050"/>
              </a:buClr>
              <a:buFont typeface="Wingdings" panose="05000000000000000000" pitchFamily="2" charset="2"/>
              <a:buChar char=""/>
            </a:pPr>
            <a:r>
              <a:rPr lang="en-US" dirty="0">
                <a:cs typeface="Segoe UI Semibold"/>
              </a:rPr>
              <a:t>Almost 100% compatible T-SQL language</a:t>
            </a:r>
          </a:p>
          <a:p>
            <a:pPr>
              <a:buClr>
                <a:srgbClr val="00B050"/>
              </a:buClr>
              <a:buFont typeface="Wingdings" panose="05000000000000000000" pitchFamily="2" charset="2"/>
              <a:buChar char=""/>
            </a:pPr>
            <a:r>
              <a:rPr lang="en-US" dirty="0">
                <a:cs typeface="Segoe UI Semibold"/>
              </a:rPr>
              <a:t>Fully Managed Service = SQL+cloud to automate</a:t>
            </a:r>
          </a:p>
          <a:p>
            <a:pPr>
              <a:buClr>
                <a:srgbClr val="00B050"/>
              </a:buClr>
              <a:buFont typeface="Wingdings" panose="05000000000000000000" pitchFamily="2" charset="2"/>
              <a:buChar char=""/>
            </a:pPr>
            <a:r>
              <a:rPr lang="en-US" dirty="0">
                <a:cs typeface="Segoe UI Semibold"/>
              </a:rPr>
              <a:t>SQL Server Agent and Database Mail</a:t>
            </a:r>
          </a:p>
          <a:p>
            <a:pPr>
              <a:buClr>
                <a:srgbClr val="00B050"/>
              </a:buClr>
              <a:buFont typeface="Wingdings" panose="05000000000000000000" pitchFamily="2" charset="2"/>
              <a:buChar char=""/>
            </a:pPr>
            <a:r>
              <a:rPr lang="en-US" dirty="0">
                <a:cs typeface="Segoe UI Semibold"/>
              </a:rPr>
              <a:t>Replication and Resource Governor</a:t>
            </a:r>
          </a:p>
          <a:p>
            <a:pPr>
              <a:buClr>
                <a:srgbClr val="00B050"/>
              </a:buClr>
              <a:buFont typeface="Wingdings" panose="05000000000000000000" pitchFamily="2" charset="2"/>
              <a:buChar char=""/>
            </a:pPr>
            <a:r>
              <a:rPr lang="en-US" dirty="0">
                <a:cs typeface="Segoe UI Semibold"/>
              </a:rPr>
              <a:t>Service Broker, Distributed Transactions, Linked Servers, SQLCLR</a:t>
            </a:r>
          </a:p>
          <a:p>
            <a:pPr>
              <a:buClr>
                <a:srgbClr val="00B050"/>
              </a:buClr>
              <a:buFont typeface="Wingdings" panose="05000000000000000000" pitchFamily="2" charset="2"/>
              <a:buChar char=""/>
            </a:pPr>
            <a:r>
              <a:rPr lang="en-US" dirty="0">
                <a:cs typeface="Segoe UI Semibold"/>
              </a:rPr>
              <a:t>Polybase and Machine Learning Services</a:t>
            </a:r>
            <a:endParaRPr lang="en-US" dirty="0">
              <a:cs typeface="Segoe UI Semibold" panose="020B0702040204020203" pitchFamily="34" charset="0"/>
            </a:endParaRPr>
          </a:p>
          <a:p>
            <a:pPr>
              <a:buClr>
                <a:srgbClr val="00B050"/>
              </a:buClr>
              <a:buFont typeface="Wingdings" panose="05000000000000000000" pitchFamily="2" charset="2"/>
              <a:buChar char=""/>
            </a:pPr>
            <a:r>
              <a:rPr lang="en-US" dirty="0">
                <a:cs typeface="Segoe UI Semibold"/>
              </a:rPr>
              <a:t>Doesn’t come with SSRS, SSAS, or SSIS*</a:t>
            </a:r>
          </a:p>
          <a:p>
            <a:pPr>
              <a:buClr>
                <a:srgbClr val="00B050"/>
              </a:buClr>
              <a:buFont typeface="Wingdings" panose="05000000000000000000" pitchFamily="2" charset="2"/>
              <a:buChar char=""/>
            </a:pPr>
            <a:r>
              <a:rPr lang="en-US" dirty="0">
                <a:cs typeface="Segoe UI Semibold"/>
              </a:rPr>
              <a:t>Support hosting MDS, SSIS &amp; SSRS databases</a:t>
            </a:r>
            <a:endParaRPr lang="en-US" dirty="0">
              <a:cs typeface="Segoe UI Semibold" panose="020B0702040204020203" pitchFamily="34" charset="0"/>
            </a:endParaRPr>
          </a:p>
        </p:txBody>
      </p:sp>
      <p:sp>
        <p:nvSpPr>
          <p:cNvPr id="4" name="TextBox 3">
            <a:extLst>
              <a:ext uri="{FF2B5EF4-FFF2-40B4-BE49-F238E27FC236}">
                <a16:creationId xmlns:a16="http://schemas.microsoft.com/office/drawing/2014/main" id="{A3102B91-5A24-43BA-B2C1-913591AC2F0D}"/>
              </a:ext>
            </a:extLst>
          </p:cNvPr>
          <p:cNvSpPr txBox="1"/>
          <p:nvPr/>
        </p:nvSpPr>
        <p:spPr>
          <a:xfrm>
            <a:off x="7499394" y="2542581"/>
            <a:ext cx="2268057"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hlinkClick r:id="rId3"/>
              </a:rPr>
              <a:t>aka.ms/azuretsqldiff</a:t>
            </a:r>
            <a:endParaRPr lang="en-US" sz="2000" dirty="0">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D4AA451A-DAF8-42C7-889D-1E1DF95606C1}"/>
              </a:ext>
            </a:extLst>
          </p:cNvPr>
          <p:cNvSpPr txBox="1"/>
          <p:nvPr/>
        </p:nvSpPr>
        <p:spPr>
          <a:xfrm>
            <a:off x="746759" y="6487752"/>
            <a:ext cx="9723367" cy="246221"/>
          </a:xfrm>
          <a:prstGeom prst="rect">
            <a:avLst/>
          </a:prstGeom>
          <a:noFill/>
        </p:spPr>
        <p:txBody>
          <a:bodyPr wrap="none" lIns="0" tIns="0" rIns="0" bIns="0" rtlCol="0">
            <a:spAutoFit/>
          </a:bodyPr>
          <a:lstStyle/>
          <a:p>
            <a:pPr algn="l"/>
            <a:r>
              <a:rPr lang="en-US" sz="1600" dirty="0">
                <a:gradFill>
                  <a:gsLst>
                    <a:gs pos="2917">
                      <a:schemeClr val="tx1"/>
                    </a:gs>
                    <a:gs pos="30000">
                      <a:schemeClr val="tx1"/>
                    </a:gs>
                  </a:gsLst>
                  <a:lin ang="5400000" scaled="0"/>
                </a:gradFill>
              </a:rPr>
              <a:t>*Can host the SSIS catalog but packages are executed with Azure Data Factory. Can also host SSRS database</a:t>
            </a:r>
          </a:p>
        </p:txBody>
      </p:sp>
    </p:spTree>
    <p:extLst>
      <p:ext uri="{BB962C8B-B14F-4D97-AF65-F5344CB8AC3E}">
        <p14:creationId xmlns:p14="http://schemas.microsoft.com/office/powerpoint/2010/main" val="2275966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F76BA-9010-43F6-6827-40D1A8418E7C}"/>
              </a:ext>
            </a:extLst>
          </p:cNvPr>
          <p:cNvSpPr>
            <a:spLocks noGrp="1"/>
          </p:cNvSpPr>
          <p:nvPr>
            <p:ph type="title"/>
          </p:nvPr>
        </p:nvSpPr>
        <p:spPr/>
        <p:txBody>
          <a:bodyPr/>
          <a:lstStyle/>
          <a:p>
            <a:r>
              <a:rPr lang="en-US" dirty="0"/>
              <a:t>Why I like Azure SQL Managed Instance?</a:t>
            </a:r>
          </a:p>
        </p:txBody>
      </p:sp>
      <p:sp>
        <p:nvSpPr>
          <p:cNvPr id="3" name="Text Placeholder 2">
            <a:extLst>
              <a:ext uri="{FF2B5EF4-FFF2-40B4-BE49-F238E27FC236}">
                <a16:creationId xmlns:a16="http://schemas.microsoft.com/office/drawing/2014/main" id="{14AEAEED-7893-5960-5417-4582E32E3241}"/>
              </a:ext>
            </a:extLst>
          </p:cNvPr>
          <p:cNvSpPr>
            <a:spLocks noGrp="1"/>
          </p:cNvSpPr>
          <p:nvPr>
            <p:ph type="body" sz="quarter" idx="10"/>
          </p:nvPr>
        </p:nvSpPr>
        <p:spPr>
          <a:xfrm>
            <a:off x="586740" y="1736834"/>
            <a:ext cx="11018520" cy="4567404"/>
          </a:xfrm>
        </p:spPr>
        <p:txBody>
          <a:bodyPr/>
          <a:lstStyle/>
          <a:p>
            <a:pPr>
              <a:buClr>
                <a:srgbClr val="008575"/>
              </a:buClr>
              <a:buFont typeface="Wingdings" panose="05000000000000000000" pitchFamily="2" charset="2"/>
              <a:buChar char=""/>
            </a:pPr>
            <a:r>
              <a:rPr lang="en-US" i="1" dirty="0">
                <a:solidFill>
                  <a:schemeClr val="accent1"/>
                </a:solidFill>
              </a:rPr>
              <a:t>Feels</a:t>
            </a:r>
            <a:r>
              <a:rPr lang="en-US" dirty="0">
                <a:solidFill>
                  <a:schemeClr val="accent1"/>
                </a:solidFill>
              </a:rPr>
              <a:t> like a SQL Server Instance</a:t>
            </a:r>
          </a:p>
          <a:p>
            <a:pPr>
              <a:buClr>
                <a:srgbClr val="008575"/>
              </a:buClr>
              <a:buFont typeface="Wingdings" panose="05000000000000000000" pitchFamily="2" charset="2"/>
              <a:buChar char=""/>
            </a:pPr>
            <a:r>
              <a:rPr lang="en-US" dirty="0">
                <a:solidFill>
                  <a:schemeClr val="accent1"/>
                </a:solidFill>
              </a:rPr>
              <a:t>I don’t have to manage any hardware, VM, or OS</a:t>
            </a:r>
          </a:p>
          <a:p>
            <a:pPr>
              <a:buClr>
                <a:srgbClr val="008575"/>
              </a:buClr>
              <a:buFont typeface="Wingdings" panose="05000000000000000000" pitchFamily="2" charset="2"/>
              <a:buChar char=""/>
            </a:pPr>
            <a:r>
              <a:rPr lang="en-US" dirty="0">
                <a:solidFill>
                  <a:schemeClr val="accent1"/>
                </a:solidFill>
              </a:rPr>
              <a:t>Continuous innovation</a:t>
            </a:r>
          </a:p>
          <a:p>
            <a:pPr>
              <a:buClr>
                <a:srgbClr val="008575"/>
              </a:buClr>
              <a:buFont typeface="Wingdings" panose="05000000000000000000" pitchFamily="2" charset="2"/>
              <a:buChar char=""/>
            </a:pPr>
            <a:r>
              <a:rPr lang="en-US" dirty="0">
                <a:solidFill>
                  <a:schemeClr val="accent1"/>
                </a:solidFill>
              </a:rPr>
              <a:t>No patching or upgrades required</a:t>
            </a:r>
          </a:p>
          <a:p>
            <a:pPr>
              <a:buClr>
                <a:srgbClr val="008575"/>
              </a:buClr>
              <a:buFont typeface="Wingdings" panose="05000000000000000000" pitchFamily="2" charset="2"/>
              <a:buChar char=""/>
            </a:pPr>
            <a:r>
              <a:rPr lang="en-US" dirty="0">
                <a:solidFill>
                  <a:schemeClr val="accent1"/>
                </a:solidFill>
              </a:rPr>
              <a:t>Automatic Backups with 10-year retention</a:t>
            </a:r>
          </a:p>
          <a:p>
            <a:pPr>
              <a:buClr>
                <a:srgbClr val="008575"/>
              </a:buClr>
              <a:buFont typeface="Wingdings" panose="05000000000000000000" pitchFamily="2" charset="2"/>
              <a:buChar char=""/>
            </a:pPr>
            <a:r>
              <a:rPr lang="en-US" dirty="0">
                <a:solidFill>
                  <a:schemeClr val="accent1"/>
                </a:solidFill>
              </a:rPr>
              <a:t>Built-in high availability </a:t>
            </a:r>
            <a:r>
              <a:rPr lang="en-US" i="1" dirty="0">
                <a:solidFill>
                  <a:schemeClr val="accent1"/>
                </a:solidFill>
              </a:rPr>
              <a:t>with an SLA</a:t>
            </a:r>
          </a:p>
          <a:p>
            <a:pPr>
              <a:buClr>
                <a:srgbClr val="008575"/>
              </a:buClr>
              <a:buFont typeface="Wingdings" panose="05000000000000000000" pitchFamily="2" charset="2"/>
              <a:buChar char=""/>
            </a:pPr>
            <a:r>
              <a:rPr lang="en-US" dirty="0">
                <a:solidFill>
                  <a:schemeClr val="accent1"/>
                </a:solidFill>
              </a:rPr>
              <a:t>Easily geo extend for DR</a:t>
            </a:r>
          </a:p>
          <a:p>
            <a:pPr>
              <a:buClr>
                <a:srgbClr val="008575"/>
              </a:buClr>
              <a:buFont typeface="Wingdings" panose="05000000000000000000" pitchFamily="2" charset="2"/>
              <a:buChar char=""/>
            </a:pPr>
            <a:r>
              <a:rPr lang="en-US" dirty="0">
                <a:solidFill>
                  <a:schemeClr val="accent1"/>
                </a:solidFill>
              </a:rPr>
              <a:t>Exit strategy to SQL Server 2022</a:t>
            </a:r>
          </a:p>
          <a:p>
            <a:pPr>
              <a:buClr>
                <a:srgbClr val="008575"/>
              </a:buClr>
              <a:buFont typeface="Wingdings" panose="05000000000000000000" pitchFamily="2" charset="2"/>
              <a:buChar char=""/>
            </a:pPr>
            <a:r>
              <a:rPr lang="en-US" dirty="0">
                <a:solidFill>
                  <a:schemeClr val="accent1"/>
                </a:solidFill>
              </a:rPr>
              <a:t>24x7 Enterprise support including the Engineering team</a:t>
            </a:r>
          </a:p>
        </p:txBody>
      </p:sp>
      <p:pic>
        <p:nvPicPr>
          <p:cNvPr id="4" name="Picture 2" descr="Tips Icon Transparent Background | PNG Play">
            <a:extLst>
              <a:ext uri="{FF2B5EF4-FFF2-40B4-BE49-F238E27FC236}">
                <a16:creationId xmlns:a16="http://schemas.microsoft.com/office/drawing/2014/main" id="{0A244883-D0AB-6120-5903-677BD8E30A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3227" y="227488"/>
            <a:ext cx="861580" cy="65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7267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20F81-98C9-520B-1F8C-9B01AD9830E7}"/>
              </a:ext>
            </a:extLst>
          </p:cNvPr>
          <p:cNvSpPr>
            <a:spLocks noGrp="1"/>
          </p:cNvSpPr>
          <p:nvPr>
            <p:ph type="title"/>
          </p:nvPr>
        </p:nvSpPr>
        <p:spPr/>
        <p:txBody>
          <a:bodyPr/>
          <a:lstStyle/>
          <a:p>
            <a:r>
              <a:rPr lang="en-US" dirty="0"/>
              <a:t>Latest Azure SQL Managed Instance Innovations</a:t>
            </a:r>
          </a:p>
        </p:txBody>
      </p:sp>
      <p:sp>
        <p:nvSpPr>
          <p:cNvPr id="5" name="Rectangle 4">
            <a:extLst>
              <a:ext uri="{FF2B5EF4-FFF2-40B4-BE49-F238E27FC236}">
                <a16:creationId xmlns:a16="http://schemas.microsoft.com/office/drawing/2014/main" id="{D6004506-E172-836A-6A0E-3FBC5E610475}"/>
              </a:ext>
            </a:extLst>
          </p:cNvPr>
          <p:cNvSpPr/>
          <p:nvPr/>
        </p:nvSpPr>
        <p:spPr bwMode="auto">
          <a:xfrm>
            <a:off x="578836"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Recent</a:t>
            </a:r>
            <a:r>
              <a:rPr kumimoji="0" lang="en-US" sz="2000" b="0" i="0" u="none" strike="noStrike" kern="1200" cap="none" spc="0" normalizeH="0" noProof="0" dirty="0">
                <a:ln>
                  <a:noFill/>
                </a:ln>
                <a:solidFill>
                  <a:srgbClr val="0078D4"/>
                </a:solidFill>
                <a:effectLst/>
                <a:uLnTx/>
                <a:uFillTx/>
                <a:latin typeface="Segoe UI Semibold"/>
                <a:ea typeface="+mn-ea"/>
                <a:cs typeface="+mn-cs"/>
              </a:rPr>
              <a:t> Innovations</a:t>
            </a: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 name="Rectangle 5">
            <a:extLst>
              <a:ext uri="{FF2B5EF4-FFF2-40B4-BE49-F238E27FC236}">
                <a16:creationId xmlns:a16="http://schemas.microsoft.com/office/drawing/2014/main" id="{A4F395AA-0491-B5D3-4C20-19097BC5465D}"/>
              </a:ext>
            </a:extLst>
          </p:cNvPr>
          <p:cNvSpPr/>
          <p:nvPr/>
        </p:nvSpPr>
        <p:spPr bwMode="auto">
          <a:xfrm>
            <a:off x="578836"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 Virtualization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Premium Series and Storage Increases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Tempdb customization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Windows Authentication</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Geo-zone redundant backups</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2DCED778-46E8-911F-0041-7A9B322C1E79}"/>
              </a:ext>
            </a:extLst>
          </p:cNvPr>
          <p:cNvSpPr/>
          <p:nvPr/>
        </p:nvSpPr>
        <p:spPr bwMode="auto">
          <a:xfrm>
            <a:off x="4486280"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Link Feature for MI</a:t>
            </a:r>
          </a:p>
        </p:txBody>
      </p:sp>
      <p:sp>
        <p:nvSpPr>
          <p:cNvPr id="8" name="Rectangle 7">
            <a:extLst>
              <a:ext uri="{FF2B5EF4-FFF2-40B4-BE49-F238E27FC236}">
                <a16:creationId xmlns:a16="http://schemas.microsoft.com/office/drawing/2014/main" id="{AC4FAD09-0535-DA25-60B2-BB776CA6D612}"/>
              </a:ext>
            </a:extLst>
          </p:cNvPr>
          <p:cNvSpPr/>
          <p:nvPr/>
        </p:nvSpPr>
        <p:spPr bwMode="auto">
          <a:xfrm>
            <a:off x="4486280"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Disaster Recovery with SQL Server 2022</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Migration for previous releases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Database version compatibility with SQL Server 2022</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EF8D3442-E815-EEBB-F1EA-ABE75EF51664}"/>
              </a:ext>
            </a:extLst>
          </p:cNvPr>
          <p:cNvSpPr/>
          <p:nvPr/>
        </p:nvSpPr>
        <p:spPr bwMode="auto">
          <a:xfrm>
            <a:off x="8393725" y="1660454"/>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Nov 2022 Feature Wave</a:t>
            </a:r>
          </a:p>
        </p:txBody>
      </p:sp>
      <p:sp>
        <p:nvSpPr>
          <p:cNvPr id="10" name="Rectangle 9">
            <a:extLst>
              <a:ext uri="{FF2B5EF4-FFF2-40B4-BE49-F238E27FC236}">
                <a16:creationId xmlns:a16="http://schemas.microsoft.com/office/drawing/2014/main" id="{DA660740-0434-8357-3878-71353DB2C0ED}"/>
              </a:ext>
            </a:extLst>
          </p:cNvPr>
          <p:cNvSpPr/>
          <p:nvPr/>
        </p:nvSpPr>
        <p:spPr bwMode="auto">
          <a:xfrm>
            <a:off x="8393725" y="2523031"/>
            <a:ext cx="3267294" cy="3877769"/>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Fast deployment</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Start/Stop</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Relaxed Network Requirements</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Zone Redundancy for Business Critical</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Segoe UI Semibold"/>
              <a:ea typeface="+mn-ea"/>
              <a:cs typeface="+mn-cs"/>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egoe UI Semibold"/>
                <a:ea typeface="+mn-ea"/>
                <a:cs typeface="+mn-cs"/>
              </a:rPr>
              <a:t>DTC</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4272622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529F957-0E2D-804D-8322-32136F8FA7AB}"/>
              </a:ext>
            </a:extLst>
          </p:cNvPr>
          <p:cNvPicPr>
            <a:picLocks noChangeAspect="1"/>
          </p:cNvPicPr>
          <p:nvPr/>
        </p:nvPicPr>
        <p:blipFill>
          <a:blip r:embed="rId3"/>
          <a:stretch>
            <a:fillRect/>
          </a:stretch>
        </p:blipFill>
        <p:spPr>
          <a:xfrm>
            <a:off x="462395" y="338244"/>
            <a:ext cx="11267209" cy="5686697"/>
          </a:xfrm>
          <a:prstGeom prst="rect">
            <a:avLst/>
          </a:prstGeom>
        </p:spPr>
      </p:pic>
      <p:cxnSp>
        <p:nvCxnSpPr>
          <p:cNvPr id="6" name="Straight Arrow Connector 5">
            <a:extLst>
              <a:ext uri="{FF2B5EF4-FFF2-40B4-BE49-F238E27FC236}">
                <a16:creationId xmlns:a16="http://schemas.microsoft.com/office/drawing/2014/main" id="{98315CEB-91A9-5F2B-1896-B29FA57EAC0F}"/>
              </a:ext>
            </a:extLst>
          </p:cNvPr>
          <p:cNvCxnSpPr>
            <a:cxnSpLocks/>
          </p:cNvCxnSpPr>
          <p:nvPr/>
        </p:nvCxnSpPr>
        <p:spPr>
          <a:xfrm flipH="1">
            <a:off x="3314700" y="2535382"/>
            <a:ext cx="1402773"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30BFDA7-35A9-20E5-683B-5AFB18CA1168}"/>
              </a:ext>
            </a:extLst>
          </p:cNvPr>
          <p:cNvSpPr txBox="1"/>
          <p:nvPr/>
        </p:nvSpPr>
        <p:spPr>
          <a:xfrm>
            <a:off x="4873336" y="2227605"/>
            <a:ext cx="4656724" cy="615553"/>
          </a:xfrm>
          <a:prstGeom prst="rect">
            <a:avLst/>
          </a:prstGeom>
          <a:noFill/>
        </p:spPr>
        <p:txBody>
          <a:bodyPr wrap="none" lIns="0" tIns="0" rIns="0" bIns="0" rtlCol="0">
            <a:spAutoFit/>
          </a:bodyPr>
          <a:lstStyle/>
          <a:p>
            <a:pPr algn="l"/>
            <a:r>
              <a:rPr lang="en-US" sz="2000" dirty="0"/>
              <a:t>Launch Azure Portal</a:t>
            </a:r>
          </a:p>
          <a:p>
            <a:pPr algn="l"/>
            <a:r>
              <a:rPr lang="en-US" sz="2000" dirty="0"/>
              <a:t>Right-click and use Open link on new tab</a:t>
            </a:r>
          </a:p>
        </p:txBody>
      </p:sp>
      <p:cxnSp>
        <p:nvCxnSpPr>
          <p:cNvPr id="11" name="Straight Arrow Connector 10">
            <a:extLst>
              <a:ext uri="{FF2B5EF4-FFF2-40B4-BE49-F238E27FC236}">
                <a16:creationId xmlns:a16="http://schemas.microsoft.com/office/drawing/2014/main" id="{5587DF7A-7107-6D08-62EE-E5FF00A2A857}"/>
              </a:ext>
            </a:extLst>
          </p:cNvPr>
          <p:cNvCxnSpPr>
            <a:cxnSpLocks/>
          </p:cNvCxnSpPr>
          <p:nvPr/>
        </p:nvCxnSpPr>
        <p:spPr>
          <a:xfrm flipH="1">
            <a:off x="5725391" y="3429000"/>
            <a:ext cx="1174173" cy="758536"/>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E7C859-1744-50E0-56F0-5F4DA54F0241}"/>
              </a:ext>
            </a:extLst>
          </p:cNvPr>
          <p:cNvSpPr txBox="1"/>
          <p:nvPr/>
        </p:nvSpPr>
        <p:spPr>
          <a:xfrm>
            <a:off x="6899564" y="3121223"/>
            <a:ext cx="2283895" cy="307777"/>
          </a:xfrm>
          <a:prstGeom prst="rect">
            <a:avLst/>
          </a:prstGeom>
          <a:noFill/>
        </p:spPr>
        <p:txBody>
          <a:bodyPr wrap="none" lIns="0" tIns="0" rIns="0" bIns="0" rtlCol="0">
            <a:spAutoFit/>
          </a:bodyPr>
          <a:lstStyle/>
          <a:p>
            <a:pPr algn="l"/>
            <a:r>
              <a:rPr lang="en-US" sz="2000" dirty="0"/>
              <a:t>Azure account creds</a:t>
            </a:r>
          </a:p>
        </p:txBody>
      </p:sp>
      <p:sp>
        <p:nvSpPr>
          <p:cNvPr id="17" name="TextBox 16">
            <a:extLst>
              <a:ext uri="{FF2B5EF4-FFF2-40B4-BE49-F238E27FC236}">
                <a16:creationId xmlns:a16="http://schemas.microsoft.com/office/drawing/2014/main" id="{DD552028-A895-5657-7F24-24A81B88253E}"/>
              </a:ext>
            </a:extLst>
          </p:cNvPr>
          <p:cNvSpPr txBox="1"/>
          <p:nvPr/>
        </p:nvSpPr>
        <p:spPr>
          <a:xfrm>
            <a:off x="6095999" y="6117214"/>
            <a:ext cx="3368871" cy="615553"/>
          </a:xfrm>
          <a:prstGeom prst="rect">
            <a:avLst/>
          </a:prstGeom>
          <a:noFill/>
        </p:spPr>
        <p:txBody>
          <a:bodyPr wrap="none" lIns="0" tIns="0" rIns="0" bIns="0" rtlCol="0">
            <a:spAutoFit/>
          </a:bodyPr>
          <a:lstStyle/>
          <a:p>
            <a:pPr algn="l"/>
            <a:r>
              <a:rPr lang="en-US" sz="2000" dirty="0">
                <a:solidFill>
                  <a:srgbClr val="FF0000"/>
                </a:solidFill>
                <a:latin typeface="+mj-lt"/>
              </a:rPr>
              <a:t>LEAVE THIS WEB PAGE OPEN</a:t>
            </a:r>
          </a:p>
          <a:p>
            <a:pPr algn="l"/>
            <a:r>
              <a:rPr lang="en-US" sz="2000" dirty="0">
                <a:solidFill>
                  <a:srgbClr val="FF0000"/>
                </a:solidFill>
                <a:latin typeface="+mj-lt"/>
              </a:rPr>
              <a:t>Use email to get back to it</a:t>
            </a:r>
          </a:p>
        </p:txBody>
      </p:sp>
      <p:cxnSp>
        <p:nvCxnSpPr>
          <p:cNvPr id="18" name="Straight Arrow Connector 17">
            <a:extLst>
              <a:ext uri="{FF2B5EF4-FFF2-40B4-BE49-F238E27FC236}">
                <a16:creationId xmlns:a16="http://schemas.microsoft.com/office/drawing/2014/main" id="{B9165716-EB18-6202-2A4E-35AE17E098FF}"/>
              </a:ext>
            </a:extLst>
          </p:cNvPr>
          <p:cNvCxnSpPr>
            <a:cxnSpLocks/>
          </p:cNvCxnSpPr>
          <p:nvPr/>
        </p:nvCxnSpPr>
        <p:spPr>
          <a:xfrm flipH="1">
            <a:off x="8475440" y="3526820"/>
            <a:ext cx="1375064" cy="800100"/>
          </a:xfrm>
          <a:prstGeom prst="straightConnector1">
            <a:avLst/>
          </a:prstGeom>
          <a:ln w="38100">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71ADC7F-6B19-ED00-4BF4-BE444F658669}"/>
              </a:ext>
            </a:extLst>
          </p:cNvPr>
          <p:cNvSpPr txBox="1"/>
          <p:nvPr/>
        </p:nvSpPr>
        <p:spPr>
          <a:xfrm>
            <a:off x="9704309" y="3170133"/>
            <a:ext cx="1450333" cy="307777"/>
          </a:xfrm>
          <a:prstGeom prst="rect">
            <a:avLst/>
          </a:prstGeom>
          <a:noFill/>
        </p:spPr>
        <p:txBody>
          <a:bodyPr wrap="none" lIns="0" tIns="0" rIns="0" bIns="0" rtlCol="0">
            <a:spAutoFit/>
          </a:bodyPr>
          <a:lstStyle/>
          <a:p>
            <a:pPr algn="l"/>
            <a:r>
              <a:rPr lang="en-US" sz="2000" dirty="0"/>
              <a:t>Click to copy</a:t>
            </a:r>
          </a:p>
        </p:txBody>
      </p:sp>
    </p:spTree>
    <p:extLst>
      <p:ext uri="{BB962C8B-B14F-4D97-AF65-F5344CB8AC3E}">
        <p14:creationId xmlns:p14="http://schemas.microsoft.com/office/powerpoint/2010/main" val="3399665628"/>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227826"/>
            <a:ext cx="11018520" cy="553998"/>
          </a:xfrm>
        </p:spPr>
        <p:txBody>
          <a:bodyPr/>
          <a:lstStyle/>
          <a:p>
            <a:r>
              <a:rPr lang="en-US" dirty="0"/>
              <a:t>SQL MI Architecture</a:t>
            </a:r>
          </a:p>
        </p:txBody>
      </p:sp>
      <p:pic>
        <p:nvPicPr>
          <p:cNvPr id="1026" name="Picture 2" descr="Diagram that shows the high-level connectivity architecture for Azure SQL Managed Instance after November 2022.">
            <a:extLst>
              <a:ext uri="{FF2B5EF4-FFF2-40B4-BE49-F238E27FC236}">
                <a16:creationId xmlns:a16="http://schemas.microsoft.com/office/drawing/2014/main" id="{E92D3CD6-B6FA-1D87-4F27-6D541AC5B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1" y="901961"/>
            <a:ext cx="6230973" cy="294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2675E32-0484-4745-6372-5A0307C44DDF}"/>
              </a:ext>
            </a:extLst>
          </p:cNvPr>
          <p:cNvPicPr>
            <a:picLocks noChangeAspect="1"/>
          </p:cNvPicPr>
          <p:nvPr/>
        </p:nvPicPr>
        <p:blipFill>
          <a:blip r:embed="rId3"/>
          <a:stretch>
            <a:fillRect/>
          </a:stretch>
        </p:blipFill>
        <p:spPr>
          <a:xfrm>
            <a:off x="6096000" y="3844636"/>
            <a:ext cx="5857009" cy="2996836"/>
          </a:xfrm>
          <a:prstGeom prst="rect">
            <a:avLst/>
          </a:prstGeom>
        </p:spPr>
      </p:pic>
      <p:sp>
        <p:nvSpPr>
          <p:cNvPr id="6" name="TextBox 5">
            <a:extLst>
              <a:ext uri="{FF2B5EF4-FFF2-40B4-BE49-F238E27FC236}">
                <a16:creationId xmlns:a16="http://schemas.microsoft.com/office/drawing/2014/main" id="{85812CBB-B3B4-5A3E-EFFF-F4EED5331655}"/>
              </a:ext>
            </a:extLst>
          </p:cNvPr>
          <p:cNvSpPr txBox="1"/>
          <p:nvPr/>
        </p:nvSpPr>
        <p:spPr>
          <a:xfrm>
            <a:off x="6522026" y="1664533"/>
            <a:ext cx="5288973" cy="1841273"/>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Segoe UI Semibold"/>
                <a:cs typeface="Segoe UI Semibold"/>
              </a:rPr>
              <a:t>First instance deploy can take hours</a:t>
            </a:r>
          </a:p>
          <a:p>
            <a:pPr marL="285750" indent="-285750">
              <a:buFont typeface="Arial" panose="020B0604020202020204" pitchFamily="34" charset="0"/>
              <a:buChar char="•"/>
            </a:pPr>
            <a:r>
              <a:rPr lang="en-US" sz="1600" dirty="0">
                <a:latin typeface="Segoe UI Semibold"/>
                <a:cs typeface="Segoe UI Semibold"/>
              </a:rPr>
              <a:t>Other instances in same vnet much faster</a:t>
            </a:r>
          </a:p>
          <a:p>
            <a:pPr marL="285750" indent="-285750">
              <a:buFont typeface="Arial" panose="020B0604020202020204" pitchFamily="34" charset="0"/>
              <a:buChar char="•"/>
            </a:pPr>
            <a:r>
              <a:rPr lang="en-US" sz="1600" dirty="0">
                <a:latin typeface="Segoe UI Semibold"/>
                <a:cs typeface="Segoe UI Semibold"/>
              </a:rPr>
              <a:t>Some predefined GP options can take 30 mins</a:t>
            </a:r>
          </a:p>
          <a:p>
            <a:pPr marL="285750" indent="-285750">
              <a:buFont typeface="Arial" panose="020B0604020202020204" pitchFamily="34" charset="0"/>
              <a:buChar char="•"/>
            </a:pPr>
            <a:r>
              <a:rPr lang="en-US" sz="1600" dirty="0">
                <a:latin typeface="Segoe UI Semibold"/>
                <a:cs typeface="Segoe UI Semibold"/>
              </a:rPr>
              <a:t>Instances must be in their own dedicated subnet</a:t>
            </a:r>
          </a:p>
          <a:p>
            <a:pPr marL="285750" indent="-285750">
              <a:buFont typeface="Arial" panose="020B0604020202020204" pitchFamily="34" charset="0"/>
              <a:buChar char="•"/>
            </a:pPr>
            <a:r>
              <a:rPr lang="en-US" sz="1600" dirty="0">
                <a:latin typeface="Segoe UI Semibold"/>
                <a:cs typeface="Segoe UI Semibold"/>
              </a:rPr>
              <a:t>Apps can exist in same vnet with different subnet</a:t>
            </a:r>
          </a:p>
          <a:p>
            <a:pPr marL="285750" indent="-285750">
              <a:buFont typeface="Arial" panose="020B0604020202020204" pitchFamily="34" charset="0"/>
              <a:buChar char="•"/>
            </a:pPr>
            <a:r>
              <a:rPr lang="en-US" sz="1600" dirty="0">
                <a:latin typeface="Segoe UI Semibold"/>
                <a:cs typeface="Segoe UI Semibold"/>
              </a:rPr>
              <a:t>Apps can connect in from other vnets or on-prem</a:t>
            </a:r>
          </a:p>
          <a:p>
            <a:endParaRPr lang="en-US" dirty="0"/>
          </a:p>
        </p:txBody>
      </p:sp>
      <p:sp>
        <p:nvSpPr>
          <p:cNvPr id="7" name="TextBox 6">
            <a:extLst>
              <a:ext uri="{FF2B5EF4-FFF2-40B4-BE49-F238E27FC236}">
                <a16:creationId xmlns:a16="http://schemas.microsoft.com/office/drawing/2014/main" id="{1368B1CA-26A3-D497-BCAD-9F9D49575574}"/>
              </a:ext>
            </a:extLst>
          </p:cNvPr>
          <p:cNvSpPr txBox="1"/>
          <p:nvPr/>
        </p:nvSpPr>
        <p:spPr>
          <a:xfrm>
            <a:off x="381001" y="4734103"/>
            <a:ext cx="5288973" cy="1348831"/>
          </a:xfrm>
          <a:prstGeom prst="rect">
            <a:avLst/>
          </a:prstGeom>
          <a:noFill/>
        </p:spPr>
        <p:txBody>
          <a:bodyPr wrap="square">
            <a:spAutoFit/>
          </a:bodyPr>
          <a:lstStyle/>
          <a:p>
            <a:pPr marL="285750" indent="-285750">
              <a:buFont typeface="Arial" panose="020B0604020202020204" pitchFamily="34" charset="0"/>
              <a:buChar char="•"/>
            </a:pPr>
            <a:r>
              <a:rPr lang="en-US" sz="1600" i="1" dirty="0">
                <a:latin typeface="Segoe UI Semibold"/>
                <a:cs typeface="Segoe UI Semibold"/>
              </a:rPr>
              <a:t>Data plane </a:t>
            </a:r>
            <a:r>
              <a:rPr lang="en-US" sz="1600" dirty="0">
                <a:latin typeface="Segoe UI Semibold"/>
                <a:cs typeface="Segoe UI Semibold"/>
              </a:rPr>
              <a:t>contains SQL instances in the subnet</a:t>
            </a:r>
          </a:p>
          <a:p>
            <a:pPr marL="285750" indent="-285750">
              <a:buFont typeface="Arial" panose="020B0604020202020204" pitchFamily="34" charset="0"/>
              <a:buChar char="•"/>
            </a:pPr>
            <a:r>
              <a:rPr lang="en-US" sz="1600" dirty="0">
                <a:latin typeface="Segoe UI Semibold"/>
                <a:cs typeface="Segoe UI Semibold"/>
              </a:rPr>
              <a:t>Data plan connects to </a:t>
            </a:r>
            <a:r>
              <a:rPr lang="en-US" sz="1600" i="1" dirty="0">
                <a:latin typeface="Segoe UI Semibold"/>
                <a:cs typeface="Segoe UI Semibold"/>
              </a:rPr>
              <a:t>Azure services </a:t>
            </a:r>
            <a:r>
              <a:rPr lang="en-US" sz="1600" dirty="0">
                <a:latin typeface="Segoe UI Semibold"/>
                <a:cs typeface="Segoe UI Semibold"/>
              </a:rPr>
              <a:t>such as storage</a:t>
            </a:r>
          </a:p>
          <a:p>
            <a:pPr marL="285750" indent="-285750">
              <a:buFont typeface="Arial" panose="020B0604020202020204" pitchFamily="34" charset="0"/>
              <a:buChar char="•"/>
            </a:pPr>
            <a:r>
              <a:rPr lang="en-US" sz="1600" i="1" dirty="0">
                <a:latin typeface="Segoe UI Semibold"/>
                <a:cs typeface="Segoe UI Semibold"/>
              </a:rPr>
              <a:t>Control plane </a:t>
            </a:r>
            <a:r>
              <a:rPr lang="en-US" sz="1600" dirty="0">
                <a:latin typeface="Segoe UI Semibold"/>
                <a:cs typeface="Segoe UI Semibold"/>
              </a:rPr>
              <a:t>are management services on hosts with direct access to SQL instances via certs</a:t>
            </a:r>
          </a:p>
          <a:p>
            <a:endParaRPr lang="en-US" dirty="0"/>
          </a:p>
        </p:txBody>
      </p:sp>
      <p:sp>
        <p:nvSpPr>
          <p:cNvPr id="9" name="TextBox 8">
            <a:extLst>
              <a:ext uri="{FF2B5EF4-FFF2-40B4-BE49-F238E27FC236}">
                <a16:creationId xmlns:a16="http://schemas.microsoft.com/office/drawing/2014/main" id="{D563241B-FD01-67B4-E528-AA3623576B73}"/>
              </a:ext>
            </a:extLst>
          </p:cNvPr>
          <p:cNvSpPr txBox="1"/>
          <p:nvPr/>
        </p:nvSpPr>
        <p:spPr>
          <a:xfrm>
            <a:off x="8428758" y="3539833"/>
            <a:ext cx="1588078" cy="369332"/>
          </a:xfrm>
          <a:prstGeom prst="rect">
            <a:avLst/>
          </a:prstGeom>
          <a:noFill/>
        </p:spPr>
        <p:txBody>
          <a:bodyPr wrap="square">
            <a:spAutoFit/>
          </a:bodyPr>
          <a:lstStyle/>
          <a:p>
            <a:r>
              <a:rPr lang="en-US" sz="1800" i="1" dirty="0">
                <a:latin typeface="Segoe UI Semibold"/>
                <a:cs typeface="Segoe UI Semibold"/>
              </a:rPr>
              <a:t>Data plane </a:t>
            </a:r>
            <a:endParaRPr lang="en-US" dirty="0"/>
          </a:p>
        </p:txBody>
      </p:sp>
      <p:sp>
        <p:nvSpPr>
          <p:cNvPr id="10" name="TextBox 9">
            <a:extLst>
              <a:ext uri="{FF2B5EF4-FFF2-40B4-BE49-F238E27FC236}">
                <a16:creationId xmlns:a16="http://schemas.microsoft.com/office/drawing/2014/main" id="{BA1895F9-5CC1-C4A9-D55D-E7F8026DEA89}"/>
              </a:ext>
            </a:extLst>
          </p:cNvPr>
          <p:cNvSpPr txBox="1"/>
          <p:nvPr/>
        </p:nvSpPr>
        <p:spPr>
          <a:xfrm>
            <a:off x="6767943" y="5807121"/>
            <a:ext cx="1588078" cy="369332"/>
          </a:xfrm>
          <a:prstGeom prst="rect">
            <a:avLst/>
          </a:prstGeom>
          <a:noFill/>
        </p:spPr>
        <p:txBody>
          <a:bodyPr wrap="square">
            <a:spAutoFit/>
          </a:bodyPr>
          <a:lstStyle/>
          <a:p>
            <a:r>
              <a:rPr lang="en-US" sz="1800" i="1" dirty="0">
                <a:latin typeface="Segoe UI Semibold"/>
                <a:cs typeface="Segoe UI Semibold"/>
              </a:rPr>
              <a:t>Control plane</a:t>
            </a:r>
          </a:p>
        </p:txBody>
      </p:sp>
    </p:spTree>
    <p:extLst>
      <p:ext uri="{BB962C8B-B14F-4D97-AF65-F5344CB8AC3E}">
        <p14:creationId xmlns:p14="http://schemas.microsoft.com/office/powerpoint/2010/main" val="4183974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Networking</a:t>
            </a:r>
          </a:p>
        </p:txBody>
      </p:sp>
      <p:pic>
        <p:nvPicPr>
          <p:cNvPr id="4" name="Picture 3">
            <a:extLst>
              <a:ext uri="{FF2B5EF4-FFF2-40B4-BE49-F238E27FC236}">
                <a16:creationId xmlns:a16="http://schemas.microsoft.com/office/drawing/2014/main" id="{A05584A4-DA89-BDE4-97FA-85D2AF5874C5}"/>
              </a:ext>
            </a:extLst>
          </p:cNvPr>
          <p:cNvPicPr>
            <a:picLocks noChangeAspect="1"/>
          </p:cNvPicPr>
          <p:nvPr/>
        </p:nvPicPr>
        <p:blipFill>
          <a:blip r:embed="rId2"/>
          <a:stretch>
            <a:fillRect/>
          </a:stretch>
        </p:blipFill>
        <p:spPr>
          <a:xfrm>
            <a:off x="452005" y="3709554"/>
            <a:ext cx="5907231" cy="2795003"/>
          </a:xfrm>
          <a:prstGeom prst="rect">
            <a:avLst/>
          </a:prstGeom>
        </p:spPr>
      </p:pic>
      <p:sp>
        <p:nvSpPr>
          <p:cNvPr id="6" name="TextBox 5">
            <a:extLst>
              <a:ext uri="{FF2B5EF4-FFF2-40B4-BE49-F238E27FC236}">
                <a16:creationId xmlns:a16="http://schemas.microsoft.com/office/drawing/2014/main" id="{15E7B041-A14D-DECD-4184-A7BDA6719D75}"/>
              </a:ext>
            </a:extLst>
          </p:cNvPr>
          <p:cNvSpPr txBox="1"/>
          <p:nvPr/>
        </p:nvSpPr>
        <p:spPr>
          <a:xfrm>
            <a:off x="2862696" y="1153047"/>
            <a:ext cx="7517823" cy="635559"/>
          </a:xfrm>
          <a:prstGeom prst="rect">
            <a:avLst/>
          </a:prstGeom>
          <a:noFill/>
        </p:spPr>
        <p:txBody>
          <a:bodyPr wrap="square">
            <a:spAutoFit/>
          </a:bodyPr>
          <a:lstStyle/>
          <a:p>
            <a:pPr marL="0" indent="0">
              <a:buNone/>
            </a:pPr>
            <a:r>
              <a:rPr lang="en-US" dirty="0"/>
              <a:t>Domain name resolving to a dynamic IP address in subnet</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8" name="TextBox 7">
            <a:extLst>
              <a:ext uri="{FF2B5EF4-FFF2-40B4-BE49-F238E27FC236}">
                <a16:creationId xmlns:a16="http://schemas.microsoft.com/office/drawing/2014/main" id="{80D11AED-60F0-F0E2-D117-C63B80D3ABA7}"/>
              </a:ext>
            </a:extLst>
          </p:cNvPr>
          <p:cNvSpPr txBox="1"/>
          <p:nvPr/>
        </p:nvSpPr>
        <p:spPr>
          <a:xfrm>
            <a:off x="2862696" y="1971927"/>
            <a:ext cx="6764482" cy="635559"/>
          </a:xfrm>
          <a:prstGeom prst="rect">
            <a:avLst/>
          </a:prstGeom>
          <a:noFill/>
        </p:spPr>
        <p:txBody>
          <a:bodyPr wrap="square">
            <a:spAutoFit/>
          </a:bodyPr>
          <a:lstStyle/>
          <a:p>
            <a:pPr marL="0" indent="0">
              <a:buNone/>
            </a:pPr>
            <a:r>
              <a:rPr lang="en-US" dirty="0"/>
              <a:t>Domain name resolving to a dynamic public IP address</a:t>
            </a:r>
          </a:p>
          <a:p>
            <a:pPr marL="0" indent="0">
              <a:buNone/>
            </a:pPr>
            <a:r>
              <a:rPr lang="en-US" dirty="0">
                <a:solidFill>
                  <a:schemeClr val="tx2"/>
                </a:solidFill>
                <a:latin typeface="Consolas" panose="020B0609020204030204" pitchFamily="49" charset="0"/>
              </a:rPr>
              <a:t>&lt;mi-name&gt;.</a:t>
            </a:r>
            <a:r>
              <a:rPr lang="en-US" b="1" dirty="0">
                <a:solidFill>
                  <a:schemeClr val="tx2"/>
                </a:solidFill>
                <a:latin typeface="Consolas" panose="020B0609020204030204" pitchFamily="49" charset="0"/>
              </a:rPr>
              <a:t>public</a:t>
            </a:r>
            <a:r>
              <a:rPr lang="en-US" dirty="0">
                <a:solidFill>
                  <a:schemeClr val="tx2"/>
                </a:solidFill>
                <a:latin typeface="Consolas" panose="020B0609020204030204" pitchFamily="49" charset="0"/>
              </a:rPr>
              <a:t>.&lt;dns-zone&gt;.database.windows.net</a:t>
            </a:r>
            <a:endParaRPr lang="en-US" sz="2400" dirty="0">
              <a:solidFill>
                <a:schemeClr val="tx2"/>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B4F64AF9-4D87-C328-693E-CB8D156D1F92}"/>
              </a:ext>
            </a:extLst>
          </p:cNvPr>
          <p:cNvSpPr txBox="1"/>
          <p:nvPr/>
        </p:nvSpPr>
        <p:spPr>
          <a:xfrm>
            <a:off x="2862696" y="2793441"/>
            <a:ext cx="6764482" cy="635559"/>
          </a:xfrm>
          <a:prstGeom prst="rect">
            <a:avLst/>
          </a:prstGeom>
          <a:noFill/>
        </p:spPr>
        <p:txBody>
          <a:bodyPr wrap="square">
            <a:spAutoFit/>
          </a:bodyPr>
          <a:lstStyle/>
          <a:p>
            <a:pPr marL="0" indent="0">
              <a:buNone/>
            </a:pPr>
            <a:r>
              <a:rPr lang="en-US" b="1" dirty="0"/>
              <a:t>Static IP address </a:t>
            </a:r>
            <a:r>
              <a:rPr lang="en-US" dirty="0"/>
              <a:t>in another VNet (using Azure Private Link)</a:t>
            </a:r>
          </a:p>
          <a:p>
            <a:pPr marL="0" indent="0">
              <a:buNone/>
            </a:pPr>
            <a:r>
              <a:rPr lang="en-US" dirty="0">
                <a:solidFill>
                  <a:schemeClr val="tx2"/>
                </a:solidFill>
                <a:latin typeface="Consolas" panose="020B0609020204030204" pitchFamily="49" charset="0"/>
              </a:rPr>
              <a:t>&lt;mi-name&gt;.&lt;dns-zone&gt;.database.windows.net</a:t>
            </a:r>
            <a:endParaRPr lang="en-US" sz="2400" dirty="0">
              <a:solidFill>
                <a:schemeClr val="tx2"/>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FBFBEFF2-C08A-2BA5-C81D-B1CA2A1AFE89}"/>
              </a:ext>
            </a:extLst>
          </p:cNvPr>
          <p:cNvSpPr txBox="1"/>
          <p:nvPr/>
        </p:nvSpPr>
        <p:spPr>
          <a:xfrm>
            <a:off x="452005" y="1246255"/>
            <a:ext cx="2410691"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VNet-local endpoint</a:t>
            </a:r>
          </a:p>
        </p:txBody>
      </p:sp>
      <p:sp>
        <p:nvSpPr>
          <p:cNvPr id="14" name="TextBox 13">
            <a:extLst>
              <a:ext uri="{FF2B5EF4-FFF2-40B4-BE49-F238E27FC236}">
                <a16:creationId xmlns:a16="http://schemas.microsoft.com/office/drawing/2014/main" id="{39E0E1D1-A447-75C1-6DCA-A6E3D48E6F95}"/>
              </a:ext>
            </a:extLst>
          </p:cNvPr>
          <p:cNvSpPr txBox="1"/>
          <p:nvPr/>
        </p:nvSpPr>
        <p:spPr>
          <a:xfrm>
            <a:off x="452005" y="2059865"/>
            <a:ext cx="2291195"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Public endpoint</a:t>
            </a:r>
          </a:p>
        </p:txBody>
      </p:sp>
      <p:sp>
        <p:nvSpPr>
          <p:cNvPr id="16" name="TextBox 15">
            <a:extLst>
              <a:ext uri="{FF2B5EF4-FFF2-40B4-BE49-F238E27FC236}">
                <a16:creationId xmlns:a16="http://schemas.microsoft.com/office/drawing/2014/main" id="{A1AD1B08-1C0E-FB97-E3DE-AD63C5DB8345}"/>
              </a:ext>
            </a:extLst>
          </p:cNvPr>
          <p:cNvSpPr txBox="1"/>
          <p:nvPr/>
        </p:nvSpPr>
        <p:spPr>
          <a:xfrm>
            <a:off x="452005" y="2929248"/>
            <a:ext cx="2197677" cy="363946"/>
          </a:xfrm>
          <a:prstGeom prst="rect">
            <a:avLst/>
          </a:prstGeom>
          <a:noFill/>
        </p:spPr>
        <p:txBody>
          <a:bodyPr wrap="square">
            <a:spAutoFit/>
          </a:bodyPr>
          <a:lstStyle/>
          <a:p>
            <a:pPr algn="l"/>
            <a:r>
              <a:rPr lang="en-US" b="1" i="0" dirty="0">
                <a:solidFill>
                  <a:srgbClr val="161616"/>
                </a:solidFill>
                <a:effectLst/>
                <a:latin typeface="Segoe UI" panose="020B0502040204020203" pitchFamily="34" charset="0"/>
              </a:rPr>
              <a:t>Private endpoints</a:t>
            </a:r>
          </a:p>
        </p:txBody>
      </p:sp>
      <p:sp>
        <p:nvSpPr>
          <p:cNvPr id="17" name="TextBox 16">
            <a:extLst>
              <a:ext uri="{FF2B5EF4-FFF2-40B4-BE49-F238E27FC236}">
                <a16:creationId xmlns:a16="http://schemas.microsoft.com/office/drawing/2014/main" id="{0FB11B8F-0C13-6678-14C1-AEEC95BDFC4D}"/>
              </a:ext>
            </a:extLst>
          </p:cNvPr>
          <p:cNvSpPr txBox="1"/>
          <p:nvPr/>
        </p:nvSpPr>
        <p:spPr>
          <a:xfrm>
            <a:off x="7859525" y="3714038"/>
            <a:ext cx="2641685" cy="307777"/>
          </a:xfrm>
          <a:prstGeom prst="rect">
            <a:avLst/>
          </a:prstGeom>
          <a:noFill/>
        </p:spPr>
        <p:txBody>
          <a:bodyPr wrap="none" lIns="0" tIns="0" rIns="0" bIns="0" rtlCol="0">
            <a:spAutoFit/>
          </a:bodyPr>
          <a:lstStyle/>
          <a:p>
            <a:pPr algn="l"/>
            <a:r>
              <a:rPr lang="en-US" sz="2000" dirty="0">
                <a:latin typeface="+mj-lt"/>
              </a:rPr>
              <a:t>Virtual Network for MI</a:t>
            </a:r>
          </a:p>
        </p:txBody>
      </p:sp>
      <p:sp>
        <p:nvSpPr>
          <p:cNvPr id="19" name="TextBox 18">
            <a:extLst>
              <a:ext uri="{FF2B5EF4-FFF2-40B4-BE49-F238E27FC236}">
                <a16:creationId xmlns:a16="http://schemas.microsoft.com/office/drawing/2014/main" id="{039C35D9-CBFB-556D-87E1-59A3B673832A}"/>
              </a:ext>
            </a:extLst>
          </p:cNvPr>
          <p:cNvSpPr txBox="1"/>
          <p:nvPr/>
        </p:nvSpPr>
        <p:spPr>
          <a:xfrm>
            <a:off x="6359236" y="4096104"/>
            <a:ext cx="5642264" cy="1846659"/>
          </a:xfrm>
          <a:prstGeom prst="rect">
            <a:avLst/>
          </a:prstGeom>
          <a:noFill/>
        </p:spPr>
        <p:txBody>
          <a:bodyPr wrap="square">
            <a:spAutoFit/>
          </a:bodyPr>
          <a:lstStyle/>
          <a:p>
            <a:pPr algn="ctr"/>
            <a:r>
              <a:rPr lang="en-US" sz="1400" dirty="0">
                <a:solidFill>
                  <a:schemeClr val="accent1"/>
                </a:solidFill>
                <a:latin typeface="Segoe UI Semibold"/>
                <a:cs typeface="Segoe UI Semibold"/>
              </a:rPr>
              <a:t>There are specific vNet </a:t>
            </a:r>
            <a:r>
              <a:rPr lang="en-US" sz="1400" dirty="0">
                <a:solidFill>
                  <a:schemeClr val="accent1"/>
                </a:solidFill>
                <a:latin typeface="Segoe UI Semibold"/>
                <a:cs typeface="Segoe UI Semibold"/>
                <a:hlinkClick r:id="rId3"/>
              </a:rPr>
              <a:t>requirements</a:t>
            </a:r>
            <a:endParaRPr lang="en-US" sz="1400" dirty="0">
              <a:solidFill>
                <a:schemeClr val="accent1"/>
              </a:solidFill>
              <a:latin typeface="Segoe UI Semibold"/>
              <a:cs typeface="Segoe UI Semibold"/>
            </a:endParaRPr>
          </a:p>
          <a:p>
            <a:pPr algn="ctr"/>
            <a:r>
              <a:rPr lang="en-US" sz="1400" dirty="0">
                <a:solidFill>
                  <a:schemeClr val="accent1"/>
                </a:solidFill>
                <a:latin typeface="Segoe UI Semibold"/>
                <a:cs typeface="Segoe UI Semibold"/>
              </a:rPr>
              <a:t>All requirements met if you deploy MI with new vNet</a:t>
            </a:r>
          </a:p>
          <a:p>
            <a:pPr algn="ctr"/>
            <a:r>
              <a:rPr lang="en-US" sz="1400" dirty="0">
                <a:solidFill>
                  <a:schemeClr val="accent1"/>
                </a:solidFill>
                <a:latin typeface="Segoe UI Semibold"/>
                <a:cs typeface="Segoe UI Semibold"/>
              </a:rPr>
              <a:t>NSG rules ports 1433 and 11000-11999 for TDS</a:t>
            </a:r>
          </a:p>
          <a:p>
            <a:pPr algn="ctr"/>
            <a:r>
              <a:rPr lang="en-US" sz="1400" dirty="0">
                <a:solidFill>
                  <a:schemeClr val="accent1"/>
                </a:solidFill>
                <a:latin typeface="Segoe UI Semibold"/>
                <a:cs typeface="Segoe UI Semibold"/>
              </a:rPr>
              <a:t>NSG port 5022 for geo-Dr</a:t>
            </a:r>
          </a:p>
          <a:p>
            <a:pPr algn="ctr"/>
            <a:r>
              <a:rPr lang="en-US" sz="1400" dirty="0">
                <a:solidFill>
                  <a:schemeClr val="accent1"/>
                </a:solidFill>
                <a:latin typeface="Segoe UI Semibold"/>
                <a:cs typeface="Segoe UI Semibold"/>
              </a:rPr>
              <a:t>NSG outbound for 443 for Azure Services</a:t>
            </a:r>
          </a:p>
          <a:p>
            <a:pPr algn="ctr"/>
            <a:r>
              <a:rPr lang="en-US" sz="1400" dirty="0">
                <a:solidFill>
                  <a:schemeClr val="accent1"/>
                </a:solidFill>
                <a:latin typeface="Segoe UI Semibold"/>
                <a:cs typeface="Segoe UI Semibold"/>
              </a:rPr>
              <a:t>Service-aided subnet configuration</a:t>
            </a:r>
          </a:p>
          <a:p>
            <a:pPr algn="ctr"/>
            <a:r>
              <a:rPr lang="en-US" sz="1400" dirty="0">
                <a:solidFill>
                  <a:schemeClr val="accent1"/>
                </a:solidFill>
                <a:latin typeface="Segoe UI Semibold"/>
                <a:cs typeface="Segoe UI Semibold"/>
              </a:rPr>
              <a:t>Subnet must have at least 32 IP addresses</a:t>
            </a:r>
          </a:p>
          <a:p>
            <a:endParaRPr lang="en-US" sz="1600" dirty="0">
              <a:solidFill>
                <a:schemeClr val="accent1"/>
              </a:solidFill>
            </a:endParaRPr>
          </a:p>
        </p:txBody>
      </p:sp>
      <p:sp>
        <p:nvSpPr>
          <p:cNvPr id="24" name="TextBox 23">
            <a:extLst>
              <a:ext uri="{FF2B5EF4-FFF2-40B4-BE49-F238E27FC236}">
                <a16:creationId xmlns:a16="http://schemas.microsoft.com/office/drawing/2014/main" id="{FEF424C2-66B2-1766-B967-4A5B7EC519BA}"/>
              </a:ext>
            </a:extLst>
          </p:cNvPr>
          <p:cNvSpPr txBox="1"/>
          <p:nvPr/>
        </p:nvSpPr>
        <p:spPr>
          <a:xfrm>
            <a:off x="9408968" y="709018"/>
            <a:ext cx="2623704" cy="370621"/>
          </a:xfrm>
          <a:prstGeom prst="rect">
            <a:avLst/>
          </a:prstGeom>
          <a:noFill/>
        </p:spPr>
        <p:txBody>
          <a:bodyPr wrap="square">
            <a:spAutoFit/>
          </a:bodyPr>
          <a:lstStyle/>
          <a:p>
            <a:r>
              <a:rPr lang="en-US" sz="1800" dirty="0">
                <a:latin typeface="+mj-lt"/>
              </a:rPr>
              <a:t>Connection Types</a:t>
            </a:r>
            <a:endParaRPr lang="en-US" dirty="0"/>
          </a:p>
        </p:txBody>
      </p:sp>
      <p:sp>
        <p:nvSpPr>
          <p:cNvPr id="26" name="TextBox 25">
            <a:extLst>
              <a:ext uri="{FF2B5EF4-FFF2-40B4-BE49-F238E27FC236}">
                <a16:creationId xmlns:a16="http://schemas.microsoft.com/office/drawing/2014/main" id="{8AF4DE9B-5B39-5BCC-F798-7F15C80DBF37}"/>
              </a:ext>
            </a:extLst>
          </p:cNvPr>
          <p:cNvSpPr txBox="1"/>
          <p:nvPr/>
        </p:nvSpPr>
        <p:spPr>
          <a:xfrm>
            <a:off x="9318913" y="1168295"/>
            <a:ext cx="2713759" cy="584775"/>
          </a:xfrm>
          <a:prstGeom prst="rect">
            <a:avLst/>
          </a:prstGeom>
          <a:noFill/>
        </p:spPr>
        <p:txBody>
          <a:bodyPr wrap="square">
            <a:spAutoFit/>
          </a:bodyPr>
          <a:lstStyle/>
          <a:p>
            <a:r>
              <a:rPr lang="en-US" sz="1600" dirty="0">
                <a:solidFill>
                  <a:schemeClr val="accent1"/>
                </a:solidFill>
                <a:latin typeface="Segoe UI Semibold"/>
                <a:cs typeface="Segoe UI Semibold"/>
              </a:rPr>
              <a:t>Proxy</a:t>
            </a:r>
          </a:p>
          <a:p>
            <a:r>
              <a:rPr lang="en-US" sz="1600" dirty="0">
                <a:solidFill>
                  <a:schemeClr val="accent1"/>
                </a:solidFill>
                <a:latin typeface="Segoe UI Semibold"/>
                <a:cs typeface="Segoe UI Semibold"/>
              </a:rPr>
              <a:t>Redirect (recommended)</a:t>
            </a:r>
            <a:endParaRPr lang="en-US" sz="1600" dirty="0"/>
          </a:p>
        </p:txBody>
      </p:sp>
      <p:sp>
        <p:nvSpPr>
          <p:cNvPr id="27" name="TextBox 26">
            <a:extLst>
              <a:ext uri="{FF2B5EF4-FFF2-40B4-BE49-F238E27FC236}">
                <a16:creationId xmlns:a16="http://schemas.microsoft.com/office/drawing/2014/main" id="{1E2AD143-9156-9FF2-F5EE-1218DFE28EA1}"/>
              </a:ext>
            </a:extLst>
          </p:cNvPr>
          <p:cNvSpPr txBox="1"/>
          <p:nvPr/>
        </p:nvSpPr>
        <p:spPr>
          <a:xfrm>
            <a:off x="9318913" y="2021960"/>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8" name="TextBox 27">
            <a:extLst>
              <a:ext uri="{FF2B5EF4-FFF2-40B4-BE49-F238E27FC236}">
                <a16:creationId xmlns:a16="http://schemas.microsoft.com/office/drawing/2014/main" id="{ECF1D796-82E3-3EA9-2404-BDAEF2A3E1CA}"/>
              </a:ext>
            </a:extLst>
          </p:cNvPr>
          <p:cNvSpPr txBox="1"/>
          <p:nvPr/>
        </p:nvSpPr>
        <p:spPr>
          <a:xfrm>
            <a:off x="9318913" y="2846081"/>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Tree>
    <p:extLst>
      <p:ext uri="{BB962C8B-B14F-4D97-AF65-F5344CB8AC3E}">
        <p14:creationId xmlns:p14="http://schemas.microsoft.com/office/powerpoint/2010/main" val="1191893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F03A3-33A3-9626-DB99-A160FC1409E0}"/>
              </a:ext>
            </a:extLst>
          </p:cNvPr>
          <p:cNvSpPr>
            <a:spLocks noGrp="1"/>
          </p:cNvSpPr>
          <p:nvPr>
            <p:ph type="title"/>
          </p:nvPr>
        </p:nvSpPr>
        <p:spPr>
          <a:xfrm>
            <a:off x="586740" y="318495"/>
            <a:ext cx="11018520" cy="553998"/>
          </a:xfrm>
        </p:spPr>
        <p:txBody>
          <a:bodyPr/>
          <a:lstStyle/>
          <a:p>
            <a:r>
              <a:rPr lang="en-US" dirty="0"/>
              <a:t>SQL MI Connections</a:t>
            </a:r>
          </a:p>
        </p:txBody>
      </p:sp>
      <p:pic>
        <p:nvPicPr>
          <p:cNvPr id="5" name="Picture 4">
            <a:extLst>
              <a:ext uri="{FF2B5EF4-FFF2-40B4-BE49-F238E27FC236}">
                <a16:creationId xmlns:a16="http://schemas.microsoft.com/office/drawing/2014/main" id="{F78BFF21-2EBE-B5CC-4D48-12EFE90BCD9C}"/>
              </a:ext>
            </a:extLst>
          </p:cNvPr>
          <p:cNvPicPr>
            <a:picLocks noChangeAspect="1"/>
          </p:cNvPicPr>
          <p:nvPr/>
        </p:nvPicPr>
        <p:blipFill>
          <a:blip r:embed="rId2"/>
          <a:stretch>
            <a:fillRect/>
          </a:stretch>
        </p:blipFill>
        <p:spPr>
          <a:xfrm>
            <a:off x="316577" y="1806286"/>
            <a:ext cx="6490855" cy="3245428"/>
          </a:xfrm>
          <a:prstGeom prst="rect">
            <a:avLst/>
          </a:prstGeom>
        </p:spPr>
      </p:pic>
      <p:pic>
        <p:nvPicPr>
          <p:cNvPr id="9" name="Picture 8">
            <a:extLst>
              <a:ext uri="{FF2B5EF4-FFF2-40B4-BE49-F238E27FC236}">
                <a16:creationId xmlns:a16="http://schemas.microsoft.com/office/drawing/2014/main" id="{6AF3734A-EB15-430B-BBF7-49FDA678FDE1}"/>
              </a:ext>
            </a:extLst>
          </p:cNvPr>
          <p:cNvPicPr>
            <a:picLocks noChangeAspect="1"/>
          </p:cNvPicPr>
          <p:nvPr/>
        </p:nvPicPr>
        <p:blipFill>
          <a:blip r:embed="rId3"/>
          <a:stretch>
            <a:fillRect/>
          </a:stretch>
        </p:blipFill>
        <p:spPr>
          <a:xfrm>
            <a:off x="7754028" y="778975"/>
            <a:ext cx="3851232" cy="2356571"/>
          </a:xfrm>
          <a:prstGeom prst="rect">
            <a:avLst/>
          </a:prstGeom>
        </p:spPr>
      </p:pic>
      <p:pic>
        <p:nvPicPr>
          <p:cNvPr id="13" name="Picture 12">
            <a:extLst>
              <a:ext uri="{FF2B5EF4-FFF2-40B4-BE49-F238E27FC236}">
                <a16:creationId xmlns:a16="http://schemas.microsoft.com/office/drawing/2014/main" id="{32EC2704-292C-75F4-98DE-59AC2812AB0E}"/>
              </a:ext>
            </a:extLst>
          </p:cNvPr>
          <p:cNvPicPr>
            <a:picLocks noChangeAspect="1"/>
          </p:cNvPicPr>
          <p:nvPr/>
        </p:nvPicPr>
        <p:blipFill>
          <a:blip r:embed="rId4"/>
          <a:stretch>
            <a:fillRect/>
          </a:stretch>
        </p:blipFill>
        <p:spPr>
          <a:xfrm>
            <a:off x="7754028" y="4039537"/>
            <a:ext cx="3851232" cy="2415122"/>
          </a:xfrm>
          <a:prstGeom prst="rect">
            <a:avLst/>
          </a:prstGeom>
        </p:spPr>
      </p:pic>
      <p:sp>
        <p:nvSpPr>
          <p:cNvPr id="15" name="TextBox 14">
            <a:extLst>
              <a:ext uri="{FF2B5EF4-FFF2-40B4-BE49-F238E27FC236}">
                <a16:creationId xmlns:a16="http://schemas.microsoft.com/office/drawing/2014/main" id="{BFDC4E2E-47D0-736E-5379-F37423E49A79}"/>
              </a:ext>
            </a:extLst>
          </p:cNvPr>
          <p:cNvSpPr txBox="1"/>
          <p:nvPr/>
        </p:nvSpPr>
        <p:spPr>
          <a:xfrm>
            <a:off x="9287740" y="3596026"/>
            <a:ext cx="2713759" cy="338554"/>
          </a:xfrm>
          <a:prstGeom prst="rect">
            <a:avLst/>
          </a:prstGeom>
          <a:noFill/>
        </p:spPr>
        <p:txBody>
          <a:bodyPr wrap="square">
            <a:spAutoFit/>
          </a:bodyPr>
          <a:lstStyle/>
          <a:p>
            <a:r>
              <a:rPr lang="en-US" sz="1600" dirty="0">
                <a:solidFill>
                  <a:schemeClr val="accent1"/>
                </a:solidFill>
                <a:latin typeface="Segoe UI Semibold"/>
                <a:cs typeface="Segoe UI Semibold"/>
              </a:rPr>
              <a:t>Proxy</a:t>
            </a:r>
          </a:p>
        </p:txBody>
      </p:sp>
      <p:sp>
        <p:nvSpPr>
          <p:cNvPr id="20" name="TextBox 19">
            <a:extLst>
              <a:ext uri="{FF2B5EF4-FFF2-40B4-BE49-F238E27FC236}">
                <a16:creationId xmlns:a16="http://schemas.microsoft.com/office/drawing/2014/main" id="{BAC9FBA9-B340-2EE9-CE49-3ADDD16F9E83}"/>
              </a:ext>
            </a:extLst>
          </p:cNvPr>
          <p:cNvSpPr txBox="1"/>
          <p:nvPr/>
        </p:nvSpPr>
        <p:spPr>
          <a:xfrm>
            <a:off x="9287740" y="357165"/>
            <a:ext cx="6764482" cy="369332"/>
          </a:xfrm>
          <a:prstGeom prst="rect">
            <a:avLst/>
          </a:prstGeom>
          <a:noFill/>
        </p:spPr>
        <p:txBody>
          <a:bodyPr wrap="square">
            <a:spAutoFit/>
          </a:bodyPr>
          <a:lstStyle/>
          <a:p>
            <a:r>
              <a:rPr lang="en-US" sz="1800" dirty="0">
                <a:solidFill>
                  <a:schemeClr val="accent1"/>
                </a:solidFill>
                <a:latin typeface="Segoe UI Semibold"/>
                <a:cs typeface="Segoe UI Semibold"/>
              </a:rPr>
              <a:t>Redirect</a:t>
            </a:r>
            <a:endParaRPr lang="en-US" dirty="0"/>
          </a:p>
        </p:txBody>
      </p:sp>
      <p:sp>
        <p:nvSpPr>
          <p:cNvPr id="21" name="TextBox 20">
            <a:extLst>
              <a:ext uri="{FF2B5EF4-FFF2-40B4-BE49-F238E27FC236}">
                <a16:creationId xmlns:a16="http://schemas.microsoft.com/office/drawing/2014/main" id="{160328C9-05E4-6F95-5CF0-41B67B41D133}"/>
              </a:ext>
            </a:extLst>
          </p:cNvPr>
          <p:cNvSpPr txBox="1"/>
          <p:nvPr/>
        </p:nvSpPr>
        <p:spPr>
          <a:xfrm>
            <a:off x="1027836" y="5584212"/>
            <a:ext cx="5779596" cy="615553"/>
          </a:xfrm>
          <a:prstGeom prst="rect">
            <a:avLst/>
          </a:prstGeom>
          <a:noFill/>
        </p:spPr>
        <p:txBody>
          <a:bodyPr wrap="none" lIns="0" tIns="0" rIns="0" bIns="0" rtlCol="0">
            <a:spAutoFit/>
          </a:bodyPr>
          <a:lstStyle/>
          <a:p>
            <a:pPr algn="ctr"/>
            <a:r>
              <a:rPr lang="en-US" sz="2000" dirty="0">
                <a:latin typeface="+mj-lt"/>
              </a:rPr>
              <a:t>Domain names resolve to load balancer</a:t>
            </a:r>
          </a:p>
          <a:p>
            <a:pPr algn="ctr"/>
            <a:r>
              <a:rPr lang="en-US" sz="2000" dirty="0">
                <a:latin typeface="+mj-lt"/>
              </a:rPr>
              <a:t>Load balancer uses Gateways to connect to nodes</a:t>
            </a:r>
          </a:p>
        </p:txBody>
      </p:sp>
    </p:spTree>
    <p:extLst>
      <p:ext uri="{BB962C8B-B14F-4D97-AF65-F5344CB8AC3E}">
        <p14:creationId xmlns:p14="http://schemas.microsoft.com/office/powerpoint/2010/main" val="34486852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28E69-3E80-5D11-2780-EF6D1ABD3210}"/>
              </a:ext>
            </a:extLst>
          </p:cNvPr>
          <p:cNvSpPr>
            <a:spLocks noGrp="1"/>
          </p:cNvSpPr>
          <p:nvPr>
            <p:ph type="title"/>
          </p:nvPr>
        </p:nvSpPr>
        <p:spPr/>
        <p:txBody>
          <a:bodyPr/>
          <a:lstStyle/>
          <a:p>
            <a:r>
              <a:rPr lang="en-US" dirty="0"/>
              <a:t>Deployment checklist</a:t>
            </a:r>
          </a:p>
        </p:txBody>
      </p:sp>
      <p:sp>
        <p:nvSpPr>
          <p:cNvPr id="4" name="TextBox 3">
            <a:extLst>
              <a:ext uri="{FF2B5EF4-FFF2-40B4-BE49-F238E27FC236}">
                <a16:creationId xmlns:a16="http://schemas.microsoft.com/office/drawing/2014/main" id="{90AD92FF-2744-438E-127E-1A297A54331A}"/>
              </a:ext>
            </a:extLst>
          </p:cNvPr>
          <p:cNvSpPr txBox="1"/>
          <p:nvPr/>
        </p:nvSpPr>
        <p:spPr>
          <a:xfrm>
            <a:off x="266144" y="1431868"/>
            <a:ext cx="6759614" cy="3539430"/>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Resource Group</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Region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Service Tier</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Hardware Generation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Zone redundancy</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vCores and Storage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SQL License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Backup Redundancy</a:t>
            </a:r>
          </a:p>
        </p:txBody>
      </p:sp>
      <p:sp>
        <p:nvSpPr>
          <p:cNvPr id="9" name="TextBox 8">
            <a:extLst>
              <a:ext uri="{FF2B5EF4-FFF2-40B4-BE49-F238E27FC236}">
                <a16:creationId xmlns:a16="http://schemas.microsoft.com/office/drawing/2014/main" id="{F752AC3B-234E-9ECA-FC45-9D8BAB66F1BE}"/>
              </a:ext>
            </a:extLst>
          </p:cNvPr>
          <p:cNvSpPr txBox="1"/>
          <p:nvPr/>
        </p:nvSpPr>
        <p:spPr>
          <a:xfrm>
            <a:off x="5985164" y="1460963"/>
            <a:ext cx="5940692" cy="3108543"/>
          </a:xfrm>
          <a:prstGeom prst="rect">
            <a:avLst/>
          </a:prstGeom>
          <a:noFill/>
        </p:spPr>
        <p:txBody>
          <a:bodyPr wrap="square">
            <a:spAutoFit/>
          </a:bodyPr>
          <a:lstStyle/>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Authentication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Virtual Network and Subnet</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Connection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Security settings</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Collation</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Time zone</a:t>
            </a:r>
          </a:p>
          <a:p>
            <a:pPr marL="457200" indent="-457200" rtl="0" fontAlgn="ctr">
              <a:spcBef>
                <a:spcPts val="0"/>
              </a:spcBef>
              <a:spcAft>
                <a:spcPts val="0"/>
              </a:spcAft>
              <a:buFont typeface="Wingdings" panose="05000000000000000000" pitchFamily="2" charset="2"/>
              <a:buChar char="ü"/>
            </a:pPr>
            <a:r>
              <a:rPr lang="en-US" sz="2800" dirty="0">
                <a:solidFill>
                  <a:schemeClr val="accent1"/>
                </a:solidFill>
                <a:latin typeface="+mj-lt"/>
              </a:rPr>
              <a:t>Maintenance Window</a:t>
            </a:r>
          </a:p>
        </p:txBody>
      </p:sp>
      <p:graphicFrame>
        <p:nvGraphicFramePr>
          <p:cNvPr id="10" name="Diagram 9">
            <a:extLst>
              <a:ext uri="{FF2B5EF4-FFF2-40B4-BE49-F238E27FC236}">
                <a16:creationId xmlns:a16="http://schemas.microsoft.com/office/drawing/2014/main" id="{8C38B4BC-9D6E-5005-28D3-F6EB8CE72727}"/>
              </a:ext>
            </a:extLst>
          </p:cNvPr>
          <p:cNvGraphicFramePr/>
          <p:nvPr/>
        </p:nvGraphicFramePr>
        <p:xfrm>
          <a:off x="1859395" y="5391968"/>
          <a:ext cx="8473210" cy="1123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24481"/>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BA57E-7B1C-45ED-82AE-7BD0B39823DE}"/>
              </a:ext>
            </a:extLst>
          </p:cNvPr>
          <p:cNvSpPr>
            <a:spLocks noGrp="1"/>
          </p:cNvSpPr>
          <p:nvPr>
            <p:ph type="title"/>
          </p:nvPr>
        </p:nvSpPr>
        <p:spPr/>
        <p:txBody>
          <a:bodyPr/>
          <a:lstStyle/>
          <a:p>
            <a:r>
              <a:rPr lang="en-US" dirty="0"/>
              <a:t>Service tiers and Hardware Generation</a:t>
            </a:r>
          </a:p>
        </p:txBody>
      </p:sp>
      <p:sp>
        <p:nvSpPr>
          <p:cNvPr id="40" name="Rectangle 39">
            <a:extLst>
              <a:ext uri="{FF2B5EF4-FFF2-40B4-BE49-F238E27FC236}">
                <a16:creationId xmlns:a16="http://schemas.microsoft.com/office/drawing/2014/main" id="{5160700E-8EA6-4947-9299-63A0E4647BC5}"/>
              </a:ext>
            </a:extLst>
          </p:cNvPr>
          <p:cNvSpPr/>
          <p:nvPr/>
        </p:nvSpPr>
        <p:spPr bwMode="auto">
          <a:xfrm>
            <a:off x="4435263"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Local storage</a:t>
            </a:r>
          </a:p>
        </p:txBody>
      </p:sp>
      <p:sp>
        <p:nvSpPr>
          <p:cNvPr id="41" name="Rectangle 40">
            <a:extLst>
              <a:ext uri="{FF2B5EF4-FFF2-40B4-BE49-F238E27FC236}">
                <a16:creationId xmlns:a16="http://schemas.microsoft.com/office/drawing/2014/main" id="{01DEBC99-6B2A-404A-B649-D3CC1A634F0D}"/>
              </a:ext>
            </a:extLst>
          </p:cNvPr>
          <p:cNvSpPr/>
          <p:nvPr/>
        </p:nvSpPr>
        <p:spPr bwMode="auto">
          <a:xfrm>
            <a:off x="551749" y="3674730"/>
            <a:ext cx="3267300" cy="183758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Remote storage</a:t>
            </a:r>
          </a:p>
        </p:txBody>
      </p:sp>
      <p:sp>
        <p:nvSpPr>
          <p:cNvPr id="42" name="Freeform 182">
            <a:extLst>
              <a:ext uri="{FF2B5EF4-FFF2-40B4-BE49-F238E27FC236}">
                <a16:creationId xmlns:a16="http://schemas.microsoft.com/office/drawing/2014/main" id="{4E2E0A36-C638-9342-B465-B0C4AF658936}"/>
              </a:ext>
            </a:extLst>
          </p:cNvPr>
          <p:cNvSpPr/>
          <p:nvPr/>
        </p:nvSpPr>
        <p:spPr bwMode="auto">
          <a:xfrm>
            <a:off x="2000577"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3" name="Freeform 182">
            <a:extLst>
              <a:ext uri="{FF2B5EF4-FFF2-40B4-BE49-F238E27FC236}">
                <a16:creationId xmlns:a16="http://schemas.microsoft.com/office/drawing/2014/main" id="{DB6A077E-C323-434B-A1A4-55CDFEF51E46}"/>
              </a:ext>
            </a:extLst>
          </p:cNvPr>
          <p:cNvSpPr/>
          <p:nvPr/>
        </p:nvSpPr>
        <p:spPr bwMode="auto">
          <a:xfrm>
            <a:off x="5335579"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a:t>
            </a:r>
          </a:p>
        </p:txBody>
      </p:sp>
      <p:sp>
        <p:nvSpPr>
          <p:cNvPr id="44" name="Freeform 182">
            <a:extLst>
              <a:ext uri="{FF2B5EF4-FFF2-40B4-BE49-F238E27FC236}">
                <a16:creationId xmlns:a16="http://schemas.microsoft.com/office/drawing/2014/main" id="{DCA92794-01A4-2440-861B-6513EEC9B97C}"/>
              </a:ext>
            </a:extLst>
          </p:cNvPr>
          <p:cNvSpPr/>
          <p:nvPr/>
        </p:nvSpPr>
        <p:spPr bwMode="auto">
          <a:xfrm>
            <a:off x="5730456"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5" name="Freeform 182">
            <a:extLst>
              <a:ext uri="{FF2B5EF4-FFF2-40B4-BE49-F238E27FC236}">
                <a16:creationId xmlns:a16="http://schemas.microsoft.com/office/drawing/2014/main" id="{B13B4AE3-73C9-F94A-9C91-176EE3F973F3}"/>
              </a:ext>
            </a:extLst>
          </p:cNvPr>
          <p:cNvSpPr/>
          <p:nvPr/>
        </p:nvSpPr>
        <p:spPr bwMode="auto">
          <a:xfrm>
            <a:off x="6118704"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p>
        </p:txBody>
      </p:sp>
      <p:sp>
        <p:nvSpPr>
          <p:cNvPr id="46" name="Freeform 182">
            <a:extLst>
              <a:ext uri="{FF2B5EF4-FFF2-40B4-BE49-F238E27FC236}">
                <a16:creationId xmlns:a16="http://schemas.microsoft.com/office/drawing/2014/main" id="{2C443C9D-F51D-6448-9BEF-153C9B72DB37}"/>
              </a:ext>
            </a:extLst>
          </p:cNvPr>
          <p:cNvSpPr/>
          <p:nvPr/>
        </p:nvSpPr>
        <p:spPr bwMode="auto">
          <a:xfrm>
            <a:off x="6506952" y="4960394"/>
            <a:ext cx="302027" cy="44259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a:t>
            </a:r>
          </a:p>
        </p:txBody>
      </p:sp>
      <p:sp>
        <p:nvSpPr>
          <p:cNvPr id="49" name="Rectangle 48">
            <a:extLst>
              <a:ext uri="{FF2B5EF4-FFF2-40B4-BE49-F238E27FC236}">
                <a16:creationId xmlns:a16="http://schemas.microsoft.com/office/drawing/2014/main" id="{7C90EE40-F0BD-954A-A1EA-975A9118FDAA}"/>
              </a:ext>
            </a:extLst>
          </p:cNvPr>
          <p:cNvSpPr/>
          <p:nvPr/>
        </p:nvSpPr>
        <p:spPr bwMode="auto">
          <a:xfrm>
            <a:off x="551749"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General purpose</a:t>
            </a:r>
          </a:p>
        </p:txBody>
      </p:sp>
      <p:sp>
        <p:nvSpPr>
          <p:cNvPr id="50" name="Rectangle 49">
            <a:extLst>
              <a:ext uri="{FF2B5EF4-FFF2-40B4-BE49-F238E27FC236}">
                <a16:creationId xmlns:a16="http://schemas.microsoft.com/office/drawing/2014/main" id="{5D9D63B2-9E61-424D-A635-32B726F61B6E}"/>
              </a:ext>
            </a:extLst>
          </p:cNvPr>
          <p:cNvSpPr/>
          <p:nvPr/>
        </p:nvSpPr>
        <p:spPr bwMode="auto">
          <a:xfrm>
            <a:off x="4435263" y="1571375"/>
            <a:ext cx="3267294" cy="5539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Business critical</a:t>
            </a:r>
          </a:p>
        </p:txBody>
      </p:sp>
      <p:sp>
        <p:nvSpPr>
          <p:cNvPr id="51" name="Rectangle 50">
            <a:extLst>
              <a:ext uri="{FF2B5EF4-FFF2-40B4-BE49-F238E27FC236}">
                <a16:creationId xmlns:a16="http://schemas.microsoft.com/office/drawing/2014/main" id="{EDC099AF-089E-9840-AE43-37DFA6D811C1}"/>
              </a:ext>
            </a:extLst>
          </p:cNvPr>
          <p:cNvSpPr/>
          <p:nvPr/>
        </p:nvSpPr>
        <p:spPr bwMode="auto">
          <a:xfrm>
            <a:off x="551749"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Most business workloads</a:t>
            </a:r>
          </a:p>
        </p:txBody>
      </p:sp>
      <p:sp>
        <p:nvSpPr>
          <p:cNvPr id="52" name="Rectangle 51">
            <a:extLst>
              <a:ext uri="{FF2B5EF4-FFF2-40B4-BE49-F238E27FC236}">
                <a16:creationId xmlns:a16="http://schemas.microsoft.com/office/drawing/2014/main" id="{6139FC7A-0E78-AC4F-9DC8-F95D086783FF}"/>
              </a:ext>
            </a:extLst>
          </p:cNvPr>
          <p:cNvSpPr/>
          <p:nvPr/>
        </p:nvSpPr>
        <p:spPr bwMode="auto">
          <a:xfrm>
            <a:off x="4435263" y="2433952"/>
            <a:ext cx="3267294" cy="82569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Workloads that require low latency, fast recovery, and a  readable secondary</a:t>
            </a:r>
          </a:p>
        </p:txBody>
      </p:sp>
      <p:sp>
        <p:nvSpPr>
          <p:cNvPr id="55" name="TextBox 54">
            <a:extLst>
              <a:ext uri="{FF2B5EF4-FFF2-40B4-BE49-F238E27FC236}">
                <a16:creationId xmlns:a16="http://schemas.microsoft.com/office/drawing/2014/main" id="{14D94953-6308-7A4C-8A6F-F82958133683}"/>
              </a:ext>
            </a:extLst>
          </p:cNvPr>
          <p:cNvSpPr txBox="1"/>
          <p:nvPr/>
        </p:nvSpPr>
        <p:spPr>
          <a:xfrm>
            <a:off x="723098" y="4095681"/>
            <a:ext cx="2865747"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Built-in HA</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56" name="TextBox 55">
            <a:extLst>
              <a:ext uri="{FF2B5EF4-FFF2-40B4-BE49-F238E27FC236}">
                <a16:creationId xmlns:a16="http://schemas.microsoft.com/office/drawing/2014/main" id="{DA9A98DA-B6E2-124F-8C27-08CEC8AE3D88}"/>
              </a:ext>
            </a:extLst>
          </p:cNvPr>
          <p:cNvSpPr txBox="1"/>
          <p:nvPr/>
        </p:nvSpPr>
        <p:spPr>
          <a:xfrm>
            <a:off x="4629148" y="4095681"/>
            <a:ext cx="2861693" cy="73866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IOPS++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In-memory</a:t>
            </a:r>
          </a:p>
        </p:txBody>
      </p:sp>
      <p:cxnSp>
        <p:nvCxnSpPr>
          <p:cNvPr id="57" name="Straight Arrow Connector 56">
            <a:extLst>
              <a:ext uri="{FF2B5EF4-FFF2-40B4-BE49-F238E27FC236}">
                <a16:creationId xmlns:a16="http://schemas.microsoft.com/office/drawing/2014/main" id="{1CD5595A-6861-5542-94C9-0DC6A8ECC331}"/>
              </a:ext>
            </a:extLst>
          </p:cNvPr>
          <p:cNvCxnSpPr>
            <a:cxnSpLocks/>
            <a:stCxn id="49" idx="2"/>
            <a:endCxn id="51" idx="0"/>
          </p:cNvCxnSpPr>
          <p:nvPr/>
        </p:nvCxnSpPr>
        <p:spPr>
          <a:xfrm>
            <a:off x="218539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A17109F-0159-3E48-B8C7-35F7519936E6}"/>
              </a:ext>
            </a:extLst>
          </p:cNvPr>
          <p:cNvCxnSpPr/>
          <p:nvPr/>
        </p:nvCxnSpPr>
        <p:spPr>
          <a:xfrm>
            <a:off x="5981216" y="2125373"/>
            <a:ext cx="0" cy="308579"/>
          </a:xfrm>
          <a:prstGeom prst="straightConnector1">
            <a:avLst/>
          </a:prstGeom>
          <a:ln w="127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0118D72F-5DB1-4ABD-9E6C-50ED2B0E1BDA}"/>
              </a:ext>
            </a:extLst>
          </p:cNvPr>
          <p:cNvSpPr txBox="1"/>
          <p:nvPr/>
        </p:nvSpPr>
        <p:spPr>
          <a:xfrm>
            <a:off x="8451177" y="3398437"/>
            <a:ext cx="3330784" cy="2769989"/>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Resource limits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78D4"/>
              </a:solidFill>
              <a:effectLst/>
              <a:uLnTx/>
              <a:uFillTx/>
              <a:latin typeface="Segoe UI Semibold"/>
              <a:ea typeface="+mn-ea"/>
              <a:cs typeface="+mn-cs"/>
            </a:endParaRP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Memory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Log Size</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I/O throughput and latency</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Size of Tempdb</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Max concurrent workers</a:t>
            </a:r>
          </a:p>
          <a:p>
            <a:pPr marL="233363" marR="0" lvl="0" indent="-233363" algn="l" defTabSz="914400" rtl="0" eaLnBrk="1" fontAlgn="auto" latinLnBrk="0" hangingPunct="1">
              <a:lnSpc>
                <a:spcPct val="100000"/>
              </a:lnSpc>
              <a:spcBef>
                <a:spcPts val="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mn-cs"/>
              </a:rPr>
              <a:t>Backup Retention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endParaRPr>
          </a:p>
        </p:txBody>
      </p:sp>
      <p:sp>
        <p:nvSpPr>
          <p:cNvPr id="4" name="TextBox 3">
            <a:extLst>
              <a:ext uri="{FF2B5EF4-FFF2-40B4-BE49-F238E27FC236}">
                <a16:creationId xmlns:a16="http://schemas.microsoft.com/office/drawing/2014/main" id="{2ECBAA36-2AD3-415D-9FE5-43400D37A6FD}"/>
              </a:ext>
            </a:extLst>
          </p:cNvPr>
          <p:cNvSpPr txBox="1"/>
          <p:nvPr/>
        </p:nvSpPr>
        <p:spPr>
          <a:xfrm>
            <a:off x="2414368"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sp>
        <p:nvSpPr>
          <p:cNvPr id="6" name="TextBox 5">
            <a:extLst>
              <a:ext uri="{FF2B5EF4-FFF2-40B4-BE49-F238E27FC236}">
                <a16:creationId xmlns:a16="http://schemas.microsoft.com/office/drawing/2014/main" id="{79CF3AC2-3035-441D-94FD-1D02444D7AE6}"/>
              </a:ext>
            </a:extLst>
          </p:cNvPr>
          <p:cNvSpPr txBox="1"/>
          <p:nvPr/>
        </p:nvSpPr>
        <p:spPr>
          <a:xfrm>
            <a:off x="6955221" y="5097150"/>
            <a:ext cx="44563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16TB</a:t>
            </a:r>
          </a:p>
        </p:txBody>
      </p:sp>
      <p:grpSp>
        <p:nvGrpSpPr>
          <p:cNvPr id="23" name="Group 22">
            <a:extLst>
              <a:ext uri="{FF2B5EF4-FFF2-40B4-BE49-F238E27FC236}">
                <a16:creationId xmlns:a16="http://schemas.microsoft.com/office/drawing/2014/main" id="{FFE9D581-48E8-4820-833A-1757D7B10651}"/>
              </a:ext>
            </a:extLst>
          </p:cNvPr>
          <p:cNvGrpSpPr/>
          <p:nvPr/>
        </p:nvGrpSpPr>
        <p:grpSpPr>
          <a:xfrm>
            <a:off x="8483213" y="1454356"/>
            <a:ext cx="623979" cy="559998"/>
            <a:chOff x="6578130" y="4068627"/>
            <a:chExt cx="623979" cy="559998"/>
          </a:xfrm>
        </p:grpSpPr>
        <p:grpSp>
          <p:nvGrpSpPr>
            <p:cNvPr id="24" name="Group 23">
              <a:extLst>
                <a:ext uri="{FF2B5EF4-FFF2-40B4-BE49-F238E27FC236}">
                  <a16:creationId xmlns:a16="http://schemas.microsoft.com/office/drawing/2014/main" id="{83E2DF40-E512-415F-81BB-03C8A3BC776A}"/>
                </a:ext>
              </a:extLst>
            </p:cNvPr>
            <p:cNvGrpSpPr/>
            <p:nvPr/>
          </p:nvGrpSpPr>
          <p:grpSpPr>
            <a:xfrm>
              <a:off x="6608959" y="4068627"/>
              <a:ext cx="562320" cy="559998"/>
              <a:chOff x="7643146" y="2995601"/>
              <a:chExt cx="270958" cy="269839"/>
            </a:xfrm>
          </p:grpSpPr>
          <p:sp>
            <p:nvSpPr>
              <p:cNvPr id="26" name="Freeform 78">
                <a:extLst>
                  <a:ext uri="{FF2B5EF4-FFF2-40B4-BE49-F238E27FC236}">
                    <a16:creationId xmlns:a16="http://schemas.microsoft.com/office/drawing/2014/main" id="{76687162-D213-4492-A854-3EA33460D964}"/>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7" name="Line 79">
                <a:extLst>
                  <a:ext uri="{FF2B5EF4-FFF2-40B4-BE49-F238E27FC236}">
                    <a16:creationId xmlns:a16="http://schemas.microsoft.com/office/drawing/2014/main" id="{9EB90C3E-9D88-44F3-8F22-C2BD4D911FEB}"/>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8" name="Line 80">
                <a:extLst>
                  <a:ext uri="{FF2B5EF4-FFF2-40B4-BE49-F238E27FC236}">
                    <a16:creationId xmlns:a16="http://schemas.microsoft.com/office/drawing/2014/main" id="{BD382163-44C1-4F16-9091-74F345739810}"/>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29" name="Line 81">
                <a:extLst>
                  <a:ext uri="{FF2B5EF4-FFF2-40B4-BE49-F238E27FC236}">
                    <a16:creationId xmlns:a16="http://schemas.microsoft.com/office/drawing/2014/main" id="{812334D4-ACA6-453B-B065-0F75413D5DD6}"/>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0" name="Line 82">
                <a:extLst>
                  <a:ext uri="{FF2B5EF4-FFF2-40B4-BE49-F238E27FC236}">
                    <a16:creationId xmlns:a16="http://schemas.microsoft.com/office/drawing/2014/main" id="{75513FA9-3B23-462A-85E3-B82F8C821F7F}"/>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1" name="Line 83">
                <a:extLst>
                  <a:ext uri="{FF2B5EF4-FFF2-40B4-BE49-F238E27FC236}">
                    <a16:creationId xmlns:a16="http://schemas.microsoft.com/office/drawing/2014/main" id="{F76FCE41-4646-47C4-B49C-39BBAB0370C7}"/>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2" name="Line 84">
                <a:extLst>
                  <a:ext uri="{FF2B5EF4-FFF2-40B4-BE49-F238E27FC236}">
                    <a16:creationId xmlns:a16="http://schemas.microsoft.com/office/drawing/2014/main" id="{3990EA74-5A57-43DB-896C-3AAC466B556B}"/>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3" name="Line 85">
                <a:extLst>
                  <a:ext uri="{FF2B5EF4-FFF2-40B4-BE49-F238E27FC236}">
                    <a16:creationId xmlns:a16="http://schemas.microsoft.com/office/drawing/2014/main" id="{0D606991-29EC-4B5B-B487-8815D1DD7F2C}"/>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4" name="Line 86">
                <a:extLst>
                  <a:ext uri="{FF2B5EF4-FFF2-40B4-BE49-F238E27FC236}">
                    <a16:creationId xmlns:a16="http://schemas.microsoft.com/office/drawing/2014/main" id="{2A774A33-214F-4435-BDD3-F3997E9B7DD7}"/>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5" name="Line 87">
                <a:extLst>
                  <a:ext uri="{FF2B5EF4-FFF2-40B4-BE49-F238E27FC236}">
                    <a16:creationId xmlns:a16="http://schemas.microsoft.com/office/drawing/2014/main" id="{17DD3464-59E6-4978-895C-A8F89098DBC1}"/>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6" name="Line 88">
                <a:extLst>
                  <a:ext uri="{FF2B5EF4-FFF2-40B4-BE49-F238E27FC236}">
                    <a16:creationId xmlns:a16="http://schemas.microsoft.com/office/drawing/2014/main" id="{63D02C64-F1D2-49D7-8D0C-0BD0E9DBD03B}"/>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7" name="Line 89">
                <a:extLst>
                  <a:ext uri="{FF2B5EF4-FFF2-40B4-BE49-F238E27FC236}">
                    <a16:creationId xmlns:a16="http://schemas.microsoft.com/office/drawing/2014/main" id="{DF1C2D45-DD48-4E73-B122-324A5A838028}"/>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8" name="Line 90">
                <a:extLst>
                  <a:ext uri="{FF2B5EF4-FFF2-40B4-BE49-F238E27FC236}">
                    <a16:creationId xmlns:a16="http://schemas.microsoft.com/office/drawing/2014/main" id="{F34029A7-7914-4CC5-9FCB-788FF7A3324A}"/>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39" name="Line 91">
                <a:extLst>
                  <a:ext uri="{FF2B5EF4-FFF2-40B4-BE49-F238E27FC236}">
                    <a16:creationId xmlns:a16="http://schemas.microsoft.com/office/drawing/2014/main" id="{15068838-34B5-4632-9C89-7076740158D9}"/>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7" name="Line 92">
                <a:extLst>
                  <a:ext uri="{FF2B5EF4-FFF2-40B4-BE49-F238E27FC236}">
                    <a16:creationId xmlns:a16="http://schemas.microsoft.com/office/drawing/2014/main" id="{9EE4676B-3FE8-442D-8C8D-99C267912072}"/>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48" name="Line 93">
                <a:extLst>
                  <a:ext uri="{FF2B5EF4-FFF2-40B4-BE49-F238E27FC236}">
                    <a16:creationId xmlns:a16="http://schemas.microsoft.com/office/drawing/2014/main" id="{E0D369AF-F28A-4FE2-B706-0395C54CC21B}"/>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3" name="Line 94">
                <a:extLst>
                  <a:ext uri="{FF2B5EF4-FFF2-40B4-BE49-F238E27FC236}">
                    <a16:creationId xmlns:a16="http://schemas.microsoft.com/office/drawing/2014/main" id="{ACAC78DE-6D69-4037-BDE4-E65DE5E41AED}"/>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4" name="Line 95">
                <a:extLst>
                  <a:ext uri="{FF2B5EF4-FFF2-40B4-BE49-F238E27FC236}">
                    <a16:creationId xmlns:a16="http://schemas.microsoft.com/office/drawing/2014/main" id="{CF6C9FA1-317F-4B25-A4EE-B4B3B3028C6C}"/>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59" name="Line 96">
                <a:extLst>
                  <a:ext uri="{FF2B5EF4-FFF2-40B4-BE49-F238E27FC236}">
                    <a16:creationId xmlns:a16="http://schemas.microsoft.com/office/drawing/2014/main" id="{81F2624F-78BA-4FE6-A4F8-7CC0A4E4567F}"/>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0" name="Line 97">
                <a:extLst>
                  <a:ext uri="{FF2B5EF4-FFF2-40B4-BE49-F238E27FC236}">
                    <a16:creationId xmlns:a16="http://schemas.microsoft.com/office/drawing/2014/main" id="{75B04CC6-2766-4BE4-9265-AAF7481D44C3}"/>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1" name="Line 98">
                <a:extLst>
                  <a:ext uri="{FF2B5EF4-FFF2-40B4-BE49-F238E27FC236}">
                    <a16:creationId xmlns:a16="http://schemas.microsoft.com/office/drawing/2014/main" id="{D003CB33-6343-4F02-A001-392005771B70}"/>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25" name="Rectangle 24">
              <a:extLst>
                <a:ext uri="{FF2B5EF4-FFF2-40B4-BE49-F238E27FC236}">
                  <a16:creationId xmlns:a16="http://schemas.microsoft.com/office/drawing/2014/main" id="{3B37C030-449D-497B-95C4-1FD7B676B5D5}"/>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GEN 5</a:t>
              </a:r>
            </a:p>
          </p:txBody>
        </p:sp>
      </p:grpSp>
      <p:sp>
        <p:nvSpPr>
          <p:cNvPr id="62" name="TextBox 61">
            <a:extLst>
              <a:ext uri="{FF2B5EF4-FFF2-40B4-BE49-F238E27FC236}">
                <a16:creationId xmlns:a16="http://schemas.microsoft.com/office/drawing/2014/main" id="{FE972764-EAE0-4F00-ABB6-F8BB1FC7F4F5}"/>
              </a:ext>
            </a:extLst>
          </p:cNvPr>
          <p:cNvSpPr txBox="1"/>
          <p:nvPr/>
        </p:nvSpPr>
        <p:spPr>
          <a:xfrm>
            <a:off x="9002006" y="897980"/>
            <a:ext cx="27799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4"/>
                </a:solidFill>
                <a:effectLst/>
                <a:uLnTx/>
                <a:uFillTx/>
                <a:latin typeface="Segoe UI Semibold"/>
                <a:ea typeface="+mn-ea"/>
                <a:cs typeface="+mn-cs"/>
              </a:rPr>
              <a:t>Hardware options</a:t>
            </a:r>
          </a:p>
        </p:txBody>
      </p:sp>
      <p:grpSp>
        <p:nvGrpSpPr>
          <p:cNvPr id="63" name="Group 62">
            <a:extLst>
              <a:ext uri="{FF2B5EF4-FFF2-40B4-BE49-F238E27FC236}">
                <a16:creationId xmlns:a16="http://schemas.microsoft.com/office/drawing/2014/main" id="{AB28C916-9CB8-4CA4-B21F-BBEFC8703875}"/>
              </a:ext>
            </a:extLst>
          </p:cNvPr>
          <p:cNvGrpSpPr/>
          <p:nvPr/>
        </p:nvGrpSpPr>
        <p:grpSpPr>
          <a:xfrm>
            <a:off x="8491825" y="2381577"/>
            <a:ext cx="623979" cy="559998"/>
            <a:chOff x="6578130" y="4068627"/>
            <a:chExt cx="623979" cy="559998"/>
          </a:xfrm>
        </p:grpSpPr>
        <p:grpSp>
          <p:nvGrpSpPr>
            <p:cNvPr id="64" name="Group 63">
              <a:extLst>
                <a:ext uri="{FF2B5EF4-FFF2-40B4-BE49-F238E27FC236}">
                  <a16:creationId xmlns:a16="http://schemas.microsoft.com/office/drawing/2014/main" id="{3482594A-52C7-4D98-95CC-24BD0FF93544}"/>
                </a:ext>
              </a:extLst>
            </p:cNvPr>
            <p:cNvGrpSpPr/>
            <p:nvPr/>
          </p:nvGrpSpPr>
          <p:grpSpPr>
            <a:xfrm>
              <a:off x="6608959" y="4068627"/>
              <a:ext cx="562320" cy="559998"/>
              <a:chOff x="7643146" y="2995601"/>
              <a:chExt cx="270958" cy="269839"/>
            </a:xfrm>
          </p:grpSpPr>
          <p:sp>
            <p:nvSpPr>
              <p:cNvPr id="66" name="Freeform 78">
                <a:extLst>
                  <a:ext uri="{FF2B5EF4-FFF2-40B4-BE49-F238E27FC236}">
                    <a16:creationId xmlns:a16="http://schemas.microsoft.com/office/drawing/2014/main" id="{08258A7F-64EE-4630-80BD-144E300B3E47}"/>
                  </a:ext>
                </a:extLst>
              </p:cNvPr>
              <p:cNvSpPr>
                <a:spLocks/>
              </p:cNvSpPr>
              <p:nvPr/>
            </p:nvSpPr>
            <p:spPr bwMode="auto">
              <a:xfrm>
                <a:off x="7676736" y="3031430"/>
                <a:ext cx="201539" cy="200420"/>
              </a:xfrm>
              <a:custGeom>
                <a:avLst/>
                <a:gdLst>
                  <a:gd name="T0" fmla="*/ 75 w 83"/>
                  <a:gd name="T1" fmla="*/ 83 h 83"/>
                  <a:gd name="T2" fmla="*/ 8 w 83"/>
                  <a:gd name="T3" fmla="*/ 83 h 83"/>
                  <a:gd name="T4" fmla="*/ 0 w 83"/>
                  <a:gd name="T5" fmla="*/ 75 h 83"/>
                  <a:gd name="T6" fmla="*/ 0 w 83"/>
                  <a:gd name="T7" fmla="*/ 8 h 83"/>
                  <a:gd name="T8" fmla="*/ 8 w 83"/>
                  <a:gd name="T9" fmla="*/ 0 h 83"/>
                  <a:gd name="T10" fmla="*/ 75 w 83"/>
                  <a:gd name="T11" fmla="*/ 0 h 83"/>
                  <a:gd name="T12" fmla="*/ 83 w 83"/>
                  <a:gd name="T13" fmla="*/ 8 h 83"/>
                  <a:gd name="T14" fmla="*/ 83 w 83"/>
                  <a:gd name="T15" fmla="*/ 75 h 83"/>
                  <a:gd name="T16" fmla="*/ 75 w 83"/>
                  <a:gd name="T17"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3">
                    <a:moveTo>
                      <a:pt x="75" y="83"/>
                    </a:moveTo>
                    <a:cubicBezTo>
                      <a:pt x="8" y="83"/>
                      <a:pt x="8" y="83"/>
                      <a:pt x="8" y="83"/>
                    </a:cubicBezTo>
                    <a:cubicBezTo>
                      <a:pt x="4" y="83"/>
                      <a:pt x="0" y="79"/>
                      <a:pt x="0" y="75"/>
                    </a:cubicBezTo>
                    <a:cubicBezTo>
                      <a:pt x="0" y="8"/>
                      <a:pt x="0" y="8"/>
                      <a:pt x="0" y="8"/>
                    </a:cubicBezTo>
                    <a:cubicBezTo>
                      <a:pt x="0" y="3"/>
                      <a:pt x="4" y="0"/>
                      <a:pt x="8" y="0"/>
                    </a:cubicBezTo>
                    <a:cubicBezTo>
                      <a:pt x="75" y="0"/>
                      <a:pt x="75" y="0"/>
                      <a:pt x="75" y="0"/>
                    </a:cubicBezTo>
                    <a:cubicBezTo>
                      <a:pt x="80" y="0"/>
                      <a:pt x="83" y="3"/>
                      <a:pt x="83" y="8"/>
                    </a:cubicBezTo>
                    <a:cubicBezTo>
                      <a:pt x="83" y="75"/>
                      <a:pt x="83" y="75"/>
                      <a:pt x="83" y="75"/>
                    </a:cubicBezTo>
                    <a:cubicBezTo>
                      <a:pt x="83" y="79"/>
                      <a:pt x="80" y="83"/>
                      <a:pt x="75" y="83"/>
                    </a:cubicBezTo>
                    <a:close/>
                  </a:path>
                </a:pathLst>
              </a:cu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7" name="Line 79">
                <a:extLst>
                  <a:ext uri="{FF2B5EF4-FFF2-40B4-BE49-F238E27FC236}">
                    <a16:creationId xmlns:a16="http://schemas.microsoft.com/office/drawing/2014/main" id="{F9D26AF0-C99A-4B23-ABC1-87B6F64EA8AE}"/>
                  </a:ext>
                </a:extLst>
              </p:cNvPr>
              <p:cNvSpPr>
                <a:spLocks noChangeShapeType="1"/>
              </p:cNvSpPr>
              <p:nvPr/>
            </p:nvSpPr>
            <p:spPr bwMode="auto">
              <a:xfrm>
                <a:off x="770920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8" name="Line 80">
                <a:extLst>
                  <a:ext uri="{FF2B5EF4-FFF2-40B4-BE49-F238E27FC236}">
                    <a16:creationId xmlns:a16="http://schemas.microsoft.com/office/drawing/2014/main" id="{EDA9B5C8-03B9-46A9-BC76-48696259193B}"/>
                  </a:ext>
                </a:extLst>
              </p:cNvPr>
              <p:cNvSpPr>
                <a:spLocks noChangeShapeType="1"/>
              </p:cNvSpPr>
              <p:nvPr/>
            </p:nvSpPr>
            <p:spPr bwMode="auto">
              <a:xfrm>
                <a:off x="7742796"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69" name="Line 81">
                <a:extLst>
                  <a:ext uri="{FF2B5EF4-FFF2-40B4-BE49-F238E27FC236}">
                    <a16:creationId xmlns:a16="http://schemas.microsoft.com/office/drawing/2014/main" id="{99D49807-2F1A-45AC-A4C6-997D42B039D2}"/>
                  </a:ext>
                </a:extLst>
              </p:cNvPr>
              <p:cNvSpPr>
                <a:spLocks noChangeShapeType="1"/>
              </p:cNvSpPr>
              <p:nvPr/>
            </p:nvSpPr>
            <p:spPr bwMode="auto">
              <a:xfrm>
                <a:off x="777862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0" name="Line 82">
                <a:extLst>
                  <a:ext uri="{FF2B5EF4-FFF2-40B4-BE49-F238E27FC236}">
                    <a16:creationId xmlns:a16="http://schemas.microsoft.com/office/drawing/2014/main" id="{ACB17546-19DD-4B01-A909-0434397868E1}"/>
                  </a:ext>
                </a:extLst>
              </p:cNvPr>
              <p:cNvSpPr>
                <a:spLocks noChangeShapeType="1"/>
              </p:cNvSpPr>
              <p:nvPr/>
            </p:nvSpPr>
            <p:spPr bwMode="auto">
              <a:xfrm>
                <a:off x="7812215"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1" name="Line 83">
                <a:extLst>
                  <a:ext uri="{FF2B5EF4-FFF2-40B4-BE49-F238E27FC236}">
                    <a16:creationId xmlns:a16="http://schemas.microsoft.com/office/drawing/2014/main" id="{CFE32FB6-3F34-4B9F-B7ED-B58689DF4432}"/>
                  </a:ext>
                </a:extLst>
              </p:cNvPr>
              <p:cNvSpPr>
                <a:spLocks noChangeShapeType="1"/>
              </p:cNvSpPr>
              <p:nvPr/>
            </p:nvSpPr>
            <p:spPr bwMode="auto">
              <a:xfrm>
                <a:off x="7846924" y="2995601"/>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2" name="Line 84">
                <a:extLst>
                  <a:ext uri="{FF2B5EF4-FFF2-40B4-BE49-F238E27FC236}">
                    <a16:creationId xmlns:a16="http://schemas.microsoft.com/office/drawing/2014/main" id="{360A8F8F-94C9-42D8-B58B-D33AFA6D4018}"/>
                  </a:ext>
                </a:extLst>
              </p:cNvPr>
              <p:cNvSpPr>
                <a:spLocks noChangeShapeType="1"/>
              </p:cNvSpPr>
              <p:nvPr/>
            </p:nvSpPr>
            <p:spPr bwMode="auto">
              <a:xfrm flipH="1">
                <a:off x="7882753"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3" name="Line 85">
                <a:extLst>
                  <a:ext uri="{FF2B5EF4-FFF2-40B4-BE49-F238E27FC236}">
                    <a16:creationId xmlns:a16="http://schemas.microsoft.com/office/drawing/2014/main" id="{6AA335E6-C4AF-4717-9529-C70D4E5EDD38}"/>
                  </a:ext>
                </a:extLst>
              </p:cNvPr>
              <p:cNvSpPr>
                <a:spLocks noChangeShapeType="1"/>
              </p:cNvSpPr>
              <p:nvPr/>
            </p:nvSpPr>
            <p:spPr bwMode="auto">
              <a:xfrm flipH="1">
                <a:off x="7882753"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4" name="Line 86">
                <a:extLst>
                  <a:ext uri="{FF2B5EF4-FFF2-40B4-BE49-F238E27FC236}">
                    <a16:creationId xmlns:a16="http://schemas.microsoft.com/office/drawing/2014/main" id="{059F0072-F72B-493B-9EB3-46772E0B1531}"/>
                  </a:ext>
                </a:extLst>
              </p:cNvPr>
              <p:cNvSpPr>
                <a:spLocks noChangeShapeType="1"/>
              </p:cNvSpPr>
              <p:nvPr/>
            </p:nvSpPr>
            <p:spPr bwMode="auto">
              <a:xfrm flipH="1">
                <a:off x="7882753"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5" name="Line 87">
                <a:extLst>
                  <a:ext uri="{FF2B5EF4-FFF2-40B4-BE49-F238E27FC236}">
                    <a16:creationId xmlns:a16="http://schemas.microsoft.com/office/drawing/2014/main" id="{B3974B90-3652-4568-88C5-67A034A908CA}"/>
                  </a:ext>
                </a:extLst>
              </p:cNvPr>
              <p:cNvSpPr>
                <a:spLocks noChangeShapeType="1"/>
              </p:cNvSpPr>
              <p:nvPr/>
            </p:nvSpPr>
            <p:spPr bwMode="auto">
              <a:xfrm flipH="1">
                <a:off x="7882753"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6" name="Line 88">
                <a:extLst>
                  <a:ext uri="{FF2B5EF4-FFF2-40B4-BE49-F238E27FC236}">
                    <a16:creationId xmlns:a16="http://schemas.microsoft.com/office/drawing/2014/main" id="{F386D95F-AC76-46E7-8690-1400A13C1192}"/>
                  </a:ext>
                </a:extLst>
              </p:cNvPr>
              <p:cNvSpPr>
                <a:spLocks noChangeShapeType="1"/>
              </p:cNvSpPr>
              <p:nvPr/>
            </p:nvSpPr>
            <p:spPr bwMode="auto">
              <a:xfrm flipH="1">
                <a:off x="7882753"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7" name="Line 89">
                <a:extLst>
                  <a:ext uri="{FF2B5EF4-FFF2-40B4-BE49-F238E27FC236}">
                    <a16:creationId xmlns:a16="http://schemas.microsoft.com/office/drawing/2014/main" id="{E3B7D17A-B1CE-4737-B3CA-B7743A2B6B30}"/>
                  </a:ext>
                </a:extLst>
              </p:cNvPr>
              <p:cNvSpPr>
                <a:spLocks noChangeShapeType="1"/>
              </p:cNvSpPr>
              <p:nvPr/>
            </p:nvSpPr>
            <p:spPr bwMode="auto">
              <a:xfrm flipH="1">
                <a:off x="7643146" y="3060542"/>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8" name="Line 90">
                <a:extLst>
                  <a:ext uri="{FF2B5EF4-FFF2-40B4-BE49-F238E27FC236}">
                    <a16:creationId xmlns:a16="http://schemas.microsoft.com/office/drawing/2014/main" id="{4F4F0C2A-798A-43F1-A3BC-6C05968C5F68}"/>
                  </a:ext>
                </a:extLst>
              </p:cNvPr>
              <p:cNvSpPr>
                <a:spLocks noChangeShapeType="1"/>
              </p:cNvSpPr>
              <p:nvPr/>
            </p:nvSpPr>
            <p:spPr bwMode="auto">
              <a:xfrm flipH="1">
                <a:off x="7643146" y="309637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79" name="Line 91">
                <a:extLst>
                  <a:ext uri="{FF2B5EF4-FFF2-40B4-BE49-F238E27FC236}">
                    <a16:creationId xmlns:a16="http://schemas.microsoft.com/office/drawing/2014/main" id="{C2A8D172-A1CF-44A4-8FB5-AEF1C913D5DB}"/>
                  </a:ext>
                </a:extLst>
              </p:cNvPr>
              <p:cNvSpPr>
                <a:spLocks noChangeShapeType="1"/>
              </p:cNvSpPr>
              <p:nvPr/>
            </p:nvSpPr>
            <p:spPr bwMode="auto">
              <a:xfrm flipH="1">
                <a:off x="7643146" y="3129961"/>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0" name="Line 92">
                <a:extLst>
                  <a:ext uri="{FF2B5EF4-FFF2-40B4-BE49-F238E27FC236}">
                    <a16:creationId xmlns:a16="http://schemas.microsoft.com/office/drawing/2014/main" id="{4F77CCFE-BD80-4D9E-BC33-8B015A7D7F09}"/>
                  </a:ext>
                </a:extLst>
              </p:cNvPr>
              <p:cNvSpPr>
                <a:spLocks noChangeShapeType="1"/>
              </p:cNvSpPr>
              <p:nvPr/>
            </p:nvSpPr>
            <p:spPr bwMode="auto">
              <a:xfrm flipH="1">
                <a:off x="7643146" y="316467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1" name="Line 93">
                <a:extLst>
                  <a:ext uri="{FF2B5EF4-FFF2-40B4-BE49-F238E27FC236}">
                    <a16:creationId xmlns:a16="http://schemas.microsoft.com/office/drawing/2014/main" id="{9D4AE146-8AC9-46B3-907F-C98CEA26288E}"/>
                  </a:ext>
                </a:extLst>
              </p:cNvPr>
              <p:cNvSpPr>
                <a:spLocks noChangeShapeType="1"/>
              </p:cNvSpPr>
              <p:nvPr/>
            </p:nvSpPr>
            <p:spPr bwMode="auto">
              <a:xfrm flipH="1">
                <a:off x="7643146" y="3200500"/>
                <a:ext cx="31351" cy="0"/>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2" name="Line 94">
                <a:extLst>
                  <a:ext uri="{FF2B5EF4-FFF2-40B4-BE49-F238E27FC236}">
                    <a16:creationId xmlns:a16="http://schemas.microsoft.com/office/drawing/2014/main" id="{2794451F-3C83-441B-9CD8-890F6C7F0EE5}"/>
                  </a:ext>
                </a:extLst>
              </p:cNvPr>
              <p:cNvSpPr>
                <a:spLocks noChangeShapeType="1"/>
              </p:cNvSpPr>
              <p:nvPr/>
            </p:nvSpPr>
            <p:spPr bwMode="auto">
              <a:xfrm>
                <a:off x="770920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3" name="Line 95">
                <a:extLst>
                  <a:ext uri="{FF2B5EF4-FFF2-40B4-BE49-F238E27FC236}">
                    <a16:creationId xmlns:a16="http://schemas.microsoft.com/office/drawing/2014/main" id="{A326153C-72A3-4F1A-8A41-45233E5161CB}"/>
                  </a:ext>
                </a:extLst>
              </p:cNvPr>
              <p:cNvSpPr>
                <a:spLocks noChangeShapeType="1"/>
              </p:cNvSpPr>
              <p:nvPr/>
            </p:nvSpPr>
            <p:spPr bwMode="auto">
              <a:xfrm>
                <a:off x="7742796"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4" name="Line 96">
                <a:extLst>
                  <a:ext uri="{FF2B5EF4-FFF2-40B4-BE49-F238E27FC236}">
                    <a16:creationId xmlns:a16="http://schemas.microsoft.com/office/drawing/2014/main" id="{6D4EE44B-A3F8-48D2-A0F9-63CE48CECDB4}"/>
                  </a:ext>
                </a:extLst>
              </p:cNvPr>
              <p:cNvSpPr>
                <a:spLocks noChangeShapeType="1"/>
              </p:cNvSpPr>
              <p:nvPr/>
            </p:nvSpPr>
            <p:spPr bwMode="auto">
              <a:xfrm>
                <a:off x="777862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5" name="Line 97">
                <a:extLst>
                  <a:ext uri="{FF2B5EF4-FFF2-40B4-BE49-F238E27FC236}">
                    <a16:creationId xmlns:a16="http://schemas.microsoft.com/office/drawing/2014/main" id="{20F0AA82-5B32-4D31-A389-47A171E15026}"/>
                  </a:ext>
                </a:extLst>
              </p:cNvPr>
              <p:cNvSpPr>
                <a:spLocks noChangeShapeType="1"/>
              </p:cNvSpPr>
              <p:nvPr/>
            </p:nvSpPr>
            <p:spPr bwMode="auto">
              <a:xfrm>
                <a:off x="7812215"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sp>
            <p:nvSpPr>
              <p:cNvPr id="86" name="Line 98">
                <a:extLst>
                  <a:ext uri="{FF2B5EF4-FFF2-40B4-BE49-F238E27FC236}">
                    <a16:creationId xmlns:a16="http://schemas.microsoft.com/office/drawing/2014/main" id="{FA7C56B9-8C3D-4AE1-A724-B10F39AF3D61}"/>
                  </a:ext>
                </a:extLst>
              </p:cNvPr>
              <p:cNvSpPr>
                <a:spLocks noChangeShapeType="1"/>
              </p:cNvSpPr>
              <p:nvPr/>
            </p:nvSpPr>
            <p:spPr bwMode="auto">
              <a:xfrm>
                <a:off x="7846924" y="3234089"/>
                <a:ext cx="0" cy="31351"/>
              </a:xfrm>
              <a:prstGeom prst="line">
                <a:avLst/>
              </a:prstGeom>
              <a:noFill/>
              <a:ln w="22225" cap="flat">
                <a:solidFill>
                  <a:schemeClr val="tx1"/>
                </a:solidFill>
                <a:prstDash val="solid"/>
                <a:miter lim="800000"/>
                <a:headEnd/>
                <a:tailEnd/>
              </a:ln>
            </p:spPr>
            <p:txBody>
              <a:bodyPr vert="horz" wrap="square" lIns="72421" tIns="36211" rIns="72421" bIns="36211"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943" b="0" i="0" u="none" strike="noStrike" kern="0" cap="none" spc="0" normalizeH="0" baseline="0" noProof="0" dirty="0">
                  <a:ln>
                    <a:noFill/>
                  </a:ln>
                  <a:solidFill>
                    <a:srgbClr val="505050"/>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B75822A8-8AAC-4A6E-AAF8-366FB351C59C}"/>
                </a:ext>
              </a:extLst>
            </p:cNvPr>
            <p:cNvSpPr/>
            <p:nvPr/>
          </p:nvSpPr>
          <p:spPr bwMode="auto">
            <a:xfrm>
              <a:off x="6578130" y="4262362"/>
              <a:ext cx="623979" cy="17252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a:ea typeface="Segoe UI" pitchFamily="34" charset="0"/>
                  <a:cs typeface="Segoe UI" pitchFamily="34" charset="0"/>
                </a:rPr>
                <a:t>Premium</a:t>
              </a:r>
            </a:p>
          </p:txBody>
        </p:sp>
      </p:grpSp>
      <p:sp>
        <p:nvSpPr>
          <p:cNvPr id="9" name="TextBox 8">
            <a:extLst>
              <a:ext uri="{FF2B5EF4-FFF2-40B4-BE49-F238E27FC236}">
                <a16:creationId xmlns:a16="http://schemas.microsoft.com/office/drawing/2014/main" id="{72CFC0B6-2318-4F50-BDE3-FFACBDBDDE5A}"/>
              </a:ext>
            </a:extLst>
          </p:cNvPr>
          <p:cNvSpPr txBox="1"/>
          <p:nvPr/>
        </p:nvSpPr>
        <p:spPr>
          <a:xfrm>
            <a:off x="9310902" y="1512724"/>
            <a:ext cx="2170531"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Intel Broadwell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prstClr val="black"/>
                    </a:gs>
                    <a:gs pos="30000">
                      <a:prstClr val="black"/>
                    </a:gs>
                  </a:gsLst>
                  <a:lin ang="5400000" scaled="0"/>
                </a:gradFill>
                <a:effectLst/>
                <a:uLnTx/>
                <a:uFillTx/>
                <a:latin typeface="Segoe UI"/>
                <a:ea typeface="+mn-ea"/>
                <a:cs typeface="+mn-cs"/>
              </a:rPr>
              <a:t>80 vCores/5.1Gb per vCore</a:t>
            </a:r>
          </a:p>
        </p:txBody>
      </p:sp>
      <p:sp>
        <p:nvSpPr>
          <p:cNvPr id="89" name="TextBox 88">
            <a:extLst>
              <a:ext uri="{FF2B5EF4-FFF2-40B4-BE49-F238E27FC236}">
                <a16:creationId xmlns:a16="http://schemas.microsoft.com/office/drawing/2014/main" id="{B4870179-7739-4FE7-BE20-41E020D17E20}"/>
              </a:ext>
            </a:extLst>
          </p:cNvPr>
          <p:cNvSpPr txBox="1"/>
          <p:nvPr/>
        </p:nvSpPr>
        <p:spPr>
          <a:xfrm>
            <a:off x="9216342" y="2255393"/>
            <a:ext cx="2702090" cy="95410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Intel Ice Lake CPU</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80 vCores/7 Gb per vCore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Segoe UI"/>
                <a:ea typeface="+mn-ea"/>
                <a:cs typeface="+mn-cs"/>
              </a:rPr>
              <a:t>Memory optimized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mn-ea"/>
                <a:cs typeface="+mn-cs"/>
              </a:rPr>
              <a:t>64 vCores/13.6 per vCore</a:t>
            </a:r>
          </a:p>
        </p:txBody>
      </p:sp>
      <p:sp>
        <p:nvSpPr>
          <p:cNvPr id="12" name="Arrow: Right 11">
            <a:extLst>
              <a:ext uri="{FF2B5EF4-FFF2-40B4-BE49-F238E27FC236}">
                <a16:creationId xmlns:a16="http://schemas.microsoft.com/office/drawing/2014/main" id="{A291ABD2-10C7-C66D-1508-104AFE4ED114}"/>
              </a:ext>
            </a:extLst>
          </p:cNvPr>
          <p:cNvSpPr/>
          <p:nvPr/>
        </p:nvSpPr>
        <p:spPr bwMode="auto">
          <a:xfrm>
            <a:off x="8483212" y="6170804"/>
            <a:ext cx="3298749" cy="58951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+Limits</a:t>
            </a:r>
          </a:p>
        </p:txBody>
      </p:sp>
      <p:sp>
        <p:nvSpPr>
          <p:cNvPr id="14" name="TextBox 13">
            <a:extLst>
              <a:ext uri="{FF2B5EF4-FFF2-40B4-BE49-F238E27FC236}">
                <a16:creationId xmlns:a16="http://schemas.microsoft.com/office/drawing/2014/main" id="{366480D4-706A-8933-A945-98A62202DFB0}"/>
              </a:ext>
            </a:extLst>
          </p:cNvPr>
          <p:cNvSpPr txBox="1"/>
          <p:nvPr/>
        </p:nvSpPr>
        <p:spPr>
          <a:xfrm>
            <a:off x="6955221" y="5960020"/>
            <a:ext cx="609432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 vCores</a:t>
            </a:r>
          </a:p>
        </p:txBody>
      </p:sp>
    </p:spTree>
    <p:extLst>
      <p:ext uri="{BB962C8B-B14F-4D97-AF65-F5344CB8AC3E}">
        <p14:creationId xmlns:p14="http://schemas.microsoft.com/office/powerpoint/2010/main" val="21028601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par>
                          <p:cTn id="26" fill="hold">
                            <p:stCondLst>
                              <p:cond delay="2000"/>
                            </p:stCondLst>
                            <p:childTnLst>
                              <p:par>
                                <p:cTn id="27" presetID="1"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fade">
                                      <p:cBhvr>
                                        <p:cTn id="33" dur="500"/>
                                        <p:tgtEl>
                                          <p:spTgt spid="52"/>
                                        </p:tgtEl>
                                      </p:cBhvr>
                                    </p:animEffect>
                                  </p:childTnLst>
                                </p:cTn>
                              </p:par>
                              <p:par>
                                <p:cTn id="34" presetID="10" presetClass="entr" presetSubtype="0" fill="hold"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fade">
                                      <p:cBhvr>
                                        <p:cTn id="46" dur="500"/>
                                        <p:tgtEl>
                                          <p:spTgt spid="4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6"/>
                                        </p:tgtEl>
                                        <p:attrNameLst>
                                          <p:attrName>style.visibility</p:attrName>
                                        </p:attrNameLst>
                                      </p:cBhvr>
                                      <p:to>
                                        <p:strVal val="visible"/>
                                      </p:to>
                                    </p:set>
                                    <p:animEffect transition="in" filter="fade">
                                      <p:cBhvr>
                                        <p:cTn id="58" dur="500"/>
                                        <p:tgtEl>
                                          <p:spTgt spid="56"/>
                                        </p:tgtEl>
                                      </p:cBhvr>
                                    </p:animEffect>
                                  </p:childTnLst>
                                </p:cTn>
                              </p:par>
                              <p:par>
                                <p:cTn id="59" presetID="1" presetClass="entr" presetSubtype="0" fill="hold" grpId="0" nodeType="withEffect">
                                  <p:stCondLst>
                                    <p:cond delay="0"/>
                                  </p:stCondLst>
                                  <p:childTnLst>
                                    <p:set>
                                      <p:cBhvr>
                                        <p:cTn id="60" dur="1" fill="hold">
                                          <p:stCondLst>
                                            <p:cond delay="0"/>
                                          </p:stCondLst>
                                        </p:cTn>
                                        <p:tgtEl>
                                          <p:spTgt spid="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P spid="49" grpId="0" animBg="1"/>
      <p:bldP spid="50" grpId="0" animBg="1"/>
      <p:bldP spid="51" grpId="0" animBg="1"/>
      <p:bldP spid="52" grpId="0" animBg="1"/>
      <p:bldP spid="55" grpId="0"/>
      <p:bldP spid="56" grpId="0"/>
      <p:bldP spid="3" grpId="0"/>
      <p:bldP spid="4" grpId="0"/>
      <p:bldP spid="6" grpId="0"/>
      <p:bldP spid="62" grpId="0"/>
      <p:bldP spid="9" grpId="0"/>
      <p:bldP spid="89" grpId="0"/>
      <p:bldP spid="12" grpId="0" animBg="1"/>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p:txBody>
          <a:bodyPr/>
          <a:lstStyle/>
          <a:p>
            <a:r>
              <a:rPr lang="en-US" dirty="0"/>
              <a:t>Azure SQL Managed Instance Billing</a:t>
            </a:r>
          </a:p>
        </p:txBody>
      </p:sp>
      <p:graphicFrame>
        <p:nvGraphicFramePr>
          <p:cNvPr id="3" name="Diagram 2">
            <a:extLst>
              <a:ext uri="{FF2B5EF4-FFF2-40B4-BE49-F238E27FC236}">
                <a16:creationId xmlns:a16="http://schemas.microsoft.com/office/drawing/2014/main" id="{DFADC982-A6AC-2C79-79EE-02506F223467}"/>
              </a:ext>
            </a:extLst>
          </p:cNvPr>
          <p:cNvGraphicFramePr/>
          <p:nvPr>
            <p:extLst>
              <p:ext uri="{D42A27DB-BD31-4B8C-83A1-F6EECF244321}">
                <p14:modId xmlns:p14="http://schemas.microsoft.com/office/powerpoint/2010/main" val="1611153652"/>
              </p:ext>
            </p:extLst>
          </p:nvPr>
        </p:nvGraphicFramePr>
        <p:xfrm>
          <a:off x="531197" y="1611454"/>
          <a:ext cx="11158575" cy="4893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3575251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87843"/>
            <a:ext cx="11018520" cy="553998"/>
          </a:xfrm>
        </p:spPr>
        <p:txBody>
          <a:bodyPr/>
          <a:lstStyle/>
          <a:p>
            <a:r>
              <a:rPr lang="en-US" dirty="0"/>
              <a:t>Migration</a:t>
            </a:r>
          </a:p>
        </p:txBody>
      </p:sp>
      <p:pic>
        <p:nvPicPr>
          <p:cNvPr id="3" name="Graphic 2">
            <a:extLst>
              <a:ext uri="{FF2B5EF4-FFF2-40B4-BE49-F238E27FC236}">
                <a16:creationId xmlns:a16="http://schemas.microsoft.com/office/drawing/2014/main" id="{3EB9EF75-0FE9-A8BA-7171-B574586CE0A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194743" y="3631152"/>
            <a:ext cx="562386" cy="562386"/>
          </a:xfrm>
          <a:prstGeom prst="rect">
            <a:avLst/>
          </a:prstGeom>
        </p:spPr>
      </p:pic>
      <p:pic>
        <p:nvPicPr>
          <p:cNvPr id="5" name="Graphic 4">
            <a:extLst>
              <a:ext uri="{FF2B5EF4-FFF2-40B4-BE49-F238E27FC236}">
                <a16:creationId xmlns:a16="http://schemas.microsoft.com/office/drawing/2014/main" id="{A316452C-FF93-BC54-BCAF-4114F2D40A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64070" y="4010431"/>
            <a:ext cx="785723" cy="785723"/>
          </a:xfrm>
          <a:prstGeom prst="rect">
            <a:avLst/>
          </a:prstGeom>
        </p:spPr>
      </p:pic>
      <p:sp>
        <p:nvSpPr>
          <p:cNvPr id="8" name="TextBox 7">
            <a:extLst>
              <a:ext uri="{FF2B5EF4-FFF2-40B4-BE49-F238E27FC236}">
                <a16:creationId xmlns:a16="http://schemas.microsoft.com/office/drawing/2014/main" id="{DFCADA41-77E3-1F79-0C99-21F456A8888A}"/>
              </a:ext>
            </a:extLst>
          </p:cNvPr>
          <p:cNvSpPr txBox="1"/>
          <p:nvPr/>
        </p:nvSpPr>
        <p:spPr>
          <a:xfrm>
            <a:off x="1564626" y="4074085"/>
            <a:ext cx="1527858" cy="523220"/>
          </a:xfrm>
          <a:prstGeom prst="rect">
            <a:avLst/>
          </a:prstGeom>
          <a:noFill/>
        </p:spPr>
        <p:txBody>
          <a:bodyPr wrap="square">
            <a:spAutoFit/>
          </a:bodyPr>
          <a:lstStyle/>
          <a:p>
            <a:r>
              <a:rPr lang="en-US" sz="2800" dirty="0">
                <a:solidFill>
                  <a:schemeClr val="accent1"/>
                </a:solidFill>
                <a:latin typeface="+mj-lt"/>
              </a:rPr>
              <a:t>Offline</a:t>
            </a:r>
          </a:p>
        </p:txBody>
      </p:sp>
      <p:sp>
        <p:nvSpPr>
          <p:cNvPr id="9" name="Freeform 182" descr="Storage icon">
            <a:extLst>
              <a:ext uri="{FF2B5EF4-FFF2-40B4-BE49-F238E27FC236}">
                <a16:creationId xmlns:a16="http://schemas.microsoft.com/office/drawing/2014/main" id="{8B69B1C9-44FD-9833-0F59-EB4CF64C0CB8}"/>
              </a:ext>
            </a:extLst>
          </p:cNvPr>
          <p:cNvSpPr/>
          <p:nvPr/>
        </p:nvSpPr>
        <p:spPr bwMode="auto">
          <a:xfrm>
            <a:off x="4594797" y="3696126"/>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FC1D0874-83AD-68F5-483E-F5F8476712F1}"/>
              </a:ext>
            </a:extLst>
          </p:cNvPr>
          <p:cNvCxnSpPr/>
          <p:nvPr/>
        </p:nvCxnSpPr>
        <p:spPr>
          <a:xfrm>
            <a:off x="3904452" y="4390169"/>
            <a:ext cx="162985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1907410-348E-FBD5-8073-BF8E9C83A057}"/>
              </a:ext>
            </a:extLst>
          </p:cNvPr>
          <p:cNvSpPr txBox="1"/>
          <p:nvPr/>
        </p:nvSpPr>
        <p:spPr>
          <a:xfrm>
            <a:off x="6642883" y="4042643"/>
            <a:ext cx="1428340" cy="276999"/>
          </a:xfrm>
          <a:prstGeom prst="rect">
            <a:avLst/>
          </a:prstGeom>
          <a:noFill/>
        </p:spPr>
        <p:txBody>
          <a:bodyPr wrap="none" lIns="0" tIns="0" rIns="0" bIns="0" rtlCol="0">
            <a:spAutoFit/>
          </a:bodyPr>
          <a:lstStyle/>
          <a:p>
            <a:pPr algn="l"/>
            <a:r>
              <a:rPr lang="en-US" sz="1800" dirty="0">
                <a:latin typeface="+mj-lt"/>
              </a:rPr>
              <a:t>RESTORE URL</a:t>
            </a:r>
          </a:p>
        </p:txBody>
      </p:sp>
      <p:cxnSp>
        <p:nvCxnSpPr>
          <p:cNvPr id="13" name="Straight Arrow Connector 12">
            <a:extLst>
              <a:ext uri="{FF2B5EF4-FFF2-40B4-BE49-F238E27FC236}">
                <a16:creationId xmlns:a16="http://schemas.microsoft.com/office/drawing/2014/main" id="{6075B6B0-218E-5D3A-5DC7-ACD01C2002D4}"/>
              </a:ext>
            </a:extLst>
          </p:cNvPr>
          <p:cNvCxnSpPr>
            <a:cxnSpLocks/>
          </p:cNvCxnSpPr>
          <p:nvPr/>
        </p:nvCxnSpPr>
        <p:spPr>
          <a:xfrm flipH="1">
            <a:off x="6576027" y="4383712"/>
            <a:ext cx="1516283" cy="0"/>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EC160C4-FDE3-7F0B-DC16-D71D674714AE}"/>
              </a:ext>
            </a:extLst>
          </p:cNvPr>
          <p:cNvSpPr txBox="1"/>
          <p:nvPr/>
        </p:nvSpPr>
        <p:spPr>
          <a:xfrm>
            <a:off x="3982234" y="4074085"/>
            <a:ext cx="1354473" cy="276999"/>
          </a:xfrm>
          <a:prstGeom prst="rect">
            <a:avLst/>
          </a:prstGeom>
          <a:noFill/>
        </p:spPr>
        <p:txBody>
          <a:bodyPr wrap="none" lIns="0" tIns="0" rIns="0" bIns="0" rtlCol="0">
            <a:spAutoFit/>
          </a:bodyPr>
          <a:lstStyle/>
          <a:p>
            <a:pPr algn="l"/>
            <a:r>
              <a:rPr lang="en-US" sz="1800" dirty="0">
                <a:latin typeface="+mj-lt"/>
              </a:rPr>
              <a:t>BACKUP URL</a:t>
            </a:r>
          </a:p>
        </p:txBody>
      </p:sp>
      <p:sp>
        <p:nvSpPr>
          <p:cNvPr id="17" name="Freeform 182" descr="Storage icon">
            <a:extLst>
              <a:ext uri="{FF2B5EF4-FFF2-40B4-BE49-F238E27FC236}">
                <a16:creationId xmlns:a16="http://schemas.microsoft.com/office/drawing/2014/main" id="{589CBD79-A67C-3EA8-13E8-2B75D35F94BA}"/>
              </a:ext>
            </a:extLst>
          </p:cNvPr>
          <p:cNvSpPr/>
          <p:nvPr/>
        </p:nvSpPr>
        <p:spPr bwMode="auto">
          <a:xfrm>
            <a:off x="7231925" y="3672758"/>
            <a:ext cx="253668" cy="305815"/>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37" rtl="0" eaLnBrk="1" fontAlgn="base" latinLnBrk="0" hangingPunct="1">
              <a:lnSpc>
                <a:spcPct val="9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 name="Graphic 19">
            <a:extLst>
              <a:ext uri="{FF2B5EF4-FFF2-40B4-BE49-F238E27FC236}">
                <a16:creationId xmlns:a16="http://schemas.microsoft.com/office/drawing/2014/main" id="{1771C29B-DBAF-1EC9-2954-C68075079DA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576689" y="1763554"/>
            <a:ext cx="811967" cy="811967"/>
          </a:xfrm>
          <a:prstGeom prst="rect">
            <a:avLst/>
          </a:prstGeom>
        </p:spPr>
      </p:pic>
      <p:pic>
        <p:nvPicPr>
          <p:cNvPr id="22" name="Graphic 21">
            <a:extLst>
              <a:ext uri="{FF2B5EF4-FFF2-40B4-BE49-F238E27FC236}">
                <a16:creationId xmlns:a16="http://schemas.microsoft.com/office/drawing/2014/main" id="{294B5BD7-F938-3363-E5B2-358A71F1F2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6648" y="1589508"/>
            <a:ext cx="1029904" cy="1029904"/>
          </a:xfrm>
          <a:prstGeom prst="rect">
            <a:avLst/>
          </a:prstGeom>
        </p:spPr>
      </p:pic>
      <p:cxnSp>
        <p:nvCxnSpPr>
          <p:cNvPr id="24" name="Straight Arrow Connector 23">
            <a:extLst>
              <a:ext uri="{FF2B5EF4-FFF2-40B4-BE49-F238E27FC236}">
                <a16:creationId xmlns:a16="http://schemas.microsoft.com/office/drawing/2014/main" id="{BC6661A4-F6D4-401C-39EA-203C3E69B8C5}"/>
              </a:ext>
            </a:extLst>
          </p:cNvPr>
          <p:cNvCxnSpPr>
            <a:cxnSpLocks/>
          </p:cNvCxnSpPr>
          <p:nvPr/>
        </p:nvCxnSpPr>
        <p:spPr>
          <a:xfrm>
            <a:off x="3376502" y="2192711"/>
            <a:ext cx="1601328"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6A26B983-9EE6-6570-9C8E-8E7A3473F565}"/>
              </a:ext>
            </a:extLst>
          </p:cNvPr>
          <p:cNvSpPr txBox="1"/>
          <p:nvPr/>
        </p:nvSpPr>
        <p:spPr>
          <a:xfrm>
            <a:off x="4915498" y="1381548"/>
            <a:ext cx="1492203" cy="276999"/>
          </a:xfrm>
          <a:prstGeom prst="rect">
            <a:avLst/>
          </a:prstGeom>
          <a:noFill/>
        </p:spPr>
        <p:txBody>
          <a:bodyPr wrap="none" lIns="0" tIns="0" rIns="0" bIns="0" rtlCol="0">
            <a:spAutoFit/>
          </a:bodyPr>
          <a:lstStyle/>
          <a:p>
            <a:pPr algn="l"/>
            <a:r>
              <a:rPr lang="en-US" sz="1800" dirty="0">
                <a:latin typeface="+mj-lt"/>
              </a:rPr>
              <a:t>Azure Migrate</a:t>
            </a:r>
          </a:p>
        </p:txBody>
      </p:sp>
      <p:pic>
        <p:nvPicPr>
          <p:cNvPr id="2050" name="Picture 2" descr="Vmware Icon | Button UI - Requests #6 Iconset | BlackVariant">
            <a:extLst>
              <a:ext uri="{FF2B5EF4-FFF2-40B4-BE49-F238E27FC236}">
                <a16:creationId xmlns:a16="http://schemas.microsoft.com/office/drawing/2014/main" id="{D6F66256-F3E7-D30E-D0DE-D8426819C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26504" y="1543378"/>
            <a:ext cx="529804" cy="529804"/>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Server with solid fill">
            <a:extLst>
              <a:ext uri="{FF2B5EF4-FFF2-40B4-BE49-F238E27FC236}">
                <a16:creationId xmlns:a16="http://schemas.microsoft.com/office/drawing/2014/main" id="{1592665E-37F7-915C-4328-A17F43E4084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550047" y="1932178"/>
            <a:ext cx="521065" cy="521065"/>
          </a:xfrm>
          <a:prstGeom prst="rect">
            <a:avLst/>
          </a:prstGeom>
        </p:spPr>
      </p:pic>
      <p:pic>
        <p:nvPicPr>
          <p:cNvPr id="29" name="Hyper-V" descr="Hyper-V icon&#10;">
            <a:extLst>
              <a:ext uri="{FF2B5EF4-FFF2-40B4-BE49-F238E27FC236}">
                <a16:creationId xmlns:a16="http://schemas.microsoft.com/office/drawing/2014/main" id="{FCBC49D2-2D5C-2DE4-66AD-03F5AA3CF5A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091493" y="2223461"/>
            <a:ext cx="417563" cy="487157"/>
          </a:xfrm>
          <a:prstGeom prst="rect">
            <a:avLst/>
          </a:prstGeom>
        </p:spPr>
      </p:pic>
      <p:cxnSp>
        <p:nvCxnSpPr>
          <p:cNvPr id="32" name="Straight Arrow Connector 31">
            <a:extLst>
              <a:ext uri="{FF2B5EF4-FFF2-40B4-BE49-F238E27FC236}">
                <a16:creationId xmlns:a16="http://schemas.microsoft.com/office/drawing/2014/main" id="{DF61CEF6-F4BC-AF50-A616-94300A6D4D56}"/>
              </a:ext>
            </a:extLst>
          </p:cNvPr>
          <p:cNvCxnSpPr>
            <a:cxnSpLocks/>
          </p:cNvCxnSpPr>
          <p:nvPr/>
        </p:nvCxnSpPr>
        <p:spPr>
          <a:xfrm>
            <a:off x="6268804" y="2188441"/>
            <a:ext cx="21307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DAE5E39-5760-9FC7-B57B-AAC681D739E8}"/>
              </a:ext>
            </a:extLst>
          </p:cNvPr>
          <p:cNvSpPr txBox="1"/>
          <p:nvPr/>
        </p:nvSpPr>
        <p:spPr>
          <a:xfrm>
            <a:off x="8671237" y="1397843"/>
            <a:ext cx="2421048" cy="1661993"/>
          </a:xfrm>
          <a:prstGeom prst="rect">
            <a:avLst/>
          </a:prstGeom>
          <a:solidFill>
            <a:schemeClr val="bg1">
              <a:lumMod val="65000"/>
            </a:schemeClr>
          </a:solidFill>
        </p:spPr>
        <p:txBody>
          <a:bodyPr wrap="square" lIns="0" tIns="0" rIns="0" bIns="0" rtlCol="0">
            <a:spAutoFit/>
          </a:bodyPr>
          <a:lstStyle/>
          <a:p>
            <a:pPr algn="ctr"/>
            <a:r>
              <a:rPr lang="en-US" sz="1800" dirty="0">
                <a:solidFill>
                  <a:schemeClr val="bg1"/>
                </a:solidFill>
                <a:latin typeface="+mj-lt"/>
              </a:rPr>
              <a:t>Service Tier</a:t>
            </a:r>
          </a:p>
          <a:p>
            <a:pPr algn="ctr"/>
            <a:r>
              <a:rPr lang="en-US" sz="1800" dirty="0">
                <a:solidFill>
                  <a:schemeClr val="bg1"/>
                </a:solidFill>
                <a:latin typeface="+mj-lt"/>
              </a:rPr>
              <a:t>vCores</a:t>
            </a:r>
          </a:p>
          <a:p>
            <a:pPr algn="ctr"/>
            <a:r>
              <a:rPr lang="en-US" sz="1800" dirty="0">
                <a:solidFill>
                  <a:schemeClr val="bg1"/>
                </a:solidFill>
                <a:latin typeface="+mj-lt"/>
              </a:rPr>
              <a:t>Performance</a:t>
            </a:r>
          </a:p>
          <a:p>
            <a:pPr algn="ctr"/>
            <a:r>
              <a:rPr lang="en-US" sz="1800" dirty="0">
                <a:solidFill>
                  <a:schemeClr val="bg1"/>
                </a:solidFill>
                <a:latin typeface="+mj-lt"/>
              </a:rPr>
              <a:t>Storage</a:t>
            </a:r>
          </a:p>
          <a:p>
            <a:pPr algn="ctr"/>
            <a:r>
              <a:rPr lang="en-US" sz="1800" dirty="0">
                <a:solidFill>
                  <a:schemeClr val="bg1"/>
                </a:solidFill>
                <a:latin typeface="+mj-lt"/>
              </a:rPr>
              <a:t>Business Case</a:t>
            </a:r>
          </a:p>
          <a:p>
            <a:pPr algn="ctr"/>
            <a:r>
              <a:rPr lang="en-US" sz="1800" dirty="0">
                <a:solidFill>
                  <a:schemeClr val="bg1"/>
                </a:solidFill>
                <a:latin typeface="+mj-lt"/>
              </a:rPr>
              <a:t>Costs</a:t>
            </a:r>
          </a:p>
        </p:txBody>
      </p:sp>
      <p:graphicFrame>
        <p:nvGraphicFramePr>
          <p:cNvPr id="36" name="Diagram 35">
            <a:extLst>
              <a:ext uri="{FF2B5EF4-FFF2-40B4-BE49-F238E27FC236}">
                <a16:creationId xmlns:a16="http://schemas.microsoft.com/office/drawing/2014/main" id="{1B6004EE-57AB-D2C1-C9D8-D5AFEB1D75AF}"/>
              </a:ext>
            </a:extLst>
          </p:cNvPr>
          <p:cNvGraphicFramePr/>
          <p:nvPr>
            <p:extLst>
              <p:ext uri="{D42A27DB-BD31-4B8C-83A1-F6EECF244321}">
                <p14:modId xmlns:p14="http://schemas.microsoft.com/office/powerpoint/2010/main" val="745754831"/>
              </p:ext>
            </p:extLst>
          </p:nvPr>
        </p:nvGraphicFramePr>
        <p:xfrm>
          <a:off x="1874810" y="5255106"/>
          <a:ext cx="9065781" cy="133718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pic>
        <p:nvPicPr>
          <p:cNvPr id="4" name="Graphic 3" descr="Azure SQL Managed Instance icon">
            <a:extLst>
              <a:ext uri="{FF2B5EF4-FFF2-40B4-BE49-F238E27FC236}">
                <a16:creationId xmlns:a16="http://schemas.microsoft.com/office/drawing/2014/main" id="{45E1B4E8-8E5E-2AA2-731A-EAC2404D971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285400" y="4044767"/>
            <a:ext cx="653909" cy="653909"/>
          </a:xfrm>
          <a:prstGeom prst="rect">
            <a:avLst/>
          </a:prstGeom>
        </p:spPr>
      </p:pic>
      <p:pic>
        <p:nvPicPr>
          <p:cNvPr id="7" name="Graphic 6" descr="SQL Server on Virtual Machines icon">
            <a:extLst>
              <a:ext uri="{FF2B5EF4-FFF2-40B4-BE49-F238E27FC236}">
                <a16:creationId xmlns:a16="http://schemas.microsoft.com/office/drawing/2014/main" id="{4F13A448-114E-73CF-2BE4-C09D1006B8FA}"/>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3139675" y="4348063"/>
            <a:ext cx="551159" cy="551159"/>
          </a:xfrm>
          <a:prstGeom prst="rect">
            <a:avLst/>
          </a:prstGeom>
        </p:spPr>
      </p:pic>
    </p:spTree>
    <p:extLst>
      <p:ext uri="{BB962C8B-B14F-4D97-AF65-F5344CB8AC3E}">
        <p14:creationId xmlns:p14="http://schemas.microsoft.com/office/powerpoint/2010/main" val="195901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500"/>
                                        <p:tgtEl>
                                          <p:spTgt spid="2050"/>
                                        </p:tgtEl>
                                      </p:cBhvr>
                                    </p:animEffect>
                                  </p:childTnLst>
                                </p:cTn>
                              </p:par>
                              <p:par>
                                <p:cTn id="20" presetID="10" presetClass="entr" presetSubtype="0"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fade">
                                      <p:cBhvr>
                                        <p:cTn id="28" dur="500"/>
                                        <p:tgtEl>
                                          <p:spTgt spid="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par>
                                <p:cTn id="44" presetID="10"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6" grpId="0"/>
      <p:bldP spid="17" grpId="0" animBg="1"/>
      <p:bldP spid="27" grpId="0"/>
      <p:bldP spid="34" grpId="0" animBg="1"/>
      <p:bldGraphic spid="36" grpId="0">
        <p:bldAsOne/>
      </p:bldGraphic>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533BB-0359-4170-99F5-D095BCD20778}"/>
              </a:ext>
            </a:extLst>
          </p:cNvPr>
          <p:cNvSpPr>
            <a:spLocks noGrp="1"/>
          </p:cNvSpPr>
          <p:nvPr>
            <p:ph type="title"/>
          </p:nvPr>
        </p:nvSpPr>
        <p:spPr>
          <a:xfrm>
            <a:off x="541628" y="221779"/>
            <a:ext cx="11018520" cy="492443"/>
          </a:xfrm>
        </p:spPr>
        <p:txBody>
          <a:bodyPr/>
          <a:lstStyle/>
          <a:p>
            <a:r>
              <a:rPr lang="en-US" sz="3200" dirty="0"/>
              <a:t>Online database migration to Azure SQL Managed Instance</a:t>
            </a:r>
          </a:p>
        </p:txBody>
      </p:sp>
      <p:pic>
        <p:nvPicPr>
          <p:cNvPr id="4" name="Graphic 3">
            <a:extLst>
              <a:ext uri="{FF2B5EF4-FFF2-40B4-BE49-F238E27FC236}">
                <a16:creationId xmlns:a16="http://schemas.microsoft.com/office/drawing/2014/main" id="{90DA5601-8F73-466E-A957-39A6B553678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93301" y="1688130"/>
            <a:ext cx="837400" cy="837401"/>
          </a:xfrm>
          <a:prstGeom prst="rect">
            <a:avLst/>
          </a:prstGeom>
        </p:spPr>
      </p:pic>
      <p:pic>
        <p:nvPicPr>
          <p:cNvPr id="2054" name="Picture 6" descr="See the source image">
            <a:extLst>
              <a:ext uri="{FF2B5EF4-FFF2-40B4-BE49-F238E27FC236}">
                <a16:creationId xmlns:a16="http://schemas.microsoft.com/office/drawing/2014/main" id="{88BAE83F-F0DB-4284-9A91-5E1E9F421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2441" y="3066628"/>
            <a:ext cx="999259" cy="9992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EDA461E-3A94-47CC-AB3B-10D21220809D}"/>
              </a:ext>
            </a:extLst>
          </p:cNvPr>
          <p:cNvSpPr txBox="1"/>
          <p:nvPr/>
        </p:nvSpPr>
        <p:spPr>
          <a:xfrm>
            <a:off x="1362185" y="2523804"/>
            <a:ext cx="1238288" cy="307777"/>
          </a:xfrm>
          <a:prstGeom prst="rect">
            <a:avLst/>
          </a:prstGeom>
          <a:noFill/>
        </p:spPr>
        <p:txBody>
          <a:bodyPr wrap="none" lIns="0" tIns="0" rIns="0" bIns="0" rtlCol="0">
            <a:spAutoFit/>
          </a:bodyPr>
          <a:lstStyle/>
          <a:p>
            <a:pPr algn="l"/>
            <a:r>
              <a:rPr lang="en-US" sz="2000" dirty="0">
                <a:gradFill>
                  <a:gsLst>
                    <a:gs pos="2917">
                      <a:schemeClr val="tx1"/>
                    </a:gs>
                    <a:gs pos="30000">
                      <a:schemeClr val="tx1"/>
                    </a:gs>
                  </a:gsLst>
                  <a:lin ang="5400000" scaled="0"/>
                </a:gradFill>
              </a:rPr>
              <a:t>SQL Server</a:t>
            </a:r>
          </a:p>
        </p:txBody>
      </p:sp>
      <p:pic>
        <p:nvPicPr>
          <p:cNvPr id="35" name="Picture 2" descr="See the source image">
            <a:extLst>
              <a:ext uri="{FF2B5EF4-FFF2-40B4-BE49-F238E27FC236}">
                <a16:creationId xmlns:a16="http://schemas.microsoft.com/office/drawing/2014/main" id="{85FB5C7F-2C0B-44F8-BE78-C90B933951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4224" y="4254215"/>
            <a:ext cx="866691" cy="88395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See the source image">
            <a:extLst>
              <a:ext uri="{FF2B5EF4-FFF2-40B4-BE49-F238E27FC236}">
                <a16:creationId xmlns:a16="http://schemas.microsoft.com/office/drawing/2014/main" id="{AB31FD52-0A05-46D7-A8D4-AE79A72F30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83606" y="4823477"/>
            <a:ext cx="1281461" cy="672767"/>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Folder Search with solid fill">
            <a:extLst>
              <a:ext uri="{FF2B5EF4-FFF2-40B4-BE49-F238E27FC236}">
                <a16:creationId xmlns:a16="http://schemas.microsoft.com/office/drawing/2014/main" id="{8A57AAF9-DCF0-49B7-A194-9F3CAE0B28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09448" y="2830082"/>
            <a:ext cx="914400" cy="914400"/>
          </a:xfrm>
          <a:prstGeom prst="rect">
            <a:avLst/>
          </a:prstGeom>
        </p:spPr>
      </p:pic>
      <p:sp>
        <p:nvSpPr>
          <p:cNvPr id="48" name="TextBox 47">
            <a:extLst>
              <a:ext uri="{FF2B5EF4-FFF2-40B4-BE49-F238E27FC236}">
                <a16:creationId xmlns:a16="http://schemas.microsoft.com/office/drawing/2014/main" id="{A3E82624-A4B0-4A69-8DDA-CE0B9BB75CB5}"/>
              </a:ext>
            </a:extLst>
          </p:cNvPr>
          <p:cNvSpPr txBox="1"/>
          <p:nvPr/>
        </p:nvSpPr>
        <p:spPr>
          <a:xfrm>
            <a:off x="4825168" y="5203195"/>
            <a:ext cx="1083438" cy="492443"/>
          </a:xfrm>
          <a:prstGeom prst="rect">
            <a:avLst/>
          </a:prstGeom>
          <a:noFill/>
        </p:spPr>
        <p:txBody>
          <a:bodyPr wrap="none" lIns="0" tIns="0" rIns="0" bIns="0" rtlCol="0">
            <a:spAutoFit/>
          </a:bodyPr>
          <a:lstStyle/>
          <a:p>
            <a:r>
              <a:rPr lang="en-US" sz="1600" dirty="0">
                <a:solidFill>
                  <a:schemeClr val="accent1"/>
                </a:solidFill>
                <a:latin typeface="+mj-lt"/>
              </a:rPr>
              <a:t>Azure Data </a:t>
            </a:r>
          </a:p>
          <a:p>
            <a:pPr algn="ctr"/>
            <a:r>
              <a:rPr lang="en-US" sz="1600" dirty="0">
                <a:solidFill>
                  <a:schemeClr val="accent1"/>
                </a:solidFill>
                <a:latin typeface="+mj-lt"/>
              </a:rPr>
              <a:t>Studio</a:t>
            </a:r>
          </a:p>
        </p:txBody>
      </p:sp>
      <p:sp>
        <p:nvSpPr>
          <p:cNvPr id="49" name="TextBox 48">
            <a:extLst>
              <a:ext uri="{FF2B5EF4-FFF2-40B4-BE49-F238E27FC236}">
                <a16:creationId xmlns:a16="http://schemas.microsoft.com/office/drawing/2014/main" id="{E75B8582-E443-49AC-AC20-496E40849B55}"/>
              </a:ext>
            </a:extLst>
          </p:cNvPr>
          <p:cNvSpPr txBox="1"/>
          <p:nvPr/>
        </p:nvSpPr>
        <p:spPr>
          <a:xfrm>
            <a:off x="5704304" y="5563114"/>
            <a:ext cx="1640064" cy="492443"/>
          </a:xfrm>
          <a:prstGeom prst="rect">
            <a:avLst/>
          </a:prstGeom>
          <a:noFill/>
        </p:spPr>
        <p:txBody>
          <a:bodyPr wrap="none" lIns="0" tIns="0" rIns="0" bIns="0" rtlCol="0">
            <a:spAutoFit/>
          </a:bodyPr>
          <a:lstStyle/>
          <a:p>
            <a:pPr algn="ctr"/>
            <a:r>
              <a:rPr lang="en-US" sz="1600" dirty="0">
                <a:solidFill>
                  <a:schemeClr val="accent1"/>
                </a:solidFill>
                <a:latin typeface="+mj-lt"/>
              </a:rPr>
              <a:t>Database </a:t>
            </a:r>
          </a:p>
          <a:p>
            <a:pPr algn="ctr"/>
            <a:r>
              <a:rPr lang="en-US" sz="1600" dirty="0">
                <a:solidFill>
                  <a:schemeClr val="accent1"/>
                </a:solidFill>
                <a:latin typeface="+mj-lt"/>
              </a:rPr>
              <a:t>Migration Service</a:t>
            </a:r>
          </a:p>
        </p:txBody>
      </p:sp>
      <p:pic>
        <p:nvPicPr>
          <p:cNvPr id="45" name="Picture 44">
            <a:extLst>
              <a:ext uri="{FF2B5EF4-FFF2-40B4-BE49-F238E27FC236}">
                <a16:creationId xmlns:a16="http://schemas.microsoft.com/office/drawing/2014/main" id="{F1ED25BB-A7F4-475F-9B08-18BA75F5652A}"/>
              </a:ext>
            </a:extLst>
          </p:cNvPr>
          <p:cNvPicPr>
            <a:picLocks noChangeAspect="1"/>
          </p:cNvPicPr>
          <p:nvPr/>
        </p:nvPicPr>
        <p:blipFill>
          <a:blip r:embed="rId10"/>
          <a:stretch>
            <a:fillRect/>
          </a:stretch>
        </p:blipFill>
        <p:spPr>
          <a:xfrm>
            <a:off x="2043332" y="3663794"/>
            <a:ext cx="849409" cy="959199"/>
          </a:xfrm>
          <a:prstGeom prst="rect">
            <a:avLst/>
          </a:prstGeom>
        </p:spPr>
      </p:pic>
      <p:sp>
        <p:nvSpPr>
          <p:cNvPr id="52" name="TextBox 51">
            <a:extLst>
              <a:ext uri="{FF2B5EF4-FFF2-40B4-BE49-F238E27FC236}">
                <a16:creationId xmlns:a16="http://schemas.microsoft.com/office/drawing/2014/main" id="{EF7F0D75-0C75-4E84-B7E0-E0BA11288D28}"/>
              </a:ext>
            </a:extLst>
          </p:cNvPr>
          <p:cNvSpPr txBox="1"/>
          <p:nvPr/>
        </p:nvSpPr>
        <p:spPr>
          <a:xfrm>
            <a:off x="1648428" y="4645723"/>
            <a:ext cx="1880707" cy="492443"/>
          </a:xfrm>
          <a:prstGeom prst="rect">
            <a:avLst/>
          </a:prstGeom>
          <a:noFill/>
        </p:spPr>
        <p:txBody>
          <a:bodyPr wrap="none" lIns="0" tIns="0" rIns="0" bIns="0" rtlCol="0">
            <a:spAutoFit/>
          </a:bodyPr>
          <a:lstStyle/>
          <a:p>
            <a:pPr algn="ctr"/>
            <a:r>
              <a:rPr lang="en-US" sz="1600" dirty="0">
                <a:solidFill>
                  <a:schemeClr val="accent1"/>
                </a:solidFill>
                <a:latin typeface="+mj-lt"/>
              </a:rPr>
              <a:t>Self-hosted </a:t>
            </a:r>
          </a:p>
          <a:p>
            <a:pPr algn="ctr"/>
            <a:r>
              <a:rPr lang="en-US" sz="1600" dirty="0">
                <a:solidFill>
                  <a:schemeClr val="accent1"/>
                </a:solidFill>
                <a:latin typeface="+mj-lt"/>
              </a:rPr>
              <a:t>Integration runtime </a:t>
            </a:r>
          </a:p>
        </p:txBody>
      </p:sp>
      <p:cxnSp>
        <p:nvCxnSpPr>
          <p:cNvPr id="46" name="Straight Arrow Connector 45">
            <a:extLst>
              <a:ext uri="{FF2B5EF4-FFF2-40B4-BE49-F238E27FC236}">
                <a16:creationId xmlns:a16="http://schemas.microsoft.com/office/drawing/2014/main" id="{29839CF3-2E15-4520-9523-8DBF38560B4E}"/>
              </a:ext>
            </a:extLst>
          </p:cNvPr>
          <p:cNvCxnSpPr>
            <a:cxnSpLocks/>
          </p:cNvCxnSpPr>
          <p:nvPr/>
        </p:nvCxnSpPr>
        <p:spPr>
          <a:xfrm>
            <a:off x="3284731" y="3260991"/>
            <a:ext cx="1688593" cy="27897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24A64655-C30D-4F08-8A8B-3334ABA9F227}"/>
              </a:ext>
            </a:extLst>
          </p:cNvPr>
          <p:cNvCxnSpPr>
            <a:cxnSpLocks/>
          </p:cNvCxnSpPr>
          <p:nvPr/>
        </p:nvCxnSpPr>
        <p:spPr>
          <a:xfrm flipH="1">
            <a:off x="6056814" y="2444281"/>
            <a:ext cx="2332756" cy="1095686"/>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732CC26-4E51-428A-A9EB-1BD41E225B41}"/>
              </a:ext>
            </a:extLst>
          </p:cNvPr>
          <p:cNvSpPr txBox="1"/>
          <p:nvPr/>
        </p:nvSpPr>
        <p:spPr>
          <a:xfrm>
            <a:off x="3780057" y="3630799"/>
            <a:ext cx="776175" cy="246221"/>
          </a:xfrm>
          <a:prstGeom prst="rect">
            <a:avLst/>
          </a:prstGeom>
          <a:noFill/>
        </p:spPr>
        <p:txBody>
          <a:bodyPr wrap="none" lIns="0" tIns="0" rIns="0" bIns="0" rtlCol="0">
            <a:spAutoFit/>
          </a:bodyPr>
          <a:lstStyle/>
          <a:p>
            <a:r>
              <a:rPr lang="en-US" sz="1600" dirty="0">
                <a:solidFill>
                  <a:schemeClr val="accent1"/>
                </a:solidFill>
                <a:latin typeface="+mj-lt"/>
              </a:rPr>
              <a:t>BACKUP</a:t>
            </a:r>
          </a:p>
        </p:txBody>
      </p:sp>
      <p:sp>
        <p:nvSpPr>
          <p:cNvPr id="65" name="TextBox 64">
            <a:extLst>
              <a:ext uri="{FF2B5EF4-FFF2-40B4-BE49-F238E27FC236}">
                <a16:creationId xmlns:a16="http://schemas.microsoft.com/office/drawing/2014/main" id="{9929C937-6A3A-4810-89B2-298CF1E4053F}"/>
              </a:ext>
            </a:extLst>
          </p:cNvPr>
          <p:cNvSpPr txBox="1"/>
          <p:nvPr/>
        </p:nvSpPr>
        <p:spPr>
          <a:xfrm>
            <a:off x="6642412" y="3451780"/>
            <a:ext cx="841064" cy="246221"/>
          </a:xfrm>
          <a:prstGeom prst="rect">
            <a:avLst/>
          </a:prstGeom>
          <a:noFill/>
        </p:spPr>
        <p:txBody>
          <a:bodyPr wrap="none" lIns="0" tIns="0" rIns="0" bIns="0" rtlCol="0">
            <a:spAutoFit/>
          </a:bodyPr>
          <a:lstStyle/>
          <a:p>
            <a:r>
              <a:rPr lang="en-US" sz="1600" dirty="0">
                <a:solidFill>
                  <a:schemeClr val="accent1"/>
                </a:solidFill>
                <a:latin typeface="+mj-lt"/>
              </a:rPr>
              <a:t>RESTORE</a:t>
            </a:r>
          </a:p>
        </p:txBody>
      </p:sp>
      <p:pic>
        <p:nvPicPr>
          <p:cNvPr id="74" name="Graphic 73" descr="Badge 1 with solid fill">
            <a:extLst>
              <a:ext uri="{FF2B5EF4-FFF2-40B4-BE49-F238E27FC236}">
                <a16:creationId xmlns:a16="http://schemas.microsoft.com/office/drawing/2014/main" id="{8A414D88-DCBD-4510-87B6-3D39D9CDB232}"/>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376488" y="4347233"/>
            <a:ext cx="544711" cy="544711"/>
          </a:xfrm>
          <a:prstGeom prst="rect">
            <a:avLst/>
          </a:prstGeom>
        </p:spPr>
      </p:pic>
      <p:sp>
        <p:nvSpPr>
          <p:cNvPr id="41" name="TextBox 40">
            <a:extLst>
              <a:ext uri="{FF2B5EF4-FFF2-40B4-BE49-F238E27FC236}">
                <a16:creationId xmlns:a16="http://schemas.microsoft.com/office/drawing/2014/main" id="{B18613E1-32B0-4CCE-99CB-C0324FCB77FC}"/>
              </a:ext>
            </a:extLst>
          </p:cNvPr>
          <p:cNvSpPr txBox="1"/>
          <p:nvPr/>
        </p:nvSpPr>
        <p:spPr>
          <a:xfrm>
            <a:off x="7049881" y="3800182"/>
            <a:ext cx="1455014" cy="492443"/>
          </a:xfrm>
          <a:prstGeom prst="rect">
            <a:avLst/>
          </a:prstGeom>
          <a:noFill/>
        </p:spPr>
        <p:txBody>
          <a:bodyPr wrap="none" lIns="0" tIns="0" rIns="0" bIns="0" rtlCol="0">
            <a:spAutoFit/>
          </a:bodyPr>
          <a:lstStyle/>
          <a:p>
            <a:r>
              <a:rPr lang="en-US" sz="1600" dirty="0">
                <a:solidFill>
                  <a:srgbClr val="00B050"/>
                </a:solidFill>
                <a:latin typeface="+mj-lt"/>
              </a:rPr>
              <a:t>FINAL RESTORE</a:t>
            </a:r>
          </a:p>
          <a:p>
            <a:r>
              <a:rPr lang="en-US" sz="1600" dirty="0">
                <a:solidFill>
                  <a:srgbClr val="00B050"/>
                </a:solidFill>
                <a:latin typeface="+mj-lt"/>
              </a:rPr>
              <a:t>RECOVERY</a:t>
            </a:r>
          </a:p>
        </p:txBody>
      </p:sp>
      <p:sp>
        <p:nvSpPr>
          <p:cNvPr id="42" name="TextBox 41">
            <a:extLst>
              <a:ext uri="{FF2B5EF4-FFF2-40B4-BE49-F238E27FC236}">
                <a16:creationId xmlns:a16="http://schemas.microsoft.com/office/drawing/2014/main" id="{BA565C71-D226-49DB-AC53-DD23E1100362}"/>
              </a:ext>
            </a:extLst>
          </p:cNvPr>
          <p:cNvSpPr txBox="1"/>
          <p:nvPr/>
        </p:nvSpPr>
        <p:spPr>
          <a:xfrm>
            <a:off x="3750072" y="3939078"/>
            <a:ext cx="898772" cy="246221"/>
          </a:xfrm>
          <a:prstGeom prst="rect">
            <a:avLst/>
          </a:prstGeom>
          <a:noFill/>
        </p:spPr>
        <p:txBody>
          <a:bodyPr wrap="none" lIns="0" tIns="0" rIns="0" bIns="0" rtlCol="0">
            <a:spAutoFit/>
          </a:bodyPr>
          <a:lstStyle/>
          <a:p>
            <a:r>
              <a:rPr lang="en-US" sz="1600" dirty="0">
                <a:solidFill>
                  <a:schemeClr val="tx2"/>
                </a:solidFill>
                <a:latin typeface="+mj-lt"/>
              </a:rPr>
              <a:t>CUTOVER</a:t>
            </a:r>
          </a:p>
        </p:txBody>
      </p:sp>
      <p:pic>
        <p:nvPicPr>
          <p:cNvPr id="16" name="Graphic 15" descr="Repeat with solid fill">
            <a:extLst>
              <a:ext uri="{FF2B5EF4-FFF2-40B4-BE49-F238E27FC236}">
                <a16:creationId xmlns:a16="http://schemas.microsoft.com/office/drawing/2014/main" id="{0EB01104-9A0D-4EE7-A7B4-EE7FF58BDB4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014780" y="2870828"/>
            <a:ext cx="468746" cy="468746"/>
          </a:xfrm>
          <a:prstGeom prst="rect">
            <a:avLst/>
          </a:prstGeom>
        </p:spPr>
      </p:pic>
      <p:pic>
        <p:nvPicPr>
          <p:cNvPr id="18" name="Graphic 17" descr="Repeat with solid fill">
            <a:extLst>
              <a:ext uri="{FF2B5EF4-FFF2-40B4-BE49-F238E27FC236}">
                <a16:creationId xmlns:a16="http://schemas.microsoft.com/office/drawing/2014/main" id="{B785C255-749F-4D55-A428-978EF99CD1A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96321" y="2593122"/>
            <a:ext cx="468746" cy="468746"/>
          </a:xfrm>
          <a:prstGeom prst="rect">
            <a:avLst/>
          </a:prstGeom>
        </p:spPr>
      </p:pic>
      <p:cxnSp>
        <p:nvCxnSpPr>
          <p:cNvPr id="20" name="Straight Arrow Connector 19">
            <a:extLst>
              <a:ext uri="{FF2B5EF4-FFF2-40B4-BE49-F238E27FC236}">
                <a16:creationId xmlns:a16="http://schemas.microsoft.com/office/drawing/2014/main" id="{2C126C9B-80C8-4362-BF44-857D0A0ADE12}"/>
              </a:ext>
            </a:extLst>
          </p:cNvPr>
          <p:cNvCxnSpPr>
            <a:cxnSpLocks/>
          </p:cNvCxnSpPr>
          <p:nvPr/>
        </p:nvCxnSpPr>
        <p:spPr>
          <a:xfrm>
            <a:off x="2525567" y="2084361"/>
            <a:ext cx="5864003" cy="1"/>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D094CFF-921A-46F4-AE02-19E6B8901CC9}"/>
              </a:ext>
            </a:extLst>
          </p:cNvPr>
          <p:cNvSpPr txBox="1"/>
          <p:nvPr/>
        </p:nvSpPr>
        <p:spPr>
          <a:xfrm>
            <a:off x="4129027" y="1733135"/>
            <a:ext cx="2884444" cy="246221"/>
          </a:xfrm>
          <a:prstGeom prst="rect">
            <a:avLst/>
          </a:prstGeom>
          <a:noFill/>
        </p:spPr>
        <p:txBody>
          <a:bodyPr wrap="none" lIns="0" tIns="0" rIns="0" bIns="0" rtlCol="0">
            <a:spAutoFit/>
          </a:bodyPr>
          <a:lstStyle/>
          <a:p>
            <a:r>
              <a:rPr lang="en-US" sz="1600" dirty="0">
                <a:solidFill>
                  <a:schemeClr val="accent1"/>
                </a:solidFill>
                <a:latin typeface="+mj-lt"/>
              </a:rPr>
              <a:t>Replication, Log Replay Service</a:t>
            </a:r>
          </a:p>
        </p:txBody>
      </p:sp>
      <p:pic>
        <p:nvPicPr>
          <p:cNvPr id="51" name="Graphic 50" descr="Badge with solid fill">
            <a:extLst>
              <a:ext uri="{FF2B5EF4-FFF2-40B4-BE49-F238E27FC236}">
                <a16:creationId xmlns:a16="http://schemas.microsoft.com/office/drawing/2014/main" id="{3368E54A-EBAE-4698-B5FD-DC15F2429541}"/>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5239714" y="1172008"/>
            <a:ext cx="544711" cy="544711"/>
          </a:xfrm>
          <a:prstGeom prst="rect">
            <a:avLst/>
          </a:prstGeom>
        </p:spPr>
      </p:pic>
      <p:grpSp>
        <p:nvGrpSpPr>
          <p:cNvPr id="28" name="Group 27">
            <a:extLst>
              <a:ext uri="{FF2B5EF4-FFF2-40B4-BE49-F238E27FC236}">
                <a16:creationId xmlns:a16="http://schemas.microsoft.com/office/drawing/2014/main" id="{8AE71ADA-3253-4E0D-85DF-99E9E9331157}"/>
              </a:ext>
            </a:extLst>
          </p:cNvPr>
          <p:cNvGrpSpPr/>
          <p:nvPr/>
        </p:nvGrpSpPr>
        <p:grpSpPr>
          <a:xfrm>
            <a:off x="8921634" y="2916678"/>
            <a:ext cx="812846" cy="557472"/>
            <a:chOff x="7523559" y="1439130"/>
            <a:chExt cx="516930" cy="424570"/>
          </a:xfrm>
        </p:grpSpPr>
        <p:pic>
          <p:nvPicPr>
            <p:cNvPr id="29" name="Picture 28" descr="A picture containing text, sign&#10;&#10;Description automatically generated">
              <a:extLst>
                <a:ext uri="{FF2B5EF4-FFF2-40B4-BE49-F238E27FC236}">
                  <a16:creationId xmlns:a16="http://schemas.microsoft.com/office/drawing/2014/main" id="{F23E68C2-6509-4272-B3D5-B1680199711F}"/>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523559" y="1439130"/>
              <a:ext cx="276782" cy="276782"/>
            </a:xfrm>
            <a:prstGeom prst="rect">
              <a:avLst/>
            </a:prstGeom>
          </p:spPr>
        </p:pic>
        <p:pic>
          <p:nvPicPr>
            <p:cNvPr id="30" name="Picture 29" descr="A picture containing text, sign&#10;&#10;Description automatically generated">
              <a:extLst>
                <a:ext uri="{FF2B5EF4-FFF2-40B4-BE49-F238E27FC236}">
                  <a16:creationId xmlns:a16="http://schemas.microsoft.com/office/drawing/2014/main" id="{1889E579-BAA3-4E50-BC4E-0142E5ED1DED}"/>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629779" y="1517642"/>
              <a:ext cx="276782" cy="276782"/>
            </a:xfrm>
            <a:prstGeom prst="rect">
              <a:avLst/>
            </a:prstGeom>
          </p:spPr>
        </p:pic>
        <p:pic>
          <p:nvPicPr>
            <p:cNvPr id="31" name="Picture 30" descr="A picture containing text, sign&#10;&#10;Description automatically generated">
              <a:extLst>
                <a:ext uri="{FF2B5EF4-FFF2-40B4-BE49-F238E27FC236}">
                  <a16:creationId xmlns:a16="http://schemas.microsoft.com/office/drawing/2014/main" id="{1B8FFB3C-A999-4FB3-BEE2-CD437F9917D0}"/>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3707" y="1586918"/>
              <a:ext cx="276782" cy="276782"/>
            </a:xfrm>
            <a:prstGeom prst="rect">
              <a:avLst/>
            </a:prstGeom>
          </p:spPr>
        </p:pic>
        <p:cxnSp>
          <p:nvCxnSpPr>
            <p:cNvPr id="33" name="Connector: Curved 32">
              <a:extLst>
                <a:ext uri="{FF2B5EF4-FFF2-40B4-BE49-F238E27FC236}">
                  <a16:creationId xmlns:a16="http://schemas.microsoft.com/office/drawing/2014/main" id="{65A67D77-BE17-46D0-BA22-938B06136E4A}"/>
                </a:ext>
              </a:extLst>
            </p:cNvPr>
            <p:cNvCxnSpPr>
              <a:stCxn id="29" idx="0"/>
              <a:endCxn id="30" idx="3"/>
            </p:cNvCxnSpPr>
            <p:nvPr/>
          </p:nvCxnSpPr>
          <p:spPr>
            <a:xfrm rot="16200000" flipH="1">
              <a:off x="7675804" y="1425276"/>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4F45C27E-29C6-474A-B788-DF9A0E4C66CB}"/>
                </a:ext>
              </a:extLst>
            </p:cNvPr>
            <p:cNvCxnSpPr>
              <a:cxnSpLocks/>
            </p:cNvCxnSpPr>
            <p:nvPr/>
          </p:nvCxnSpPr>
          <p:spPr>
            <a:xfrm rot="16200000" flipH="1">
              <a:off x="7828204" y="1518684"/>
              <a:ext cx="78512" cy="106220"/>
            </a:xfrm>
            <a:prstGeom prst="curvedConnector3">
              <a:avLst>
                <a:gd name="adj1" fmla="val -291166"/>
              </a:avLst>
            </a:prstGeom>
            <a:ln w="12700">
              <a:solidFill>
                <a:schemeClr val="accent6">
                  <a:lumMod val="6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AA185A55-B1D6-4833-890D-C3F5C47A71CF}"/>
              </a:ext>
            </a:extLst>
          </p:cNvPr>
          <p:cNvSpPr txBox="1"/>
          <p:nvPr/>
        </p:nvSpPr>
        <p:spPr>
          <a:xfrm>
            <a:off x="8685672" y="3539967"/>
            <a:ext cx="1745286" cy="246221"/>
          </a:xfrm>
          <a:prstGeom prst="rect">
            <a:avLst/>
          </a:prstGeom>
          <a:noFill/>
        </p:spPr>
        <p:txBody>
          <a:bodyPr wrap="none" lIns="0" tIns="0" rIns="0" bIns="0" rtlCol="0">
            <a:spAutoFit/>
          </a:bodyPr>
          <a:lstStyle/>
          <a:p>
            <a:pPr algn="ctr"/>
            <a:r>
              <a:rPr lang="en-US" sz="1600" dirty="0">
                <a:solidFill>
                  <a:schemeClr val="accent1"/>
                </a:solidFill>
                <a:latin typeface="+mj-lt"/>
              </a:rPr>
              <a:t>Log Replay Service</a:t>
            </a:r>
          </a:p>
        </p:txBody>
      </p:sp>
      <p:pic>
        <p:nvPicPr>
          <p:cNvPr id="3" name="Graphic 2">
            <a:extLst>
              <a:ext uri="{FF2B5EF4-FFF2-40B4-BE49-F238E27FC236}">
                <a16:creationId xmlns:a16="http://schemas.microsoft.com/office/drawing/2014/main" id="{6D1D83AD-3E33-4213-ABE8-E32234B75E1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745469" y="1680206"/>
            <a:ext cx="812846" cy="808309"/>
          </a:xfrm>
          <a:prstGeom prst="rect">
            <a:avLst/>
          </a:prstGeom>
        </p:spPr>
      </p:pic>
      <p:sp>
        <p:nvSpPr>
          <p:cNvPr id="39" name="Freeform 182">
            <a:extLst>
              <a:ext uri="{FF2B5EF4-FFF2-40B4-BE49-F238E27FC236}">
                <a16:creationId xmlns:a16="http://schemas.microsoft.com/office/drawing/2014/main" id="{AD653DCC-2257-4AFA-B38A-849A00027AB2}"/>
              </a:ext>
            </a:extLst>
          </p:cNvPr>
          <p:cNvSpPr/>
          <p:nvPr/>
        </p:nvSpPr>
        <p:spPr bwMode="auto">
          <a:xfrm>
            <a:off x="9733742" y="2219712"/>
            <a:ext cx="397147" cy="449137"/>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A5A5827D-ABEB-49B6-A75C-945336107291}"/>
              </a:ext>
            </a:extLst>
          </p:cNvPr>
          <p:cNvSpPr/>
          <p:nvPr/>
        </p:nvSpPr>
        <p:spPr bwMode="auto">
          <a:xfrm>
            <a:off x="8573176" y="1264083"/>
            <a:ext cx="2332756" cy="2675491"/>
          </a:xfrm>
          <a:prstGeom prst="rect">
            <a:avLst/>
          </a:prstGeom>
          <a:noFill/>
          <a:ln>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2043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39"/>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childTnLst>
                                </p:cTn>
                              </p:par>
                            </p:childTnLst>
                          </p:cTn>
                        </p:par>
                        <p:par>
                          <p:cTn id="44" fill="hold">
                            <p:stCondLst>
                              <p:cond delay="0"/>
                            </p:stCondLst>
                            <p:childTnLst>
                              <p:par>
                                <p:cTn id="45" presetID="8" presetClass="emph" presetSubtype="0" fill="hold" nodeType="afterEffect">
                                  <p:stCondLst>
                                    <p:cond delay="0"/>
                                  </p:stCondLst>
                                  <p:childTnLst>
                                    <p:animRot by="21600000">
                                      <p:cBhvr>
                                        <p:cTn id="46" dur="2000" fill="hold"/>
                                        <p:tgtEl>
                                          <p:spTgt spid="16"/>
                                        </p:tgtEl>
                                        <p:attrNameLst>
                                          <p:attrName>r</p:attrName>
                                        </p:attrNameLst>
                                      </p:cBhvr>
                                    </p:animRo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par>
                                <p:cTn id="49" presetID="8" presetClass="emph" presetSubtype="0" fill="hold" nodeType="withEffect">
                                  <p:stCondLst>
                                    <p:cond delay="0"/>
                                  </p:stCondLst>
                                  <p:childTnLst>
                                    <p:animRot by="21600000">
                                      <p:cBhvr>
                                        <p:cTn id="50" dur="2000" fill="hold"/>
                                        <p:tgtEl>
                                          <p:spTgt spid="18"/>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par>
                          <p:cTn id="57" fill="hold">
                            <p:stCondLst>
                              <p:cond delay="0"/>
                            </p:stCondLst>
                            <p:childTnLst>
                              <p:par>
                                <p:cTn id="58" presetID="19" presetClass="emph" presetSubtype="0" fill="hold" grpId="1" nodeType="afterEffect">
                                  <p:stCondLst>
                                    <p:cond delay="0"/>
                                  </p:stCondLst>
                                  <p:childTnLst>
                                    <p:animClr clrSpc="rgb" dir="cw">
                                      <p:cBhvr override="childStyle">
                                        <p:cTn id="59" dur="500" fill="hold"/>
                                        <p:tgtEl>
                                          <p:spTgt spid="39"/>
                                        </p:tgtEl>
                                        <p:attrNameLst>
                                          <p:attrName>style.color</p:attrName>
                                        </p:attrNameLst>
                                      </p:cBhvr>
                                      <p:to>
                                        <a:srgbClr val="00B050"/>
                                      </p:to>
                                    </p:animClr>
                                    <p:animClr clrSpc="rgb" dir="cw">
                                      <p:cBhvr>
                                        <p:cTn id="60" dur="500" fill="hold"/>
                                        <p:tgtEl>
                                          <p:spTgt spid="39"/>
                                        </p:tgtEl>
                                        <p:attrNameLst>
                                          <p:attrName>fillcolor</p:attrName>
                                        </p:attrNameLst>
                                      </p:cBhvr>
                                      <p:to>
                                        <a:srgbClr val="00B050"/>
                                      </p:to>
                                    </p:animClr>
                                    <p:set>
                                      <p:cBhvr>
                                        <p:cTn id="61" dur="500" fill="hold"/>
                                        <p:tgtEl>
                                          <p:spTgt spid="39"/>
                                        </p:tgtEl>
                                        <p:attrNameLst>
                                          <p:attrName>fill.type</p:attrName>
                                        </p:attrNameLst>
                                      </p:cBhvr>
                                      <p:to>
                                        <p:strVal val="solid"/>
                                      </p:to>
                                    </p:set>
                                    <p:set>
                                      <p:cBhvr>
                                        <p:cTn id="62" dur="500" fill="hold"/>
                                        <p:tgtEl>
                                          <p:spTgt spid="39"/>
                                        </p:tgtEl>
                                        <p:attrNameLst>
                                          <p:attrName>fill.on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2" grpId="0"/>
      <p:bldP spid="64" grpId="0"/>
      <p:bldP spid="65" grpId="0"/>
      <p:bldP spid="41" grpId="0"/>
      <p:bldP spid="42" grpId="0"/>
      <p:bldP spid="50" grpId="0"/>
      <p:bldP spid="37" grpId="0"/>
      <p:bldP spid="39" grpId="0" animBg="1"/>
      <p:bldP spid="39"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E8B-7C71-BC98-B848-2E442EB667B4}"/>
              </a:ext>
            </a:extLst>
          </p:cNvPr>
          <p:cNvSpPr>
            <a:spLocks noGrp="1"/>
          </p:cNvSpPr>
          <p:nvPr>
            <p:ph type="title"/>
          </p:nvPr>
        </p:nvSpPr>
        <p:spPr>
          <a:xfrm>
            <a:off x="588263" y="585788"/>
            <a:ext cx="4159950" cy="5683249"/>
          </a:xfrm>
        </p:spPr>
        <p:txBody>
          <a:bodyPr wrap="square" anchor="ctr">
            <a:normAutofit/>
          </a:bodyPr>
          <a:lstStyle/>
          <a:p>
            <a:r>
              <a:rPr lang="en-US" dirty="0"/>
              <a:t>Online migration with Managed Instance Link Feature</a:t>
            </a:r>
          </a:p>
        </p:txBody>
      </p:sp>
      <p:pic>
        <p:nvPicPr>
          <p:cNvPr id="2050" name="Picture 2" descr="thumbnail image 5 of blog post titled &#10; &#10; &#10;  &#10; &#10; &#10; &#10;    &#10;  &#10;   &#10;    &#10;      &#10;       Managed Instance link – connecting SQL Server to Azure reimagined&#10;       &#10;      &#10;     &#10;   &#10;  &#10; &#10;   &#10; &#10; &#10; &#10; &#10; &#10;">
            <a:extLst>
              <a:ext uri="{FF2B5EF4-FFF2-40B4-BE49-F238E27FC236}">
                <a16:creationId xmlns:a16="http://schemas.microsoft.com/office/drawing/2014/main" id="{526DD290-3EF6-6F75-C0F3-683A9BD61D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45737" y="1355900"/>
            <a:ext cx="6858000" cy="4371978"/>
          </a:xfrm>
          <a:prstGeom prst="rect">
            <a:avLst/>
          </a:prstGeom>
          <a:solidFill>
            <a:srgbClr val="FFFFFF"/>
          </a:solidFill>
        </p:spPr>
      </p:pic>
    </p:spTree>
    <p:extLst>
      <p:ext uri="{BB962C8B-B14F-4D97-AF65-F5344CB8AC3E}">
        <p14:creationId xmlns:p14="http://schemas.microsoft.com/office/powerpoint/2010/main" val="255330314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2042" y="930116"/>
            <a:ext cx="4167887" cy="1107996"/>
          </a:xfrm>
        </p:spPr>
        <p:txBody>
          <a:bodyPr wrap="square" anchor="b">
            <a:normAutofit/>
          </a:bodyPr>
          <a:lstStyle/>
          <a:p>
            <a:r>
              <a:rPr lang="en-US" dirty="0"/>
              <a:t>Exercises</a:t>
            </a:r>
          </a:p>
        </p:txBody>
      </p:sp>
      <p:sp>
        <p:nvSpPr>
          <p:cNvPr id="5" name="Text Placeholder 4">
            <a:extLst>
              <a:ext uri="{FF2B5EF4-FFF2-40B4-BE49-F238E27FC236}">
                <a16:creationId xmlns:a16="http://schemas.microsoft.com/office/drawing/2014/main" id="{68C3B9E5-E158-B657-6746-3C5725C1792F}"/>
              </a:ext>
            </a:extLst>
          </p:cNvPr>
          <p:cNvSpPr>
            <a:spLocks noGrp="1"/>
          </p:cNvSpPr>
          <p:nvPr>
            <p:ph type="body" sz="quarter" idx="12"/>
          </p:nvPr>
        </p:nvSpPr>
        <p:spPr>
          <a:xfrm>
            <a:off x="582042" y="2543175"/>
            <a:ext cx="4662929" cy="3838575"/>
          </a:xfrm>
        </p:spPr>
        <p:txBody>
          <a:bodyPr wrap="square">
            <a:noAutofit/>
          </a:bodyPr>
          <a:lstStyle/>
          <a:p>
            <a:r>
              <a:rPr lang="en-US" sz="2000" dirty="0">
                <a:latin typeface="+mj-lt"/>
              </a:rPr>
              <a:t>Exercise 5.1 - Study the scenario and requirements</a:t>
            </a:r>
          </a:p>
          <a:p>
            <a:br>
              <a:rPr lang="en-US" sz="2000" dirty="0"/>
            </a:br>
            <a:r>
              <a:rPr lang="en-US" sz="2000" dirty="0">
                <a:solidFill>
                  <a:schemeClr val="accent1">
                    <a:lumMod val="40000"/>
                    <a:lumOff val="60000"/>
                  </a:schemeClr>
                </a:solidFill>
                <a:latin typeface="+mj-lt"/>
              </a:rPr>
              <a:t>Exercise 5.2 - Deploy the Azure SQL Managed Instance*</a:t>
            </a:r>
            <a:br>
              <a:rPr lang="en-US" sz="2000" dirty="0"/>
            </a:br>
            <a:br>
              <a:rPr lang="en-US" sz="2000" dirty="0"/>
            </a:br>
            <a:r>
              <a:rPr lang="en-US" sz="2000" dirty="0">
                <a:latin typeface="+mj-lt"/>
              </a:rPr>
              <a:t>Exercise 5.3 - Post deployment steps</a:t>
            </a:r>
            <a:endParaRPr lang="en-US" sz="2000" dirty="0"/>
          </a:p>
        </p:txBody>
      </p:sp>
      <p:pic>
        <p:nvPicPr>
          <p:cNvPr id="7" name="Video 6">
            <a:extLst>
              <a:ext uri="{FF2B5EF4-FFF2-40B4-BE49-F238E27FC236}">
                <a16:creationId xmlns:a16="http://schemas.microsoft.com/office/drawing/2014/main" id="{70CCC54E-7AC6-B475-BAB1-488DE70D46F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9369" r="24220" b="-1"/>
          <a:stretch/>
        </p:blipFill>
        <p:spPr>
          <a:xfrm>
            <a:off x="5334000" y="10"/>
            <a:ext cx="6858000" cy="6857990"/>
          </a:xfrm>
          <a:prstGeom prst="rect">
            <a:avLst/>
          </a:prstGeom>
          <a:noFill/>
        </p:spPr>
      </p:pic>
      <p:sp>
        <p:nvSpPr>
          <p:cNvPr id="2" name="TextBox 1">
            <a:extLst>
              <a:ext uri="{FF2B5EF4-FFF2-40B4-BE49-F238E27FC236}">
                <a16:creationId xmlns:a16="http://schemas.microsoft.com/office/drawing/2014/main" id="{500CDE21-9E75-5CD4-E3D8-C5427A1C07D6}"/>
              </a:ext>
            </a:extLst>
          </p:cNvPr>
          <p:cNvSpPr txBox="1"/>
          <p:nvPr/>
        </p:nvSpPr>
        <p:spPr>
          <a:xfrm>
            <a:off x="251413" y="6166306"/>
            <a:ext cx="4829143" cy="430887"/>
          </a:xfrm>
          <a:prstGeom prst="rect">
            <a:avLst/>
          </a:prstGeom>
          <a:noFill/>
        </p:spPr>
        <p:txBody>
          <a:bodyPr wrap="none" lIns="0" tIns="0" rIns="0" bIns="0" rtlCol="0">
            <a:spAutoFit/>
          </a:bodyPr>
          <a:lstStyle/>
          <a:p>
            <a:pPr algn="l"/>
            <a:r>
              <a:rPr lang="en-US" sz="1400" dirty="0">
                <a:solidFill>
                  <a:schemeClr val="accent1">
                    <a:lumMod val="60000"/>
                    <a:lumOff val="40000"/>
                  </a:schemeClr>
                </a:solidFill>
                <a:latin typeface="+mj-lt"/>
              </a:rPr>
              <a:t>* This exercise may be skipped for instructor led workshops</a:t>
            </a:r>
          </a:p>
          <a:p>
            <a:pPr algn="l"/>
            <a:r>
              <a:rPr lang="en-US" sz="1400" dirty="0">
                <a:solidFill>
                  <a:schemeClr val="accent1">
                    <a:lumMod val="60000"/>
                    <a:lumOff val="40000"/>
                  </a:schemeClr>
                </a:solidFill>
                <a:latin typeface="+mj-lt"/>
              </a:rPr>
              <a:t>Check with your instructor</a:t>
            </a:r>
          </a:p>
        </p:txBody>
      </p:sp>
    </p:spTree>
    <p:extLst>
      <p:ext uri="{BB962C8B-B14F-4D97-AF65-F5344CB8AC3E}">
        <p14:creationId xmlns:p14="http://schemas.microsoft.com/office/powerpoint/2010/main" val="319438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mute="1">
                <p:cTn id="12" repeatCount="indefinite" fill="hold" display="0">
                  <p:stCondLst>
                    <p:cond delay="indefinite"/>
                  </p:stCondLst>
                </p:cTn>
                <p:tgtEl>
                  <p:spTgt spid="7"/>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Fundamentals</a:t>
            </a:r>
          </a:p>
        </p:txBody>
      </p:sp>
      <p:sp>
        <p:nvSpPr>
          <p:cNvPr id="5" name="TextBox 4">
            <a:extLst>
              <a:ext uri="{FF2B5EF4-FFF2-40B4-BE49-F238E27FC236}">
                <a16:creationId xmlns:a16="http://schemas.microsoft.com/office/drawing/2014/main" id="{F240BDB0-9198-4D64-A15B-157817C0240F}"/>
              </a:ext>
            </a:extLst>
          </p:cNvPr>
          <p:cNvSpPr txBox="1"/>
          <p:nvPr/>
        </p:nvSpPr>
        <p:spPr>
          <a:xfrm>
            <a:off x="585216" y="4109797"/>
            <a:ext cx="4553857" cy="1538883"/>
          </a:xfrm>
          <a:prstGeom prst="rect">
            <a:avLst/>
          </a:prstGeom>
          <a:noFill/>
        </p:spPr>
        <p:txBody>
          <a:bodyPr wrap="square" lIns="0" tIns="0" rIns="0" bIns="0" rtlCol="0">
            <a:spAutoFit/>
          </a:bodyPr>
          <a:lstStyle/>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Getting Started</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Resources</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Azure Availability, Security, and Networking</a:t>
            </a:r>
          </a:p>
          <a:p>
            <a:pPr marL="457200" marR="0" lvl="0" indent="-457200" algn="l" defTabSz="914367" rtl="0" eaLnBrk="1" fontAlgn="auto" latinLnBrk="0" hangingPunct="1">
              <a:lnSpc>
                <a:spcPct val="100000"/>
              </a:lnSpc>
              <a:spcBef>
                <a:spcPts val="0"/>
              </a:spcBef>
              <a:spcAft>
                <a:spcPts val="600"/>
              </a:spcAft>
              <a:buClrTx/>
              <a:buSzTx/>
              <a:buFontTx/>
              <a:buNone/>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Storage</a:t>
            </a:r>
          </a:p>
          <a:p>
            <a:pPr marL="457200" marR="0" lvl="0" indent="-457200" algn="l" defTabSz="914367" rtl="0" eaLnBrk="1" fontAlgn="auto" latinLnBrk="0" hangingPunct="1">
              <a:lnSpc>
                <a:spcPct val="100000"/>
              </a:lnSpc>
              <a:spcBef>
                <a:spcPts val="0"/>
              </a:spcBef>
              <a:spcAft>
                <a:spcPts val="600"/>
              </a:spcAft>
              <a:buClrTx/>
              <a:buSzTx/>
              <a:buFontTx/>
              <a:buNone/>
              <a:defRPr/>
            </a:pPr>
            <a:r>
              <a:rPr lang="en-US" sz="1600" dirty="0">
                <a:gradFill>
                  <a:gsLst>
                    <a:gs pos="2917">
                      <a:prstClr val="white"/>
                    </a:gs>
                    <a:gs pos="30000">
                      <a:prstClr val="white"/>
                    </a:gs>
                  </a:gsLst>
                  <a:lin ang="5400000" scaled="0"/>
                </a:gradFill>
                <a:latin typeface="Segoe UI"/>
              </a:rPr>
              <a:t>Knowledge Measure</a:t>
            </a:r>
          </a:p>
        </p:txBody>
      </p:sp>
      <p:sp>
        <p:nvSpPr>
          <p:cNvPr id="2" name="TextBox 1">
            <a:extLst>
              <a:ext uri="{FF2B5EF4-FFF2-40B4-BE49-F238E27FC236}">
                <a16:creationId xmlns:a16="http://schemas.microsoft.com/office/drawing/2014/main" id="{FF146730-64F0-1D46-BD0C-A40493A9594A}"/>
              </a:ext>
            </a:extLst>
          </p:cNvPr>
          <p:cNvSpPr txBox="1"/>
          <p:nvPr/>
        </p:nvSpPr>
        <p:spPr>
          <a:xfrm>
            <a:off x="1233616" y="218525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1</a:t>
            </a:r>
          </a:p>
        </p:txBody>
      </p:sp>
      <p:sp>
        <p:nvSpPr>
          <p:cNvPr id="7" name="Rectangle: Rounded Corners 6">
            <a:extLst>
              <a:ext uri="{FF2B5EF4-FFF2-40B4-BE49-F238E27FC236}">
                <a16:creationId xmlns:a16="http://schemas.microsoft.com/office/drawing/2014/main" id="{6634D30B-0B2F-8619-6E2F-7724315552B7}"/>
              </a:ext>
              <a:ext uri="{C183D7F6-B498-43B3-948B-1728B52AA6E4}">
                <adec:decorative xmlns:adec="http://schemas.microsoft.com/office/drawing/2017/decorative" val="1"/>
              </a:ext>
            </a:extLst>
          </p:cNvPr>
          <p:cNvSpPr/>
          <p:nvPr/>
        </p:nvSpPr>
        <p:spPr bwMode="auto">
          <a:xfrm>
            <a:off x="536665" y="1925831"/>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pic>
        <p:nvPicPr>
          <p:cNvPr id="10" name="Picture 2" descr="Image">
            <a:extLst>
              <a:ext uri="{FF2B5EF4-FFF2-40B4-BE49-F238E27FC236}">
                <a16:creationId xmlns:a16="http://schemas.microsoft.com/office/drawing/2014/main" id="{36FA6C56-979A-C977-13DF-8D086F15861A}"/>
              </a:ext>
            </a:extLst>
          </p:cNvPr>
          <p:cNvPicPr>
            <a:picLocks noChangeAspect="1" noChangeArrowheads="1"/>
          </p:cNvPicPr>
          <p:nvPr/>
        </p:nvPicPr>
        <p:blipFill>
          <a:blip r:embed="rId3">
            <a:clrChange>
              <a:clrFrom>
                <a:srgbClr val="212121"/>
              </a:clrFrom>
              <a:clrTo>
                <a:srgbClr val="212121">
                  <a:alpha val="0"/>
                </a:srgbClr>
              </a:clrTo>
            </a:clrChange>
            <a:extLst>
              <a:ext uri="{28A0092B-C50C-407E-A947-70E740481C1C}">
                <a14:useLocalDpi xmlns:a14="http://schemas.microsoft.com/office/drawing/2010/main" val="0"/>
              </a:ext>
            </a:extLst>
          </a:blip>
          <a:srcRect/>
          <a:stretch>
            <a:fillRect/>
          </a:stretch>
        </p:blipFill>
        <p:spPr bwMode="auto">
          <a:xfrm>
            <a:off x="585216" y="2004222"/>
            <a:ext cx="551298" cy="4362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1F41E09-EC36-8A24-6B21-543E767988DE}"/>
              </a:ext>
            </a:extLst>
          </p:cNvPr>
          <p:cNvSpPr txBox="1"/>
          <p:nvPr/>
        </p:nvSpPr>
        <p:spPr>
          <a:xfrm>
            <a:off x="8647533" y="342901"/>
            <a:ext cx="2817823" cy="307777"/>
          </a:xfrm>
          <a:prstGeom prst="rect">
            <a:avLst/>
          </a:prstGeom>
          <a:noFill/>
        </p:spPr>
        <p:txBody>
          <a:bodyPr wrap="none" lIns="0" tIns="0" rIns="0" bIns="0" rtlCol="0">
            <a:spAutoFit/>
          </a:bodyPr>
          <a:lstStyle/>
          <a:p>
            <a:pPr algn="l"/>
            <a:r>
              <a:rPr lang="en-US" sz="2000" dirty="0"/>
              <a:t>Free training course </a:t>
            </a:r>
            <a:r>
              <a:rPr lang="en-US" sz="2000" dirty="0">
                <a:hlinkClick r:id="rId4"/>
              </a:rPr>
              <a:t>here</a:t>
            </a:r>
            <a:endParaRPr lang="en-US" sz="2000" dirty="0"/>
          </a:p>
        </p:txBody>
      </p:sp>
    </p:spTree>
    <p:extLst>
      <p:ext uri="{BB962C8B-B14F-4D97-AF65-F5344CB8AC3E}">
        <p14:creationId xmlns:p14="http://schemas.microsoft.com/office/powerpoint/2010/main" val="10749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A0C627-C0AE-33FF-E7BD-83D10A4264FB}"/>
              </a:ext>
            </a:extLst>
          </p:cNvPr>
          <p:cNvPicPr>
            <a:picLocks noChangeAspect="1"/>
          </p:cNvPicPr>
          <p:nvPr/>
        </p:nvPicPr>
        <p:blipFill>
          <a:blip r:embed="rId3"/>
          <a:stretch>
            <a:fillRect/>
          </a:stretch>
        </p:blipFill>
        <p:spPr>
          <a:xfrm>
            <a:off x="0" y="594323"/>
            <a:ext cx="12192000" cy="5669353"/>
          </a:xfrm>
          <a:prstGeom prst="rect">
            <a:avLst/>
          </a:prstGeom>
        </p:spPr>
      </p:pic>
      <p:cxnSp>
        <p:nvCxnSpPr>
          <p:cNvPr id="6" name="Straight Arrow Connector 5">
            <a:extLst>
              <a:ext uri="{FF2B5EF4-FFF2-40B4-BE49-F238E27FC236}">
                <a16:creationId xmlns:a16="http://schemas.microsoft.com/office/drawing/2014/main" id="{F68B149D-41DE-7B17-2864-675BFBD2EB31}"/>
              </a:ext>
            </a:extLst>
          </p:cNvPr>
          <p:cNvCxnSpPr>
            <a:cxnSpLocks/>
          </p:cNvCxnSpPr>
          <p:nvPr/>
        </p:nvCxnSpPr>
        <p:spPr>
          <a:xfrm flipH="1">
            <a:off x="5953991" y="3179618"/>
            <a:ext cx="1901536" cy="696191"/>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6970143-146A-58CE-DE2F-79C9F1E0BD26}"/>
              </a:ext>
            </a:extLst>
          </p:cNvPr>
          <p:cNvSpPr txBox="1"/>
          <p:nvPr/>
        </p:nvSpPr>
        <p:spPr>
          <a:xfrm>
            <a:off x="6981832" y="2132047"/>
            <a:ext cx="2066271" cy="923330"/>
          </a:xfrm>
          <a:prstGeom prst="rect">
            <a:avLst/>
          </a:prstGeom>
          <a:noFill/>
        </p:spPr>
        <p:txBody>
          <a:bodyPr wrap="none" lIns="0" tIns="0" rIns="0" bIns="0" rtlCol="0">
            <a:spAutoFit/>
          </a:bodyPr>
          <a:lstStyle/>
          <a:p>
            <a:pPr algn="l"/>
            <a:r>
              <a:rPr lang="en-US" sz="2000" dirty="0"/>
              <a:t>This is your </a:t>
            </a:r>
          </a:p>
          <a:p>
            <a:pPr algn="l"/>
            <a:r>
              <a:rPr lang="en-US" sz="2000" dirty="0"/>
              <a:t>managed instance</a:t>
            </a:r>
          </a:p>
          <a:p>
            <a:pPr algn="l"/>
            <a:r>
              <a:rPr lang="en-US" sz="2000" dirty="0"/>
              <a:t>Pre-deployed</a:t>
            </a:r>
          </a:p>
        </p:txBody>
      </p:sp>
      <p:cxnSp>
        <p:nvCxnSpPr>
          <p:cNvPr id="2" name="Straight Arrow Connector 1">
            <a:extLst>
              <a:ext uri="{FF2B5EF4-FFF2-40B4-BE49-F238E27FC236}">
                <a16:creationId xmlns:a16="http://schemas.microsoft.com/office/drawing/2014/main" id="{EA437E61-D06B-4C7D-D5E9-E666DF5D4EB5}"/>
              </a:ext>
            </a:extLst>
          </p:cNvPr>
          <p:cNvCxnSpPr>
            <a:cxnSpLocks/>
          </p:cNvCxnSpPr>
          <p:nvPr/>
        </p:nvCxnSpPr>
        <p:spPr>
          <a:xfrm flipH="1">
            <a:off x="5145232" y="4659527"/>
            <a:ext cx="1759527" cy="36142"/>
          </a:xfrm>
          <a:prstGeom prst="straightConnector1">
            <a:avLst/>
          </a:prstGeom>
          <a:ln w="28575">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D1BAC8D-8D8B-595F-36D1-B3AFFAEC0F1C}"/>
              </a:ext>
            </a:extLst>
          </p:cNvPr>
          <p:cNvSpPr txBox="1"/>
          <p:nvPr/>
        </p:nvSpPr>
        <p:spPr>
          <a:xfrm>
            <a:off x="7037136" y="4351750"/>
            <a:ext cx="1955664" cy="615553"/>
          </a:xfrm>
          <a:prstGeom prst="rect">
            <a:avLst/>
          </a:prstGeom>
          <a:noFill/>
        </p:spPr>
        <p:txBody>
          <a:bodyPr wrap="none" lIns="0" tIns="0" rIns="0" bIns="0" rtlCol="0">
            <a:spAutoFit/>
          </a:bodyPr>
          <a:lstStyle/>
          <a:p>
            <a:pPr algn="l"/>
            <a:r>
              <a:rPr lang="en-US" sz="2000" dirty="0"/>
              <a:t>SQL MI SQL Auth</a:t>
            </a:r>
          </a:p>
          <a:p>
            <a:pPr algn="l"/>
            <a:r>
              <a:rPr lang="en-US" sz="2000" dirty="0"/>
              <a:t>Admin creds</a:t>
            </a:r>
          </a:p>
        </p:txBody>
      </p:sp>
      <p:sp>
        <p:nvSpPr>
          <p:cNvPr id="9" name="TextBox 8">
            <a:extLst>
              <a:ext uri="{FF2B5EF4-FFF2-40B4-BE49-F238E27FC236}">
                <a16:creationId xmlns:a16="http://schemas.microsoft.com/office/drawing/2014/main" id="{BD1946FC-83F5-8CA5-B2FD-D898200E436B}"/>
              </a:ext>
            </a:extLst>
          </p:cNvPr>
          <p:cNvSpPr txBox="1"/>
          <p:nvPr/>
        </p:nvSpPr>
        <p:spPr>
          <a:xfrm>
            <a:off x="2649683" y="6193869"/>
            <a:ext cx="5795497" cy="307777"/>
          </a:xfrm>
          <a:prstGeom prst="rect">
            <a:avLst/>
          </a:prstGeom>
          <a:noFill/>
        </p:spPr>
        <p:txBody>
          <a:bodyPr wrap="none" lIns="0" tIns="0" rIns="0" bIns="0" rtlCol="0">
            <a:spAutoFit/>
          </a:bodyPr>
          <a:lstStyle/>
          <a:p>
            <a:pPr algn="l"/>
            <a:r>
              <a:rPr lang="en-US" sz="2000" dirty="0"/>
              <a:t>Use the VM you deployed in Module 3 as the client</a:t>
            </a:r>
          </a:p>
        </p:txBody>
      </p:sp>
    </p:spTree>
    <p:extLst>
      <p:ext uri="{BB962C8B-B14F-4D97-AF65-F5344CB8AC3E}">
        <p14:creationId xmlns:p14="http://schemas.microsoft.com/office/powerpoint/2010/main" val="201107510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is a reason Bob likes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Which Azure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SQL Managed Instance S</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ervice Tier provides a free read replica?</a:t>
            </a: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Built-in</a:t>
            </a:r>
            <a:r>
              <a:rPr kumimoji="0" lang="en-US" sz="2000" b="0" i="0" u="none" strike="noStrike" kern="1200" cap="none" spc="0" normalizeH="0" noProof="0" dirty="0">
                <a:ln>
                  <a:noFill/>
                </a:ln>
                <a:solidFill>
                  <a:srgbClr val="000000"/>
                </a:solidFill>
                <a:effectLst/>
                <a:uLnTx/>
                <a:uFillTx/>
                <a:latin typeface="Segoe UI"/>
                <a:ea typeface="+mn-ea"/>
                <a:cs typeface="+mn-cs"/>
              </a:rPr>
              <a:t> HADR with an SLA</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You</a:t>
            </a:r>
            <a:r>
              <a:rPr kumimoji="0" lang="en-US" sz="2000" b="0" i="0" u="none" strike="noStrike" kern="1200" cap="none" spc="0" normalizeH="0" baseline="0" noProof="0" dirty="0">
                <a:ln>
                  <a:noFill/>
                </a:ln>
                <a:solidFill>
                  <a:srgbClr val="000000"/>
                </a:solidFill>
                <a:effectLst/>
                <a:uLnTx/>
                <a:uFillTx/>
                <a:latin typeface="Segoe UI"/>
                <a:ea typeface="+mn-ea"/>
                <a:cs typeface="+mn-cs"/>
              </a:rPr>
              <a:t> don’t need to manage the instance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fr-FR" sz="2000" b="0" i="0" u="none" strike="noStrike" kern="1200" cap="none" spc="0" normalizeH="0" baseline="0" noProof="0" dirty="0">
                <a:ln>
                  <a:noFill/>
                </a:ln>
                <a:solidFill>
                  <a:srgbClr val="000000"/>
                </a:solidFill>
                <a:effectLst/>
                <a:uLnTx/>
                <a:uFillTx/>
                <a:latin typeface="Segoe UI"/>
                <a:ea typeface="+mn-ea"/>
                <a:cs typeface="+mn-cs"/>
              </a:rPr>
              <a:t>You</a:t>
            </a:r>
            <a:r>
              <a:rPr lang="fr-FR" sz="2000" dirty="0">
                <a:solidFill>
                  <a:srgbClr val="000000"/>
                </a:solidFill>
                <a:latin typeface="Segoe UI"/>
              </a:rPr>
              <a:t> choose your version of SQL Server</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sz="2000" dirty="0">
                <a:solidFill>
                  <a:srgbClr val="000000"/>
                </a:solidFill>
                <a:latin typeface="Segoe UI"/>
              </a:rPr>
              <a:t>Continuous innovation</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A and D</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874" y="283776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1692771"/>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Business Critical</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General</a:t>
            </a:r>
            <a:r>
              <a:rPr kumimoji="0" lang="en-US" sz="2000" b="0" i="0" u="none" strike="noStrike" kern="1200" cap="none" spc="0" normalizeH="0" noProof="0" dirty="0">
                <a:ln>
                  <a:noFill/>
                </a:ln>
                <a:solidFill>
                  <a:srgbClr val="000000"/>
                </a:solidFill>
                <a:effectLst/>
                <a:uLnTx/>
                <a:uFillTx/>
                <a:latin typeface="Segoe UI"/>
                <a:ea typeface="+mn-ea"/>
                <a:cs typeface="+mn-cs"/>
              </a:rPr>
              <a:t> Purpose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baseline="0" dirty="0">
                <a:solidFill>
                  <a:srgbClr val="000000"/>
                </a:solidFill>
                <a:latin typeface="Segoe UI"/>
              </a:rPr>
              <a:t>Hyperscale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56172909"/>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8" name="Rectangle: Top Corners Rounded 17">
            <a:extLst>
              <a:ext uri="{FF2B5EF4-FFF2-40B4-BE49-F238E27FC236}">
                <a16:creationId xmlns:a16="http://schemas.microsoft.com/office/drawing/2014/main" id="{5347C015-238A-EF83-18C8-89C78FA5E4CC}"/>
              </a:ext>
              <a:ext uri="{C183D7F6-B498-43B3-948B-1728B52AA6E4}">
                <adec:decorative xmlns:adec="http://schemas.microsoft.com/office/drawing/2017/decorative" val="1"/>
              </a:ext>
            </a:extLst>
          </p:cNvPr>
          <p:cNvSpPr/>
          <p:nvPr/>
        </p:nvSpPr>
        <p:spPr bwMode="auto">
          <a:xfrm flipV="1">
            <a:off x="6240462" y="2720050"/>
            <a:ext cx="5657850" cy="3844261"/>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8EFADF40-FFFF-9697-CDBF-52780AC6F6F4}"/>
              </a:ext>
              <a:ext uri="{C183D7F6-B498-43B3-948B-1728B52AA6E4}">
                <adec:decorative xmlns:adec="http://schemas.microsoft.com/office/drawing/2017/decorative" val="1"/>
              </a:ext>
            </a:extLst>
          </p:cNvPr>
          <p:cNvSpPr/>
          <p:nvPr/>
        </p:nvSpPr>
        <p:spPr bwMode="auto">
          <a:xfrm flipV="1">
            <a:off x="293688" y="2720050"/>
            <a:ext cx="5657850" cy="3844262"/>
          </a:xfrm>
          <a:prstGeom prst="round2SameRect">
            <a:avLst>
              <a:gd name="adj1" fmla="val 2757"/>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F4C90C68-B90B-ADFC-460C-F4CE83E432DB}"/>
              </a:ext>
            </a:extLst>
          </p:cNvPr>
          <p:cNvSpPr/>
          <p:nvPr/>
        </p:nvSpPr>
        <p:spPr bwMode="auto">
          <a:xfrm>
            <a:off x="293688" y="1436689"/>
            <a:ext cx="5657849"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sz="2000" dirty="0">
                <a:solidFill>
                  <a:srgbClr val="000000"/>
                </a:solidFill>
                <a:latin typeface="Segoe UI Semibold"/>
                <a:ea typeface="Segoe UI" pitchFamily="34" charset="0"/>
                <a:cs typeface="Segoe UI" pitchFamily="34" charset="0"/>
              </a:rPr>
              <a:t>What way can you save costs with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16" name="Rectangle: Top Corners Rounded 15">
            <a:extLst>
              <a:ext uri="{FF2B5EF4-FFF2-40B4-BE49-F238E27FC236}">
                <a16:creationId xmlns:a16="http://schemas.microsoft.com/office/drawing/2014/main" id="{1C865BD0-6E71-2CC2-7AF2-2F9C02965C85}"/>
              </a:ext>
            </a:extLst>
          </p:cNvPr>
          <p:cNvSpPr/>
          <p:nvPr/>
        </p:nvSpPr>
        <p:spPr bwMode="auto">
          <a:xfrm>
            <a:off x="6240461" y="1436689"/>
            <a:ext cx="5657851" cy="1283362"/>
          </a:xfrm>
          <a:prstGeom prst="round2SameRect">
            <a:avLst>
              <a:gd name="adj1" fmla="val 10096"/>
              <a:gd name="adj2" fmla="val 0"/>
            </a:avLst>
          </a:prstGeom>
          <a:solidFill>
            <a:schemeClr val="bg2"/>
          </a:solidFill>
          <a:ln>
            <a:noFill/>
            <a:headEnd type="none" w="med" len="med"/>
            <a:tailEnd type="none" w="med" len="med"/>
          </a:ln>
          <a:effectLst>
            <a:outerShdw blurRad="88900" dist="38100" dir="2700000" sx="101000" sy="101000" algn="ctr" rotWithShape="0">
              <a:srgbClr val="000000">
                <a:alpha val="15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What method can you </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use for an </a:t>
            </a:r>
            <a:r>
              <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rPr>
              <a:t>online</a:t>
            </a:r>
            <a:r>
              <a:rPr kumimoji="0" lang="en-US" sz="2000" b="0" i="0" u="none" strike="noStrike" kern="1200" cap="none" spc="0" normalizeH="0" noProof="0" dirty="0">
                <a:ln>
                  <a:noFill/>
                </a:ln>
                <a:solidFill>
                  <a:srgbClr val="000000"/>
                </a:solidFill>
                <a:effectLst/>
                <a:uLnTx/>
                <a:uFillTx/>
                <a:latin typeface="Segoe UI Semibold"/>
                <a:ea typeface="+mn-ea"/>
                <a:cs typeface="Segoe UI" pitchFamily="34" charset="0"/>
              </a:rPr>
              <a:t> migration to Azure SQL Managed Instance?</a:t>
            </a:r>
            <a:endParaRPr kumimoji="0" lang="en-US" sz="20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2" name="Title 1">
            <a:extLst>
              <a:ext uri="{FF2B5EF4-FFF2-40B4-BE49-F238E27FC236}">
                <a16:creationId xmlns:a16="http://schemas.microsoft.com/office/drawing/2014/main" id="{9A7DAC06-C74B-6670-AF92-0A7BA654225C}"/>
              </a:ext>
            </a:extLst>
          </p:cNvPr>
          <p:cNvSpPr>
            <a:spLocks noGrp="1"/>
          </p:cNvSpPr>
          <p:nvPr>
            <p:ph type="title"/>
          </p:nvPr>
        </p:nvSpPr>
        <p:spPr>
          <a:xfrm>
            <a:off x="1358899" y="457200"/>
            <a:ext cx="10247883" cy="553998"/>
          </a:xfrm>
        </p:spPr>
        <p:txBody>
          <a:bodyPr/>
          <a:lstStyle/>
          <a:p>
            <a:r>
              <a:rPr lang="en-US" dirty="0">
                <a:solidFill>
                  <a:schemeClr val="bg1"/>
                </a:solidFill>
              </a:rPr>
              <a:t>Knowledge check</a:t>
            </a:r>
          </a:p>
        </p:txBody>
      </p:sp>
      <p:sp>
        <p:nvSpPr>
          <p:cNvPr id="3" name="Rectangle: Rounded Corners 2">
            <a:extLst>
              <a:ext uri="{FF2B5EF4-FFF2-40B4-BE49-F238E27FC236}">
                <a16:creationId xmlns:a16="http://schemas.microsoft.com/office/drawing/2014/main" id="{79A289DC-0D2F-12FF-7DB8-DC716343717B}"/>
              </a:ext>
              <a:ext uri="{C183D7F6-B498-43B3-948B-1728B52AA6E4}">
                <adec:decorative xmlns:adec="http://schemas.microsoft.com/office/drawing/2017/decorative" val="1"/>
              </a:ext>
            </a:extLst>
          </p:cNvPr>
          <p:cNvSpPr/>
          <p:nvPr/>
        </p:nvSpPr>
        <p:spPr bwMode="auto">
          <a:xfrm>
            <a:off x="132418" y="5538739"/>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 name="Graphic 11" descr="Check box">
            <a:extLst>
              <a:ext uri="{FF2B5EF4-FFF2-40B4-BE49-F238E27FC236}">
                <a16:creationId xmlns:a16="http://schemas.microsoft.com/office/drawing/2014/main" id="{3C68F459-B1F6-24B3-ADBA-481E6827B2A3}"/>
              </a:ext>
            </a:extLst>
          </p:cNvPr>
          <p:cNvSpPr/>
          <p:nvPr/>
        </p:nvSpPr>
        <p:spPr>
          <a:xfrm>
            <a:off x="585218" y="457200"/>
            <a:ext cx="574390" cy="574390"/>
          </a:xfrm>
          <a:custGeom>
            <a:avLst/>
            <a:gdLst>
              <a:gd name="connsiteX0" fmla="*/ 30956 w 171450"/>
              <a:gd name="connsiteY0" fmla="*/ 0 h 171450"/>
              <a:gd name="connsiteX1" fmla="*/ 0 w 171450"/>
              <a:gd name="connsiteY1" fmla="*/ 30956 h 171450"/>
              <a:gd name="connsiteX2" fmla="*/ 0 w 171450"/>
              <a:gd name="connsiteY2" fmla="*/ 140494 h 171450"/>
              <a:gd name="connsiteX3" fmla="*/ 30956 w 171450"/>
              <a:gd name="connsiteY3" fmla="*/ 171450 h 171450"/>
              <a:gd name="connsiteX4" fmla="*/ 140494 w 171450"/>
              <a:gd name="connsiteY4" fmla="*/ 171450 h 171450"/>
              <a:gd name="connsiteX5" fmla="*/ 171450 w 171450"/>
              <a:gd name="connsiteY5" fmla="*/ 140494 h 171450"/>
              <a:gd name="connsiteX6" fmla="*/ 171450 w 171450"/>
              <a:gd name="connsiteY6" fmla="*/ 30956 h 171450"/>
              <a:gd name="connsiteX7" fmla="*/ 140494 w 171450"/>
              <a:gd name="connsiteY7" fmla="*/ 0 h 171450"/>
              <a:gd name="connsiteX8" fmla="*/ 30956 w 171450"/>
              <a:gd name="connsiteY8" fmla="*/ 0 h 171450"/>
              <a:gd name="connsiteX9" fmla="*/ 136017 w 171450"/>
              <a:gd name="connsiteY9" fmla="*/ 59823 h 171450"/>
              <a:gd name="connsiteX10" fmla="*/ 71688 w 171450"/>
              <a:gd name="connsiteY10" fmla="*/ 124078 h 171450"/>
              <a:gd name="connsiteX11" fmla="*/ 61588 w 171450"/>
              <a:gd name="connsiteY11" fmla="*/ 124075 h 171450"/>
              <a:gd name="connsiteX12" fmla="*/ 35434 w 171450"/>
              <a:gd name="connsiteY12" fmla="*/ 97920 h 171450"/>
              <a:gd name="connsiteX13" fmla="*/ 35435 w 171450"/>
              <a:gd name="connsiteY13" fmla="*/ 87817 h 171450"/>
              <a:gd name="connsiteX14" fmla="*/ 45538 w 171450"/>
              <a:gd name="connsiteY14" fmla="*/ 87818 h 171450"/>
              <a:gd name="connsiteX15" fmla="*/ 66642 w 171450"/>
              <a:gd name="connsiteY15" fmla="*/ 108924 h 171450"/>
              <a:gd name="connsiteX16" fmla="*/ 125920 w 171450"/>
              <a:gd name="connsiteY16" fmla="*/ 49714 h 171450"/>
              <a:gd name="connsiteX17" fmla="*/ 136023 w 171450"/>
              <a:gd name="connsiteY17" fmla="*/ 49720 h 171450"/>
              <a:gd name="connsiteX18" fmla="*/ 136017 w 171450"/>
              <a:gd name="connsiteY18" fmla="*/ 59823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1450" h="171450">
                <a:moveTo>
                  <a:pt x="30956" y="0"/>
                </a:moveTo>
                <a:cubicBezTo>
                  <a:pt x="13860" y="0"/>
                  <a:pt x="0" y="13860"/>
                  <a:pt x="0" y="30956"/>
                </a:cubicBezTo>
                <a:lnTo>
                  <a:pt x="0" y="140494"/>
                </a:lnTo>
                <a:cubicBezTo>
                  <a:pt x="0" y="157590"/>
                  <a:pt x="13860" y="171450"/>
                  <a:pt x="30956" y="171450"/>
                </a:cubicBezTo>
                <a:lnTo>
                  <a:pt x="140494" y="171450"/>
                </a:lnTo>
                <a:cubicBezTo>
                  <a:pt x="157590" y="171450"/>
                  <a:pt x="171450" y="157590"/>
                  <a:pt x="171450" y="140494"/>
                </a:cubicBezTo>
                <a:lnTo>
                  <a:pt x="171450" y="30956"/>
                </a:lnTo>
                <a:cubicBezTo>
                  <a:pt x="171450" y="13860"/>
                  <a:pt x="157590" y="0"/>
                  <a:pt x="140494" y="0"/>
                </a:cubicBezTo>
                <a:lnTo>
                  <a:pt x="30956" y="0"/>
                </a:lnTo>
                <a:close/>
                <a:moveTo>
                  <a:pt x="136017" y="59823"/>
                </a:moveTo>
                <a:lnTo>
                  <a:pt x="71688" y="124078"/>
                </a:lnTo>
                <a:cubicBezTo>
                  <a:pt x="68897" y="126865"/>
                  <a:pt x="64376" y="126863"/>
                  <a:pt x="61588" y="124075"/>
                </a:cubicBezTo>
                <a:lnTo>
                  <a:pt x="35434" y="97920"/>
                </a:lnTo>
                <a:cubicBezTo>
                  <a:pt x="32645" y="95130"/>
                  <a:pt x="32645" y="90607"/>
                  <a:pt x="35435" y="87817"/>
                </a:cubicBezTo>
                <a:cubicBezTo>
                  <a:pt x="38225" y="85028"/>
                  <a:pt x="42748" y="85028"/>
                  <a:pt x="45538" y="87818"/>
                </a:cubicBezTo>
                <a:lnTo>
                  <a:pt x="66642" y="108924"/>
                </a:lnTo>
                <a:lnTo>
                  <a:pt x="125920" y="49714"/>
                </a:lnTo>
                <a:cubicBezTo>
                  <a:pt x="128711" y="46926"/>
                  <a:pt x="133235" y="46929"/>
                  <a:pt x="136023" y="49720"/>
                </a:cubicBezTo>
                <a:cubicBezTo>
                  <a:pt x="138812" y="52512"/>
                  <a:pt x="138809" y="57035"/>
                  <a:pt x="136017" y="59823"/>
                </a:cubicBezTo>
                <a:close/>
              </a:path>
            </a:pathLst>
          </a:custGeom>
          <a:solidFill>
            <a:schemeClr val="bg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EFCDA649-226B-4F14-4513-38E2DED66D1C}"/>
              </a:ext>
            </a:extLst>
          </p:cNvPr>
          <p:cNvSpPr txBox="1"/>
          <p:nvPr/>
        </p:nvSpPr>
        <p:spPr>
          <a:xfrm>
            <a:off x="293687" y="2966204"/>
            <a:ext cx="5655246" cy="3770263"/>
          </a:xfrm>
          <a:prstGeom prst="rect">
            <a:avLst/>
          </a:prstGeom>
          <a:noFill/>
        </p:spPr>
        <p:txBody>
          <a:bodyPr wrap="square" lIns="182880" tIns="0" rIns="182880" bIns="0" rtlCol="0">
            <a:spAutoFit/>
          </a:body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b="0" i="0" u="none" strike="noStrike" kern="1200" cap="none" spc="0" normalizeH="0" baseline="0" noProof="0" dirty="0">
                <a:ln>
                  <a:noFill/>
                </a:ln>
                <a:solidFill>
                  <a:srgbClr val="000000"/>
                </a:solidFill>
                <a:effectLst/>
                <a:uLnTx/>
                <a:uFillTx/>
                <a:latin typeface="Segoe UI"/>
                <a:ea typeface="+mn-ea"/>
                <a:cs typeface="+mn-cs"/>
              </a:rPr>
              <a:t>Azure Hybrid Benefit</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kumimoji="0" lang="en-US" sz="2000" i="0" u="none" strike="noStrike" kern="1200" cap="none" spc="0" normalizeH="0" baseline="0" noProof="0" dirty="0">
                <a:ln>
                  <a:noFill/>
                </a:ln>
                <a:solidFill>
                  <a:srgbClr val="000000"/>
                </a:solidFill>
                <a:effectLst/>
                <a:uLnTx/>
                <a:uFillTx/>
                <a:latin typeface="Segoe UI"/>
                <a:ea typeface="+mn-ea"/>
                <a:cs typeface="+mn-cs"/>
              </a:rPr>
              <a:t>Failover Rights</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fr-FR" sz="2000" noProof="0" dirty="0">
                <a:solidFill>
                  <a:srgbClr val="000000"/>
                </a:solidFill>
                <a:latin typeface="Segoe UI"/>
              </a:rPr>
              <a:t>Start/Stop</a:t>
            </a:r>
            <a:endParaRPr kumimoji="0" lang="fr-FR"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dirty="0">
                <a:solidFill>
                  <a:srgbClr val="000000"/>
                </a:solidFill>
                <a:latin typeface="Segoe UI"/>
              </a:rPr>
              <a:t>Reserved Instances</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sz="2000" noProof="0" dirty="0">
                <a:solidFill>
                  <a:srgbClr val="000000"/>
                </a:solidFill>
                <a:latin typeface="Segoe UI"/>
              </a:rPr>
              <a:t>All of the Above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CF38ABBC-3265-0775-B7B2-8E23F8F389B5}"/>
              </a:ext>
              <a:ext uri="{C183D7F6-B498-43B3-948B-1728B52AA6E4}">
                <adec:decorative xmlns:adec="http://schemas.microsoft.com/office/drawing/2017/decorative" val="1"/>
              </a:ext>
            </a:extLst>
          </p:cNvPr>
          <p:cNvSpPr/>
          <p:nvPr/>
        </p:nvSpPr>
        <p:spPr bwMode="auto">
          <a:xfrm>
            <a:off x="6142084" y="4851335"/>
            <a:ext cx="5847814" cy="615553"/>
          </a:xfrm>
          <a:prstGeom prst="roundRect">
            <a:avLst>
              <a:gd name="adj" fmla="val 16989"/>
            </a:avLst>
          </a:prstGeom>
          <a:solidFill>
            <a:schemeClr val="bg1"/>
          </a:solidFill>
          <a:ln w="38100">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3" name="TextBox 12">
            <a:extLst>
              <a:ext uri="{FF2B5EF4-FFF2-40B4-BE49-F238E27FC236}">
                <a16:creationId xmlns:a16="http://schemas.microsoft.com/office/drawing/2014/main" id="{098E3A23-85E9-DC84-EB52-0EA5CB022B12}"/>
              </a:ext>
            </a:extLst>
          </p:cNvPr>
          <p:cNvSpPr txBox="1"/>
          <p:nvPr/>
        </p:nvSpPr>
        <p:spPr>
          <a:xfrm>
            <a:off x="6237857" y="2966204"/>
            <a:ext cx="5657849" cy="3077766"/>
          </a:xfrm>
          <a:prstGeom prst="rect">
            <a:avLst/>
          </a:prstGeom>
          <a:noFill/>
        </p:spPr>
        <p:txBody>
          <a:bodyPr wrap="square" lIns="182880" tIns="0" rIns="182880" bIns="0" rtlCol="0">
            <a:spAutoFit/>
          </a:bodyPr>
          <a:lstStyle>
            <a:defPPr>
              <a:defRPr lang="en-US"/>
            </a:defPPr>
            <a:lvl1pPr marL="457200" indent="-457200">
              <a:spcAft>
                <a:spcPts val="3000"/>
              </a:spcAft>
              <a:buAutoNum type="alphaUcPeriod"/>
              <a:defRPr sz="2000" b="1"/>
            </a:lvl1pPr>
          </a:lstStyle>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1" i="0" u="none" strike="noStrike" kern="1200" cap="none" spc="0" normalizeH="0" baseline="0" noProof="0" dirty="0">
                <a:ln>
                  <a:noFill/>
                </a:ln>
                <a:solidFill>
                  <a:srgbClr val="000000"/>
                </a:solidFill>
                <a:effectLst/>
                <a:uLnTx/>
                <a:uFillTx/>
                <a:latin typeface="Segoe UI"/>
                <a:ea typeface="+mn-ea"/>
                <a:cs typeface="+mn-cs"/>
              </a:rPr>
              <a:t>​</a:t>
            </a:r>
            <a:r>
              <a:rPr lang="en-US" b="0" dirty="0">
                <a:solidFill>
                  <a:srgbClr val="000000"/>
                </a:solidFill>
                <a:latin typeface="Segoe UI"/>
              </a:rPr>
              <a:t>Backup and Restore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noProof="0" dirty="0">
                <a:solidFill>
                  <a:srgbClr val="000000"/>
                </a:solidFill>
                <a:latin typeface="Segoe UI"/>
              </a:rPr>
              <a:t>DMS and Log Replay Service</a:t>
            </a: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lang="en-US" b="0" dirty="0">
                <a:solidFill>
                  <a:srgbClr val="000000"/>
                </a:solidFill>
                <a:latin typeface="Segoe UI"/>
              </a:rPr>
              <a:t>Managed Instance Link Feature</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r>
              <a:rPr kumimoji="0" lang="en-US" sz="2000" b="0" i="0" u="none" strike="noStrike" kern="1200" cap="none" spc="0" normalizeH="0" noProof="0" dirty="0">
                <a:ln>
                  <a:noFill/>
                </a:ln>
                <a:solidFill>
                  <a:srgbClr val="000000"/>
                </a:solidFill>
                <a:effectLst/>
                <a:uLnTx/>
                <a:uFillTx/>
                <a:latin typeface="Segoe UI"/>
                <a:ea typeface="+mn-ea"/>
                <a:cs typeface="+mn-cs"/>
              </a:rPr>
              <a:t>A and C</a:t>
            </a:r>
          </a:p>
          <a:p>
            <a:pPr marL="457200" marR="0" lvl="0" indent="-457200" algn="l" defTabSz="914367" rtl="0" eaLnBrk="1" fontAlgn="auto" latinLnBrk="0" hangingPunct="1">
              <a:lnSpc>
                <a:spcPct val="100000"/>
              </a:lnSpc>
              <a:spcBef>
                <a:spcPts val="0"/>
              </a:spcBef>
              <a:spcAft>
                <a:spcPts val="3000"/>
              </a:spcAft>
              <a:buClrTx/>
              <a:buSzTx/>
              <a:buFontTx/>
              <a:buAutoNum type="alphaUcPeriod"/>
              <a:tabLst/>
              <a:defRPr/>
            </a:pPr>
            <a:endParaRPr kumimoji="0" lang="en-US" sz="2000"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986501555"/>
      </p:ext>
    </p:extLst>
  </p:cSld>
  <p:clrMapOvr>
    <a:masterClrMapping/>
  </p:clrMapOvr>
  <p:transition>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14:presetBounceEnd="99000">
                                      <p:stCondLst>
                                        <p:cond delay="0"/>
                                      </p:stCondLst>
                                      <p:childTnLst>
                                        <p:animScale p14:bounceEnd="99000">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14:presetBounceEnd="99000">
                                      <p:stCondLst>
                                        <p:cond delay="0"/>
                                      </p:stCondLst>
                                      <p:childTnLst>
                                        <p:animScale p14:bounceEnd="99000">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par>
                                    <p:cTn id="14" presetID="6" presetClass="emph" presetSubtype="0" fill="hold" grpId="1" nodeType="withEffect">
                                      <p:stCondLst>
                                        <p:cond delay="0"/>
                                      </p:stCondLst>
                                      <p:childTnLst>
                                        <p:animScale>
                                          <p:cBhvr>
                                            <p:cTn id="15" dur="1000" fill="hold"/>
                                            <p:tgtEl>
                                              <p:spTgt spid="3"/>
                                            </p:tgtEl>
                                          </p:cBhvr>
                                          <p:by x="110000" y="110000"/>
                                        </p:animScale>
                                      </p:childTnLst>
                                    </p:cTn>
                                  </p:par>
                                  <p:par>
                                    <p:cTn id="16" presetID="6" presetClass="emph" presetSubtype="0" accel="50000" decel="50000" fill="hold" grpId="2" nodeType="withEffect">
                                      <p:stCondLst>
                                        <p:cond delay="0"/>
                                      </p:stCondLst>
                                      <p:childTnLst>
                                        <p:animScale>
                                          <p:cBhvr>
                                            <p:cTn id="17" dur="250" fill="hold"/>
                                            <p:tgtEl>
                                              <p:spTgt spid="3"/>
                                            </p:tgtEl>
                                          </p:cBhvr>
                                          <p:by x="91000" y="91000"/>
                                        </p:animScale>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200" fill="hold"/>
                                            <p:tgtEl>
                                              <p:spTgt spid="19"/>
                                            </p:tgtEl>
                                            <p:attrNameLst>
                                              <p:attrName>ppt_w</p:attrName>
                                            </p:attrNameLst>
                                          </p:cBhvr>
                                          <p:tavLst>
                                            <p:tav tm="0">
                                              <p:val>
                                                <p:fltVal val="0"/>
                                              </p:val>
                                            </p:tav>
                                            <p:tav tm="100000">
                                              <p:val>
                                                <p:strVal val="#ppt_w"/>
                                              </p:val>
                                            </p:tav>
                                          </p:tavLst>
                                        </p:anim>
                                        <p:anim calcmode="lin" valueType="num">
                                          <p:cBhvr>
                                            <p:cTn id="36" dur="200" fill="hold"/>
                                            <p:tgtEl>
                                              <p:spTgt spid="19"/>
                                            </p:tgtEl>
                                            <p:attrNameLst>
                                              <p:attrName>ppt_h</p:attrName>
                                            </p:attrNameLst>
                                          </p:cBhvr>
                                          <p:tavLst>
                                            <p:tav tm="0">
                                              <p:val>
                                                <p:fltVal val="0"/>
                                              </p:val>
                                            </p:tav>
                                            <p:tav tm="100000">
                                              <p:val>
                                                <p:strVal val="#ppt_h"/>
                                              </p:val>
                                            </p:tav>
                                          </p:tavLst>
                                        </p:anim>
                                      </p:childTnLst>
                                    </p:cTn>
                                  </p:par>
                                  <p:par>
                                    <p:cTn id="37" presetID="6" presetClass="emph" presetSubtype="0" fill="hold" grpId="1" nodeType="withEffect">
                                      <p:stCondLst>
                                        <p:cond delay="0"/>
                                      </p:stCondLst>
                                      <p:childTnLst>
                                        <p:animScale>
                                          <p:cBhvr>
                                            <p:cTn id="38" dur="1000" fill="hold"/>
                                            <p:tgtEl>
                                              <p:spTgt spid="19"/>
                                            </p:tgtEl>
                                          </p:cBhvr>
                                          <p:by x="110000" y="110000"/>
                                        </p:animScale>
                                      </p:childTnLst>
                                    </p:cTn>
                                  </p:par>
                                  <p:par>
                                    <p:cTn id="39" presetID="6" presetClass="emph" presetSubtype="0" accel="50000" decel="50000" fill="hold" grpId="2" nodeType="withEffect">
                                      <p:stCondLst>
                                        <p:cond delay="0"/>
                                      </p:stCondLst>
                                      <p:childTnLst>
                                        <p:animScale>
                                          <p:cBhvr>
                                            <p:cTn id="40" dur="250" fill="hold"/>
                                            <p:tgtEl>
                                              <p:spTgt spid="1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3" grpId="0" animBg="1"/>
          <p:bldP spid="3" grpId="1" animBg="1"/>
          <p:bldP spid="3" grpId="2" animBg="1"/>
          <p:bldP spid="9" grpId="0"/>
          <p:bldP spid="19" grpId="0" animBg="1"/>
          <p:bldP spid="19" grpId="1" animBg="1"/>
          <p:bldP spid="19" grpId="2" animBg="1"/>
          <p:bldP spid="13" grpId="0"/>
        </p:bldLst>
      </p:timing>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42180433-3918-422A-4ACD-383B8C740444}"/>
              </a:ext>
              <a:ext uri="{C183D7F6-B498-43B3-948B-1728B52AA6E4}">
                <adec:decorative xmlns:adec="http://schemas.microsoft.com/office/drawing/2017/decorative" val="1"/>
              </a:ext>
            </a:extLst>
          </p:cNvPr>
          <p:cNvSpPr/>
          <p:nvPr/>
        </p:nvSpPr>
        <p:spPr bwMode="auto">
          <a:xfrm>
            <a:off x="293689" y="292101"/>
            <a:ext cx="3771900" cy="6272212"/>
          </a:xfrm>
          <a:prstGeom prst="roundRect">
            <a:avLst>
              <a:gd name="adj" fmla="val 1575"/>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92F4FE1E-CB6B-F94B-9107-4277CD2661E1}"/>
              </a:ext>
            </a:extLst>
          </p:cNvPr>
          <p:cNvSpPr txBox="1"/>
          <p:nvPr/>
        </p:nvSpPr>
        <p:spPr>
          <a:xfrm>
            <a:off x="4749453" y="965994"/>
            <a:ext cx="6276666" cy="4924425"/>
          </a:xfrm>
          <a:prstGeom prst="rect">
            <a:avLst/>
          </a:prstGeom>
          <a:noFill/>
        </p:spPr>
        <p:txBody>
          <a:bodyPr wrap="square" lIns="0" tIns="0" rIns="0" bIns="0" rtlCol="0">
            <a:spAutoFit/>
          </a:bodyPr>
          <a:lstStyle/>
          <a:p>
            <a:pPr lvl="0">
              <a:spcAft>
                <a:spcPts val="2400"/>
              </a:spcAft>
            </a:pPr>
            <a:r>
              <a:rPr lang="en-US" sz="2000" b="1" dirty="0"/>
              <a:t>Azure SQL Managed Instance </a:t>
            </a:r>
            <a:r>
              <a:rPr lang="en-US" sz="2000" dirty="0"/>
              <a:t>is a full managed service with abstraction from the OS and VM.</a:t>
            </a:r>
          </a:p>
          <a:p>
            <a:pPr lvl="0">
              <a:spcAft>
                <a:spcPts val="2400"/>
              </a:spcAft>
            </a:pPr>
            <a:r>
              <a:rPr lang="en-US" sz="2000" dirty="0"/>
              <a:t>Azure SQL Managed Instance is a versionless SQL Server with </a:t>
            </a:r>
            <a:r>
              <a:rPr lang="en-US" sz="2000" b="1" dirty="0"/>
              <a:t>continuous innovation</a:t>
            </a:r>
            <a:r>
              <a:rPr lang="en-US" sz="2000" dirty="0"/>
              <a:t>, automatic backups, </a:t>
            </a:r>
            <a:r>
              <a:rPr lang="en-US" sz="2000" b="1" dirty="0"/>
              <a:t>built-in HA,</a:t>
            </a:r>
            <a:r>
              <a:rPr lang="en-US" sz="2000" dirty="0"/>
              <a:t> and includes an exit strategy.</a:t>
            </a:r>
          </a:p>
          <a:p>
            <a:pPr lvl="0">
              <a:spcAft>
                <a:spcPts val="2400"/>
              </a:spcAft>
            </a:pPr>
            <a:r>
              <a:rPr lang="en-US" sz="2000" dirty="0"/>
              <a:t>You can </a:t>
            </a:r>
            <a:r>
              <a:rPr lang="en-US" sz="2000" b="1" dirty="0"/>
              <a:t>connect to Azure SQL Managed Instance </a:t>
            </a:r>
            <a:r>
              <a:rPr lang="en-US" sz="2000" dirty="0"/>
              <a:t>using virtual networks and public/private endpoints</a:t>
            </a:r>
          </a:p>
          <a:p>
            <a:pPr lvl="0">
              <a:spcAft>
                <a:spcPts val="2400"/>
              </a:spcAft>
            </a:pPr>
            <a:r>
              <a:rPr lang="en-US" sz="2000" dirty="0"/>
              <a:t>One of the most important choices for Azure SQL Managed Instance deployment is your choice of </a:t>
            </a:r>
            <a:r>
              <a:rPr lang="en-US" sz="2000" b="1" dirty="0"/>
              <a:t>Service Tiers.</a:t>
            </a:r>
          </a:p>
          <a:p>
            <a:pPr lvl="0">
              <a:spcAft>
                <a:spcPts val="2400"/>
              </a:spcAft>
            </a:pPr>
            <a:r>
              <a:rPr lang="en-US" sz="2000" dirty="0"/>
              <a:t>You have </a:t>
            </a:r>
            <a:r>
              <a:rPr lang="en-US" sz="2000" b="1" dirty="0"/>
              <a:t>offline and online choices </a:t>
            </a:r>
            <a:r>
              <a:rPr lang="en-US" sz="2000" dirty="0"/>
              <a:t>to migrate to Azure SQL Managed</a:t>
            </a:r>
          </a:p>
        </p:txBody>
      </p:sp>
      <p:sp>
        <p:nvSpPr>
          <p:cNvPr id="2" name="Title 1">
            <a:extLst>
              <a:ext uri="{FF2B5EF4-FFF2-40B4-BE49-F238E27FC236}">
                <a16:creationId xmlns:a16="http://schemas.microsoft.com/office/drawing/2014/main" id="{5A9CA1CC-E585-0EF5-8985-8CE9B5C06B3C}"/>
              </a:ext>
            </a:extLst>
          </p:cNvPr>
          <p:cNvSpPr>
            <a:spLocks noGrp="1"/>
          </p:cNvSpPr>
          <p:nvPr>
            <p:ph type="title"/>
          </p:nvPr>
        </p:nvSpPr>
        <p:spPr>
          <a:xfrm>
            <a:off x="588264" y="3152001"/>
            <a:ext cx="3477325" cy="553998"/>
          </a:xfrm>
        </p:spPr>
        <p:txBody>
          <a:bodyPr/>
          <a:lstStyle/>
          <a:p>
            <a:r>
              <a:rPr lang="en-US" dirty="0"/>
              <a:t>Summary</a:t>
            </a:r>
          </a:p>
        </p:txBody>
      </p:sp>
    </p:spTree>
    <p:extLst>
      <p:ext uri="{BB962C8B-B14F-4D97-AF65-F5344CB8AC3E}">
        <p14:creationId xmlns:p14="http://schemas.microsoft.com/office/powerpoint/2010/main" val="333827013"/>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79616" y="2359387"/>
            <a:ext cx="9144000" cy="997196"/>
          </a:xfrm>
        </p:spPr>
        <p:txBody>
          <a:bodyPr/>
          <a:lstStyle/>
          <a:p>
            <a:pPr defTabSz="896350">
              <a:lnSpc>
                <a:spcPct val="90000"/>
              </a:lnSpc>
              <a:spcBef>
                <a:spcPct val="20000"/>
              </a:spcBef>
              <a:buSzPct val="90000"/>
              <a:defRPr/>
            </a:pPr>
            <a:r>
              <a:rPr lang="en-US" spc="-69" dirty="0"/>
              <a:t>Manage and Optimize</a:t>
            </a:r>
            <a:br>
              <a:rPr lang="en-US" spc="-69" dirty="0"/>
            </a:br>
            <a:r>
              <a:rPr lang="en-US" spc="-69" dirty="0">
                <a:solidFill>
                  <a:schemeClr val="tx1"/>
                </a:solidFill>
              </a:rPr>
              <a:t>Azure SQL Managed Instance</a:t>
            </a:r>
            <a:endParaRPr lang="en-US" sz="3600" spc="-69" dirty="0">
              <a:solidFill>
                <a:schemeClr val="tx1"/>
              </a:solidFill>
            </a:endParaRPr>
          </a:p>
        </p:txBody>
      </p:sp>
      <p:sp>
        <p:nvSpPr>
          <p:cNvPr id="20" name="Rectangle 19">
            <a:extLst>
              <a:ext uri="{FF2B5EF4-FFF2-40B4-BE49-F238E27FC236}">
                <a16:creationId xmlns:a16="http://schemas.microsoft.com/office/drawing/2014/main" id="{0CE2A142-99AF-5544-89D3-97BD2583AD8C}"/>
              </a:ext>
            </a:extLst>
          </p:cNvPr>
          <p:cNvSpPr/>
          <p:nvPr/>
        </p:nvSpPr>
        <p:spPr>
          <a:xfrm>
            <a:off x="579616" y="3539995"/>
            <a:ext cx="6096000" cy="2923877"/>
          </a:xfrm>
          <a:prstGeom prst="rect">
            <a:avLst/>
          </a:prstGeom>
        </p:spPr>
        <p:txBody>
          <a:bodyPr lIns="0" rIns="0">
            <a:spAutoFit/>
          </a:bodyPr>
          <a:lstStyle/>
          <a:p>
            <a:pPr marL="457200" indent="-457200">
              <a:spcAft>
                <a:spcPts val="600"/>
              </a:spcAft>
              <a:defRPr/>
            </a:pPr>
            <a:r>
              <a:rPr lang="en-US" sz="1600" dirty="0">
                <a:gradFill>
                  <a:gsLst>
                    <a:gs pos="2917">
                      <a:prstClr val="white"/>
                    </a:gs>
                    <a:gs pos="30000">
                      <a:prstClr val="white"/>
                    </a:gs>
                  </a:gsLst>
                  <a:lin ang="5400000" scaled="0"/>
                </a:gradFill>
              </a:rPr>
              <a:t>Verifying the deployment</a:t>
            </a:r>
          </a:p>
          <a:p>
            <a:pPr marL="457200" indent="-457200">
              <a:spcAft>
                <a:spcPts val="600"/>
              </a:spcAft>
              <a:defRPr/>
            </a:pPr>
            <a:r>
              <a:rPr lang="en-US" sz="1600" dirty="0">
                <a:gradFill>
                  <a:gsLst>
                    <a:gs pos="2917">
                      <a:prstClr val="white"/>
                    </a:gs>
                    <a:gs pos="30000">
                      <a:prstClr val="white"/>
                    </a:gs>
                  </a:gsLst>
                  <a:lin ang="5400000" scaled="0"/>
                </a:gradFill>
              </a:rPr>
              <a:t>High Availability</a:t>
            </a:r>
          </a:p>
          <a:p>
            <a:pPr marL="457200" indent="-457200">
              <a:spcAft>
                <a:spcPts val="600"/>
              </a:spcAft>
              <a:defRPr/>
            </a:pPr>
            <a:r>
              <a:rPr lang="en-US" sz="1600" dirty="0">
                <a:gradFill>
                  <a:gsLst>
                    <a:gs pos="2917">
                      <a:prstClr val="white"/>
                    </a:gs>
                    <a:gs pos="30000">
                      <a:prstClr val="white"/>
                    </a:gs>
                  </a:gsLst>
                  <a:lin ang="5400000" scaled="0"/>
                </a:gradFill>
              </a:rPr>
              <a:t>Disaster Recovery</a:t>
            </a:r>
          </a:p>
          <a:p>
            <a:pPr marL="457200" indent="-457200">
              <a:spcAft>
                <a:spcPts val="600"/>
              </a:spcAft>
              <a:defRPr/>
            </a:pPr>
            <a:r>
              <a:rPr lang="en-US" sz="1600" dirty="0">
                <a:gradFill>
                  <a:gsLst>
                    <a:gs pos="2917">
                      <a:prstClr val="white"/>
                    </a:gs>
                    <a:gs pos="30000">
                      <a:prstClr val="white"/>
                    </a:gs>
                  </a:gsLst>
                  <a:lin ang="5400000" scaled="0"/>
                </a:gradFill>
              </a:rPr>
              <a:t>Enhancing Security</a:t>
            </a:r>
          </a:p>
          <a:p>
            <a:pPr marL="457200" indent="-457200">
              <a:spcAft>
                <a:spcPts val="600"/>
              </a:spcAft>
              <a:defRPr/>
            </a:pPr>
            <a:r>
              <a:rPr lang="en-US" sz="1600" dirty="0">
                <a:gradFill>
                  <a:gsLst>
                    <a:gs pos="2917">
                      <a:prstClr val="white"/>
                    </a:gs>
                    <a:gs pos="30000">
                      <a:prstClr val="white"/>
                    </a:gs>
                  </a:gsLst>
                  <a:lin ang="5400000" scaled="0"/>
                </a:gradFill>
              </a:rPr>
              <a:t>Monitoring and Performance</a:t>
            </a:r>
          </a:p>
          <a:p>
            <a:pPr marL="457200" indent="-457200">
              <a:spcAft>
                <a:spcPts val="600"/>
              </a:spcAft>
              <a:defRPr/>
            </a:pPr>
            <a:r>
              <a:rPr lang="en-US" sz="1600" dirty="0">
                <a:gradFill>
                  <a:gsLst>
                    <a:gs pos="2917">
                      <a:prstClr val="white"/>
                    </a:gs>
                    <a:gs pos="30000">
                      <a:prstClr val="white"/>
                    </a:gs>
                  </a:gsLst>
                  <a:lin ang="5400000" scaled="0"/>
                </a:gradFill>
              </a:rPr>
              <a:t>Managing the Instance</a:t>
            </a:r>
          </a:p>
          <a:p>
            <a:pPr marL="457200" indent="-457200">
              <a:spcAft>
                <a:spcPts val="600"/>
              </a:spcAft>
              <a:defRPr/>
            </a:pPr>
            <a:r>
              <a:rPr lang="en-US" sz="1600" dirty="0">
                <a:gradFill>
                  <a:gsLst>
                    <a:gs pos="2917">
                      <a:prstClr val="white"/>
                    </a:gs>
                    <a:gs pos="30000">
                      <a:prstClr val="white"/>
                    </a:gs>
                  </a:gsLst>
                  <a:lin ang="5400000" scaled="0"/>
                </a:gradFill>
              </a:rPr>
              <a:t>Tips</a:t>
            </a:r>
          </a:p>
          <a:p>
            <a:pPr marL="457200" indent="-457200">
              <a:spcAft>
                <a:spcPts val="600"/>
              </a:spcAft>
              <a:defRPr/>
            </a:pPr>
            <a:r>
              <a:rPr lang="en-US" sz="1600" dirty="0">
                <a:gradFill>
                  <a:gsLst>
                    <a:gs pos="2917">
                      <a:prstClr val="white"/>
                    </a:gs>
                    <a:gs pos="30000">
                      <a:prstClr val="white"/>
                    </a:gs>
                  </a:gsLst>
                  <a:lin ang="5400000" scaled="0"/>
                </a:gradFill>
              </a:rPr>
              <a:t>Exercises</a:t>
            </a:r>
          </a:p>
          <a:p>
            <a:pPr marL="457200" lvl="0" indent="-457200">
              <a:spcAft>
                <a:spcPts val="600"/>
              </a:spcAft>
              <a:defRPr/>
            </a:pPr>
            <a:r>
              <a:rPr lang="en-US" sz="1600" dirty="0">
                <a:gradFill>
                  <a:gsLst>
                    <a:gs pos="2917">
                      <a:prstClr val="white"/>
                    </a:gs>
                    <a:gs pos="30000">
                      <a:prstClr val="white"/>
                    </a:gs>
                  </a:gsLst>
                  <a:lin ang="5400000" scaled="0"/>
                </a:gradFill>
              </a:rPr>
              <a:t>Knowledge Checks and Summary</a:t>
            </a:r>
          </a:p>
        </p:txBody>
      </p:sp>
      <p:sp>
        <p:nvSpPr>
          <p:cNvPr id="6" name="TextBox 5">
            <a:extLst>
              <a:ext uri="{FF2B5EF4-FFF2-40B4-BE49-F238E27FC236}">
                <a16:creationId xmlns:a16="http://schemas.microsoft.com/office/drawing/2014/main" id="{47A6BEEF-925A-E9B3-45CE-5C103054DA40}"/>
              </a:ext>
            </a:extLst>
          </p:cNvPr>
          <p:cNvSpPr txBox="1"/>
          <p:nvPr/>
        </p:nvSpPr>
        <p:spPr>
          <a:xfrm>
            <a:off x="1228016" y="1384593"/>
            <a:ext cx="1048685" cy="246221"/>
          </a:xfrm>
          <a:prstGeom prst="rect">
            <a:avLst/>
          </a:prstGeom>
          <a:noFill/>
        </p:spPr>
        <p:txBody>
          <a:bodyPr wrap="none" lIns="182880" tIns="0" rIns="0" bIns="0" rtlCol="0">
            <a:spAutoFit/>
          </a:bodyPr>
          <a:lstStyle/>
          <a:p>
            <a:pPr algn="l"/>
            <a:r>
              <a:rPr lang="en-US" sz="1600" dirty="0">
                <a:gradFill>
                  <a:gsLst>
                    <a:gs pos="2917">
                      <a:schemeClr val="tx1"/>
                    </a:gs>
                    <a:gs pos="30000">
                      <a:schemeClr val="tx1"/>
                    </a:gs>
                  </a:gsLst>
                  <a:lin ang="5400000" scaled="0"/>
                </a:gradFill>
              </a:rPr>
              <a:t>Module 6</a:t>
            </a:r>
          </a:p>
        </p:txBody>
      </p:sp>
      <p:sp>
        <p:nvSpPr>
          <p:cNvPr id="7" name="Rectangle: Rounded Corners 6">
            <a:extLst>
              <a:ext uri="{FF2B5EF4-FFF2-40B4-BE49-F238E27FC236}">
                <a16:creationId xmlns:a16="http://schemas.microsoft.com/office/drawing/2014/main" id="{5F3FACB3-6B42-1897-AD2F-6E5099365BE3}"/>
              </a:ext>
              <a:ext uri="{C183D7F6-B498-43B3-948B-1728B52AA6E4}">
                <adec:decorative xmlns:adec="http://schemas.microsoft.com/office/drawing/2017/decorative" val="1"/>
              </a:ext>
            </a:extLst>
          </p:cNvPr>
          <p:cNvSpPr/>
          <p:nvPr/>
        </p:nvSpPr>
        <p:spPr bwMode="auto">
          <a:xfrm>
            <a:off x="579616" y="1183503"/>
            <a:ext cx="648400" cy="648400"/>
          </a:xfrm>
          <a:prstGeom prst="roundRect">
            <a:avLst>
              <a:gd name="adj" fmla="val 9812"/>
            </a:avLst>
          </a:prstGeom>
          <a:solidFill>
            <a:srgbClr val="FFFFFF"/>
          </a:solidFill>
          <a:ln w="9525" cap="flat" cmpd="sng" algn="ctr">
            <a:noFill/>
            <a:prstDash val="solid"/>
            <a:headEnd type="none" w="med" len="med"/>
            <a:tailEnd type="none" w="med" len="med"/>
          </a:ln>
          <a:effectLst>
            <a:outerShdw blurRad="88900" dist="38100" dir="2700000" sx="101000" sy="101000" algn="ctr" rotWithShape="0">
              <a:srgbClr val="000000">
                <a:alpha val="15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grpSp>
        <p:nvGrpSpPr>
          <p:cNvPr id="16" name="Group 15" descr="Speedometer icon">
            <a:extLst>
              <a:ext uri="{FF2B5EF4-FFF2-40B4-BE49-F238E27FC236}">
                <a16:creationId xmlns:a16="http://schemas.microsoft.com/office/drawing/2014/main" id="{B948E845-222D-F979-A064-C3949AFCB9EF}"/>
              </a:ext>
            </a:extLst>
          </p:cNvPr>
          <p:cNvGrpSpPr/>
          <p:nvPr/>
        </p:nvGrpSpPr>
        <p:grpSpPr>
          <a:xfrm>
            <a:off x="651847" y="1264430"/>
            <a:ext cx="503938" cy="462450"/>
            <a:chOff x="1098692" y="2946401"/>
            <a:chExt cx="1816272" cy="1467728"/>
          </a:xfrm>
        </p:grpSpPr>
        <p:sp>
          <p:nvSpPr>
            <p:cNvPr id="17" name="Freeform: Shape 16">
              <a:extLst>
                <a:ext uri="{FF2B5EF4-FFF2-40B4-BE49-F238E27FC236}">
                  <a16:creationId xmlns:a16="http://schemas.microsoft.com/office/drawing/2014/main" id="{0380EE1F-21D9-8C33-FF38-F067D042DCCD}"/>
                </a:ext>
              </a:extLst>
            </p:cNvPr>
            <p:cNvSpPr>
              <a:spLocks/>
            </p:cNvSpPr>
            <p:nvPr/>
          </p:nvSpPr>
          <p:spPr bwMode="auto">
            <a:xfrm>
              <a:off x="2571502" y="3246747"/>
              <a:ext cx="343462" cy="1167382"/>
            </a:xfrm>
            <a:custGeom>
              <a:avLst/>
              <a:gdLst>
                <a:gd name="connsiteX0" fmla="*/ 174373 w 343462"/>
                <a:gd name="connsiteY0" fmla="*/ 640360 h 1167382"/>
                <a:gd name="connsiteX1" fmla="*/ 343462 w 343462"/>
                <a:gd name="connsiteY1" fmla="*/ 640360 h 1167382"/>
                <a:gd name="connsiteX2" fmla="*/ 120212 w 343462"/>
                <a:gd name="connsiteY2" fmla="*/ 1167382 h 1167382"/>
                <a:gd name="connsiteX3" fmla="*/ 0 w 343462"/>
                <a:gd name="connsiteY3" fmla="*/ 1050123 h 1167382"/>
                <a:gd name="connsiteX4" fmla="*/ 174373 w 343462"/>
                <a:gd name="connsiteY4" fmla="*/ 640360 h 1167382"/>
                <a:gd name="connsiteX5" fmla="*/ 120212 w 343462"/>
                <a:gd name="connsiteY5" fmla="*/ 0 h 1167382"/>
                <a:gd name="connsiteX6" fmla="*/ 343462 w 343462"/>
                <a:gd name="connsiteY6" fmla="*/ 527022 h 1167382"/>
                <a:gd name="connsiteX7" fmla="*/ 174373 w 343462"/>
                <a:gd name="connsiteY7" fmla="*/ 527022 h 1167382"/>
                <a:gd name="connsiteX8" fmla="*/ 0 w 343462"/>
                <a:gd name="connsiteY8" fmla="*/ 115971 h 1167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462" h="1167382">
                  <a:moveTo>
                    <a:pt x="174373" y="640360"/>
                  </a:moveTo>
                  <a:lnTo>
                    <a:pt x="343462" y="640360"/>
                  </a:lnTo>
                  <a:cubicBezTo>
                    <a:pt x="330252" y="841376"/>
                    <a:pt x="248350" y="1024352"/>
                    <a:pt x="120212" y="1167382"/>
                  </a:cubicBezTo>
                  <a:cubicBezTo>
                    <a:pt x="120212" y="1167382"/>
                    <a:pt x="120212" y="1167382"/>
                    <a:pt x="0" y="1050123"/>
                  </a:cubicBezTo>
                  <a:cubicBezTo>
                    <a:pt x="97755" y="938018"/>
                    <a:pt x="162484" y="796276"/>
                    <a:pt x="174373" y="640360"/>
                  </a:cubicBezTo>
                  <a:close/>
                  <a:moveTo>
                    <a:pt x="120212" y="0"/>
                  </a:moveTo>
                  <a:cubicBezTo>
                    <a:pt x="257597" y="150762"/>
                    <a:pt x="331573" y="337603"/>
                    <a:pt x="343462" y="527022"/>
                  </a:cubicBezTo>
                  <a:cubicBezTo>
                    <a:pt x="343462" y="527022"/>
                    <a:pt x="343462" y="527022"/>
                    <a:pt x="174373" y="527022"/>
                  </a:cubicBezTo>
                  <a:cubicBezTo>
                    <a:pt x="162484" y="378837"/>
                    <a:pt x="104360" y="234518"/>
                    <a:pt x="0" y="115971"/>
                  </a:cubicBezTo>
                  <a:close/>
                </a:path>
              </a:pathLst>
            </a:custGeom>
            <a:solidFill>
              <a:srgbClr val="50E6FF"/>
            </a:soli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18" name="Freeform: Shape 17">
              <a:extLst>
                <a:ext uri="{FF2B5EF4-FFF2-40B4-BE49-F238E27FC236}">
                  <a16:creationId xmlns:a16="http://schemas.microsoft.com/office/drawing/2014/main" id="{A4AC82BB-7D30-AAA0-A42E-BD0A788EBE07}"/>
                </a:ext>
              </a:extLst>
            </p:cNvPr>
            <p:cNvSpPr>
              <a:spLocks/>
            </p:cNvSpPr>
            <p:nvPr/>
          </p:nvSpPr>
          <p:spPr bwMode="auto">
            <a:xfrm>
              <a:off x="1098692" y="2946401"/>
              <a:ext cx="1507739" cy="1048377"/>
            </a:xfrm>
            <a:custGeom>
              <a:avLst/>
              <a:gdLst>
                <a:gd name="connsiteX0" fmla="*/ 1216669 w 1507739"/>
                <a:gd name="connsiteY0" fmla="*/ 464686 h 1048377"/>
                <a:gd name="connsiteX1" fmla="*/ 1338918 w 1507739"/>
                <a:gd name="connsiteY1" fmla="*/ 583691 h 1048377"/>
                <a:gd name="connsiteX2" fmla="*/ 1068465 w 1507739"/>
                <a:gd name="connsiteY2" fmla="*/ 843096 h 1048377"/>
                <a:gd name="connsiteX3" fmla="*/ 1076956 w 1507739"/>
                <a:gd name="connsiteY3" fmla="*/ 884037 h 1048377"/>
                <a:gd name="connsiteX4" fmla="*/ 908136 w 1507739"/>
                <a:gd name="connsiteY4" fmla="*/ 1048377 h 1048377"/>
                <a:gd name="connsiteX5" fmla="*/ 739316 w 1507739"/>
                <a:gd name="connsiteY5" fmla="*/ 884037 h 1048377"/>
                <a:gd name="connsiteX6" fmla="*/ 908136 w 1507739"/>
                <a:gd name="connsiteY6" fmla="*/ 719697 h 1048377"/>
                <a:gd name="connsiteX7" fmla="*/ 946884 w 1507739"/>
                <a:gd name="connsiteY7" fmla="*/ 727312 h 1048377"/>
                <a:gd name="connsiteX8" fmla="*/ 223250 w 1507739"/>
                <a:gd name="connsiteY8" fmla="*/ 300346 h 1048377"/>
                <a:gd name="connsiteX9" fmla="*/ 343462 w 1507739"/>
                <a:gd name="connsiteY9" fmla="*/ 417605 h 1048377"/>
                <a:gd name="connsiteX10" fmla="*/ 169089 w 1507739"/>
                <a:gd name="connsiteY10" fmla="*/ 827368 h 1048377"/>
                <a:gd name="connsiteX11" fmla="*/ 0 w 1507739"/>
                <a:gd name="connsiteY11" fmla="*/ 827368 h 1048377"/>
                <a:gd name="connsiteX12" fmla="*/ 223250 w 1507739"/>
                <a:gd name="connsiteY12" fmla="*/ 300346 h 1048377"/>
                <a:gd name="connsiteX13" fmla="*/ 966350 w 1507739"/>
                <a:gd name="connsiteY13" fmla="*/ 0 h 1048377"/>
                <a:gd name="connsiteX14" fmla="*/ 1507739 w 1507739"/>
                <a:gd name="connsiteY14" fmla="*/ 221465 h 1048377"/>
                <a:gd name="connsiteX15" fmla="*/ 1387283 w 1507739"/>
                <a:gd name="connsiteY15" fmla="*/ 340014 h 1048377"/>
                <a:gd name="connsiteX16" fmla="*/ 966350 w 1507739"/>
                <a:gd name="connsiteY16" fmla="*/ 168053 h 1048377"/>
                <a:gd name="connsiteX17" fmla="*/ 849922 w 1507739"/>
                <a:gd name="connsiteY17" fmla="*/ 0 h 1048377"/>
                <a:gd name="connsiteX18" fmla="*/ 849922 w 1507739"/>
                <a:gd name="connsiteY18" fmla="*/ 168053 h 1048377"/>
                <a:gd name="connsiteX19" fmla="*/ 428989 w 1507739"/>
                <a:gd name="connsiteY19" fmla="*/ 340014 h 1048377"/>
                <a:gd name="connsiteX20" fmla="*/ 308533 w 1507739"/>
                <a:gd name="connsiteY20" fmla="*/ 221465 h 1048377"/>
                <a:gd name="connsiteX21" fmla="*/ 849922 w 1507739"/>
                <a:gd name="connsiteY21" fmla="*/ 0 h 1048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7739" h="1048377">
                  <a:moveTo>
                    <a:pt x="1216669" y="464686"/>
                  </a:moveTo>
                  <a:lnTo>
                    <a:pt x="1338918" y="583691"/>
                  </a:lnTo>
                  <a:lnTo>
                    <a:pt x="1068465" y="843096"/>
                  </a:lnTo>
                  <a:lnTo>
                    <a:pt x="1076956" y="884037"/>
                  </a:lnTo>
                  <a:cubicBezTo>
                    <a:pt x="1076956" y="974799"/>
                    <a:pt x="1001373" y="1048377"/>
                    <a:pt x="908136" y="1048377"/>
                  </a:cubicBezTo>
                  <a:cubicBezTo>
                    <a:pt x="814899" y="1048377"/>
                    <a:pt x="739316" y="974799"/>
                    <a:pt x="739316" y="884037"/>
                  </a:cubicBezTo>
                  <a:cubicBezTo>
                    <a:pt x="739316" y="793275"/>
                    <a:pt x="814899" y="719697"/>
                    <a:pt x="908136" y="719697"/>
                  </a:cubicBezTo>
                  <a:lnTo>
                    <a:pt x="946884" y="727312"/>
                  </a:lnTo>
                  <a:close/>
                  <a:moveTo>
                    <a:pt x="223250" y="300346"/>
                  </a:moveTo>
                  <a:cubicBezTo>
                    <a:pt x="223250" y="300346"/>
                    <a:pt x="223250" y="300346"/>
                    <a:pt x="343462" y="417605"/>
                  </a:cubicBezTo>
                  <a:cubicBezTo>
                    <a:pt x="244386" y="529710"/>
                    <a:pt x="180978" y="671452"/>
                    <a:pt x="169089" y="827368"/>
                  </a:cubicBezTo>
                  <a:lnTo>
                    <a:pt x="0" y="827368"/>
                  </a:lnTo>
                  <a:cubicBezTo>
                    <a:pt x="11889" y="625064"/>
                    <a:pt x="95112" y="442088"/>
                    <a:pt x="223250" y="300346"/>
                  </a:cubicBezTo>
                  <a:close/>
                  <a:moveTo>
                    <a:pt x="966350" y="0"/>
                  </a:moveTo>
                  <a:cubicBezTo>
                    <a:pt x="1172846" y="13027"/>
                    <a:pt x="1362133" y="93797"/>
                    <a:pt x="1507739" y="221465"/>
                  </a:cubicBezTo>
                  <a:cubicBezTo>
                    <a:pt x="1507739" y="221465"/>
                    <a:pt x="1507739" y="221465"/>
                    <a:pt x="1387283" y="340014"/>
                  </a:cubicBezTo>
                  <a:cubicBezTo>
                    <a:pt x="1272122" y="242309"/>
                    <a:pt x="1126517" y="179777"/>
                    <a:pt x="966350" y="168053"/>
                  </a:cubicBezTo>
                  <a:close/>
                  <a:moveTo>
                    <a:pt x="849922" y="0"/>
                  </a:moveTo>
                  <a:cubicBezTo>
                    <a:pt x="849922" y="0"/>
                    <a:pt x="849922" y="0"/>
                    <a:pt x="849922" y="168053"/>
                  </a:cubicBezTo>
                  <a:cubicBezTo>
                    <a:pt x="699021" y="179777"/>
                    <a:pt x="550768" y="237098"/>
                    <a:pt x="428989" y="340014"/>
                  </a:cubicBezTo>
                  <a:lnTo>
                    <a:pt x="308533" y="221465"/>
                  </a:lnTo>
                  <a:cubicBezTo>
                    <a:pt x="463405" y="85980"/>
                    <a:pt x="655340" y="13027"/>
                    <a:pt x="849922" y="0"/>
                  </a:cubicBezTo>
                  <a:close/>
                </a:path>
              </a:pathLst>
            </a:custGeom>
            <a:gradFill>
              <a:gsLst>
                <a:gs pos="0">
                  <a:srgbClr val="0078D4"/>
                </a:gs>
                <a:gs pos="100000">
                  <a:srgbClr val="243A5E"/>
                </a:gs>
              </a:gsLst>
              <a:lin ang="5400000" scaled="1"/>
            </a:gradFill>
            <a:ln>
              <a:no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grpSp>
    </p:spTree>
    <p:extLst>
      <p:ext uri="{BB962C8B-B14F-4D97-AF65-F5344CB8AC3E}">
        <p14:creationId xmlns:p14="http://schemas.microsoft.com/office/powerpoint/2010/main" val="37104082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Tips Icon Transparent Background | PNG Play">
            <a:extLst>
              <a:ext uri="{FF2B5EF4-FFF2-40B4-BE49-F238E27FC236}">
                <a16:creationId xmlns:a16="http://schemas.microsoft.com/office/drawing/2014/main" id="{CA2C233E-1FA0-92AA-604C-9E099FB0E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5978444"/>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9D24E-88AC-04B4-FF70-E7E088102AE4}"/>
              </a:ext>
            </a:extLst>
          </p:cNvPr>
          <p:cNvSpPr>
            <a:spLocks noGrp="1"/>
          </p:cNvSpPr>
          <p:nvPr>
            <p:ph type="title"/>
          </p:nvPr>
        </p:nvSpPr>
        <p:spPr>
          <a:xfrm>
            <a:off x="586740" y="136015"/>
            <a:ext cx="11018520" cy="553998"/>
          </a:xfrm>
        </p:spPr>
        <p:txBody>
          <a:bodyPr/>
          <a:lstStyle/>
          <a:p>
            <a:r>
              <a:rPr lang="en-US" dirty="0"/>
              <a:t>Verifying the deployment</a:t>
            </a:r>
          </a:p>
        </p:txBody>
      </p:sp>
      <p:pic>
        <p:nvPicPr>
          <p:cNvPr id="5" name="Graphic 4" descr="Plugged Unplugged with solid fill">
            <a:extLst>
              <a:ext uri="{FF2B5EF4-FFF2-40B4-BE49-F238E27FC236}">
                <a16:creationId xmlns:a16="http://schemas.microsoft.com/office/drawing/2014/main" id="{906C109D-5A32-EECF-9333-1600DEBC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82336" y="939070"/>
            <a:ext cx="914400" cy="914400"/>
          </a:xfrm>
          <a:prstGeom prst="rect">
            <a:avLst/>
          </a:prstGeom>
        </p:spPr>
      </p:pic>
      <p:sp>
        <p:nvSpPr>
          <p:cNvPr id="7" name="TextBox 6">
            <a:extLst>
              <a:ext uri="{FF2B5EF4-FFF2-40B4-BE49-F238E27FC236}">
                <a16:creationId xmlns:a16="http://schemas.microsoft.com/office/drawing/2014/main" id="{C555C00D-611F-3131-BF0A-21CA9C067746}"/>
              </a:ext>
            </a:extLst>
          </p:cNvPr>
          <p:cNvSpPr txBox="1"/>
          <p:nvPr/>
        </p:nvSpPr>
        <p:spPr>
          <a:xfrm>
            <a:off x="1887682" y="1103882"/>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Connect to the instance</a:t>
            </a:r>
          </a:p>
        </p:txBody>
      </p:sp>
      <p:pic>
        <p:nvPicPr>
          <p:cNvPr id="11266" name="Picture 2" descr="Tips Icon Transparent Background | PNG Play">
            <a:extLst>
              <a:ext uri="{FF2B5EF4-FFF2-40B4-BE49-F238E27FC236}">
                <a16:creationId xmlns:a16="http://schemas.microsoft.com/office/drawing/2014/main" id="{3D23E5E2-DA70-2945-258F-18138C2E13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2209127"/>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4AE88-7AB1-85DD-70B3-0037C96B191E}"/>
              </a:ext>
            </a:extLst>
          </p:cNvPr>
          <p:cNvSpPr txBox="1"/>
          <p:nvPr/>
        </p:nvSpPr>
        <p:spPr>
          <a:xfrm>
            <a:off x="2467841" y="2313340"/>
            <a:ext cx="6764482" cy="369332"/>
          </a:xfrm>
          <a:prstGeom prst="rect">
            <a:avLst/>
          </a:prstGeom>
          <a:noFill/>
        </p:spPr>
        <p:txBody>
          <a:bodyPr wrap="square">
            <a:spAutoFit/>
          </a:bodyPr>
          <a:lstStyle/>
          <a:p>
            <a:r>
              <a:rPr lang="en-US" sz="1800" dirty="0">
                <a:latin typeface="Calibri" panose="020F0502020204030204" pitchFamily="34" charset="0"/>
              </a:rPr>
              <a:t>Use a </a:t>
            </a:r>
            <a:r>
              <a:rPr lang="en-US" sz="1800" i="1" dirty="0">
                <a:latin typeface="Calibri" panose="020F0502020204030204" pitchFamily="34" charset="0"/>
              </a:rPr>
              <a:t>jumpbox</a:t>
            </a:r>
            <a:r>
              <a:rPr lang="en-US" sz="1800" dirty="0">
                <a:latin typeface="Calibri" panose="020F0502020204030204" pitchFamily="34" charset="0"/>
              </a:rPr>
              <a:t> VM in a different subnet in the deployed vNet</a:t>
            </a:r>
            <a:endParaRPr lang="en-US" dirty="0"/>
          </a:p>
        </p:txBody>
      </p:sp>
      <p:pic>
        <p:nvPicPr>
          <p:cNvPr id="10" name="Picture 4" descr="Performance Icon Png #123265 - Free Icons Library">
            <a:extLst>
              <a:ext uri="{FF2B5EF4-FFF2-40B4-BE49-F238E27FC236}">
                <a16:creationId xmlns:a16="http://schemas.microsoft.com/office/drawing/2014/main" id="{5DE58904-0B01-4779-22F6-D5CFBF813B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336" y="2861674"/>
            <a:ext cx="762555" cy="76255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EB5122F-8F8B-B625-EEA3-2D48858925DA}"/>
              </a:ext>
            </a:extLst>
          </p:cNvPr>
          <p:cNvSpPr txBox="1"/>
          <p:nvPr/>
        </p:nvSpPr>
        <p:spPr>
          <a:xfrm>
            <a:off x="1887682" y="2893645"/>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Verify performance</a:t>
            </a:r>
          </a:p>
        </p:txBody>
      </p:sp>
      <p:pic>
        <p:nvPicPr>
          <p:cNvPr id="12" name="Picture 2" descr="Tips Icon Transparent Background | PNG Play">
            <a:extLst>
              <a:ext uri="{FF2B5EF4-FFF2-40B4-BE49-F238E27FC236}">
                <a16:creationId xmlns:a16="http://schemas.microsoft.com/office/drawing/2014/main" id="{40DDB173-CECB-DED7-4085-E47BA0B8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2516" y="4006025"/>
            <a:ext cx="861580" cy="65254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D40AA74-92DF-8DC6-C4F8-6FF4B68C86D0}"/>
              </a:ext>
            </a:extLst>
          </p:cNvPr>
          <p:cNvSpPr txBox="1"/>
          <p:nvPr/>
        </p:nvSpPr>
        <p:spPr>
          <a:xfrm>
            <a:off x="2467841" y="4104308"/>
            <a:ext cx="6764482" cy="369332"/>
          </a:xfrm>
          <a:prstGeom prst="rect">
            <a:avLst/>
          </a:prstGeom>
          <a:noFill/>
        </p:spPr>
        <p:txBody>
          <a:bodyPr wrap="square">
            <a:spAutoFit/>
          </a:bodyPr>
          <a:lstStyle/>
          <a:p>
            <a:r>
              <a:rPr lang="en-US" sz="1800" dirty="0">
                <a:latin typeface="Calibri" panose="020F0502020204030204" pitchFamily="34" charset="0"/>
              </a:rPr>
              <a:t>Use the QPI library from </a:t>
            </a:r>
            <a:r>
              <a:rPr lang="en-US" sz="1800" dirty="0">
                <a:latin typeface="Calibri" panose="020F0502020204030204" pitchFamily="34" charset="0"/>
                <a:hlinkClick r:id="rId7"/>
              </a:rPr>
              <a:t>https://aka.ms/sqlqpi</a:t>
            </a:r>
            <a:r>
              <a:rPr lang="en-US" sz="1800" dirty="0">
                <a:latin typeface="Calibri" panose="020F0502020204030204" pitchFamily="34" charset="0"/>
              </a:rPr>
              <a:t> </a:t>
            </a:r>
          </a:p>
        </p:txBody>
      </p:sp>
      <p:sp>
        <p:nvSpPr>
          <p:cNvPr id="15" name="TextBox 14">
            <a:extLst>
              <a:ext uri="{FF2B5EF4-FFF2-40B4-BE49-F238E27FC236}">
                <a16:creationId xmlns:a16="http://schemas.microsoft.com/office/drawing/2014/main" id="{7413B4F7-A05B-F82F-CBDF-25A85C2C552F}"/>
              </a:ext>
            </a:extLst>
          </p:cNvPr>
          <p:cNvSpPr txBox="1"/>
          <p:nvPr/>
        </p:nvSpPr>
        <p:spPr>
          <a:xfrm>
            <a:off x="1971241" y="1602344"/>
            <a:ext cx="6764482"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Choose the right domain name based on endpoint</a:t>
            </a:r>
          </a:p>
          <a:p>
            <a:pPr rtl="0" fontAlgn="ctr">
              <a:spcBef>
                <a:spcPts val="0"/>
              </a:spcBef>
              <a:spcAft>
                <a:spcPts val="0"/>
              </a:spcAft>
            </a:pPr>
            <a:r>
              <a:rPr lang="en-US" sz="1800" dirty="0">
                <a:latin typeface="Calibri" panose="020F0502020204030204" pitchFamily="34" charset="0"/>
              </a:rPr>
              <a:t>Verify SSMS and your favorite tools work as expected</a:t>
            </a:r>
          </a:p>
        </p:txBody>
      </p:sp>
      <p:sp>
        <p:nvSpPr>
          <p:cNvPr id="16" name="TextBox 15">
            <a:extLst>
              <a:ext uri="{FF2B5EF4-FFF2-40B4-BE49-F238E27FC236}">
                <a16:creationId xmlns:a16="http://schemas.microsoft.com/office/drawing/2014/main" id="{5A2B1977-1939-F6C3-6AF6-BCD3C41045EA}"/>
              </a:ext>
            </a:extLst>
          </p:cNvPr>
          <p:cNvSpPr txBox="1"/>
          <p:nvPr/>
        </p:nvSpPr>
        <p:spPr>
          <a:xfrm>
            <a:off x="1971241" y="3412394"/>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Find your </a:t>
            </a:r>
            <a:r>
              <a:rPr lang="en-US" sz="1800" dirty="0">
                <a:latin typeface="Calibri" panose="020F0502020204030204" pitchFamily="34" charset="0"/>
                <a:hlinkClick r:id="rId8"/>
              </a:rPr>
              <a:t>resource limits </a:t>
            </a:r>
            <a:r>
              <a:rPr lang="en-US" sz="1800" dirty="0">
                <a:latin typeface="Calibri" panose="020F0502020204030204" pitchFamily="34" charset="0"/>
              </a:rPr>
              <a:t>based on service tier, hardware, and vCore</a:t>
            </a:r>
          </a:p>
          <a:p>
            <a:pPr rtl="0" fontAlgn="ctr">
              <a:spcBef>
                <a:spcPts val="0"/>
              </a:spcBef>
              <a:spcAft>
                <a:spcPts val="0"/>
              </a:spcAft>
            </a:pPr>
            <a:r>
              <a:rPr lang="en-US" sz="1800" dirty="0">
                <a:latin typeface="Calibri" panose="020F0502020204030204" pitchFamily="34" charset="0"/>
              </a:rPr>
              <a:t>Use the right workload to test the performance you need (CPU, latency, log throughput, …</a:t>
            </a:r>
          </a:p>
        </p:txBody>
      </p:sp>
      <p:pic>
        <p:nvPicPr>
          <p:cNvPr id="17" name="Graphic 16">
            <a:extLst>
              <a:ext uri="{FF2B5EF4-FFF2-40B4-BE49-F238E27FC236}">
                <a16:creationId xmlns:a16="http://schemas.microsoft.com/office/drawing/2014/main" id="{45C12815-B738-7315-694F-2260153F72C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2336" y="4860252"/>
            <a:ext cx="837400" cy="837401"/>
          </a:xfrm>
          <a:prstGeom prst="rect">
            <a:avLst/>
          </a:prstGeom>
        </p:spPr>
      </p:pic>
      <p:sp>
        <p:nvSpPr>
          <p:cNvPr id="18" name="TextBox 17">
            <a:extLst>
              <a:ext uri="{FF2B5EF4-FFF2-40B4-BE49-F238E27FC236}">
                <a16:creationId xmlns:a16="http://schemas.microsoft.com/office/drawing/2014/main" id="{8516010D-F093-C10A-4FE1-C7936054D3F3}"/>
              </a:ext>
            </a:extLst>
          </p:cNvPr>
          <p:cNvSpPr txBox="1"/>
          <p:nvPr/>
        </p:nvSpPr>
        <p:spPr>
          <a:xfrm>
            <a:off x="1934873" y="4845679"/>
            <a:ext cx="6764482" cy="584775"/>
          </a:xfrm>
          <a:prstGeom prst="rect">
            <a:avLst/>
          </a:prstGeom>
          <a:noFill/>
        </p:spPr>
        <p:txBody>
          <a:bodyPr wrap="square">
            <a:spAutoFit/>
          </a:bodyPr>
          <a:lstStyle/>
          <a:p>
            <a:pPr rtl="0" fontAlgn="ctr">
              <a:spcBef>
                <a:spcPts val="0"/>
              </a:spcBef>
              <a:spcAft>
                <a:spcPts val="0"/>
              </a:spcAft>
            </a:pPr>
            <a:r>
              <a:rPr lang="en-US" sz="3200" dirty="0">
                <a:latin typeface="+mj-lt"/>
              </a:rPr>
              <a:t>Perform an “SQL sanity” check</a:t>
            </a:r>
          </a:p>
        </p:txBody>
      </p:sp>
      <p:sp>
        <p:nvSpPr>
          <p:cNvPr id="19" name="TextBox 18">
            <a:extLst>
              <a:ext uri="{FF2B5EF4-FFF2-40B4-BE49-F238E27FC236}">
                <a16:creationId xmlns:a16="http://schemas.microsoft.com/office/drawing/2014/main" id="{098BE5B2-AFF0-1018-100A-3B0229E48C05}"/>
              </a:ext>
            </a:extLst>
          </p:cNvPr>
          <p:cNvSpPr txBox="1"/>
          <p:nvPr/>
        </p:nvSpPr>
        <p:spPr>
          <a:xfrm>
            <a:off x="1934873" y="5327283"/>
            <a:ext cx="8689831" cy="646331"/>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catalog views and DMV</a:t>
            </a:r>
          </a:p>
          <a:p>
            <a:pPr rtl="0" fontAlgn="ctr">
              <a:spcBef>
                <a:spcPts val="0"/>
              </a:spcBef>
              <a:spcAft>
                <a:spcPts val="0"/>
              </a:spcAft>
            </a:pPr>
            <a:r>
              <a:rPr lang="en-US" sz="1800" dirty="0">
                <a:latin typeface="Calibri" panose="020F0502020204030204" pitchFamily="34" charset="0"/>
              </a:rPr>
              <a:t>Run your favorite SQL scripts</a:t>
            </a:r>
          </a:p>
        </p:txBody>
      </p:sp>
      <p:sp>
        <p:nvSpPr>
          <p:cNvPr id="21" name="TextBox 20">
            <a:extLst>
              <a:ext uri="{FF2B5EF4-FFF2-40B4-BE49-F238E27FC236}">
                <a16:creationId xmlns:a16="http://schemas.microsoft.com/office/drawing/2014/main" id="{BCB95B25-28EF-E727-E331-CBD5F4F4497E}"/>
              </a:ext>
            </a:extLst>
          </p:cNvPr>
          <p:cNvSpPr txBox="1"/>
          <p:nvPr/>
        </p:nvSpPr>
        <p:spPr>
          <a:xfrm>
            <a:off x="2467841" y="6114820"/>
            <a:ext cx="6764482" cy="369332"/>
          </a:xfrm>
          <a:prstGeom prst="rect">
            <a:avLst/>
          </a:prstGeom>
          <a:noFill/>
        </p:spPr>
        <p:txBody>
          <a:bodyPr wrap="square">
            <a:spAutoFit/>
          </a:bodyPr>
          <a:lstStyle/>
          <a:p>
            <a:pPr rtl="0" fontAlgn="ctr">
              <a:spcBef>
                <a:spcPts val="0"/>
              </a:spcBef>
              <a:spcAft>
                <a:spcPts val="0"/>
              </a:spcAft>
            </a:pPr>
            <a:r>
              <a:rPr lang="en-US" sz="1800" dirty="0">
                <a:latin typeface="Calibri" panose="020F0502020204030204" pitchFamily="34" charset="0"/>
              </a:rPr>
              <a:t>Check out the ERRORLOG with sp_readerrorlog</a:t>
            </a:r>
          </a:p>
        </p:txBody>
      </p:sp>
    </p:spTree>
    <p:extLst>
      <p:ext uri="{BB962C8B-B14F-4D97-AF65-F5344CB8AC3E}">
        <p14:creationId xmlns:p14="http://schemas.microsoft.com/office/powerpoint/2010/main" val="188768038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2" name="Group 161">
            <a:extLst>
              <a:ext uri="{FF2B5EF4-FFF2-40B4-BE49-F238E27FC236}">
                <a16:creationId xmlns:a16="http://schemas.microsoft.com/office/drawing/2014/main" id="{7623FC41-B42D-E345-A904-5BBAF6115AE6}"/>
              </a:ext>
            </a:extLst>
          </p:cNvPr>
          <p:cNvGrpSpPr/>
          <p:nvPr/>
        </p:nvGrpSpPr>
        <p:grpSpPr>
          <a:xfrm>
            <a:off x="8335500" y="1722517"/>
            <a:ext cx="2114900" cy="860018"/>
            <a:chOff x="8335500" y="1722517"/>
            <a:chExt cx="2114900" cy="860018"/>
          </a:xfrm>
        </p:grpSpPr>
        <p:sp>
          <p:nvSpPr>
            <p:cNvPr id="123" name="Oval 122">
              <a:extLst>
                <a:ext uri="{FF2B5EF4-FFF2-40B4-BE49-F238E27FC236}">
                  <a16:creationId xmlns:a16="http://schemas.microsoft.com/office/drawing/2014/main" id="{0C1666AF-AD27-8C4D-9C10-E22C417C6C42}"/>
                </a:ext>
              </a:extLst>
            </p:cNvPr>
            <p:cNvSpPr/>
            <p:nvPr/>
          </p:nvSpPr>
          <p:spPr bwMode="auto">
            <a:xfrm>
              <a:off x="8439695" y="1972502"/>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Rectangle 123">
              <a:extLst>
                <a:ext uri="{FF2B5EF4-FFF2-40B4-BE49-F238E27FC236}">
                  <a16:creationId xmlns:a16="http://schemas.microsoft.com/office/drawing/2014/main" id="{3F68C206-6C11-1A4A-9BDB-DC48D17917DA}"/>
                </a:ext>
              </a:extLst>
            </p:cNvPr>
            <p:cNvSpPr/>
            <p:nvPr/>
          </p:nvSpPr>
          <p:spPr bwMode="auto">
            <a:xfrm>
              <a:off x="8391306" y="2072432"/>
              <a:ext cx="2059094" cy="5101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9D2F7611-EE08-DA4F-81BB-57CF01F07F40}"/>
                </a:ext>
              </a:extLst>
            </p:cNvPr>
            <p:cNvSpPr/>
            <p:nvPr/>
          </p:nvSpPr>
          <p:spPr bwMode="auto">
            <a:xfrm>
              <a:off x="8448284" y="1971478"/>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26C5A043-D92C-4A4A-A582-D3E982DCF969}"/>
                </a:ext>
              </a:extLst>
            </p:cNvPr>
            <p:cNvSpPr txBox="1"/>
            <p:nvPr/>
          </p:nvSpPr>
          <p:spPr>
            <a:xfrm>
              <a:off x="8335500" y="1803120"/>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7FF6DA6-7580-B24D-84DE-872E2328D6DA}"/>
                </a:ext>
              </a:extLst>
            </p:cNvPr>
            <p:cNvSpPr txBox="1"/>
            <p:nvPr/>
          </p:nvSpPr>
          <p:spPr>
            <a:xfrm>
              <a:off x="8880939" y="1722517"/>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8F697E74-4B98-B843-AC05-516EA954ECA0}"/>
                </a:ext>
              </a:extLst>
            </p:cNvPr>
            <p:cNvSpPr txBox="1"/>
            <p:nvPr/>
          </p:nvSpPr>
          <p:spPr>
            <a:xfrm>
              <a:off x="9531416" y="179022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561AFAE8-4C78-534C-BE34-0CCBE80529DE}"/>
                </a:ext>
              </a:extLst>
            </p:cNvPr>
            <p:cNvSpPr txBox="1"/>
            <p:nvPr/>
          </p:nvSpPr>
          <p:spPr>
            <a:xfrm>
              <a:off x="9007830" y="2208618"/>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32" name="Group 131">
              <a:extLst>
                <a:ext uri="{FF2B5EF4-FFF2-40B4-BE49-F238E27FC236}">
                  <a16:creationId xmlns:a16="http://schemas.microsoft.com/office/drawing/2014/main" id="{747BF700-8F43-4A47-A0CA-A3E438508BEB}"/>
                </a:ext>
              </a:extLst>
            </p:cNvPr>
            <p:cNvGrpSpPr/>
            <p:nvPr/>
          </p:nvGrpSpPr>
          <p:grpSpPr>
            <a:xfrm>
              <a:off x="8539400" y="1903464"/>
              <a:ext cx="241171" cy="250651"/>
              <a:chOff x="13071009" y="3404199"/>
              <a:chExt cx="369615" cy="384144"/>
            </a:xfrm>
          </p:grpSpPr>
          <p:sp>
            <p:nvSpPr>
              <p:cNvPr id="133" name="Rectangle 132">
                <a:extLst>
                  <a:ext uri="{FF2B5EF4-FFF2-40B4-BE49-F238E27FC236}">
                    <a16:creationId xmlns:a16="http://schemas.microsoft.com/office/drawing/2014/main" id="{2F0EA2B5-E045-794E-9D2E-37798D43509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4" name="Group 133">
                <a:extLst>
                  <a:ext uri="{FF2B5EF4-FFF2-40B4-BE49-F238E27FC236}">
                    <a16:creationId xmlns:a16="http://schemas.microsoft.com/office/drawing/2014/main" id="{E8B03D1A-892C-B747-AD6A-1A4AF6E62A00}"/>
                  </a:ext>
                </a:extLst>
              </p:cNvPr>
              <p:cNvGrpSpPr/>
              <p:nvPr/>
            </p:nvGrpSpPr>
            <p:grpSpPr>
              <a:xfrm>
                <a:off x="13124976" y="3422562"/>
                <a:ext cx="263000" cy="365781"/>
                <a:chOff x="12590745" y="5672000"/>
                <a:chExt cx="522378" cy="726522"/>
              </a:xfrm>
            </p:grpSpPr>
            <p:sp>
              <p:nvSpPr>
                <p:cNvPr id="135" name="Freeform 134">
                  <a:extLst>
                    <a:ext uri="{FF2B5EF4-FFF2-40B4-BE49-F238E27FC236}">
                      <a16:creationId xmlns:a16="http://schemas.microsoft.com/office/drawing/2014/main" id="{DB591ABB-2511-F44F-8B73-FBE07F14041E}"/>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Down Arrow 135">
                  <a:extLst>
                    <a:ext uri="{FF2B5EF4-FFF2-40B4-BE49-F238E27FC236}">
                      <a16:creationId xmlns:a16="http://schemas.microsoft.com/office/drawing/2014/main" id="{BC8408BA-1A46-6942-8B6F-F014E9E1904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CB4D5A20-64C9-FE42-B27D-1C78A6AE0D73}"/>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F420B167-9767-CC41-B841-01DD9FEDE4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39" name="Group 138">
              <a:extLst>
                <a:ext uri="{FF2B5EF4-FFF2-40B4-BE49-F238E27FC236}">
                  <a16:creationId xmlns:a16="http://schemas.microsoft.com/office/drawing/2014/main" id="{8F403E28-1728-8C4A-BDF0-0F96CABA0B32}"/>
                </a:ext>
              </a:extLst>
            </p:cNvPr>
            <p:cNvGrpSpPr/>
            <p:nvPr/>
          </p:nvGrpSpPr>
          <p:grpSpPr>
            <a:xfrm>
              <a:off x="9116048" y="1821085"/>
              <a:ext cx="241171" cy="250651"/>
              <a:chOff x="13071009" y="3404199"/>
              <a:chExt cx="369615" cy="384144"/>
            </a:xfrm>
          </p:grpSpPr>
          <p:sp>
            <p:nvSpPr>
              <p:cNvPr id="140" name="Rectangle 139">
                <a:extLst>
                  <a:ext uri="{FF2B5EF4-FFF2-40B4-BE49-F238E27FC236}">
                    <a16:creationId xmlns:a16="http://schemas.microsoft.com/office/drawing/2014/main" id="{4F45E64D-F265-6C4F-B627-81B497C0496E}"/>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E849ABE6-1BA8-6B44-A378-453E141DE6A3}"/>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42174187-0AC1-AF4A-AD22-2C1B52573A9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DF4C9F28-69F9-B441-8647-07F5AD813991}"/>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CD1B134-75B1-C74F-B121-CF31913177B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5BB1F083-F2FB-0C4D-8C9E-A0B2C2AEDCA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46" name="Group 145">
              <a:extLst>
                <a:ext uri="{FF2B5EF4-FFF2-40B4-BE49-F238E27FC236}">
                  <a16:creationId xmlns:a16="http://schemas.microsoft.com/office/drawing/2014/main" id="{E44D831F-8092-064C-B5C8-C55D4A454ACE}"/>
                </a:ext>
              </a:extLst>
            </p:cNvPr>
            <p:cNvGrpSpPr/>
            <p:nvPr/>
          </p:nvGrpSpPr>
          <p:grpSpPr>
            <a:xfrm>
              <a:off x="9733886" y="1903464"/>
              <a:ext cx="241171" cy="250651"/>
              <a:chOff x="13071009" y="3404199"/>
              <a:chExt cx="369615" cy="384144"/>
            </a:xfrm>
          </p:grpSpPr>
          <p:sp>
            <p:nvSpPr>
              <p:cNvPr id="147" name="Rectangle 146">
                <a:extLst>
                  <a:ext uri="{FF2B5EF4-FFF2-40B4-BE49-F238E27FC236}">
                    <a16:creationId xmlns:a16="http://schemas.microsoft.com/office/drawing/2014/main" id="{CFDC8A59-B5D0-6840-A04D-007687B4D58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8" name="Group 147">
                <a:extLst>
                  <a:ext uri="{FF2B5EF4-FFF2-40B4-BE49-F238E27FC236}">
                    <a16:creationId xmlns:a16="http://schemas.microsoft.com/office/drawing/2014/main" id="{E6E66E71-EFE2-C24B-AA4D-F70BD57FD910}"/>
                  </a:ext>
                </a:extLst>
              </p:cNvPr>
              <p:cNvGrpSpPr/>
              <p:nvPr/>
            </p:nvGrpSpPr>
            <p:grpSpPr>
              <a:xfrm>
                <a:off x="13124976" y="3422562"/>
                <a:ext cx="263000" cy="365781"/>
                <a:chOff x="12590745" y="5672000"/>
                <a:chExt cx="522378" cy="726522"/>
              </a:xfrm>
            </p:grpSpPr>
            <p:sp>
              <p:nvSpPr>
                <p:cNvPr id="149" name="Freeform 148">
                  <a:extLst>
                    <a:ext uri="{FF2B5EF4-FFF2-40B4-BE49-F238E27FC236}">
                      <a16:creationId xmlns:a16="http://schemas.microsoft.com/office/drawing/2014/main" id="{700ADD0F-B28B-9141-891A-F2C894AE7B8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Down Arrow 149">
                  <a:extLst>
                    <a:ext uri="{FF2B5EF4-FFF2-40B4-BE49-F238E27FC236}">
                      <a16:creationId xmlns:a16="http://schemas.microsoft.com/office/drawing/2014/main" id="{C88939DD-14AE-2C4A-A144-56BE6ED29A4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Down Arrow 150">
                  <a:extLst>
                    <a:ext uri="{FF2B5EF4-FFF2-40B4-BE49-F238E27FC236}">
                      <a16:creationId xmlns:a16="http://schemas.microsoft.com/office/drawing/2014/main" id="{F00D66DE-C447-874B-B7F6-E15B23504277}"/>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2" name="Down Arrow 151">
                  <a:extLst>
                    <a:ext uri="{FF2B5EF4-FFF2-40B4-BE49-F238E27FC236}">
                      <a16:creationId xmlns:a16="http://schemas.microsoft.com/office/drawing/2014/main" id="{95F53909-EA52-5E4B-9B1E-34E62ABF242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84" name="Straight Arrow Connector 83">
            <a:extLst>
              <a:ext uri="{FF2B5EF4-FFF2-40B4-BE49-F238E27FC236}">
                <a16:creationId xmlns:a16="http://schemas.microsoft.com/office/drawing/2014/main" id="{0D393668-B439-B64E-8D95-59DC031728CE}"/>
              </a:ext>
            </a:extLst>
          </p:cNvPr>
          <p:cNvCxnSpPr/>
          <p:nvPr/>
        </p:nvCxnSpPr>
        <p:spPr>
          <a:xfrm>
            <a:off x="6922094" y="2220055"/>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Elbow Connector 89">
            <a:extLst>
              <a:ext uri="{FF2B5EF4-FFF2-40B4-BE49-F238E27FC236}">
                <a16:creationId xmlns:a16="http://schemas.microsoft.com/office/drawing/2014/main" id="{416C9A45-F09A-5F43-A9FD-0D78748010B8}"/>
              </a:ext>
            </a:extLst>
          </p:cNvPr>
          <p:cNvCxnSpPr>
            <a:cxnSpLocks/>
            <a:endCxn id="35" idx="0"/>
          </p:cNvCxnSpPr>
          <p:nvPr/>
        </p:nvCxnSpPr>
        <p:spPr>
          <a:xfrm>
            <a:off x="8210565" y="2915820"/>
            <a:ext cx="1817734" cy="220450"/>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BC873136-A9AE-EE4C-96BF-666F1507FFCA}"/>
              </a:ext>
            </a:extLst>
          </p:cNvPr>
          <p:cNvSpPr/>
          <p:nvPr/>
        </p:nvSpPr>
        <p:spPr bwMode="auto">
          <a:xfrm>
            <a:off x="7352825" y="5014252"/>
            <a:ext cx="4114229" cy="71048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5" name="Graphic 34">
            <a:extLst>
              <a:ext uri="{FF2B5EF4-FFF2-40B4-BE49-F238E27FC236}">
                <a16:creationId xmlns:a16="http://schemas.microsoft.com/office/drawing/2014/main" id="{CCDCF30E-E269-324D-BB35-2C6EC5B80B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4457" y="3136270"/>
            <a:ext cx="467684" cy="467684"/>
          </a:xfrm>
          <a:prstGeom prst="rect">
            <a:avLst/>
          </a:prstGeom>
        </p:spPr>
      </p:pic>
      <p:pic>
        <p:nvPicPr>
          <p:cNvPr id="34" name="Graphic 33">
            <a:extLst>
              <a:ext uri="{FF2B5EF4-FFF2-40B4-BE49-F238E27FC236}">
                <a16:creationId xmlns:a16="http://schemas.microsoft.com/office/drawing/2014/main" id="{2A2BA7F5-2AF7-C84D-8B99-0DB294FDE26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982716" y="3257293"/>
            <a:ext cx="467684" cy="467684"/>
          </a:xfrm>
          <a:prstGeom prst="rect">
            <a:avLst/>
          </a:prstGeom>
        </p:spPr>
      </p:pic>
      <p:sp>
        <p:nvSpPr>
          <p:cNvPr id="8" name="TextBox 7">
            <a:extLst>
              <a:ext uri="{FF2B5EF4-FFF2-40B4-BE49-F238E27FC236}">
                <a16:creationId xmlns:a16="http://schemas.microsoft.com/office/drawing/2014/main" id="{C56767AD-1FF7-4685-9BDC-A07F75CA922A}"/>
              </a:ext>
            </a:extLst>
          </p:cNvPr>
          <p:cNvSpPr txBox="1"/>
          <p:nvPr/>
        </p:nvSpPr>
        <p:spPr>
          <a:xfrm>
            <a:off x="565650" y="1876405"/>
            <a:ext cx="5021811" cy="3447098"/>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Behaves like Failover Cluster Instance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Remote storage provides data redundancy within a datacenter</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are in a different location with geo-redundancy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Failover decisions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depends on spare capacity</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BF9C4299-3C81-974F-973F-EB8236DC27F4}"/>
              </a:ext>
            </a:extLst>
          </p:cNvPr>
          <p:cNvSpPr>
            <a:spLocks noGrp="1"/>
          </p:cNvSpPr>
          <p:nvPr>
            <p:ph type="title"/>
          </p:nvPr>
        </p:nvSpPr>
        <p:spPr>
          <a:xfrm>
            <a:off x="565650" y="176474"/>
            <a:ext cx="11018520" cy="553998"/>
          </a:xfrm>
        </p:spPr>
        <p:txBody>
          <a:bodyPr/>
          <a:lstStyle/>
          <a:p>
            <a:r>
              <a:rPr lang="en-US" spc="0" dirty="0">
                <a:solidFill>
                  <a:prstClr val="black"/>
                </a:solidFill>
                <a:cs typeface="Segoe UI Semilight" panose="020B0402040204020203" pitchFamily="34" charset="0"/>
              </a:rPr>
              <a:t>General Purpose Availability</a:t>
            </a:r>
            <a:endParaRPr lang="en-US" dirty="0"/>
          </a:p>
        </p:txBody>
      </p:sp>
      <p:sp>
        <p:nvSpPr>
          <p:cNvPr id="3" name="TextBox 2">
            <a:extLst>
              <a:ext uri="{FF2B5EF4-FFF2-40B4-BE49-F238E27FC236}">
                <a16:creationId xmlns:a16="http://schemas.microsoft.com/office/drawing/2014/main" id="{65084061-B9E4-E845-880B-1F73F4F16AB8}"/>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24" name="TextBox 23">
            <a:extLst>
              <a:ext uri="{FF2B5EF4-FFF2-40B4-BE49-F238E27FC236}">
                <a16:creationId xmlns:a16="http://schemas.microsoft.com/office/drawing/2014/main" id="{1ADE47AA-F1F0-3E4E-BECF-C59924A6B32F}"/>
              </a:ext>
            </a:extLst>
          </p:cNvPr>
          <p:cNvSpPr txBox="1"/>
          <p:nvPr/>
        </p:nvSpPr>
        <p:spPr>
          <a:xfrm>
            <a:off x="6447009" y="1844632"/>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5" name="TextBox 24">
            <a:extLst>
              <a:ext uri="{FF2B5EF4-FFF2-40B4-BE49-F238E27FC236}">
                <a16:creationId xmlns:a16="http://schemas.microsoft.com/office/drawing/2014/main" id="{68CFCADD-EFA0-864A-B127-96AD6FA3AC88}"/>
              </a:ext>
            </a:extLst>
          </p:cNvPr>
          <p:cNvSpPr txBox="1"/>
          <p:nvPr/>
        </p:nvSpPr>
        <p:spPr>
          <a:xfrm>
            <a:off x="7403375" y="2742812"/>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4" name="Rectangle 3">
            <a:extLst>
              <a:ext uri="{FF2B5EF4-FFF2-40B4-BE49-F238E27FC236}">
                <a16:creationId xmlns:a16="http://schemas.microsoft.com/office/drawing/2014/main" id="{E47BCA4B-5016-0C40-A2D3-3911249D4634}"/>
              </a:ext>
            </a:extLst>
          </p:cNvPr>
          <p:cNvSpPr/>
          <p:nvPr/>
        </p:nvSpPr>
        <p:spPr bwMode="auto">
          <a:xfrm>
            <a:off x="7692096" y="3269805"/>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sp>
        <p:nvSpPr>
          <p:cNvPr id="27" name="Rectangle 26">
            <a:extLst>
              <a:ext uri="{FF2B5EF4-FFF2-40B4-BE49-F238E27FC236}">
                <a16:creationId xmlns:a16="http://schemas.microsoft.com/office/drawing/2014/main" id="{FA96FDB7-8E25-CC41-99FD-544DA28EE244}"/>
              </a:ext>
            </a:extLst>
          </p:cNvPr>
          <p:cNvSpPr/>
          <p:nvPr/>
        </p:nvSpPr>
        <p:spPr bwMode="auto">
          <a:xfrm>
            <a:off x="9916519" y="385876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tempdb</a:t>
            </a:r>
          </a:p>
        </p:txBody>
      </p:sp>
      <p:pic>
        <p:nvPicPr>
          <p:cNvPr id="29" name="Graphic 28">
            <a:extLst>
              <a:ext uri="{FF2B5EF4-FFF2-40B4-BE49-F238E27FC236}">
                <a16:creationId xmlns:a16="http://schemas.microsoft.com/office/drawing/2014/main" id="{B73FCD15-3F75-C744-A7B0-BC4F8F119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2165" y="2852964"/>
            <a:ext cx="467684" cy="467684"/>
          </a:xfrm>
          <a:prstGeom prst="rect">
            <a:avLst/>
          </a:prstGeom>
        </p:spPr>
      </p:pic>
      <p:pic>
        <p:nvPicPr>
          <p:cNvPr id="33" name="Graphic 32">
            <a:extLst>
              <a:ext uri="{FF2B5EF4-FFF2-40B4-BE49-F238E27FC236}">
                <a16:creationId xmlns:a16="http://schemas.microsoft.com/office/drawing/2014/main" id="{37D7B39F-9217-BA4A-814A-E7DCA57B63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157527" y="3418658"/>
            <a:ext cx="467684" cy="467684"/>
          </a:xfrm>
          <a:prstGeom prst="rect">
            <a:avLst/>
          </a:prstGeom>
        </p:spPr>
      </p:pic>
      <p:grpSp>
        <p:nvGrpSpPr>
          <p:cNvPr id="38" name="Group 37">
            <a:extLst>
              <a:ext uri="{FF2B5EF4-FFF2-40B4-BE49-F238E27FC236}">
                <a16:creationId xmlns:a16="http://schemas.microsoft.com/office/drawing/2014/main" id="{B867E2C1-9B88-E74F-8D17-0603692BE9DB}"/>
              </a:ext>
            </a:extLst>
          </p:cNvPr>
          <p:cNvGrpSpPr/>
          <p:nvPr/>
        </p:nvGrpSpPr>
        <p:grpSpPr>
          <a:xfrm>
            <a:off x="7559367" y="5191611"/>
            <a:ext cx="243058" cy="297536"/>
            <a:chOff x="965200" y="3436897"/>
            <a:chExt cx="528881" cy="647424"/>
          </a:xfrm>
        </p:grpSpPr>
        <p:grpSp>
          <p:nvGrpSpPr>
            <p:cNvPr id="39" name="Group 38">
              <a:extLst>
                <a:ext uri="{FF2B5EF4-FFF2-40B4-BE49-F238E27FC236}">
                  <a16:creationId xmlns:a16="http://schemas.microsoft.com/office/drawing/2014/main" id="{1488849C-55E3-F240-82FE-728B619A9D98}"/>
                </a:ext>
              </a:extLst>
            </p:cNvPr>
            <p:cNvGrpSpPr/>
            <p:nvPr/>
          </p:nvGrpSpPr>
          <p:grpSpPr>
            <a:xfrm flipH="1">
              <a:off x="965200" y="3436897"/>
              <a:ext cx="528881" cy="647424"/>
              <a:chOff x="3003960" y="3685414"/>
              <a:chExt cx="403310" cy="493707"/>
            </a:xfrm>
          </p:grpSpPr>
          <p:sp>
            <p:nvSpPr>
              <p:cNvPr id="44" name="Snip Single Corner Rectangle 26">
                <a:extLst>
                  <a:ext uri="{FF2B5EF4-FFF2-40B4-BE49-F238E27FC236}">
                    <a16:creationId xmlns:a16="http://schemas.microsoft.com/office/drawing/2014/main" id="{F7D652C0-E6BC-D844-8DD3-60EF0CBDEDCB}"/>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Triangle 27">
                <a:extLst>
                  <a:ext uri="{FF2B5EF4-FFF2-40B4-BE49-F238E27FC236}">
                    <a16:creationId xmlns:a16="http://schemas.microsoft.com/office/drawing/2014/main" id="{72BB6EC9-74D8-BD40-B801-76D1420E05E9}"/>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 name="Straight Connector 39">
              <a:extLst>
                <a:ext uri="{FF2B5EF4-FFF2-40B4-BE49-F238E27FC236}">
                  <a16:creationId xmlns:a16="http://schemas.microsoft.com/office/drawing/2014/main" id="{6B6AF930-0AB8-D846-9D3E-89D49376451F}"/>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7BACB1C-31B1-7146-96DA-2FAF4D6CA06E}"/>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3C89730-C305-3348-9361-C8FD54773B22}"/>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C579EF5-E96E-2242-8303-351D07917E97}"/>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9FB881D8-90F9-4648-9813-3ADEDB30DBAC}"/>
              </a:ext>
            </a:extLst>
          </p:cNvPr>
          <p:cNvGrpSpPr/>
          <p:nvPr/>
        </p:nvGrpSpPr>
        <p:grpSpPr>
          <a:xfrm>
            <a:off x="7658712" y="5303689"/>
            <a:ext cx="243058" cy="297536"/>
            <a:chOff x="965200" y="3436897"/>
            <a:chExt cx="528881" cy="647424"/>
          </a:xfrm>
        </p:grpSpPr>
        <p:grpSp>
          <p:nvGrpSpPr>
            <p:cNvPr id="47" name="Group 46">
              <a:extLst>
                <a:ext uri="{FF2B5EF4-FFF2-40B4-BE49-F238E27FC236}">
                  <a16:creationId xmlns:a16="http://schemas.microsoft.com/office/drawing/2014/main" id="{32F17F81-0D4E-9242-9D37-DE10F53B9C9A}"/>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DBE7B380-7E33-3745-B5B5-2198543E65E9}"/>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13C25D53-4CCC-3E45-9167-3440A249D33F}"/>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F83B8F89-1DC7-154D-88C0-6A7A92B2FF5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33A93CB-9263-6A44-AD4A-66F19FAC18A8}"/>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3B241F4-B07C-AE40-A54E-9E6532D23DDC}"/>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97501AF-E0F5-9446-BC76-9E7B0D456C91}"/>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3DEEA897-0518-0D48-B201-6037418034E3}"/>
              </a:ext>
            </a:extLst>
          </p:cNvPr>
          <p:cNvGrpSpPr/>
          <p:nvPr/>
        </p:nvGrpSpPr>
        <p:grpSpPr>
          <a:xfrm>
            <a:off x="10882244" y="5275916"/>
            <a:ext cx="461466" cy="273112"/>
            <a:chOff x="1105279" y="2995020"/>
            <a:chExt cx="155575" cy="92075"/>
          </a:xfrm>
          <a:solidFill>
            <a:schemeClr val="accent1"/>
          </a:solidFill>
        </p:grpSpPr>
        <p:sp>
          <p:nvSpPr>
            <p:cNvPr id="54" name="Oval 19">
              <a:extLst>
                <a:ext uri="{FF2B5EF4-FFF2-40B4-BE49-F238E27FC236}">
                  <a16:creationId xmlns:a16="http://schemas.microsoft.com/office/drawing/2014/main" id="{9C83BFA0-3926-6449-8321-8A60FF198D12}"/>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5" name="Freeform 20">
              <a:extLst>
                <a:ext uri="{FF2B5EF4-FFF2-40B4-BE49-F238E27FC236}">
                  <a16:creationId xmlns:a16="http://schemas.microsoft.com/office/drawing/2014/main" id="{F2178E40-F033-6142-9F6F-3A36D5089D3A}"/>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56" name="Oval 21">
              <a:extLst>
                <a:ext uri="{FF2B5EF4-FFF2-40B4-BE49-F238E27FC236}">
                  <a16:creationId xmlns:a16="http://schemas.microsoft.com/office/drawing/2014/main" id="{7121E88B-EA6E-FD41-A013-5689C623BAAF}"/>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grpSp>
        <p:nvGrpSpPr>
          <p:cNvPr id="63" name="Group 62">
            <a:extLst>
              <a:ext uri="{FF2B5EF4-FFF2-40B4-BE49-F238E27FC236}">
                <a16:creationId xmlns:a16="http://schemas.microsoft.com/office/drawing/2014/main" id="{9BEF5478-B49E-1D44-BF36-731DBD12B058}"/>
              </a:ext>
            </a:extLst>
          </p:cNvPr>
          <p:cNvGrpSpPr/>
          <p:nvPr/>
        </p:nvGrpSpPr>
        <p:grpSpPr>
          <a:xfrm>
            <a:off x="6568914" y="2016909"/>
            <a:ext cx="399480" cy="383886"/>
            <a:chOff x="6069106" y="2256333"/>
            <a:chExt cx="479511" cy="460793"/>
          </a:xfrm>
        </p:grpSpPr>
        <p:sp>
          <p:nvSpPr>
            <p:cNvPr id="57" name="Rounded Rectangle 56">
              <a:extLst>
                <a:ext uri="{FF2B5EF4-FFF2-40B4-BE49-F238E27FC236}">
                  <a16:creationId xmlns:a16="http://schemas.microsoft.com/office/drawing/2014/main" id="{A546666E-B27A-E646-AC95-C9BF3926722E}"/>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9" name="Straight Connector 58">
              <a:extLst>
                <a:ext uri="{FF2B5EF4-FFF2-40B4-BE49-F238E27FC236}">
                  <a16:creationId xmlns:a16="http://schemas.microsoft.com/office/drawing/2014/main" id="{B9A38D5E-A97D-1249-A161-99342E51CAB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54DC35A5-CDAC-0F4F-BCDA-98338B582190}"/>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2302CA4-FB39-4646-9C56-62F4EC49286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11D7CD5-49DC-1B45-9117-D3FEFD6B36EF}"/>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CF10F430-9942-254B-9E06-072FA1E4DBC0}"/>
              </a:ext>
            </a:extLst>
          </p:cNvPr>
          <p:cNvSpPr txBox="1"/>
          <p:nvPr/>
        </p:nvSpPr>
        <p:spPr>
          <a:xfrm>
            <a:off x="7994415" y="5312980"/>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TextBox 72">
            <a:extLst>
              <a:ext uri="{FF2B5EF4-FFF2-40B4-BE49-F238E27FC236}">
                <a16:creationId xmlns:a16="http://schemas.microsoft.com/office/drawing/2014/main" id="{3FCF4A62-3578-3A44-AAE9-79F2CCA50A16}"/>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 LRS, ZRS)</a:t>
            </a:r>
          </a:p>
        </p:txBody>
      </p:sp>
      <p:sp>
        <p:nvSpPr>
          <p:cNvPr id="75" name="Rectangle 74">
            <a:extLst>
              <a:ext uri="{FF2B5EF4-FFF2-40B4-BE49-F238E27FC236}">
                <a16:creationId xmlns:a16="http://schemas.microsoft.com/office/drawing/2014/main" id="{6028C4A0-F26B-C347-99E9-F16976C44C4B}"/>
              </a:ext>
            </a:extLst>
          </p:cNvPr>
          <p:cNvSpPr/>
          <p:nvPr/>
        </p:nvSpPr>
        <p:spPr bwMode="auto">
          <a:xfrm>
            <a:off x="7352825" y="4412220"/>
            <a:ext cx="4114229" cy="629609"/>
          </a:xfrm>
          <a:prstGeom prst="re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extBox 75">
            <a:extLst>
              <a:ext uri="{FF2B5EF4-FFF2-40B4-BE49-F238E27FC236}">
                <a16:creationId xmlns:a16="http://schemas.microsoft.com/office/drawing/2014/main" id="{E260C45B-0D2F-654D-B1F7-FD5F85057A83}"/>
              </a:ext>
            </a:extLst>
          </p:cNvPr>
          <p:cNvSpPr txBox="1"/>
          <p:nvPr/>
        </p:nvSpPr>
        <p:spPr>
          <a:xfrm>
            <a:off x="10501836" y="3080254"/>
            <a:ext cx="80470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Nodes with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spare capacity</a:t>
            </a:r>
          </a:p>
        </p:txBody>
      </p:sp>
      <p:sp>
        <p:nvSpPr>
          <p:cNvPr id="64" name="Rectangle 63">
            <a:extLst>
              <a:ext uri="{FF2B5EF4-FFF2-40B4-BE49-F238E27FC236}">
                <a16:creationId xmlns:a16="http://schemas.microsoft.com/office/drawing/2014/main" id="{83A551E5-6D9C-2D4B-A8F6-F6F1AAD3D8A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TextBox 76">
            <a:extLst>
              <a:ext uri="{FF2B5EF4-FFF2-40B4-BE49-F238E27FC236}">
                <a16:creationId xmlns:a16="http://schemas.microsoft.com/office/drawing/2014/main" id="{73217E27-EB55-2F40-A2EE-A4A548C903C6}"/>
              </a:ext>
            </a:extLst>
          </p:cNvPr>
          <p:cNvSpPr txBox="1"/>
          <p:nvPr/>
        </p:nvSpPr>
        <p:spPr>
          <a:xfrm>
            <a:off x="8320874" y="4619192"/>
            <a:ext cx="548227"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Data and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log 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8" name="TextBox 77">
            <a:extLst>
              <a:ext uri="{FF2B5EF4-FFF2-40B4-BE49-F238E27FC236}">
                <a16:creationId xmlns:a16="http://schemas.microsoft.com/office/drawing/2014/main" id="{7393EBD8-88D5-7544-8979-B3E806D4A703}"/>
              </a:ext>
            </a:extLst>
          </p:cNvPr>
          <p:cNvSpPr txBox="1"/>
          <p:nvPr/>
        </p:nvSpPr>
        <p:spPr>
          <a:xfrm>
            <a:off x="8999004" y="4586911"/>
            <a:ext cx="1732898"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premium storage (LRS) data/log</a:t>
            </a:r>
          </a:p>
        </p:txBody>
      </p:sp>
      <p:grpSp>
        <p:nvGrpSpPr>
          <p:cNvPr id="79" name="Group 78">
            <a:extLst>
              <a:ext uri="{FF2B5EF4-FFF2-40B4-BE49-F238E27FC236}">
                <a16:creationId xmlns:a16="http://schemas.microsoft.com/office/drawing/2014/main" id="{44CF8429-6DA8-8145-9FAA-557755543237}"/>
              </a:ext>
            </a:extLst>
          </p:cNvPr>
          <p:cNvGrpSpPr/>
          <p:nvPr/>
        </p:nvGrpSpPr>
        <p:grpSpPr>
          <a:xfrm>
            <a:off x="10882244" y="4603563"/>
            <a:ext cx="461466" cy="273112"/>
            <a:chOff x="1105279" y="2995020"/>
            <a:chExt cx="155575" cy="92075"/>
          </a:xfrm>
          <a:solidFill>
            <a:schemeClr val="accent1"/>
          </a:solidFill>
        </p:grpSpPr>
        <p:sp>
          <p:nvSpPr>
            <p:cNvPr id="80" name="Oval 19">
              <a:extLst>
                <a:ext uri="{FF2B5EF4-FFF2-40B4-BE49-F238E27FC236}">
                  <a16:creationId xmlns:a16="http://schemas.microsoft.com/office/drawing/2014/main" id="{8C05729B-6627-8442-93A3-4273463B9CCF}"/>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D37E8E01-3674-3E4A-82A6-CB488A50E887}"/>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Oval 21">
              <a:extLst>
                <a:ext uri="{FF2B5EF4-FFF2-40B4-BE49-F238E27FC236}">
                  <a16:creationId xmlns:a16="http://schemas.microsoft.com/office/drawing/2014/main" id="{E75574F4-8BA8-DE4A-936B-DCA9E7D04E18}"/>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cxnSp>
        <p:nvCxnSpPr>
          <p:cNvPr id="86" name="Elbow Connector 85">
            <a:extLst>
              <a:ext uri="{FF2B5EF4-FFF2-40B4-BE49-F238E27FC236}">
                <a16:creationId xmlns:a16="http://schemas.microsoft.com/office/drawing/2014/main" id="{328DD0DC-A5EE-1B45-9717-AEA4929074F2}"/>
              </a:ext>
            </a:extLst>
          </p:cNvPr>
          <p:cNvCxnSpPr>
            <a:cxnSpLocks/>
            <a:stCxn id="57" idx="2"/>
            <a:endCxn id="29" idx="1"/>
          </p:cNvCxnSpPr>
          <p:nvPr/>
        </p:nvCxnSpPr>
        <p:spPr>
          <a:xfrm rot="16200000" flipH="1">
            <a:off x="6984107" y="2188747"/>
            <a:ext cx="686011" cy="111010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152E99B-0D88-8546-B221-FAD4EB789643}"/>
              </a:ext>
            </a:extLst>
          </p:cNvPr>
          <p:cNvCxnSpPr>
            <a:cxnSpLocks/>
          </p:cNvCxnSpPr>
          <p:nvPr/>
        </p:nvCxnSpPr>
        <p:spPr>
          <a:xfrm>
            <a:off x="7914499" y="3661230"/>
            <a:ext cx="4839" cy="949417"/>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05B0313E-0426-D54B-9C4A-88CD038C2B37}"/>
              </a:ext>
            </a:extLst>
          </p:cNvPr>
          <p:cNvSpPr txBox="1"/>
          <p:nvPr/>
        </p:nvSpPr>
        <p:spPr>
          <a:xfrm>
            <a:off x="9036860" y="2743800"/>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grpSp>
        <p:nvGrpSpPr>
          <p:cNvPr id="106" name="Group 105">
            <a:extLst>
              <a:ext uri="{FF2B5EF4-FFF2-40B4-BE49-F238E27FC236}">
                <a16:creationId xmlns:a16="http://schemas.microsoft.com/office/drawing/2014/main" id="{D3F86382-EA7C-C042-8A13-2CDAA129B1CC}"/>
              </a:ext>
            </a:extLst>
          </p:cNvPr>
          <p:cNvGrpSpPr/>
          <p:nvPr/>
        </p:nvGrpSpPr>
        <p:grpSpPr>
          <a:xfrm>
            <a:off x="7875363" y="4530101"/>
            <a:ext cx="392654" cy="388958"/>
            <a:chOff x="9550389" y="-1877079"/>
            <a:chExt cx="1688817" cy="1672922"/>
          </a:xfrm>
        </p:grpSpPr>
        <p:sp>
          <p:nvSpPr>
            <p:cNvPr id="95" name="Rounded Rectangle 94">
              <a:extLst>
                <a:ext uri="{FF2B5EF4-FFF2-40B4-BE49-F238E27FC236}">
                  <a16:creationId xmlns:a16="http://schemas.microsoft.com/office/drawing/2014/main" id="{B5921271-666A-1B4C-AFCE-A96B8ECCA483}"/>
                </a:ext>
              </a:extLst>
            </p:cNvPr>
            <p:cNvSpPr/>
            <p:nvPr/>
          </p:nvSpPr>
          <p:spPr bwMode="auto">
            <a:xfrm>
              <a:off x="9550389" y="-1435192"/>
              <a:ext cx="1231034" cy="1231035"/>
            </a:xfrm>
            <a:prstGeom prst="roundRect">
              <a:avLst>
                <a:gd name="adj" fmla="val 13545"/>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7" name="Straight Connector 96">
              <a:extLst>
                <a:ext uri="{FF2B5EF4-FFF2-40B4-BE49-F238E27FC236}">
                  <a16:creationId xmlns:a16="http://schemas.microsoft.com/office/drawing/2014/main" id="{23695ADD-8ED7-8845-BF99-B938594DF0AE}"/>
                </a:ext>
              </a:extLst>
            </p:cNvPr>
            <p:cNvCxnSpPr>
              <a:cxnSpLocks/>
              <a:stCxn id="95" idx="0"/>
              <a:endCxn id="95" idx="2"/>
            </p:cNvCxnSpPr>
            <p:nvPr/>
          </p:nvCxnSpPr>
          <p:spPr>
            <a:xfrm>
              <a:off x="10165906" y="-1435192"/>
              <a:ext cx="0" cy="1231035"/>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0AF07D0-530C-F342-88A2-C883DCBF9B15}"/>
                </a:ext>
              </a:extLst>
            </p:cNvPr>
            <p:cNvCxnSpPr>
              <a:stCxn id="95" idx="1"/>
              <a:endCxn id="95" idx="3"/>
            </p:cNvCxnSpPr>
            <p:nvPr/>
          </p:nvCxnSpPr>
          <p:spPr>
            <a:xfrm>
              <a:off x="9550389" y="-819674"/>
              <a:ext cx="1231034" cy="0"/>
            </a:xfrm>
            <a:prstGeom prst="line">
              <a:avLst/>
            </a:prstGeom>
            <a:ln w="12700">
              <a:solidFill>
                <a:schemeClr val="accent1">
                  <a:lumMod val="40000"/>
                  <a:lumOff val="6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4" name="Teardrop 93">
              <a:extLst>
                <a:ext uri="{FF2B5EF4-FFF2-40B4-BE49-F238E27FC236}">
                  <a16:creationId xmlns:a16="http://schemas.microsoft.com/office/drawing/2014/main" id="{B8FF9F1E-D77E-344F-9FD8-AD7B9C208A16}"/>
                </a:ext>
              </a:extLst>
            </p:cNvPr>
            <p:cNvSpPr/>
            <p:nvPr/>
          </p:nvSpPr>
          <p:spPr bwMode="auto">
            <a:xfrm rot="10800000">
              <a:off x="10184136" y="-1877079"/>
              <a:ext cx="1055070" cy="1055070"/>
            </a:xfrm>
            <a:prstGeom prst="teardrop">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2CE4A691-F156-624A-8ECC-BB9CC04FE14E}"/>
                </a:ext>
              </a:extLst>
            </p:cNvPr>
            <p:cNvGrpSpPr/>
            <p:nvPr/>
          </p:nvGrpSpPr>
          <p:grpSpPr>
            <a:xfrm>
              <a:off x="10335217" y="-1604697"/>
              <a:ext cx="675097" cy="615517"/>
              <a:chOff x="10273507" y="-1596456"/>
              <a:chExt cx="675097" cy="694530"/>
            </a:xfrm>
          </p:grpSpPr>
          <p:sp>
            <p:nvSpPr>
              <p:cNvPr id="102" name="Rectangle 101">
                <a:extLst>
                  <a:ext uri="{FF2B5EF4-FFF2-40B4-BE49-F238E27FC236}">
                    <a16:creationId xmlns:a16="http://schemas.microsoft.com/office/drawing/2014/main" id="{AB6C64B7-276A-3E4F-B382-1078318A777A}"/>
                  </a:ext>
                </a:extLst>
              </p:cNvPr>
              <p:cNvSpPr/>
              <p:nvPr/>
            </p:nvSpPr>
            <p:spPr bwMode="auto">
              <a:xfrm>
                <a:off x="10273507" y="-1323624"/>
                <a:ext cx="145092" cy="4216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5887E617-82B3-5242-95CB-CD3D272BB176}"/>
                  </a:ext>
                </a:extLst>
              </p:cNvPr>
              <p:cNvSpPr/>
              <p:nvPr/>
            </p:nvSpPr>
            <p:spPr bwMode="auto">
              <a:xfrm>
                <a:off x="10536356" y="-1596456"/>
                <a:ext cx="145091" cy="6945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EA7BFE9F-6725-2A4F-B23D-8F9C852D3019}"/>
                  </a:ext>
                </a:extLst>
              </p:cNvPr>
              <p:cNvSpPr/>
              <p:nvPr/>
            </p:nvSpPr>
            <p:spPr bwMode="auto">
              <a:xfrm>
                <a:off x="10803513" y="-1435192"/>
                <a:ext cx="145091" cy="5332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cxnSp>
        <p:nvCxnSpPr>
          <p:cNvPr id="115" name="Elbow Connector 114">
            <a:extLst>
              <a:ext uri="{FF2B5EF4-FFF2-40B4-BE49-F238E27FC236}">
                <a16:creationId xmlns:a16="http://schemas.microsoft.com/office/drawing/2014/main" id="{807E4A30-E75C-6D46-91CA-3ADCA384375D}"/>
              </a:ext>
            </a:extLst>
          </p:cNvPr>
          <p:cNvCxnSpPr>
            <a:cxnSpLocks/>
            <a:stCxn id="27" idx="1"/>
          </p:cNvCxnSpPr>
          <p:nvPr/>
        </p:nvCxnSpPr>
        <p:spPr>
          <a:xfrm rot="10800000" flipV="1">
            <a:off x="8183621" y="4054858"/>
            <a:ext cx="1732898" cy="477772"/>
          </a:xfrm>
          <a:prstGeom prst="bentConnector3">
            <a:avLst>
              <a:gd name="adj1" fmla="val 99663"/>
            </a:avLst>
          </a:prstGeom>
          <a:ln w="12700">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0" name="Elbow Connector 159">
            <a:extLst>
              <a:ext uri="{FF2B5EF4-FFF2-40B4-BE49-F238E27FC236}">
                <a16:creationId xmlns:a16="http://schemas.microsoft.com/office/drawing/2014/main" id="{FC06AF7E-3F01-6348-9616-1F3D9777537A}"/>
              </a:ext>
            </a:extLst>
          </p:cNvPr>
          <p:cNvCxnSpPr>
            <a:cxnSpLocks/>
            <a:stCxn id="4" idx="1"/>
          </p:cNvCxnSpPr>
          <p:nvPr/>
        </p:nvCxnSpPr>
        <p:spPr>
          <a:xfrm rot="10800000" flipV="1">
            <a:off x="7597310" y="3465902"/>
            <a:ext cx="94787" cy="172570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778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500"/>
                                        <p:tgtEl>
                                          <p:spTgt spid="7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fade">
                                      <p:cBhvr>
                                        <p:cTn id="16" dur="500"/>
                                        <p:tgtEl>
                                          <p:spTgt spid="78"/>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nodeType="withEffect">
                                  <p:stCondLst>
                                    <p:cond delay="0"/>
                                  </p:stCondLst>
                                  <p:childTnLst>
                                    <p:set>
                                      <p:cBhvr>
                                        <p:cTn id="21" dur="1" fill="hold">
                                          <p:stCondLst>
                                            <p:cond delay="0"/>
                                          </p:stCondLst>
                                        </p:cTn>
                                        <p:tgtEl>
                                          <p:spTgt spid="106"/>
                                        </p:tgtEl>
                                        <p:attrNameLst>
                                          <p:attrName>style.visibility</p:attrName>
                                        </p:attrNameLst>
                                      </p:cBhvr>
                                      <p:to>
                                        <p:strVal val="visible"/>
                                      </p:to>
                                    </p:set>
                                    <p:animEffect transition="in" filter="fade">
                                      <p:cBhvr>
                                        <p:cTn id="22" dur="500"/>
                                        <p:tgtEl>
                                          <p:spTgt spid="10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fade">
                                      <p:cBhvr>
                                        <p:cTn id="27" dur="500"/>
                                        <p:tgtEl>
                                          <p:spTgt spid="74"/>
                                        </p:tgtEl>
                                      </p:cBhvr>
                                    </p:animEffect>
                                  </p:childTnLst>
                                </p:cTn>
                              </p:par>
                              <p:par>
                                <p:cTn id="28" presetID="10" presetClass="entr" presetSubtype="0" fill="hold" nodeType="with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500"/>
                                        <p:tgtEl>
                                          <p:spTgt spid="46"/>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2"/>
                                        </p:tgtEl>
                                        <p:attrNameLst>
                                          <p:attrName>style.visibility</p:attrName>
                                        </p:attrNameLst>
                                      </p:cBhvr>
                                      <p:to>
                                        <p:strVal val="visible"/>
                                      </p:to>
                                    </p:set>
                                    <p:animEffect transition="in" filter="fade">
                                      <p:cBhvr>
                                        <p:cTn id="39" dur="500"/>
                                        <p:tgtEl>
                                          <p:spTgt spid="7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fade">
                                      <p:cBhvr>
                                        <p:cTn id="42" dur="500"/>
                                        <p:tgtEl>
                                          <p:spTgt spid="73"/>
                                        </p:tgtEl>
                                      </p:cBhvr>
                                    </p:animEffect>
                                  </p:childTnLst>
                                </p:cTn>
                              </p:par>
                              <p:par>
                                <p:cTn id="43" presetID="10" presetClass="entr" presetSubtype="0" fill="hold" nodeType="withEffect">
                                  <p:stCondLst>
                                    <p:cond delay="0"/>
                                  </p:stCondLst>
                                  <p:childTnLst>
                                    <p:set>
                                      <p:cBhvr>
                                        <p:cTn id="44" dur="1" fill="hold">
                                          <p:stCondLst>
                                            <p:cond delay="0"/>
                                          </p:stCondLst>
                                        </p:cTn>
                                        <p:tgtEl>
                                          <p:spTgt spid="160"/>
                                        </p:tgtEl>
                                        <p:attrNameLst>
                                          <p:attrName>style.visibility</p:attrName>
                                        </p:attrNameLst>
                                      </p:cBhvr>
                                      <p:to>
                                        <p:strVal val="visible"/>
                                      </p:to>
                                    </p:set>
                                    <p:animEffect transition="in" filter="fade">
                                      <p:cBhvr>
                                        <p:cTn id="45" dur="500"/>
                                        <p:tgtEl>
                                          <p:spTgt spid="16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15"/>
                                        </p:tgtEl>
                                        <p:attrNameLst>
                                          <p:attrName>style.visibility</p:attrName>
                                        </p:attrNameLst>
                                      </p:cBhvr>
                                      <p:to>
                                        <p:strVal val="visible"/>
                                      </p:to>
                                    </p:set>
                                    <p:animEffect transition="in" filter="fade">
                                      <p:cBhvr>
                                        <p:cTn id="50" dur="500"/>
                                        <p:tgtEl>
                                          <p:spTgt spid="115"/>
                                        </p:tgtEl>
                                      </p:cBhvr>
                                    </p:animEffect>
                                  </p:childTnLst>
                                </p:cTn>
                              </p:par>
                              <p:par>
                                <p:cTn id="51" presetID="10" presetClass="entr" presetSubtype="0" fill="hold" nodeType="withEffect">
                                  <p:stCondLst>
                                    <p:cond delay="0"/>
                                  </p:stCondLst>
                                  <p:childTnLst>
                                    <p:set>
                                      <p:cBhvr>
                                        <p:cTn id="52" dur="1" fill="hold">
                                          <p:stCondLst>
                                            <p:cond delay="0"/>
                                          </p:stCondLst>
                                        </p:cTn>
                                        <p:tgtEl>
                                          <p:spTgt spid="90"/>
                                        </p:tgtEl>
                                        <p:attrNameLst>
                                          <p:attrName>style.visibility</p:attrName>
                                        </p:attrNameLst>
                                      </p:cBhvr>
                                      <p:to>
                                        <p:strVal val="visible"/>
                                      </p:to>
                                    </p:set>
                                    <p:animEffect transition="in" filter="fade">
                                      <p:cBhvr>
                                        <p:cTn id="53" dur="500"/>
                                        <p:tgtEl>
                                          <p:spTgt spid="90"/>
                                        </p:tgtEl>
                                      </p:cBhvr>
                                    </p:animEffect>
                                  </p:childTnLst>
                                </p:cTn>
                              </p:par>
                              <p:par>
                                <p:cTn id="54" presetID="10" presetClass="entr" presetSubtype="0" fill="hold" nodeType="with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10" presetClass="entr" presetSubtype="0"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animEffect transition="in" filter="fade">
                                      <p:cBhvr>
                                        <p:cTn id="7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27" grpId="0" animBg="1"/>
      <p:bldP spid="72" grpId="0"/>
      <p:bldP spid="73" grpId="0"/>
      <p:bldP spid="75" grpId="0" animBg="1"/>
      <p:bldP spid="76" grpId="0"/>
      <p:bldP spid="77" grpId="0"/>
      <p:bldP spid="78" grpId="0"/>
      <p:bldP spid="9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Oval 116">
            <a:extLst>
              <a:ext uri="{FF2B5EF4-FFF2-40B4-BE49-F238E27FC236}">
                <a16:creationId xmlns:a16="http://schemas.microsoft.com/office/drawing/2014/main" id="{163A774D-2629-C543-8040-8E479D0C6A09}"/>
              </a:ext>
            </a:extLst>
          </p:cNvPr>
          <p:cNvSpPr/>
          <p:nvPr/>
        </p:nvSpPr>
        <p:spPr bwMode="auto">
          <a:xfrm>
            <a:off x="7948365" y="2774687"/>
            <a:ext cx="2980967" cy="1659672"/>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extBox 2">
            <a:extLst>
              <a:ext uri="{FF2B5EF4-FFF2-40B4-BE49-F238E27FC236}">
                <a16:creationId xmlns:a16="http://schemas.microsoft.com/office/drawing/2014/main" id="{E95B10AC-D0CE-4A74-90A4-59E25D55300A}"/>
              </a:ext>
            </a:extLst>
          </p:cNvPr>
          <p:cNvSpPr txBox="1"/>
          <p:nvPr/>
        </p:nvSpPr>
        <p:spPr>
          <a:xfrm>
            <a:off x="568144" y="1573070"/>
            <a:ext cx="5089514" cy="4924425"/>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Based on Always On Availability Groups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3 secondary replicas automatically created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Four replicas kept available</a:t>
            </a:r>
            <a:endParaRPr lang="en-US" sz="2000" dirty="0">
              <a:solidFill>
                <a:prstClr val="black"/>
              </a:solidFill>
              <a:latin typeface="Segoe UI"/>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System database replicated</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Backup files in a different location with geo-redundancy </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At least one secondary must sync for commits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Automatic failover based on SQL and Service Fabric</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Recovery time extremely fast</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Connectivity redirection built-in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Read Scale-Out from one of the replicas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99.99% SLA</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p:txBody>
      </p:sp>
      <p:sp>
        <p:nvSpPr>
          <p:cNvPr id="2" name="Title 1">
            <a:extLst>
              <a:ext uri="{FF2B5EF4-FFF2-40B4-BE49-F238E27FC236}">
                <a16:creationId xmlns:a16="http://schemas.microsoft.com/office/drawing/2014/main" id="{552909A7-DA2C-944B-8CA3-C4B18298891E}"/>
              </a:ext>
            </a:extLst>
          </p:cNvPr>
          <p:cNvSpPr>
            <a:spLocks noGrp="1"/>
          </p:cNvSpPr>
          <p:nvPr>
            <p:ph type="title"/>
          </p:nvPr>
        </p:nvSpPr>
        <p:spPr>
          <a:xfrm>
            <a:off x="588263" y="457200"/>
            <a:ext cx="11018520" cy="553998"/>
          </a:xfrm>
        </p:spPr>
        <p:txBody>
          <a:bodyPr/>
          <a:lstStyle/>
          <a:p>
            <a:r>
              <a:rPr lang="en-US" dirty="0">
                <a:solidFill>
                  <a:srgbClr val="000000"/>
                </a:solidFill>
              </a:rPr>
              <a:t>Business Critical Availability</a:t>
            </a:r>
            <a:endParaRPr lang="en-US" dirty="0"/>
          </a:p>
        </p:txBody>
      </p:sp>
      <p:sp>
        <p:nvSpPr>
          <p:cNvPr id="25" name="Rectangle 24">
            <a:extLst>
              <a:ext uri="{FF2B5EF4-FFF2-40B4-BE49-F238E27FC236}">
                <a16:creationId xmlns:a16="http://schemas.microsoft.com/office/drawing/2014/main" id="{D3FC7A5D-5484-E448-9051-49EC9E7195C4}"/>
              </a:ext>
            </a:extLst>
          </p:cNvPr>
          <p:cNvSpPr/>
          <p:nvPr/>
        </p:nvSpPr>
        <p:spPr bwMode="auto">
          <a:xfrm>
            <a:off x="7352825" y="5067012"/>
            <a:ext cx="4114229" cy="657723"/>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67CDAF1A-FC3C-9A48-9B0A-C440A9A014DF}"/>
              </a:ext>
            </a:extLst>
          </p:cNvPr>
          <p:cNvSpPr txBox="1"/>
          <p:nvPr/>
        </p:nvSpPr>
        <p:spPr>
          <a:xfrm>
            <a:off x="7385924" y="1330963"/>
            <a:ext cx="966996"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Region</a:t>
            </a:r>
          </a:p>
        </p:txBody>
      </p:sp>
      <p:sp>
        <p:nvSpPr>
          <p:cNvPr id="30" name="TextBox 29">
            <a:extLst>
              <a:ext uri="{FF2B5EF4-FFF2-40B4-BE49-F238E27FC236}">
                <a16:creationId xmlns:a16="http://schemas.microsoft.com/office/drawing/2014/main" id="{EE213EC3-63E7-7047-BB53-6FE0848DE37C}"/>
              </a:ext>
            </a:extLst>
          </p:cNvPr>
          <p:cNvSpPr txBox="1"/>
          <p:nvPr/>
        </p:nvSpPr>
        <p:spPr>
          <a:xfrm>
            <a:off x="6447009" y="1835684"/>
            <a:ext cx="64120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31" name="TextBox 30">
            <a:extLst>
              <a:ext uri="{FF2B5EF4-FFF2-40B4-BE49-F238E27FC236}">
                <a16:creationId xmlns:a16="http://schemas.microsoft.com/office/drawing/2014/main" id="{AF285618-3384-4641-ADD2-5DD2CCE6FD6B}"/>
              </a:ext>
            </a:extLst>
          </p:cNvPr>
          <p:cNvSpPr txBox="1"/>
          <p:nvPr/>
        </p:nvSpPr>
        <p:spPr>
          <a:xfrm>
            <a:off x="7433237" y="3629491"/>
            <a:ext cx="46647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3" name="Rectangle 32">
            <a:extLst>
              <a:ext uri="{FF2B5EF4-FFF2-40B4-BE49-F238E27FC236}">
                <a16:creationId xmlns:a16="http://schemas.microsoft.com/office/drawing/2014/main" id="{CF5FDC10-82C9-8149-8141-454B029D8835}"/>
              </a:ext>
            </a:extLst>
          </p:cNvPr>
          <p:cNvSpPr/>
          <p:nvPr/>
        </p:nvSpPr>
        <p:spPr bwMode="auto">
          <a:xfrm>
            <a:off x="7744414" y="4136772"/>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sp>
        <p:nvSpPr>
          <p:cNvPr id="34" name="Rectangle 33">
            <a:extLst>
              <a:ext uri="{FF2B5EF4-FFF2-40B4-BE49-F238E27FC236}">
                <a16:creationId xmlns:a16="http://schemas.microsoft.com/office/drawing/2014/main" id="{FE8F50A8-6E73-3141-B0C0-F0CB4B7470B3}"/>
              </a:ext>
            </a:extLst>
          </p:cNvPr>
          <p:cNvSpPr/>
          <p:nvPr/>
        </p:nvSpPr>
        <p:spPr bwMode="auto">
          <a:xfrm>
            <a:off x="9671309" y="4567718"/>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5" name="Graphic 34">
            <a:extLst>
              <a:ext uri="{FF2B5EF4-FFF2-40B4-BE49-F238E27FC236}">
                <a16:creationId xmlns:a16="http://schemas.microsoft.com/office/drawing/2014/main" id="{E73BC844-CD5E-F24C-BC57-18A773E038A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34483" y="3719931"/>
            <a:ext cx="467684" cy="467684"/>
          </a:xfrm>
          <a:prstGeom prst="rect">
            <a:avLst/>
          </a:prstGeom>
        </p:spPr>
      </p:pic>
      <p:pic>
        <p:nvPicPr>
          <p:cNvPr id="36" name="Graphic 35">
            <a:extLst>
              <a:ext uri="{FF2B5EF4-FFF2-40B4-BE49-F238E27FC236}">
                <a16:creationId xmlns:a16="http://schemas.microsoft.com/office/drawing/2014/main" id="{94910A0A-8B2F-7B4E-8B1F-C9217DE5C7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896275" y="4143657"/>
            <a:ext cx="467684" cy="467684"/>
          </a:xfrm>
          <a:prstGeom prst="rect">
            <a:avLst/>
          </a:prstGeom>
        </p:spPr>
      </p:pic>
      <p:grpSp>
        <p:nvGrpSpPr>
          <p:cNvPr id="37" name="Group 36">
            <a:extLst>
              <a:ext uri="{FF2B5EF4-FFF2-40B4-BE49-F238E27FC236}">
                <a16:creationId xmlns:a16="http://schemas.microsoft.com/office/drawing/2014/main" id="{08E92076-1C52-DC4D-801C-5372FF9AB609}"/>
              </a:ext>
            </a:extLst>
          </p:cNvPr>
          <p:cNvGrpSpPr/>
          <p:nvPr/>
        </p:nvGrpSpPr>
        <p:grpSpPr>
          <a:xfrm>
            <a:off x="7559367" y="5191611"/>
            <a:ext cx="342403" cy="409614"/>
            <a:chOff x="6191877" y="4806490"/>
            <a:chExt cx="413768" cy="494987"/>
          </a:xfrm>
        </p:grpSpPr>
        <p:grpSp>
          <p:nvGrpSpPr>
            <p:cNvPr id="38" name="Group 37">
              <a:extLst>
                <a:ext uri="{FF2B5EF4-FFF2-40B4-BE49-F238E27FC236}">
                  <a16:creationId xmlns:a16="http://schemas.microsoft.com/office/drawing/2014/main" id="{62C34BCC-BCFC-6740-8B1F-33B3C1FE59F1}"/>
                </a:ext>
              </a:extLst>
            </p:cNvPr>
            <p:cNvGrpSpPr/>
            <p:nvPr/>
          </p:nvGrpSpPr>
          <p:grpSpPr>
            <a:xfrm>
              <a:off x="6191877" y="4806490"/>
              <a:ext cx="293717" cy="359549"/>
              <a:chOff x="965200" y="3436897"/>
              <a:chExt cx="528881" cy="647424"/>
            </a:xfrm>
          </p:grpSpPr>
          <p:grpSp>
            <p:nvGrpSpPr>
              <p:cNvPr id="47" name="Group 46">
                <a:extLst>
                  <a:ext uri="{FF2B5EF4-FFF2-40B4-BE49-F238E27FC236}">
                    <a16:creationId xmlns:a16="http://schemas.microsoft.com/office/drawing/2014/main" id="{64AC58DE-0C10-0440-97A2-A6195EA3CB2F}"/>
                  </a:ext>
                </a:extLst>
              </p:cNvPr>
              <p:cNvGrpSpPr/>
              <p:nvPr/>
            </p:nvGrpSpPr>
            <p:grpSpPr>
              <a:xfrm flipH="1">
                <a:off x="965200" y="3436897"/>
                <a:ext cx="528881" cy="647424"/>
                <a:chOff x="3003960" y="3685414"/>
                <a:chExt cx="403310" cy="493707"/>
              </a:xfrm>
            </p:grpSpPr>
            <p:sp>
              <p:nvSpPr>
                <p:cNvPr id="52" name="Snip Single Corner Rectangle 26">
                  <a:extLst>
                    <a:ext uri="{FF2B5EF4-FFF2-40B4-BE49-F238E27FC236}">
                      <a16:creationId xmlns:a16="http://schemas.microsoft.com/office/drawing/2014/main" id="{EC4B1E16-DDB8-8C45-AEBE-31E5A7D9F847}"/>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Triangle 27">
                  <a:extLst>
                    <a:ext uri="{FF2B5EF4-FFF2-40B4-BE49-F238E27FC236}">
                      <a16:creationId xmlns:a16="http://schemas.microsoft.com/office/drawing/2014/main" id="{769EED45-1A35-2149-938F-D6EE8740985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8" name="Straight Connector 47">
                <a:extLst>
                  <a:ext uri="{FF2B5EF4-FFF2-40B4-BE49-F238E27FC236}">
                    <a16:creationId xmlns:a16="http://schemas.microsoft.com/office/drawing/2014/main" id="{05ED80E0-ACC7-DD41-9626-985BB016AD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819F0CE-298C-724A-82FC-B56ED27325F1}"/>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45BAF67-87D5-0E41-97E2-E8C448ED04AE}"/>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14967F9-E80C-FD45-BFCE-F2DB7415A1E2}"/>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A34F8722-416B-F94D-8578-65C491BEA651}"/>
                </a:ext>
              </a:extLst>
            </p:cNvPr>
            <p:cNvGrpSpPr/>
            <p:nvPr/>
          </p:nvGrpSpPr>
          <p:grpSpPr>
            <a:xfrm>
              <a:off x="6311928" y="4941928"/>
              <a:ext cx="293717" cy="359549"/>
              <a:chOff x="965200" y="3436897"/>
              <a:chExt cx="528881" cy="647424"/>
            </a:xfrm>
          </p:grpSpPr>
          <p:grpSp>
            <p:nvGrpSpPr>
              <p:cNvPr id="40" name="Group 39">
                <a:extLst>
                  <a:ext uri="{FF2B5EF4-FFF2-40B4-BE49-F238E27FC236}">
                    <a16:creationId xmlns:a16="http://schemas.microsoft.com/office/drawing/2014/main" id="{6522EAC2-A2B2-0041-B48B-5BFE67D48643}"/>
                  </a:ext>
                </a:extLst>
              </p:cNvPr>
              <p:cNvGrpSpPr/>
              <p:nvPr/>
            </p:nvGrpSpPr>
            <p:grpSpPr>
              <a:xfrm flipH="1">
                <a:off x="965200" y="3436897"/>
                <a:ext cx="528881" cy="647424"/>
                <a:chOff x="3003960" y="3685414"/>
                <a:chExt cx="403310" cy="493707"/>
              </a:xfrm>
            </p:grpSpPr>
            <p:sp>
              <p:nvSpPr>
                <p:cNvPr id="45" name="Snip Single Corner Rectangle 26">
                  <a:extLst>
                    <a:ext uri="{FF2B5EF4-FFF2-40B4-BE49-F238E27FC236}">
                      <a16:creationId xmlns:a16="http://schemas.microsoft.com/office/drawing/2014/main" id="{C5443F09-C829-DE4E-81B3-8AB9DBE0838F}"/>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6" name="Triangle 27">
                  <a:extLst>
                    <a:ext uri="{FF2B5EF4-FFF2-40B4-BE49-F238E27FC236}">
                      <a16:creationId xmlns:a16="http://schemas.microsoft.com/office/drawing/2014/main" id="{647825EB-959C-654B-9918-C15B9DE27F9D}"/>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1" name="Straight Connector 40">
                <a:extLst>
                  <a:ext uri="{FF2B5EF4-FFF2-40B4-BE49-F238E27FC236}">
                    <a16:creationId xmlns:a16="http://schemas.microsoft.com/office/drawing/2014/main" id="{4B83D660-6E86-EE44-9B00-0DEF8AA2BB5C}"/>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D4BF00-6E76-4D4E-BC66-05F945763B8B}"/>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23CE009-1129-6548-8057-381141D3E76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945242-6EFB-7C43-9A2B-9940CAECB363}"/>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FBE1B669-8B68-4D49-8B32-016EDF59DEC8}"/>
              </a:ext>
            </a:extLst>
          </p:cNvPr>
          <p:cNvGrpSpPr/>
          <p:nvPr/>
        </p:nvGrpSpPr>
        <p:grpSpPr>
          <a:xfrm>
            <a:off x="6568914" y="2016909"/>
            <a:ext cx="399480" cy="383886"/>
            <a:chOff x="6069106" y="2256333"/>
            <a:chExt cx="479511" cy="460793"/>
          </a:xfrm>
        </p:grpSpPr>
        <p:sp>
          <p:nvSpPr>
            <p:cNvPr id="59" name="Rounded Rectangle 58">
              <a:extLst>
                <a:ext uri="{FF2B5EF4-FFF2-40B4-BE49-F238E27FC236}">
                  <a16:creationId xmlns:a16="http://schemas.microsoft.com/office/drawing/2014/main" id="{BB651C6C-C6DC-7B47-AB67-2E164382F1E6}"/>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0" name="Straight Connector 59">
              <a:extLst>
                <a:ext uri="{FF2B5EF4-FFF2-40B4-BE49-F238E27FC236}">
                  <a16:creationId xmlns:a16="http://schemas.microsoft.com/office/drawing/2014/main" id="{7AA924F3-97AB-6445-AFCF-056A3B84CCE8}"/>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97055FA0-A01E-1B40-B858-058927613E7A}"/>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A28097-96F1-B244-96A2-869FCE71B23B}"/>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138251B-3E93-024E-9C10-CC8685E07825}"/>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01012F3B-5AA9-0546-97E5-B12733932F4B}"/>
              </a:ext>
            </a:extLst>
          </p:cNvPr>
          <p:cNvSpPr txBox="1"/>
          <p:nvPr/>
        </p:nvSpPr>
        <p:spPr>
          <a:xfrm>
            <a:off x="7994415" y="5311528"/>
            <a:ext cx="410369"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73" name="Rectangle 72">
            <a:extLst>
              <a:ext uri="{FF2B5EF4-FFF2-40B4-BE49-F238E27FC236}">
                <a16:creationId xmlns:a16="http://schemas.microsoft.com/office/drawing/2014/main" id="{7014B8D4-3410-E048-8732-F422926EED6E}"/>
              </a:ext>
            </a:extLst>
          </p:cNvPr>
          <p:cNvSpPr/>
          <p:nvPr/>
        </p:nvSpPr>
        <p:spPr bwMode="auto">
          <a:xfrm>
            <a:off x="7352825" y="1573070"/>
            <a:ext cx="4114229" cy="4151666"/>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0" name="Straight Arrow Connector 79">
            <a:extLst>
              <a:ext uri="{FF2B5EF4-FFF2-40B4-BE49-F238E27FC236}">
                <a16:creationId xmlns:a16="http://schemas.microsoft.com/office/drawing/2014/main" id="{5C944531-B4AB-AE49-9E6F-21F62268664E}"/>
              </a:ext>
            </a:extLst>
          </p:cNvPr>
          <p:cNvCxnSpPr/>
          <p:nvPr/>
        </p:nvCxnSpPr>
        <p:spPr>
          <a:xfrm>
            <a:off x="6936310" y="2171929"/>
            <a:ext cx="1511875"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a:extLst>
              <a:ext uri="{FF2B5EF4-FFF2-40B4-BE49-F238E27FC236}">
                <a16:creationId xmlns:a16="http://schemas.microsoft.com/office/drawing/2014/main" id="{55C7EEB8-CD4C-9B41-9510-88CE01F9217B}"/>
              </a:ext>
            </a:extLst>
          </p:cNvPr>
          <p:cNvCxnSpPr>
            <a:stCxn id="59" idx="2"/>
            <a:endCxn id="35" idx="1"/>
          </p:cNvCxnSpPr>
          <p:nvPr/>
        </p:nvCxnSpPr>
        <p:spPr>
          <a:xfrm rot="16200000" flipH="1">
            <a:off x="6576782" y="2596072"/>
            <a:ext cx="1552978" cy="1162424"/>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a:extLst>
              <a:ext uri="{FF2B5EF4-FFF2-40B4-BE49-F238E27FC236}">
                <a16:creationId xmlns:a16="http://schemas.microsoft.com/office/drawing/2014/main" id="{F1463FA4-7133-3944-A9E2-5659082FF6CB}"/>
              </a:ext>
            </a:extLst>
          </p:cNvPr>
          <p:cNvCxnSpPr>
            <a:cxnSpLocks/>
            <a:stCxn id="35" idx="3"/>
            <a:endCxn id="36" idx="0"/>
          </p:cNvCxnSpPr>
          <p:nvPr/>
        </p:nvCxnSpPr>
        <p:spPr>
          <a:xfrm>
            <a:off x="8402167" y="3953773"/>
            <a:ext cx="1727950" cy="189884"/>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7AC07E81-E857-1E48-9327-1D3EA81AA633}"/>
              </a:ext>
            </a:extLst>
          </p:cNvPr>
          <p:cNvSpPr txBox="1"/>
          <p:nvPr/>
        </p:nvSpPr>
        <p:spPr>
          <a:xfrm>
            <a:off x="8905581" y="4013499"/>
            <a:ext cx="43762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118" name="TextBox 117">
            <a:extLst>
              <a:ext uri="{FF2B5EF4-FFF2-40B4-BE49-F238E27FC236}">
                <a16:creationId xmlns:a16="http://schemas.microsoft.com/office/drawing/2014/main" id="{F2A213C5-F39A-2346-B825-29B466ED23B4}"/>
              </a:ext>
            </a:extLst>
          </p:cNvPr>
          <p:cNvSpPr txBox="1"/>
          <p:nvPr/>
        </p:nvSpPr>
        <p:spPr>
          <a:xfrm>
            <a:off x="10493005" y="4227712"/>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19" name="Rectangle 118">
            <a:extLst>
              <a:ext uri="{FF2B5EF4-FFF2-40B4-BE49-F238E27FC236}">
                <a16:creationId xmlns:a16="http://schemas.microsoft.com/office/drawing/2014/main" id="{EB0FA8F7-4971-2A47-90CF-D0DC31654611}"/>
              </a:ext>
            </a:extLst>
          </p:cNvPr>
          <p:cNvSpPr/>
          <p:nvPr/>
        </p:nvSpPr>
        <p:spPr bwMode="auto">
          <a:xfrm>
            <a:off x="9815688" y="3093541"/>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0" name="Graphic 119">
            <a:extLst>
              <a:ext uri="{FF2B5EF4-FFF2-40B4-BE49-F238E27FC236}">
                <a16:creationId xmlns:a16="http://schemas.microsoft.com/office/drawing/2014/main" id="{CFA8277D-DA4F-2047-AF0D-B4C737DAB38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40654" y="2669480"/>
            <a:ext cx="467684" cy="467684"/>
          </a:xfrm>
          <a:prstGeom prst="rect">
            <a:avLst/>
          </a:prstGeom>
        </p:spPr>
      </p:pic>
      <p:sp>
        <p:nvSpPr>
          <p:cNvPr id="122" name="TextBox 121">
            <a:extLst>
              <a:ext uri="{FF2B5EF4-FFF2-40B4-BE49-F238E27FC236}">
                <a16:creationId xmlns:a16="http://schemas.microsoft.com/office/drawing/2014/main" id="{5EDBC61A-D4D4-E14B-AB39-12FAFC3091FB}"/>
              </a:ext>
            </a:extLst>
          </p:cNvPr>
          <p:cNvSpPr txBox="1"/>
          <p:nvPr/>
        </p:nvSpPr>
        <p:spPr>
          <a:xfrm>
            <a:off x="10577977" y="2661843"/>
            <a:ext cx="866747" cy="3048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23" name="Rectangle 122">
            <a:extLst>
              <a:ext uri="{FF2B5EF4-FFF2-40B4-BE49-F238E27FC236}">
                <a16:creationId xmlns:a16="http://schemas.microsoft.com/office/drawing/2014/main" id="{4BAFFDE9-071F-C440-BBD2-66408D6070E9}"/>
              </a:ext>
            </a:extLst>
          </p:cNvPr>
          <p:cNvSpPr/>
          <p:nvPr/>
        </p:nvSpPr>
        <p:spPr bwMode="auto">
          <a:xfrm>
            <a:off x="8513261" y="304541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124" name="Graphic 123">
            <a:extLst>
              <a:ext uri="{FF2B5EF4-FFF2-40B4-BE49-F238E27FC236}">
                <a16:creationId xmlns:a16="http://schemas.microsoft.com/office/drawing/2014/main" id="{82C4D671-D003-2248-A6F8-DF3A959E3D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8227" y="2621353"/>
            <a:ext cx="467684" cy="467684"/>
          </a:xfrm>
          <a:prstGeom prst="rect">
            <a:avLst/>
          </a:prstGeom>
        </p:spPr>
      </p:pic>
      <p:grpSp>
        <p:nvGrpSpPr>
          <p:cNvPr id="132" name="Group 131">
            <a:extLst>
              <a:ext uri="{FF2B5EF4-FFF2-40B4-BE49-F238E27FC236}">
                <a16:creationId xmlns:a16="http://schemas.microsoft.com/office/drawing/2014/main" id="{8C4538B3-EA3D-7947-87BC-CBED3C4808DC}"/>
              </a:ext>
            </a:extLst>
          </p:cNvPr>
          <p:cNvGrpSpPr/>
          <p:nvPr/>
        </p:nvGrpSpPr>
        <p:grpSpPr>
          <a:xfrm>
            <a:off x="8353788" y="1656103"/>
            <a:ext cx="1934350" cy="801460"/>
            <a:chOff x="8335500" y="1674391"/>
            <a:chExt cx="1934350" cy="801460"/>
          </a:xfrm>
        </p:grpSpPr>
        <p:sp>
          <p:nvSpPr>
            <p:cNvPr id="23" name="Oval 22">
              <a:extLst>
                <a:ext uri="{FF2B5EF4-FFF2-40B4-BE49-F238E27FC236}">
                  <a16:creationId xmlns:a16="http://schemas.microsoft.com/office/drawing/2014/main" id="{FF6E784F-0596-3640-8C6F-158FB25EC494}"/>
                </a:ext>
              </a:extLst>
            </p:cNvPr>
            <p:cNvSpPr/>
            <p:nvPr/>
          </p:nvSpPr>
          <p:spPr bwMode="auto">
            <a:xfrm>
              <a:off x="8439695" y="1924376"/>
              <a:ext cx="1803930" cy="532629"/>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Rectangle 23">
              <a:extLst>
                <a:ext uri="{FF2B5EF4-FFF2-40B4-BE49-F238E27FC236}">
                  <a16:creationId xmlns:a16="http://schemas.microsoft.com/office/drawing/2014/main" id="{CCA0451D-D4BB-CB46-9506-A5070ADDD221}"/>
                </a:ext>
              </a:extLst>
            </p:cNvPr>
            <p:cNvSpPr/>
            <p:nvPr/>
          </p:nvSpPr>
          <p:spPr bwMode="auto">
            <a:xfrm>
              <a:off x="8439696" y="1999301"/>
              <a:ext cx="1830154" cy="47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9FA3440A-FAE9-CC41-9CE4-D7C31D439535}"/>
                </a:ext>
              </a:extLst>
            </p:cNvPr>
            <p:cNvSpPr/>
            <p:nvPr/>
          </p:nvSpPr>
          <p:spPr bwMode="auto">
            <a:xfrm>
              <a:off x="8445939" y="1916082"/>
              <a:ext cx="1803930" cy="532629"/>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TextBox 64">
              <a:extLst>
                <a:ext uri="{FF2B5EF4-FFF2-40B4-BE49-F238E27FC236}">
                  <a16:creationId xmlns:a16="http://schemas.microsoft.com/office/drawing/2014/main" id="{54A68B40-C038-3A45-ABB1-F7922548BC98}"/>
                </a:ext>
              </a:extLst>
            </p:cNvPr>
            <p:cNvSpPr txBox="1"/>
            <p:nvPr/>
          </p:nvSpPr>
          <p:spPr>
            <a:xfrm>
              <a:off x="8335500" y="1754994"/>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6" name="TextBox 65">
              <a:extLst>
                <a:ext uri="{FF2B5EF4-FFF2-40B4-BE49-F238E27FC236}">
                  <a16:creationId xmlns:a16="http://schemas.microsoft.com/office/drawing/2014/main" id="{1B157A4D-FCA1-3D4F-9054-84994FB33DFB}"/>
                </a:ext>
              </a:extLst>
            </p:cNvPr>
            <p:cNvSpPr txBox="1"/>
            <p:nvPr/>
          </p:nvSpPr>
          <p:spPr>
            <a:xfrm>
              <a:off x="8880939" y="1674391"/>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150269E8-3091-8940-8A2F-61683C901F2A}"/>
                </a:ext>
              </a:extLst>
            </p:cNvPr>
            <p:cNvSpPr txBox="1"/>
            <p:nvPr/>
          </p:nvSpPr>
          <p:spPr>
            <a:xfrm>
              <a:off x="9531416" y="1742095"/>
              <a:ext cx="208390"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447E1493-1E36-1541-8B1D-5AD306E53BB4}"/>
                </a:ext>
              </a:extLst>
            </p:cNvPr>
            <p:cNvSpPr txBox="1"/>
            <p:nvPr/>
          </p:nvSpPr>
          <p:spPr>
            <a:xfrm>
              <a:off x="9007830" y="2160492"/>
              <a:ext cx="711733"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96" name="Group 95">
              <a:extLst>
                <a:ext uri="{FF2B5EF4-FFF2-40B4-BE49-F238E27FC236}">
                  <a16:creationId xmlns:a16="http://schemas.microsoft.com/office/drawing/2014/main" id="{920336A3-602F-1B4B-AF36-D564EF408C21}"/>
                </a:ext>
              </a:extLst>
            </p:cNvPr>
            <p:cNvGrpSpPr/>
            <p:nvPr/>
          </p:nvGrpSpPr>
          <p:grpSpPr>
            <a:xfrm>
              <a:off x="8539400" y="1855338"/>
              <a:ext cx="241171" cy="250651"/>
              <a:chOff x="13071009" y="3404199"/>
              <a:chExt cx="369615" cy="384144"/>
            </a:xfrm>
          </p:grpSpPr>
          <p:sp>
            <p:nvSpPr>
              <p:cNvPr id="97" name="Rectangle 96">
                <a:extLst>
                  <a:ext uri="{FF2B5EF4-FFF2-40B4-BE49-F238E27FC236}">
                    <a16:creationId xmlns:a16="http://schemas.microsoft.com/office/drawing/2014/main" id="{4D07F6CD-D503-AE4A-85EF-E559035B899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8" name="Group 97">
                <a:extLst>
                  <a:ext uri="{FF2B5EF4-FFF2-40B4-BE49-F238E27FC236}">
                    <a16:creationId xmlns:a16="http://schemas.microsoft.com/office/drawing/2014/main" id="{5B992F4F-AE5B-8B43-B106-A53D5DE691F9}"/>
                  </a:ext>
                </a:extLst>
              </p:cNvPr>
              <p:cNvGrpSpPr/>
              <p:nvPr/>
            </p:nvGrpSpPr>
            <p:grpSpPr>
              <a:xfrm>
                <a:off x="13124976" y="3422562"/>
                <a:ext cx="263000" cy="365781"/>
                <a:chOff x="12590745" y="5672000"/>
                <a:chExt cx="522378" cy="726522"/>
              </a:xfrm>
            </p:grpSpPr>
            <p:sp>
              <p:nvSpPr>
                <p:cNvPr id="99" name="Freeform 98">
                  <a:extLst>
                    <a:ext uri="{FF2B5EF4-FFF2-40B4-BE49-F238E27FC236}">
                      <a16:creationId xmlns:a16="http://schemas.microsoft.com/office/drawing/2014/main" id="{69E08096-3486-814B-BFBD-373A08E118EA}"/>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Down Arrow 99">
                  <a:extLst>
                    <a:ext uri="{FF2B5EF4-FFF2-40B4-BE49-F238E27FC236}">
                      <a16:creationId xmlns:a16="http://schemas.microsoft.com/office/drawing/2014/main" id="{5FE920D5-558F-8444-B407-04E7F09293E2}"/>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Down Arrow 100">
                  <a:extLst>
                    <a:ext uri="{FF2B5EF4-FFF2-40B4-BE49-F238E27FC236}">
                      <a16:creationId xmlns:a16="http://schemas.microsoft.com/office/drawing/2014/main" id="{F6A05E6A-5C4C-974D-87A7-A72B21C997D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Down Arrow 101">
                  <a:extLst>
                    <a:ext uri="{FF2B5EF4-FFF2-40B4-BE49-F238E27FC236}">
                      <a16:creationId xmlns:a16="http://schemas.microsoft.com/office/drawing/2014/main" id="{E02A4059-5560-9C48-89A5-5C3FB0B8136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8927EFEC-7EF9-574A-A8B3-4674B28E89F7}"/>
                </a:ext>
              </a:extLst>
            </p:cNvPr>
            <p:cNvGrpSpPr/>
            <p:nvPr/>
          </p:nvGrpSpPr>
          <p:grpSpPr>
            <a:xfrm>
              <a:off x="9116048" y="1772959"/>
              <a:ext cx="241171" cy="250651"/>
              <a:chOff x="13071009" y="3404199"/>
              <a:chExt cx="369615" cy="384144"/>
            </a:xfrm>
          </p:grpSpPr>
          <p:sp>
            <p:nvSpPr>
              <p:cNvPr id="104" name="Rectangle 103">
                <a:extLst>
                  <a:ext uri="{FF2B5EF4-FFF2-40B4-BE49-F238E27FC236}">
                    <a16:creationId xmlns:a16="http://schemas.microsoft.com/office/drawing/2014/main" id="{CF47F4B1-2088-7A4B-BE3C-9FAFFB5C056A}"/>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5" name="Group 104">
                <a:extLst>
                  <a:ext uri="{FF2B5EF4-FFF2-40B4-BE49-F238E27FC236}">
                    <a16:creationId xmlns:a16="http://schemas.microsoft.com/office/drawing/2014/main" id="{30DBADA7-DF06-0F49-BE49-79AE0B98560F}"/>
                  </a:ext>
                </a:extLst>
              </p:cNvPr>
              <p:cNvGrpSpPr/>
              <p:nvPr/>
            </p:nvGrpSpPr>
            <p:grpSpPr>
              <a:xfrm>
                <a:off x="13124976" y="3422562"/>
                <a:ext cx="263000" cy="365781"/>
                <a:chOff x="12590745" y="5672000"/>
                <a:chExt cx="522378" cy="726522"/>
              </a:xfrm>
            </p:grpSpPr>
            <p:sp>
              <p:nvSpPr>
                <p:cNvPr id="106" name="Freeform 105">
                  <a:extLst>
                    <a:ext uri="{FF2B5EF4-FFF2-40B4-BE49-F238E27FC236}">
                      <a16:creationId xmlns:a16="http://schemas.microsoft.com/office/drawing/2014/main" id="{91A14EE1-6BC7-6F42-A009-A0F151DD7012}"/>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7" name="Down Arrow 106">
                  <a:extLst>
                    <a:ext uri="{FF2B5EF4-FFF2-40B4-BE49-F238E27FC236}">
                      <a16:creationId xmlns:a16="http://schemas.microsoft.com/office/drawing/2014/main" id="{B187E218-C9A0-034D-87BE-10FA9989FEC8}"/>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8" name="Down Arrow 107">
                  <a:extLst>
                    <a:ext uri="{FF2B5EF4-FFF2-40B4-BE49-F238E27FC236}">
                      <a16:creationId xmlns:a16="http://schemas.microsoft.com/office/drawing/2014/main" id="{B735BB1C-69E4-1A4A-BA8E-599AA18835A0}"/>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Down Arrow 108">
                  <a:extLst>
                    <a:ext uri="{FF2B5EF4-FFF2-40B4-BE49-F238E27FC236}">
                      <a16:creationId xmlns:a16="http://schemas.microsoft.com/office/drawing/2014/main" id="{EAEFCB7A-0A96-214C-AA19-63F4C9E593E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10" name="Group 109">
              <a:extLst>
                <a:ext uri="{FF2B5EF4-FFF2-40B4-BE49-F238E27FC236}">
                  <a16:creationId xmlns:a16="http://schemas.microsoft.com/office/drawing/2014/main" id="{A4382B62-1721-DC40-A83A-C048EDAE5464}"/>
                </a:ext>
              </a:extLst>
            </p:cNvPr>
            <p:cNvGrpSpPr/>
            <p:nvPr/>
          </p:nvGrpSpPr>
          <p:grpSpPr>
            <a:xfrm>
              <a:off x="9733886" y="1855338"/>
              <a:ext cx="241171" cy="250651"/>
              <a:chOff x="13071009" y="3404199"/>
              <a:chExt cx="369615" cy="384144"/>
            </a:xfrm>
          </p:grpSpPr>
          <p:sp>
            <p:nvSpPr>
              <p:cNvPr id="111" name="Rectangle 110">
                <a:extLst>
                  <a:ext uri="{FF2B5EF4-FFF2-40B4-BE49-F238E27FC236}">
                    <a16:creationId xmlns:a16="http://schemas.microsoft.com/office/drawing/2014/main" id="{44E31A2F-45FA-7D41-A8CD-E62AC714829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2" name="Group 111">
                <a:extLst>
                  <a:ext uri="{FF2B5EF4-FFF2-40B4-BE49-F238E27FC236}">
                    <a16:creationId xmlns:a16="http://schemas.microsoft.com/office/drawing/2014/main" id="{DF58C03D-CC2B-6543-98AA-3CBBEF7F4E59}"/>
                  </a:ext>
                </a:extLst>
              </p:cNvPr>
              <p:cNvGrpSpPr/>
              <p:nvPr/>
            </p:nvGrpSpPr>
            <p:grpSpPr>
              <a:xfrm>
                <a:off x="13124976" y="3422562"/>
                <a:ext cx="263000" cy="365781"/>
                <a:chOff x="12590745" y="5672000"/>
                <a:chExt cx="522378" cy="726522"/>
              </a:xfrm>
            </p:grpSpPr>
            <p:sp>
              <p:nvSpPr>
                <p:cNvPr id="113" name="Freeform 112">
                  <a:extLst>
                    <a:ext uri="{FF2B5EF4-FFF2-40B4-BE49-F238E27FC236}">
                      <a16:creationId xmlns:a16="http://schemas.microsoft.com/office/drawing/2014/main" id="{9EA8DF22-8E84-6240-981F-9D47D5148FE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4" name="Down Arrow 113">
                  <a:extLst>
                    <a:ext uri="{FF2B5EF4-FFF2-40B4-BE49-F238E27FC236}">
                      <a16:creationId xmlns:a16="http://schemas.microsoft.com/office/drawing/2014/main" id="{E93EB134-3F2B-BD40-98FA-A3629DF9069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Down Arrow 114">
                  <a:extLst>
                    <a:ext uri="{FF2B5EF4-FFF2-40B4-BE49-F238E27FC236}">
                      <a16:creationId xmlns:a16="http://schemas.microsoft.com/office/drawing/2014/main" id="{FC6705D5-2E82-0049-9EFA-AE6BB865D121}"/>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6" name="Down Arrow 115">
                  <a:extLst>
                    <a:ext uri="{FF2B5EF4-FFF2-40B4-BE49-F238E27FC236}">
                      <a16:creationId xmlns:a16="http://schemas.microsoft.com/office/drawing/2014/main" id="{1968A425-3572-7848-9BB0-8499E21C941A}"/>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26" name="TextBox 125">
            <a:extLst>
              <a:ext uri="{FF2B5EF4-FFF2-40B4-BE49-F238E27FC236}">
                <a16:creationId xmlns:a16="http://schemas.microsoft.com/office/drawing/2014/main" id="{FA4CE5F4-D962-7041-8F2B-4D51466018D7}"/>
              </a:ext>
            </a:extLst>
          </p:cNvPr>
          <p:cNvSpPr txBox="1"/>
          <p:nvPr/>
        </p:nvSpPr>
        <p:spPr>
          <a:xfrm>
            <a:off x="8000282" y="2584032"/>
            <a:ext cx="665058" cy="307777"/>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33" name="TextBox 132">
            <a:extLst>
              <a:ext uri="{FF2B5EF4-FFF2-40B4-BE49-F238E27FC236}">
                <a16:creationId xmlns:a16="http://schemas.microsoft.com/office/drawing/2014/main" id="{FC749242-AFEF-1B49-B770-3969208C7925}"/>
              </a:ext>
            </a:extLst>
          </p:cNvPr>
          <p:cNvSpPr txBox="1"/>
          <p:nvPr/>
        </p:nvSpPr>
        <p:spPr>
          <a:xfrm>
            <a:off x="8487922" y="3630030"/>
            <a:ext cx="219286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cxnSp>
        <p:nvCxnSpPr>
          <p:cNvPr id="137" name="Elbow Connector 136">
            <a:extLst>
              <a:ext uri="{FF2B5EF4-FFF2-40B4-BE49-F238E27FC236}">
                <a16:creationId xmlns:a16="http://schemas.microsoft.com/office/drawing/2014/main" id="{C772C6E3-58E3-3F43-A723-3F3EBADF3646}"/>
              </a:ext>
            </a:extLst>
          </p:cNvPr>
          <p:cNvCxnSpPr>
            <a:stCxn id="33" idx="1"/>
          </p:cNvCxnSpPr>
          <p:nvPr/>
        </p:nvCxnSpPr>
        <p:spPr>
          <a:xfrm rot="10800000" flipV="1">
            <a:off x="7597306" y="4332869"/>
            <a:ext cx="147109" cy="858742"/>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4EEFFE3A-B631-BD4C-9638-47B8387383C0}"/>
              </a:ext>
            </a:extLst>
          </p:cNvPr>
          <p:cNvSpPr txBox="1"/>
          <p:nvPr/>
        </p:nvSpPr>
        <p:spPr>
          <a:xfrm>
            <a:off x="9024742" y="5243530"/>
            <a:ext cx="168142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(GRS, GZRS</a:t>
            </a:r>
            <a:r>
              <a:rPr lang="en-US" sz="1200" b="1" dirty="0">
                <a:solidFill>
                  <a:prstClr val="black"/>
                </a:solidFill>
                <a:latin typeface="Segoe UI"/>
              </a:rPr>
              <a:t>, </a:t>
            </a:r>
            <a:r>
              <a:rPr kumimoji="0" lang="en-US" sz="1200" b="1" i="0" u="none" strike="noStrike" kern="1200" cap="none" spc="0" normalizeH="0" baseline="0" noProof="0" dirty="0">
                <a:ln>
                  <a:noFill/>
                </a:ln>
                <a:solidFill>
                  <a:prstClr val="black"/>
                </a:solidFill>
                <a:effectLst/>
                <a:uLnTx/>
                <a:uFillTx/>
                <a:latin typeface="Segoe UI"/>
                <a:ea typeface="+mn-ea"/>
                <a:cs typeface="+mn-cs"/>
              </a:rPr>
              <a:t>LRS, ZRS)</a:t>
            </a:r>
          </a:p>
        </p:txBody>
      </p:sp>
      <p:grpSp>
        <p:nvGrpSpPr>
          <p:cNvPr id="140" name="Group 139">
            <a:extLst>
              <a:ext uri="{FF2B5EF4-FFF2-40B4-BE49-F238E27FC236}">
                <a16:creationId xmlns:a16="http://schemas.microsoft.com/office/drawing/2014/main" id="{FB5435AC-CD84-8546-B133-E4B88155B968}"/>
              </a:ext>
            </a:extLst>
          </p:cNvPr>
          <p:cNvGrpSpPr/>
          <p:nvPr/>
        </p:nvGrpSpPr>
        <p:grpSpPr>
          <a:xfrm>
            <a:off x="10882244" y="5275916"/>
            <a:ext cx="461466" cy="273112"/>
            <a:chOff x="1105279" y="2995020"/>
            <a:chExt cx="155575" cy="92075"/>
          </a:xfrm>
          <a:solidFill>
            <a:schemeClr val="accent1"/>
          </a:solidFill>
        </p:grpSpPr>
        <p:sp>
          <p:nvSpPr>
            <p:cNvPr id="141" name="Oval 19">
              <a:extLst>
                <a:ext uri="{FF2B5EF4-FFF2-40B4-BE49-F238E27FC236}">
                  <a16:creationId xmlns:a16="http://schemas.microsoft.com/office/drawing/2014/main" id="{E8F3047C-AE2A-274C-8F31-59E36075B18D}"/>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2" name="Freeform 20">
              <a:extLst>
                <a:ext uri="{FF2B5EF4-FFF2-40B4-BE49-F238E27FC236}">
                  <a16:creationId xmlns:a16="http://schemas.microsoft.com/office/drawing/2014/main" id="{5490F3B5-ED68-E24B-91E4-BB9D17B5B77E}"/>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43" name="Oval 21">
              <a:extLst>
                <a:ext uri="{FF2B5EF4-FFF2-40B4-BE49-F238E27FC236}">
                  <a16:creationId xmlns:a16="http://schemas.microsoft.com/office/drawing/2014/main" id="{A7780911-02B4-1149-AD56-EA9430ECD576}"/>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336213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fade">
                                      <p:cBhvr>
                                        <p:cTn id="13" dur="500"/>
                                        <p:tgtEl>
                                          <p:spTgt spid="1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2"/>
                                        </p:tgtEl>
                                        <p:attrNameLst>
                                          <p:attrName>style.visibility</p:attrName>
                                        </p:attrNameLst>
                                      </p:cBhvr>
                                      <p:to>
                                        <p:strVal val="visible"/>
                                      </p:to>
                                    </p:set>
                                    <p:animEffect transition="in" filter="fade">
                                      <p:cBhvr>
                                        <p:cTn id="16" dur="500"/>
                                        <p:tgtEl>
                                          <p:spTgt spid="122"/>
                                        </p:tgtEl>
                                      </p:cBhvr>
                                    </p:animEffect>
                                  </p:childTnLst>
                                </p:cTn>
                              </p:par>
                              <p:par>
                                <p:cTn id="17" presetID="10" presetClass="entr" presetSubtype="0" fill="hold" nodeType="withEffect">
                                  <p:stCondLst>
                                    <p:cond delay="0"/>
                                  </p:stCondLst>
                                  <p:childTnLst>
                                    <p:set>
                                      <p:cBhvr>
                                        <p:cTn id="18" dur="1" fill="hold">
                                          <p:stCondLst>
                                            <p:cond delay="0"/>
                                          </p:stCondLst>
                                        </p:cTn>
                                        <p:tgtEl>
                                          <p:spTgt spid="120"/>
                                        </p:tgtEl>
                                        <p:attrNameLst>
                                          <p:attrName>style.visibility</p:attrName>
                                        </p:attrNameLst>
                                      </p:cBhvr>
                                      <p:to>
                                        <p:strVal val="visible"/>
                                      </p:to>
                                    </p:set>
                                    <p:animEffect transition="in" filter="fade">
                                      <p:cBhvr>
                                        <p:cTn id="19" dur="500"/>
                                        <p:tgtEl>
                                          <p:spTgt spid="1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par>
                                <p:cTn id="23" presetID="10" presetClass="entr" presetSubtype="0" fill="hold" nodeType="withEffect">
                                  <p:stCondLst>
                                    <p:cond delay="0"/>
                                  </p:stCondLst>
                                  <p:childTnLst>
                                    <p:set>
                                      <p:cBhvr>
                                        <p:cTn id="24" dur="1" fill="hold">
                                          <p:stCondLst>
                                            <p:cond delay="0"/>
                                          </p:stCondLst>
                                        </p:cTn>
                                        <p:tgtEl>
                                          <p:spTgt spid="124"/>
                                        </p:tgtEl>
                                        <p:attrNameLst>
                                          <p:attrName>style.visibility</p:attrName>
                                        </p:attrNameLst>
                                      </p:cBhvr>
                                      <p:to>
                                        <p:strVal val="visible"/>
                                      </p:to>
                                    </p:set>
                                    <p:animEffect transition="in" filter="fade">
                                      <p:cBhvr>
                                        <p:cTn id="25" dur="500"/>
                                        <p:tgtEl>
                                          <p:spTgt spid="1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3"/>
                                        </p:tgtEl>
                                        <p:attrNameLst>
                                          <p:attrName>style.visibility</p:attrName>
                                        </p:attrNameLst>
                                      </p:cBhvr>
                                      <p:to>
                                        <p:strVal val="visible"/>
                                      </p:to>
                                    </p:set>
                                    <p:animEffect transition="in" filter="fade">
                                      <p:cBhvr>
                                        <p:cTn id="28" dur="500"/>
                                        <p:tgtEl>
                                          <p:spTgt spid="1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fade">
                                      <p:cBhvr>
                                        <p:cTn id="31" dur="500"/>
                                        <p:tgtEl>
                                          <p:spTgt spid="1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7"/>
                                        </p:tgtEl>
                                        <p:attrNameLst>
                                          <p:attrName>style.visibility</p:attrName>
                                        </p:attrNameLst>
                                      </p:cBhvr>
                                      <p:to>
                                        <p:strVal val="visible"/>
                                      </p:to>
                                    </p:set>
                                    <p:animEffect transition="in" filter="fade">
                                      <p:cBhvr>
                                        <p:cTn id="34" dur="500"/>
                                        <p:tgtEl>
                                          <p:spTgt spid="1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3"/>
                                        </p:tgtEl>
                                        <p:attrNameLst>
                                          <p:attrName>style.visibility</p:attrName>
                                        </p:attrNameLst>
                                      </p:cBhvr>
                                      <p:to>
                                        <p:strVal val="visible"/>
                                      </p:to>
                                    </p:set>
                                    <p:animEffect transition="in" filter="fade">
                                      <p:cBhvr>
                                        <p:cTn id="37" dur="500"/>
                                        <p:tgtEl>
                                          <p:spTgt spid="13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par>
                                <p:cTn id="43" presetID="10" presetClass="entr" presetSubtype="0"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500"/>
                                        <p:tgtEl>
                                          <p:spTgt spid="3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9"/>
                                        </p:tgtEl>
                                        <p:attrNameLst>
                                          <p:attrName>style.visibility</p:attrName>
                                        </p:attrNameLst>
                                      </p:cBhvr>
                                      <p:to>
                                        <p:strVal val="visible"/>
                                      </p:to>
                                    </p:set>
                                    <p:animEffect transition="in" filter="fade">
                                      <p:cBhvr>
                                        <p:cTn id="48" dur="500"/>
                                        <p:tgtEl>
                                          <p:spTgt spid="6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fade">
                                      <p:cBhvr>
                                        <p:cTn id="51" dur="500"/>
                                        <p:tgtEl>
                                          <p:spTgt spid="139"/>
                                        </p:tgtEl>
                                      </p:cBhvr>
                                    </p:animEffect>
                                  </p:childTnLst>
                                </p:cTn>
                              </p:par>
                              <p:par>
                                <p:cTn id="52" presetID="10" presetClass="entr" presetSubtype="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fade">
                                      <p:cBhvr>
                                        <p:cTn id="54" dur="500"/>
                                        <p:tgtEl>
                                          <p:spTgt spid="140"/>
                                        </p:tgtEl>
                                      </p:cBhvr>
                                    </p:animEffect>
                                  </p:childTnLst>
                                </p:cTn>
                              </p:par>
                              <p:par>
                                <p:cTn id="55" presetID="10" presetClass="entr" presetSubtype="0" fill="hold" nodeType="withEffect">
                                  <p:stCondLst>
                                    <p:cond delay="0"/>
                                  </p:stCondLst>
                                  <p:childTnLst>
                                    <p:set>
                                      <p:cBhvr>
                                        <p:cTn id="56" dur="1" fill="hold">
                                          <p:stCondLst>
                                            <p:cond delay="0"/>
                                          </p:stCondLst>
                                        </p:cTn>
                                        <p:tgtEl>
                                          <p:spTgt spid="137"/>
                                        </p:tgtEl>
                                        <p:attrNameLst>
                                          <p:attrName>style.visibility</p:attrName>
                                        </p:attrNameLst>
                                      </p:cBhvr>
                                      <p:to>
                                        <p:strVal val="visible"/>
                                      </p:to>
                                    </p:set>
                                    <p:animEffect transition="in" filter="fade">
                                      <p:cBhvr>
                                        <p:cTn id="57" dur="500"/>
                                        <p:tgtEl>
                                          <p:spTgt spid="1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4"/>
                                        </p:tgtEl>
                                        <p:attrNameLst>
                                          <p:attrName>style.visibility</p:attrName>
                                        </p:attrNameLst>
                                      </p:cBhvr>
                                      <p:to>
                                        <p:strVal val="visible"/>
                                      </p:to>
                                    </p:set>
                                    <p:animEffect transition="in" filter="fade">
                                      <p:cBhvr>
                                        <p:cTn id="62" dur="500"/>
                                        <p:tgtEl>
                                          <p:spTgt spid="84"/>
                                        </p:tgtEl>
                                      </p:cBhvr>
                                    </p:animEffect>
                                  </p:childTnLst>
                                </p:cTn>
                              </p:par>
                              <p:par>
                                <p:cTn id="63" presetID="10" presetClass="entr" presetSubtype="0" fill="hold" nodeType="withEffect">
                                  <p:stCondLst>
                                    <p:cond delay="0"/>
                                  </p:stCondLst>
                                  <p:childTnLst>
                                    <p:set>
                                      <p:cBhvr>
                                        <p:cTn id="64" dur="1" fill="hold">
                                          <p:stCondLst>
                                            <p:cond delay="0"/>
                                          </p:stCondLst>
                                        </p:cTn>
                                        <p:tgtEl>
                                          <p:spTgt spid="83"/>
                                        </p:tgtEl>
                                        <p:attrNameLst>
                                          <p:attrName>style.visibility</p:attrName>
                                        </p:attrNameLst>
                                      </p:cBhvr>
                                      <p:to>
                                        <p:strVal val="visible"/>
                                      </p:to>
                                    </p:set>
                                    <p:animEffect transition="in" filter="fade">
                                      <p:cBhvr>
                                        <p:cTn id="6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25" grpId="0" animBg="1"/>
      <p:bldP spid="34" grpId="0" animBg="1"/>
      <p:bldP spid="69" grpId="0"/>
      <p:bldP spid="84" grpId="0"/>
      <p:bldP spid="118" grpId="0"/>
      <p:bldP spid="119" grpId="0" animBg="1"/>
      <p:bldP spid="122" grpId="0"/>
      <p:bldP spid="123" grpId="0" animBg="1"/>
      <p:bldP spid="126" grpId="0"/>
      <p:bldP spid="133" grpId="0"/>
      <p:bldP spid="139"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C3FC994-3DDF-416E-A875-35E7864C0AA6}"/>
              </a:ext>
            </a:extLst>
          </p:cNvPr>
          <p:cNvSpPr txBox="1"/>
          <p:nvPr/>
        </p:nvSpPr>
        <p:spPr>
          <a:xfrm>
            <a:off x="347285" y="2636932"/>
            <a:ext cx="5702415" cy="2154436"/>
          </a:xfrm>
          <a:prstGeom prst="rect">
            <a:avLst/>
          </a:prstGeom>
          <a:noFill/>
        </p:spPr>
        <p:txBody>
          <a:bodyPr wrap="square" lIns="0" tIns="0" rIns="0" bIns="0" rtlCol="0">
            <a:spAutoFit/>
          </a:bodyPr>
          <a:lstStyle/>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Replicas are automatically created across zones</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Synchronous replication</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rPr>
              <a:t>Database resilient to zone outage</a:t>
            </a: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Includes in cost</a:t>
            </a:r>
            <a:endParaRPr kumimoji="0" lang="en-US" sz="2000" b="0" i="0" u="none" strike="noStrike" kern="1200" cap="none" spc="0" normalizeH="0" baseline="0" noProof="0" dirty="0">
              <a:ln>
                <a:noFill/>
              </a:ln>
              <a:solidFill>
                <a:prstClr val="black"/>
              </a:solidFill>
              <a:effectLst/>
              <a:uLnTx/>
              <a:uFillTx/>
              <a:latin typeface="Segoe UI"/>
              <a:ea typeface="+mn-ea"/>
              <a:cs typeface="Segoe UI Semilight" panose="020B0402040204020203" pitchFamily="34" charset="0"/>
            </a:endParaRPr>
          </a:p>
          <a:p>
            <a:pPr marL="228556" marR="0" lvl="0" indent="-228556" algn="l" defTabSz="932563" rtl="0" eaLnBrk="1" fontAlgn="auto" latinLnBrk="0" hangingPunct="1">
              <a:lnSpc>
                <a:spcPct val="100000"/>
              </a:lnSpc>
              <a:spcBef>
                <a:spcPct val="20000"/>
              </a:spcBef>
              <a:spcAft>
                <a:spcPts val="0"/>
              </a:spcAft>
              <a:buClr>
                <a:srgbClr val="0078D4"/>
              </a:buClr>
              <a:buSzPct val="100000"/>
              <a:buFont typeface="Arial" panose="020B0604020202020204" pitchFamily="34" charset="0"/>
              <a:buChar char="•"/>
              <a:tabLst/>
              <a:defRPr/>
            </a:pPr>
            <a:r>
              <a:rPr lang="en-US" sz="2000" dirty="0">
                <a:solidFill>
                  <a:prstClr val="black"/>
                </a:solidFill>
                <a:latin typeface="Segoe UI"/>
                <a:cs typeface="Segoe UI Semilight" panose="020B0402040204020203" pitchFamily="34" charset="0"/>
              </a:rPr>
              <a:t>Backup storage must be zone</a:t>
            </a:r>
          </a:p>
          <a:p>
            <a:pPr marR="0" lvl="0" algn="l" defTabSz="932563" rtl="0" eaLnBrk="1" fontAlgn="auto" latinLnBrk="0" hangingPunct="1">
              <a:lnSpc>
                <a:spcPct val="100000"/>
              </a:lnSpc>
              <a:spcBef>
                <a:spcPct val="20000"/>
              </a:spcBef>
              <a:spcAft>
                <a:spcPts val="0"/>
              </a:spcAft>
              <a:buClr>
                <a:srgbClr val="0078D4"/>
              </a:buClr>
              <a:buSzPct val="100000"/>
              <a:tabLst/>
              <a:defRPr/>
            </a:pPr>
            <a:endParaRPr lang="en-US" sz="2000" dirty="0">
              <a:solidFill>
                <a:prstClr val="black"/>
              </a:solidFill>
              <a:latin typeface="Segoe UI"/>
              <a:cs typeface="Segoe UI Semilight" panose="020B0402040204020203" pitchFamily="34" charset="0"/>
            </a:endParaRPr>
          </a:p>
        </p:txBody>
      </p:sp>
      <p:sp>
        <p:nvSpPr>
          <p:cNvPr id="2" name="Title 1">
            <a:extLst>
              <a:ext uri="{FF2B5EF4-FFF2-40B4-BE49-F238E27FC236}">
                <a16:creationId xmlns:a16="http://schemas.microsoft.com/office/drawing/2014/main" id="{10FB3983-74E9-6E42-BE24-9C07ABA15857}"/>
              </a:ext>
            </a:extLst>
          </p:cNvPr>
          <p:cNvSpPr>
            <a:spLocks noGrp="1"/>
          </p:cNvSpPr>
          <p:nvPr>
            <p:ph type="title"/>
          </p:nvPr>
        </p:nvSpPr>
        <p:spPr>
          <a:xfrm>
            <a:off x="588263" y="457200"/>
            <a:ext cx="11018520" cy="553998"/>
          </a:xfrm>
        </p:spPr>
        <p:txBody>
          <a:bodyPr/>
          <a:lstStyle/>
          <a:p>
            <a:r>
              <a:rPr lang="en-US" spc="-49" dirty="0">
                <a:solidFill>
                  <a:srgbClr val="1A1A1A"/>
                </a:solidFill>
                <a:cs typeface="Segoe UI Semilight" panose="020B0402040204020203" pitchFamily="34" charset="0"/>
              </a:rPr>
              <a:t>Business Critical Zone redundancy – </a:t>
            </a:r>
            <a:r>
              <a:rPr lang="en-US" i="1" spc="-49" dirty="0">
                <a:solidFill>
                  <a:srgbClr val="1A1A1A"/>
                </a:solidFill>
                <a:cs typeface="Segoe UI Semilight" panose="020B0402040204020203" pitchFamily="34" charset="0"/>
              </a:rPr>
              <a:t>High</a:t>
            </a:r>
            <a:r>
              <a:rPr lang="en-US" spc="-49" dirty="0">
                <a:solidFill>
                  <a:srgbClr val="1A1A1A"/>
                </a:solidFill>
                <a:cs typeface="Segoe UI Semilight" panose="020B0402040204020203" pitchFamily="34" charset="0"/>
              </a:rPr>
              <a:t> Availability</a:t>
            </a:r>
            <a:endParaRPr lang="en-US" dirty="0"/>
          </a:p>
        </p:txBody>
      </p:sp>
      <p:sp>
        <p:nvSpPr>
          <p:cNvPr id="110" name="Rectangle 109">
            <a:extLst>
              <a:ext uri="{FF2B5EF4-FFF2-40B4-BE49-F238E27FC236}">
                <a16:creationId xmlns:a16="http://schemas.microsoft.com/office/drawing/2014/main" id="{2E556BFA-A6CA-F348-9375-5E903FC05C70}"/>
              </a:ext>
            </a:extLst>
          </p:cNvPr>
          <p:cNvSpPr/>
          <p:nvPr/>
        </p:nvSpPr>
        <p:spPr bwMode="auto">
          <a:xfrm>
            <a:off x="10046520"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 name="Rectangle 108">
            <a:extLst>
              <a:ext uri="{FF2B5EF4-FFF2-40B4-BE49-F238E27FC236}">
                <a16:creationId xmlns:a16="http://schemas.microsoft.com/office/drawing/2014/main" id="{4C7A1F04-9642-4042-A9B7-6555FC13B4A2}"/>
              </a:ext>
            </a:extLst>
          </p:cNvPr>
          <p:cNvSpPr/>
          <p:nvPr/>
        </p:nvSpPr>
        <p:spPr bwMode="auto">
          <a:xfrm>
            <a:off x="8404682"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F895926D-DD21-5E46-B7F1-1D4476F716B5}"/>
              </a:ext>
            </a:extLst>
          </p:cNvPr>
          <p:cNvSpPr/>
          <p:nvPr/>
        </p:nvSpPr>
        <p:spPr bwMode="auto">
          <a:xfrm>
            <a:off x="7358383" y="3388283"/>
            <a:ext cx="3938835" cy="1530239"/>
          </a:xfrm>
          <a:prstGeom prst="ellipse">
            <a:avLst/>
          </a:prstGeom>
          <a:noFill/>
          <a:ln w="1270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615E5C61-932C-4040-A381-2DD9493DC794}"/>
              </a:ext>
            </a:extLst>
          </p:cNvPr>
          <p:cNvSpPr txBox="1"/>
          <p:nvPr/>
        </p:nvSpPr>
        <p:spPr>
          <a:xfrm>
            <a:off x="9123122" y="1512634"/>
            <a:ext cx="1880942"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Traffic Manager</a:t>
            </a:r>
          </a:p>
        </p:txBody>
      </p:sp>
      <p:sp>
        <p:nvSpPr>
          <p:cNvPr id="26" name="TextBox 25">
            <a:extLst>
              <a:ext uri="{FF2B5EF4-FFF2-40B4-BE49-F238E27FC236}">
                <a16:creationId xmlns:a16="http://schemas.microsoft.com/office/drawing/2014/main" id="{56241EBB-11FE-BA4A-B295-EDD8BAEFF854}"/>
              </a:ext>
            </a:extLst>
          </p:cNvPr>
          <p:cNvSpPr txBox="1"/>
          <p:nvPr/>
        </p:nvSpPr>
        <p:spPr>
          <a:xfrm>
            <a:off x="6049700" y="2298946"/>
            <a:ext cx="64120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Application</a:t>
            </a:r>
          </a:p>
        </p:txBody>
      </p:sp>
      <p:sp>
        <p:nvSpPr>
          <p:cNvPr id="27" name="TextBox 26">
            <a:extLst>
              <a:ext uri="{FF2B5EF4-FFF2-40B4-BE49-F238E27FC236}">
                <a16:creationId xmlns:a16="http://schemas.microsoft.com/office/drawing/2014/main" id="{07630FBC-41DD-DC46-8546-034EECD6F6B9}"/>
              </a:ext>
            </a:extLst>
          </p:cNvPr>
          <p:cNvSpPr txBox="1"/>
          <p:nvPr/>
        </p:nvSpPr>
        <p:spPr>
          <a:xfrm>
            <a:off x="6842653" y="4201624"/>
            <a:ext cx="466474"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Primary </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Replica</a:t>
            </a:r>
          </a:p>
        </p:txBody>
      </p:sp>
      <p:sp>
        <p:nvSpPr>
          <p:cNvPr id="30" name="Rectangle 29">
            <a:extLst>
              <a:ext uri="{FF2B5EF4-FFF2-40B4-BE49-F238E27FC236}">
                <a16:creationId xmlns:a16="http://schemas.microsoft.com/office/drawing/2014/main" id="{23161305-3392-554B-89F8-265E31446D35}"/>
              </a:ext>
            </a:extLst>
          </p:cNvPr>
          <p:cNvSpPr/>
          <p:nvPr/>
        </p:nvSpPr>
        <p:spPr bwMode="auto">
          <a:xfrm>
            <a:off x="8569572" y="506103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32" name="Graphic 31">
            <a:extLst>
              <a:ext uri="{FF2B5EF4-FFF2-40B4-BE49-F238E27FC236}">
                <a16:creationId xmlns:a16="http://schemas.microsoft.com/office/drawing/2014/main" id="{FB48C2BB-74AB-D144-AFB4-97E354A1E7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94538" y="4636976"/>
            <a:ext cx="467684" cy="467684"/>
          </a:xfrm>
          <a:prstGeom prst="rect">
            <a:avLst/>
          </a:prstGeom>
        </p:spPr>
      </p:pic>
      <p:grpSp>
        <p:nvGrpSpPr>
          <p:cNvPr id="54" name="Group 53">
            <a:extLst>
              <a:ext uri="{FF2B5EF4-FFF2-40B4-BE49-F238E27FC236}">
                <a16:creationId xmlns:a16="http://schemas.microsoft.com/office/drawing/2014/main" id="{4A7749DD-C3A6-A041-A1EE-48CBBA329757}"/>
              </a:ext>
            </a:extLst>
          </p:cNvPr>
          <p:cNvGrpSpPr/>
          <p:nvPr/>
        </p:nvGrpSpPr>
        <p:grpSpPr>
          <a:xfrm>
            <a:off x="6162325" y="2501073"/>
            <a:ext cx="399480" cy="383886"/>
            <a:chOff x="6069106" y="2256333"/>
            <a:chExt cx="479511" cy="460793"/>
          </a:xfrm>
        </p:grpSpPr>
        <p:sp>
          <p:nvSpPr>
            <p:cNvPr id="55" name="Rounded Rectangle 54">
              <a:extLst>
                <a:ext uri="{FF2B5EF4-FFF2-40B4-BE49-F238E27FC236}">
                  <a16:creationId xmlns:a16="http://schemas.microsoft.com/office/drawing/2014/main" id="{93FE233F-3B62-7444-A56B-8EE3082D88F5}"/>
                </a:ext>
              </a:extLst>
            </p:cNvPr>
            <p:cNvSpPr/>
            <p:nvPr/>
          </p:nvSpPr>
          <p:spPr bwMode="auto">
            <a:xfrm>
              <a:off x="6096000" y="2283228"/>
              <a:ext cx="433898" cy="433898"/>
            </a:xfrm>
            <a:prstGeom prst="roundRect">
              <a:avLst>
                <a:gd name="adj" fmla="val 823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56" name="Straight Connector 55">
              <a:extLst>
                <a:ext uri="{FF2B5EF4-FFF2-40B4-BE49-F238E27FC236}">
                  <a16:creationId xmlns:a16="http://schemas.microsoft.com/office/drawing/2014/main" id="{864349F0-7881-DC4E-BCEC-77BB1097A419}"/>
                </a:ext>
              </a:extLst>
            </p:cNvPr>
            <p:cNvCxnSpPr/>
            <p:nvPr/>
          </p:nvCxnSpPr>
          <p:spPr>
            <a:xfrm>
              <a:off x="6237722"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4185002-494D-C145-BD8C-2472E4432329}"/>
                </a:ext>
              </a:extLst>
            </p:cNvPr>
            <p:cNvCxnSpPr/>
            <p:nvPr/>
          </p:nvCxnSpPr>
          <p:spPr>
            <a:xfrm>
              <a:off x="6393170" y="2256333"/>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3B83270-5232-9742-BE10-77CCCE25F3F5}"/>
                </a:ext>
              </a:extLst>
            </p:cNvPr>
            <p:cNvCxnSpPr>
              <a:cxnSpLocks/>
            </p:cNvCxnSpPr>
            <p:nvPr/>
          </p:nvCxnSpPr>
          <p:spPr>
            <a:xfrm rot="16200000">
              <a:off x="6318221" y="2189127"/>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E655ABE-BF2F-D842-89F2-9FD89A967989}"/>
                </a:ext>
              </a:extLst>
            </p:cNvPr>
            <p:cNvCxnSpPr>
              <a:cxnSpLocks/>
            </p:cNvCxnSpPr>
            <p:nvPr/>
          </p:nvCxnSpPr>
          <p:spPr>
            <a:xfrm rot="16200000">
              <a:off x="6299503" y="2339390"/>
              <a:ext cx="0" cy="460793"/>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3" name="Rectangle 62">
            <a:extLst>
              <a:ext uri="{FF2B5EF4-FFF2-40B4-BE49-F238E27FC236}">
                <a16:creationId xmlns:a16="http://schemas.microsoft.com/office/drawing/2014/main" id="{1266583B-857B-D74E-81D2-0ABE941EBBA9}"/>
              </a:ext>
            </a:extLst>
          </p:cNvPr>
          <p:cNvSpPr/>
          <p:nvPr/>
        </p:nvSpPr>
        <p:spPr bwMode="auto">
          <a:xfrm>
            <a:off x="6762843" y="2074891"/>
            <a:ext cx="1552755" cy="4051822"/>
          </a:xfrm>
          <a:prstGeom prst="rect">
            <a:avLst/>
          </a:prstGeom>
          <a:noFill/>
          <a:ln w="190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65" name="Elbow Connector 64">
            <a:extLst>
              <a:ext uri="{FF2B5EF4-FFF2-40B4-BE49-F238E27FC236}">
                <a16:creationId xmlns:a16="http://schemas.microsoft.com/office/drawing/2014/main" id="{881D3CC5-2CC9-5F45-A770-6C54BE89D0A7}"/>
              </a:ext>
            </a:extLst>
          </p:cNvPr>
          <p:cNvCxnSpPr>
            <a:cxnSpLocks/>
            <a:stCxn id="55" idx="2"/>
            <a:endCxn id="31" idx="1"/>
          </p:cNvCxnSpPr>
          <p:nvPr/>
        </p:nvCxnSpPr>
        <p:spPr>
          <a:xfrm rot="16200000" flipH="1">
            <a:off x="6025613" y="3224815"/>
            <a:ext cx="1662584" cy="98287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6" name="Elbow Connector 65">
            <a:extLst>
              <a:ext uri="{FF2B5EF4-FFF2-40B4-BE49-F238E27FC236}">
                <a16:creationId xmlns:a16="http://schemas.microsoft.com/office/drawing/2014/main" id="{B88B1C76-F1FF-5649-9518-CB08C6D9D7B5}"/>
              </a:ext>
            </a:extLst>
          </p:cNvPr>
          <p:cNvCxnSpPr>
            <a:cxnSpLocks/>
            <a:endCxn id="32" idx="0"/>
          </p:cNvCxnSpPr>
          <p:nvPr/>
        </p:nvCxnSpPr>
        <p:spPr>
          <a:xfrm>
            <a:off x="7585900" y="4395709"/>
            <a:ext cx="1442480" cy="241267"/>
          </a:xfrm>
          <a:prstGeom prst="bentConnector2">
            <a:avLst/>
          </a:prstGeom>
          <a:ln w="12700">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4BA84F3-B118-3A4B-8DBE-96196DED89A0}"/>
              </a:ext>
            </a:extLst>
          </p:cNvPr>
          <p:cNvSpPr txBox="1"/>
          <p:nvPr/>
        </p:nvSpPr>
        <p:spPr>
          <a:xfrm>
            <a:off x="7840198" y="4427116"/>
            <a:ext cx="43762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C00000"/>
                </a:solidFill>
                <a:effectLst/>
                <a:uLnTx/>
                <a:uFillTx/>
                <a:latin typeface="Segoe UI"/>
                <a:ea typeface="+mn-ea"/>
                <a:cs typeface="+mn-cs"/>
              </a:rPr>
              <a:t>Failover</a:t>
            </a:r>
          </a:p>
        </p:txBody>
      </p:sp>
      <p:sp>
        <p:nvSpPr>
          <p:cNvPr id="69" name="TextBox 68">
            <a:extLst>
              <a:ext uri="{FF2B5EF4-FFF2-40B4-BE49-F238E27FC236}">
                <a16:creationId xmlns:a16="http://schemas.microsoft.com/office/drawing/2014/main" id="{82F93830-07E5-6D47-A119-D7808BE38AF9}"/>
              </a:ext>
            </a:extLst>
          </p:cNvPr>
          <p:cNvSpPr txBox="1"/>
          <p:nvPr/>
        </p:nvSpPr>
        <p:spPr>
          <a:xfrm>
            <a:off x="9302549" y="4576815"/>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0" name="Rectangle 69">
            <a:extLst>
              <a:ext uri="{FF2B5EF4-FFF2-40B4-BE49-F238E27FC236}">
                <a16:creationId xmlns:a16="http://schemas.microsoft.com/office/drawing/2014/main" id="{499A04E5-DF9B-7E49-9616-D9B7483AA1CD}"/>
              </a:ext>
            </a:extLst>
          </p:cNvPr>
          <p:cNvSpPr/>
          <p:nvPr/>
        </p:nvSpPr>
        <p:spPr bwMode="auto">
          <a:xfrm>
            <a:off x="10209680" y="3799656"/>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1" name="Graphic 70">
            <a:extLst>
              <a:ext uri="{FF2B5EF4-FFF2-40B4-BE49-F238E27FC236}">
                <a16:creationId xmlns:a16="http://schemas.microsoft.com/office/drawing/2014/main" id="{8B88DF98-407A-3B45-9DAF-FE73C02AD9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34646" y="3375595"/>
            <a:ext cx="467684" cy="467684"/>
          </a:xfrm>
          <a:prstGeom prst="rect">
            <a:avLst/>
          </a:prstGeom>
        </p:spPr>
      </p:pic>
      <p:sp>
        <p:nvSpPr>
          <p:cNvPr id="73" name="TextBox 72">
            <a:extLst>
              <a:ext uri="{FF2B5EF4-FFF2-40B4-BE49-F238E27FC236}">
                <a16:creationId xmlns:a16="http://schemas.microsoft.com/office/drawing/2014/main" id="{642D2E80-5A90-2242-B8CA-668CCA4AAA97}"/>
              </a:ext>
            </a:extLst>
          </p:cNvPr>
          <p:cNvSpPr txBox="1"/>
          <p:nvPr/>
        </p:nvSpPr>
        <p:spPr>
          <a:xfrm>
            <a:off x="10937244" y="3379533"/>
            <a:ext cx="866747" cy="30487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74" name="Rectangle 73">
            <a:extLst>
              <a:ext uri="{FF2B5EF4-FFF2-40B4-BE49-F238E27FC236}">
                <a16:creationId xmlns:a16="http://schemas.microsoft.com/office/drawing/2014/main" id="{840800DD-3698-6248-9ED2-6CBA363EFBD0}"/>
              </a:ext>
            </a:extLst>
          </p:cNvPr>
          <p:cNvSpPr/>
          <p:nvPr/>
        </p:nvSpPr>
        <p:spPr bwMode="auto">
          <a:xfrm>
            <a:off x="7376671" y="3777574"/>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pic>
        <p:nvPicPr>
          <p:cNvPr id="75" name="Graphic 74">
            <a:extLst>
              <a:ext uri="{FF2B5EF4-FFF2-40B4-BE49-F238E27FC236}">
                <a16:creationId xmlns:a16="http://schemas.microsoft.com/office/drawing/2014/main" id="{276FF561-A687-9144-A471-D6FFA19F8FB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1637" y="3353513"/>
            <a:ext cx="467684" cy="467684"/>
          </a:xfrm>
          <a:prstGeom prst="rect">
            <a:avLst/>
          </a:prstGeom>
        </p:spPr>
      </p:pic>
      <p:grpSp>
        <p:nvGrpSpPr>
          <p:cNvPr id="4" name="Group 3">
            <a:extLst>
              <a:ext uri="{FF2B5EF4-FFF2-40B4-BE49-F238E27FC236}">
                <a16:creationId xmlns:a16="http://schemas.microsoft.com/office/drawing/2014/main" id="{A1CE25D9-645A-8A47-84DC-1E4456F889A5}"/>
              </a:ext>
            </a:extLst>
          </p:cNvPr>
          <p:cNvGrpSpPr/>
          <p:nvPr/>
        </p:nvGrpSpPr>
        <p:grpSpPr>
          <a:xfrm>
            <a:off x="6845404" y="2461064"/>
            <a:ext cx="1438611" cy="737094"/>
            <a:chOff x="7426628" y="1653795"/>
            <a:chExt cx="1438611" cy="737094"/>
          </a:xfrm>
        </p:grpSpPr>
        <p:sp>
          <p:nvSpPr>
            <p:cNvPr id="77" name="Oval 76">
              <a:extLst>
                <a:ext uri="{FF2B5EF4-FFF2-40B4-BE49-F238E27FC236}">
                  <a16:creationId xmlns:a16="http://schemas.microsoft.com/office/drawing/2014/main" id="{5D711D62-8A66-7B47-9694-8CCDAC801635}"/>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77">
              <a:extLst>
                <a:ext uri="{FF2B5EF4-FFF2-40B4-BE49-F238E27FC236}">
                  <a16:creationId xmlns:a16="http://schemas.microsoft.com/office/drawing/2014/main" id="{2CD68D1A-12AB-594E-A4B4-C655F0FC4F7F}"/>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val 78">
              <a:extLst>
                <a:ext uri="{FF2B5EF4-FFF2-40B4-BE49-F238E27FC236}">
                  <a16:creationId xmlns:a16="http://schemas.microsoft.com/office/drawing/2014/main" id="{1129E4F9-8671-1F4E-BE35-9A44BB65B766}"/>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TextBox 79">
              <a:extLst>
                <a:ext uri="{FF2B5EF4-FFF2-40B4-BE49-F238E27FC236}">
                  <a16:creationId xmlns:a16="http://schemas.microsoft.com/office/drawing/2014/main" id="{1C59A7BC-C015-5041-8134-B629FF75E8CB}"/>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65A4ABFB-1EAE-8546-A4C4-64E0F1B70292}"/>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2" name="TextBox 81">
              <a:extLst>
                <a:ext uri="{FF2B5EF4-FFF2-40B4-BE49-F238E27FC236}">
                  <a16:creationId xmlns:a16="http://schemas.microsoft.com/office/drawing/2014/main" id="{153B47D2-87C2-0E4B-ABD8-3466F9AFAC01}"/>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83" name="TextBox 82">
              <a:extLst>
                <a:ext uri="{FF2B5EF4-FFF2-40B4-BE49-F238E27FC236}">
                  <a16:creationId xmlns:a16="http://schemas.microsoft.com/office/drawing/2014/main" id="{7A902C98-805A-2F40-A86F-D3AD64D028EA}"/>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84" name="Group 83">
              <a:extLst>
                <a:ext uri="{FF2B5EF4-FFF2-40B4-BE49-F238E27FC236}">
                  <a16:creationId xmlns:a16="http://schemas.microsoft.com/office/drawing/2014/main" id="{65310411-9EFD-0442-A26E-E450B0448FAF}"/>
                </a:ext>
              </a:extLst>
            </p:cNvPr>
            <p:cNvGrpSpPr/>
            <p:nvPr/>
          </p:nvGrpSpPr>
          <p:grpSpPr>
            <a:xfrm>
              <a:off x="7608266" y="1838124"/>
              <a:ext cx="214840" cy="223285"/>
              <a:chOff x="13071009" y="3404199"/>
              <a:chExt cx="369615" cy="384144"/>
            </a:xfrm>
          </p:grpSpPr>
          <p:sp>
            <p:nvSpPr>
              <p:cNvPr id="100" name="Rectangle 99">
                <a:extLst>
                  <a:ext uri="{FF2B5EF4-FFF2-40B4-BE49-F238E27FC236}">
                    <a16:creationId xmlns:a16="http://schemas.microsoft.com/office/drawing/2014/main" id="{ABF60600-6DA7-4749-8A78-07CD4E6CD8E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 name="Group 100">
                <a:extLst>
                  <a:ext uri="{FF2B5EF4-FFF2-40B4-BE49-F238E27FC236}">
                    <a16:creationId xmlns:a16="http://schemas.microsoft.com/office/drawing/2014/main" id="{B758FBEA-1536-9F4F-AEA7-5A425F3A5AEF}"/>
                  </a:ext>
                </a:extLst>
              </p:cNvPr>
              <p:cNvGrpSpPr/>
              <p:nvPr/>
            </p:nvGrpSpPr>
            <p:grpSpPr>
              <a:xfrm>
                <a:off x="13124976" y="3422562"/>
                <a:ext cx="263000" cy="365781"/>
                <a:chOff x="12590745" y="5672000"/>
                <a:chExt cx="522378" cy="726522"/>
              </a:xfrm>
            </p:grpSpPr>
            <p:sp>
              <p:nvSpPr>
                <p:cNvPr id="102" name="Freeform 101">
                  <a:extLst>
                    <a:ext uri="{FF2B5EF4-FFF2-40B4-BE49-F238E27FC236}">
                      <a16:creationId xmlns:a16="http://schemas.microsoft.com/office/drawing/2014/main" id="{8A7B32F8-A438-3A4E-96E6-E7F53C95D85C}"/>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Down Arrow 102">
                  <a:extLst>
                    <a:ext uri="{FF2B5EF4-FFF2-40B4-BE49-F238E27FC236}">
                      <a16:creationId xmlns:a16="http://schemas.microsoft.com/office/drawing/2014/main" id="{4B8BD096-A242-0C45-B3BE-BC88ED56FA0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4" name="Down Arrow 103">
                  <a:extLst>
                    <a:ext uri="{FF2B5EF4-FFF2-40B4-BE49-F238E27FC236}">
                      <a16:creationId xmlns:a16="http://schemas.microsoft.com/office/drawing/2014/main" id="{68B953C0-4752-A842-9803-9FC2E1F04B9F}"/>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5" name="Down Arrow 104">
                  <a:extLst>
                    <a:ext uri="{FF2B5EF4-FFF2-40B4-BE49-F238E27FC236}">
                      <a16:creationId xmlns:a16="http://schemas.microsoft.com/office/drawing/2014/main" id="{8EC69784-6C5C-4240-9082-80320818E309}"/>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5" name="Group 84">
              <a:extLst>
                <a:ext uri="{FF2B5EF4-FFF2-40B4-BE49-F238E27FC236}">
                  <a16:creationId xmlns:a16="http://schemas.microsoft.com/office/drawing/2014/main" id="{495C07D3-000C-F94F-802E-55DEC91000F6}"/>
                </a:ext>
              </a:extLst>
            </p:cNvPr>
            <p:cNvGrpSpPr/>
            <p:nvPr/>
          </p:nvGrpSpPr>
          <p:grpSpPr>
            <a:xfrm>
              <a:off x="8009735" y="1787294"/>
              <a:ext cx="214840" cy="223285"/>
              <a:chOff x="13071009" y="3404199"/>
              <a:chExt cx="369615" cy="384144"/>
            </a:xfrm>
          </p:grpSpPr>
          <p:sp>
            <p:nvSpPr>
              <p:cNvPr id="94" name="Rectangle 93">
                <a:extLst>
                  <a:ext uri="{FF2B5EF4-FFF2-40B4-BE49-F238E27FC236}">
                    <a16:creationId xmlns:a16="http://schemas.microsoft.com/office/drawing/2014/main" id="{A1BD3E34-BB38-4547-BFCD-FC5A54672B13}"/>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95" name="Group 94">
                <a:extLst>
                  <a:ext uri="{FF2B5EF4-FFF2-40B4-BE49-F238E27FC236}">
                    <a16:creationId xmlns:a16="http://schemas.microsoft.com/office/drawing/2014/main" id="{9AAAA5A1-6A40-044D-A9D5-81685DFEA316}"/>
                  </a:ext>
                </a:extLst>
              </p:cNvPr>
              <p:cNvGrpSpPr/>
              <p:nvPr/>
            </p:nvGrpSpPr>
            <p:grpSpPr>
              <a:xfrm>
                <a:off x="13124976" y="3422562"/>
                <a:ext cx="263000" cy="365781"/>
                <a:chOff x="12590745" y="5672000"/>
                <a:chExt cx="522378" cy="726522"/>
              </a:xfrm>
            </p:grpSpPr>
            <p:sp>
              <p:nvSpPr>
                <p:cNvPr id="96" name="Freeform 95">
                  <a:extLst>
                    <a:ext uri="{FF2B5EF4-FFF2-40B4-BE49-F238E27FC236}">
                      <a16:creationId xmlns:a16="http://schemas.microsoft.com/office/drawing/2014/main" id="{6D021827-A39C-5143-89AD-05D5EF782A3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7" name="Down Arrow 96">
                  <a:extLst>
                    <a:ext uri="{FF2B5EF4-FFF2-40B4-BE49-F238E27FC236}">
                      <a16:creationId xmlns:a16="http://schemas.microsoft.com/office/drawing/2014/main" id="{864B026D-B51A-334D-862B-15714C585310}"/>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8" name="Down Arrow 97">
                  <a:extLst>
                    <a:ext uri="{FF2B5EF4-FFF2-40B4-BE49-F238E27FC236}">
                      <a16:creationId xmlns:a16="http://schemas.microsoft.com/office/drawing/2014/main" id="{03E82CA1-5F7E-5B44-88A8-320E119FF958}"/>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9" name="Down Arrow 98">
                  <a:extLst>
                    <a:ext uri="{FF2B5EF4-FFF2-40B4-BE49-F238E27FC236}">
                      <a16:creationId xmlns:a16="http://schemas.microsoft.com/office/drawing/2014/main" id="{8AE01682-C5AC-4144-8F61-BBA10CD6459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86" name="Group 85">
              <a:extLst>
                <a:ext uri="{FF2B5EF4-FFF2-40B4-BE49-F238E27FC236}">
                  <a16:creationId xmlns:a16="http://schemas.microsoft.com/office/drawing/2014/main" id="{D71DA13D-34BA-9941-936D-10E0CE575917}"/>
                </a:ext>
              </a:extLst>
            </p:cNvPr>
            <p:cNvGrpSpPr/>
            <p:nvPr/>
          </p:nvGrpSpPr>
          <p:grpSpPr>
            <a:xfrm>
              <a:off x="8433705" y="1791360"/>
              <a:ext cx="214840" cy="223285"/>
              <a:chOff x="13071009" y="3404199"/>
              <a:chExt cx="369615" cy="384144"/>
            </a:xfrm>
          </p:grpSpPr>
          <p:sp>
            <p:nvSpPr>
              <p:cNvPr id="88" name="Rectangle 87">
                <a:extLst>
                  <a:ext uri="{FF2B5EF4-FFF2-40B4-BE49-F238E27FC236}">
                    <a16:creationId xmlns:a16="http://schemas.microsoft.com/office/drawing/2014/main" id="{C8651297-03FC-164C-B0A7-9D183251EDDF}"/>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9" name="Group 88">
                <a:extLst>
                  <a:ext uri="{FF2B5EF4-FFF2-40B4-BE49-F238E27FC236}">
                    <a16:creationId xmlns:a16="http://schemas.microsoft.com/office/drawing/2014/main" id="{0CFB6FCF-F502-7D42-974C-93040C16ABA6}"/>
                  </a:ext>
                </a:extLst>
              </p:cNvPr>
              <p:cNvGrpSpPr/>
              <p:nvPr/>
            </p:nvGrpSpPr>
            <p:grpSpPr>
              <a:xfrm>
                <a:off x="13124976" y="3422562"/>
                <a:ext cx="263000" cy="365781"/>
                <a:chOff x="12590745" y="5672000"/>
                <a:chExt cx="522378" cy="726522"/>
              </a:xfrm>
            </p:grpSpPr>
            <p:sp>
              <p:nvSpPr>
                <p:cNvPr id="90" name="Freeform 89">
                  <a:extLst>
                    <a:ext uri="{FF2B5EF4-FFF2-40B4-BE49-F238E27FC236}">
                      <a16:creationId xmlns:a16="http://schemas.microsoft.com/office/drawing/2014/main" id="{1C23ABD5-8667-CD44-BB78-2ED6B738880D}"/>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Down Arrow 90">
                  <a:extLst>
                    <a:ext uri="{FF2B5EF4-FFF2-40B4-BE49-F238E27FC236}">
                      <a16:creationId xmlns:a16="http://schemas.microsoft.com/office/drawing/2014/main" id="{F20192E9-94D7-8146-A28E-BC184AA36016}"/>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Down Arrow 91">
                  <a:extLst>
                    <a:ext uri="{FF2B5EF4-FFF2-40B4-BE49-F238E27FC236}">
                      <a16:creationId xmlns:a16="http://schemas.microsoft.com/office/drawing/2014/main" id="{AE544E35-B0A7-5D46-82F6-05E065286F62}"/>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3" name="Down Arrow 92">
                  <a:extLst>
                    <a:ext uri="{FF2B5EF4-FFF2-40B4-BE49-F238E27FC236}">
                      <a16:creationId xmlns:a16="http://schemas.microsoft.com/office/drawing/2014/main" id="{1D4DC5C6-E338-E944-9D95-B39DAB031B11}"/>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06" name="TextBox 105">
            <a:extLst>
              <a:ext uri="{FF2B5EF4-FFF2-40B4-BE49-F238E27FC236}">
                <a16:creationId xmlns:a16="http://schemas.microsoft.com/office/drawing/2014/main" id="{4E4EE495-92FF-FE4D-9605-BA3AC678AFA5}"/>
              </a:ext>
            </a:extLst>
          </p:cNvPr>
          <p:cNvSpPr txBox="1"/>
          <p:nvPr/>
        </p:nvSpPr>
        <p:spPr>
          <a:xfrm>
            <a:off x="6863692" y="3316192"/>
            <a:ext cx="665058" cy="307777"/>
          </a:xfrm>
          <a:prstGeom prst="rect">
            <a:avLst/>
          </a:prstGeom>
          <a:noFill/>
        </p:spPr>
        <p:txBody>
          <a:bodyPr wrap="square" lIns="0" tIns="0" rIns="0" bIns="0" rtlCol="0">
            <a:sp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Secondary Replica</a:t>
            </a:r>
          </a:p>
        </p:txBody>
      </p:sp>
      <p:sp>
        <p:nvSpPr>
          <p:cNvPr id="107" name="TextBox 106">
            <a:extLst>
              <a:ext uri="{FF2B5EF4-FFF2-40B4-BE49-F238E27FC236}">
                <a16:creationId xmlns:a16="http://schemas.microsoft.com/office/drawing/2014/main" id="{69949680-F5E9-5142-A484-38A1660F11E9}"/>
              </a:ext>
            </a:extLst>
          </p:cNvPr>
          <p:cNvSpPr txBox="1"/>
          <p:nvPr/>
        </p:nvSpPr>
        <p:spPr>
          <a:xfrm>
            <a:off x="8560594" y="3756584"/>
            <a:ext cx="1294890"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AlwaysON Availability Group</a:t>
            </a:r>
          </a:p>
        </p:txBody>
      </p:sp>
      <p:sp>
        <p:nvSpPr>
          <p:cNvPr id="24" name="Rectangle 23">
            <a:extLst>
              <a:ext uri="{FF2B5EF4-FFF2-40B4-BE49-F238E27FC236}">
                <a16:creationId xmlns:a16="http://schemas.microsoft.com/office/drawing/2014/main" id="{C30DF2D9-2178-2B43-9689-EDA02DC5F208}"/>
              </a:ext>
            </a:extLst>
          </p:cNvPr>
          <p:cNvSpPr/>
          <p:nvPr/>
        </p:nvSpPr>
        <p:spPr bwMode="auto">
          <a:xfrm>
            <a:off x="6762844" y="5551176"/>
            <a:ext cx="4831300" cy="657723"/>
          </a:xfrm>
          <a:prstGeom prst="rect">
            <a:avLst/>
          </a:prstGeom>
          <a:solidFill>
            <a:schemeClr val="accent1">
              <a:lumMod val="20000"/>
              <a:lumOff val="80000"/>
            </a:schemeClr>
          </a:solidFill>
          <a:ln>
            <a:solidFill>
              <a:schemeClr val="accent1">
                <a:lumMod val="20000"/>
                <a:lumOff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a:extLst>
              <a:ext uri="{FF2B5EF4-FFF2-40B4-BE49-F238E27FC236}">
                <a16:creationId xmlns:a16="http://schemas.microsoft.com/office/drawing/2014/main" id="{2D6B19B8-62A5-2644-8770-34E316C70C79}"/>
              </a:ext>
            </a:extLst>
          </p:cNvPr>
          <p:cNvGrpSpPr/>
          <p:nvPr/>
        </p:nvGrpSpPr>
        <p:grpSpPr>
          <a:xfrm>
            <a:off x="6969385" y="5675775"/>
            <a:ext cx="342403" cy="409614"/>
            <a:chOff x="6191877" y="4806490"/>
            <a:chExt cx="413768" cy="494987"/>
          </a:xfrm>
        </p:grpSpPr>
        <p:grpSp>
          <p:nvGrpSpPr>
            <p:cNvPr id="34" name="Group 33">
              <a:extLst>
                <a:ext uri="{FF2B5EF4-FFF2-40B4-BE49-F238E27FC236}">
                  <a16:creationId xmlns:a16="http://schemas.microsoft.com/office/drawing/2014/main" id="{7ABED663-6858-7F48-BEA5-C1ABC147D046}"/>
                </a:ext>
              </a:extLst>
            </p:cNvPr>
            <p:cNvGrpSpPr/>
            <p:nvPr/>
          </p:nvGrpSpPr>
          <p:grpSpPr>
            <a:xfrm>
              <a:off x="6191877" y="4806490"/>
              <a:ext cx="293717" cy="359549"/>
              <a:chOff x="965200" y="3436897"/>
              <a:chExt cx="528881" cy="647424"/>
            </a:xfrm>
          </p:grpSpPr>
          <p:grpSp>
            <p:nvGrpSpPr>
              <p:cNvPr id="43" name="Group 42">
                <a:extLst>
                  <a:ext uri="{FF2B5EF4-FFF2-40B4-BE49-F238E27FC236}">
                    <a16:creationId xmlns:a16="http://schemas.microsoft.com/office/drawing/2014/main" id="{694D8971-8F12-6D42-A3CA-A7C17259A22B}"/>
                  </a:ext>
                </a:extLst>
              </p:cNvPr>
              <p:cNvGrpSpPr/>
              <p:nvPr/>
            </p:nvGrpSpPr>
            <p:grpSpPr>
              <a:xfrm flipH="1">
                <a:off x="965200" y="3436897"/>
                <a:ext cx="528881" cy="647424"/>
                <a:chOff x="3003960" y="3685414"/>
                <a:chExt cx="403310" cy="493707"/>
              </a:xfrm>
            </p:grpSpPr>
            <p:sp>
              <p:nvSpPr>
                <p:cNvPr id="48" name="Snip Single Corner Rectangle 26">
                  <a:extLst>
                    <a:ext uri="{FF2B5EF4-FFF2-40B4-BE49-F238E27FC236}">
                      <a16:creationId xmlns:a16="http://schemas.microsoft.com/office/drawing/2014/main" id="{64C6C64C-B37F-0947-A525-640A6DE6683A}"/>
                    </a:ext>
                  </a:extLst>
                </p:cNvPr>
                <p:cNvSpPr/>
                <p:nvPr/>
              </p:nvSpPr>
              <p:spPr bwMode="auto">
                <a:xfrm flipH="1">
                  <a:off x="3003960" y="3685414"/>
                  <a:ext cx="403310" cy="493707"/>
                </a:xfrm>
                <a:prstGeom prst="snip1Rect">
                  <a:avLst>
                    <a:gd name="adj" fmla="val 28736"/>
                  </a:avLst>
                </a:prstGeom>
                <a:solidFill>
                  <a:schemeClr val="accent1"/>
                </a:solidFill>
                <a:ln w="127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Triangle 27">
                  <a:extLst>
                    <a:ext uri="{FF2B5EF4-FFF2-40B4-BE49-F238E27FC236}">
                      <a16:creationId xmlns:a16="http://schemas.microsoft.com/office/drawing/2014/main" id="{9E41372D-D79C-5F4A-B5C1-015CF03924E0}"/>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4" name="Straight Connector 43">
                <a:extLst>
                  <a:ext uri="{FF2B5EF4-FFF2-40B4-BE49-F238E27FC236}">
                    <a16:creationId xmlns:a16="http://schemas.microsoft.com/office/drawing/2014/main" id="{B9F2426B-DB00-D34C-9E13-7F2FCF544B35}"/>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E0A45F7-1ADC-0848-B9C8-745A3944F9EA}"/>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6E128EC-4BA5-3449-A1E6-9ABA039C7D1D}"/>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F571A4B-5E7C-D74C-9067-0E4A80F0BEB9}"/>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C576DA1C-2605-B947-94E8-630D0E9C40DF}"/>
                </a:ext>
              </a:extLst>
            </p:cNvPr>
            <p:cNvGrpSpPr/>
            <p:nvPr/>
          </p:nvGrpSpPr>
          <p:grpSpPr>
            <a:xfrm>
              <a:off x="6311928" y="4941928"/>
              <a:ext cx="293717" cy="359549"/>
              <a:chOff x="965200" y="3436897"/>
              <a:chExt cx="528881" cy="647424"/>
            </a:xfrm>
          </p:grpSpPr>
          <p:grpSp>
            <p:nvGrpSpPr>
              <p:cNvPr id="36" name="Group 35">
                <a:extLst>
                  <a:ext uri="{FF2B5EF4-FFF2-40B4-BE49-F238E27FC236}">
                    <a16:creationId xmlns:a16="http://schemas.microsoft.com/office/drawing/2014/main" id="{A51B71D8-115B-D84E-9AF1-8C27EB8171B8}"/>
                  </a:ext>
                </a:extLst>
              </p:cNvPr>
              <p:cNvGrpSpPr/>
              <p:nvPr/>
            </p:nvGrpSpPr>
            <p:grpSpPr>
              <a:xfrm flipH="1">
                <a:off x="965200" y="3436897"/>
                <a:ext cx="528881" cy="647424"/>
                <a:chOff x="3003960" y="3685414"/>
                <a:chExt cx="403310" cy="493707"/>
              </a:xfrm>
            </p:grpSpPr>
            <p:sp>
              <p:nvSpPr>
                <p:cNvPr id="41" name="Snip Single Corner Rectangle 26">
                  <a:extLst>
                    <a:ext uri="{FF2B5EF4-FFF2-40B4-BE49-F238E27FC236}">
                      <a16:creationId xmlns:a16="http://schemas.microsoft.com/office/drawing/2014/main" id="{926A6900-F56B-9F44-9882-9369DF79082B}"/>
                    </a:ext>
                  </a:extLst>
                </p:cNvPr>
                <p:cNvSpPr/>
                <p:nvPr/>
              </p:nvSpPr>
              <p:spPr bwMode="auto">
                <a:xfrm flipH="1">
                  <a:off x="3003960" y="3685414"/>
                  <a:ext cx="403310" cy="493707"/>
                </a:xfrm>
                <a:prstGeom prst="snip1Rect">
                  <a:avLst>
                    <a:gd name="adj" fmla="val 28736"/>
                  </a:avLst>
                </a:prstGeom>
                <a:solidFill>
                  <a:schemeClr val="accent1"/>
                </a:solidFill>
                <a:ln w="12700">
                  <a:solidFill>
                    <a:schemeClr val="accent1">
                      <a:lumMod val="20000"/>
                      <a:lumOff val="80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Triangle 27">
                  <a:extLst>
                    <a:ext uri="{FF2B5EF4-FFF2-40B4-BE49-F238E27FC236}">
                      <a16:creationId xmlns:a16="http://schemas.microsoft.com/office/drawing/2014/main" id="{98229226-4805-CA4D-A820-F163AE0F92E2}"/>
                    </a:ext>
                  </a:extLst>
                </p:cNvPr>
                <p:cNvSpPr/>
                <p:nvPr/>
              </p:nvSpPr>
              <p:spPr bwMode="auto">
                <a:xfrm rot="8100000">
                  <a:off x="3012552" y="3733609"/>
                  <a:ext cx="160049" cy="80930"/>
                </a:xfrm>
                <a:prstGeom prst="triangle">
                  <a:avLst/>
                </a:prstGeom>
                <a:solidFill>
                  <a:schemeClr val="tx1"/>
                </a:solidFill>
                <a:ln w="12700">
                  <a:no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7" name="Straight Connector 36">
                <a:extLst>
                  <a:ext uri="{FF2B5EF4-FFF2-40B4-BE49-F238E27FC236}">
                    <a16:creationId xmlns:a16="http://schemas.microsoft.com/office/drawing/2014/main" id="{0298BA37-4BAB-FB4C-B38E-F9CB76E0D81A}"/>
                  </a:ext>
                </a:extLst>
              </p:cNvPr>
              <p:cNvCxnSpPr/>
              <p:nvPr/>
            </p:nvCxnSpPr>
            <p:spPr>
              <a:xfrm>
                <a:off x="1047750" y="3578225"/>
                <a:ext cx="2159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6D2E334-6185-BD4A-8283-F565D92623B4}"/>
                  </a:ext>
                </a:extLst>
              </p:cNvPr>
              <p:cNvCxnSpPr/>
              <p:nvPr/>
            </p:nvCxnSpPr>
            <p:spPr>
              <a:xfrm>
                <a:off x="1047750" y="3697817"/>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7F40CDE-547A-B342-8AA8-03741AEE343A}"/>
                  </a:ext>
                </a:extLst>
              </p:cNvPr>
              <p:cNvCxnSpPr/>
              <p:nvPr/>
            </p:nvCxnSpPr>
            <p:spPr>
              <a:xfrm>
                <a:off x="1047750" y="3817409"/>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866D28C-7A96-C445-BF22-AE9BBA99D4EA}"/>
                  </a:ext>
                </a:extLst>
              </p:cNvPr>
              <p:cNvCxnSpPr/>
              <p:nvPr/>
            </p:nvCxnSpPr>
            <p:spPr>
              <a:xfrm>
                <a:off x="1047750" y="3937000"/>
                <a:ext cx="368300" cy="0"/>
              </a:xfrm>
              <a:prstGeom prst="line">
                <a:avLst/>
              </a:prstGeom>
              <a:ln w="12700" cap="rnd">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5A27F9AC-7EE1-F748-A6EF-2B3F47C6A613}"/>
              </a:ext>
            </a:extLst>
          </p:cNvPr>
          <p:cNvGrpSpPr/>
          <p:nvPr/>
        </p:nvGrpSpPr>
        <p:grpSpPr>
          <a:xfrm>
            <a:off x="10633938" y="5760769"/>
            <a:ext cx="461466" cy="273112"/>
            <a:chOff x="1105279" y="2995020"/>
            <a:chExt cx="155575" cy="92075"/>
          </a:xfrm>
          <a:solidFill>
            <a:schemeClr val="accent1"/>
          </a:solidFill>
        </p:grpSpPr>
        <p:sp>
          <p:nvSpPr>
            <p:cNvPr id="51" name="Oval 19">
              <a:extLst>
                <a:ext uri="{FF2B5EF4-FFF2-40B4-BE49-F238E27FC236}">
                  <a16:creationId xmlns:a16="http://schemas.microsoft.com/office/drawing/2014/main" id="{D80B75EC-3884-EF41-81CB-C2933801A571}"/>
                </a:ext>
              </a:extLst>
            </p:cNvPr>
            <p:cNvSpPr>
              <a:spLocks noChangeArrowheads="1"/>
            </p:cNvSpPr>
            <p:nvPr/>
          </p:nvSpPr>
          <p:spPr bwMode="auto">
            <a:xfrm>
              <a:off x="1121154" y="2995020"/>
              <a:ext cx="93663" cy="920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2" name="Freeform 20">
              <a:extLst>
                <a:ext uri="{FF2B5EF4-FFF2-40B4-BE49-F238E27FC236}">
                  <a16:creationId xmlns:a16="http://schemas.microsoft.com/office/drawing/2014/main" id="{C040F6CB-7687-9446-99B4-2BE378C0FB5C}"/>
                </a:ext>
              </a:extLst>
            </p:cNvPr>
            <p:cNvSpPr>
              <a:spLocks/>
            </p:cNvSpPr>
            <p:nvPr/>
          </p:nvSpPr>
          <p:spPr bwMode="auto">
            <a:xfrm>
              <a:off x="1105279" y="3052170"/>
              <a:ext cx="155575" cy="34925"/>
            </a:xfrm>
            <a:custGeom>
              <a:avLst/>
              <a:gdLst>
                <a:gd name="T0" fmla="*/ 379 w 427"/>
                <a:gd name="T1" fmla="*/ 96 h 96"/>
                <a:gd name="T2" fmla="*/ 48 w 427"/>
                <a:gd name="T3" fmla="*/ 96 h 96"/>
                <a:gd name="T4" fmla="*/ 0 w 427"/>
                <a:gd name="T5" fmla="*/ 48 h 96"/>
                <a:gd name="T6" fmla="*/ 0 w 427"/>
                <a:gd name="T7" fmla="*/ 48 h 96"/>
                <a:gd name="T8" fmla="*/ 48 w 427"/>
                <a:gd name="T9" fmla="*/ 0 h 96"/>
                <a:gd name="T10" fmla="*/ 379 w 427"/>
                <a:gd name="T11" fmla="*/ 0 h 96"/>
                <a:gd name="T12" fmla="*/ 427 w 427"/>
                <a:gd name="T13" fmla="*/ 48 h 96"/>
                <a:gd name="T14" fmla="*/ 427 w 427"/>
                <a:gd name="T15" fmla="*/ 48 h 96"/>
                <a:gd name="T16" fmla="*/ 379 w 427"/>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96">
                  <a:moveTo>
                    <a:pt x="379" y="96"/>
                  </a:moveTo>
                  <a:cubicBezTo>
                    <a:pt x="48" y="96"/>
                    <a:pt x="48" y="96"/>
                    <a:pt x="48" y="96"/>
                  </a:cubicBezTo>
                  <a:cubicBezTo>
                    <a:pt x="22" y="96"/>
                    <a:pt x="0" y="75"/>
                    <a:pt x="0" y="48"/>
                  </a:cubicBezTo>
                  <a:cubicBezTo>
                    <a:pt x="0" y="48"/>
                    <a:pt x="0" y="48"/>
                    <a:pt x="0" y="48"/>
                  </a:cubicBezTo>
                  <a:cubicBezTo>
                    <a:pt x="0" y="21"/>
                    <a:pt x="22" y="0"/>
                    <a:pt x="48" y="0"/>
                  </a:cubicBezTo>
                  <a:cubicBezTo>
                    <a:pt x="379" y="0"/>
                    <a:pt x="379" y="0"/>
                    <a:pt x="379" y="0"/>
                  </a:cubicBezTo>
                  <a:cubicBezTo>
                    <a:pt x="406" y="0"/>
                    <a:pt x="427" y="21"/>
                    <a:pt x="427" y="48"/>
                  </a:cubicBezTo>
                  <a:cubicBezTo>
                    <a:pt x="427" y="48"/>
                    <a:pt x="427" y="48"/>
                    <a:pt x="427" y="48"/>
                  </a:cubicBezTo>
                  <a:cubicBezTo>
                    <a:pt x="427" y="75"/>
                    <a:pt x="406" y="96"/>
                    <a:pt x="379"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sp>
          <p:nvSpPr>
            <p:cNvPr id="53" name="Oval 21">
              <a:extLst>
                <a:ext uri="{FF2B5EF4-FFF2-40B4-BE49-F238E27FC236}">
                  <a16:creationId xmlns:a16="http://schemas.microsoft.com/office/drawing/2014/main" id="{1802195B-4754-BD40-BF09-AF37FC057C45}"/>
                </a:ext>
              </a:extLst>
            </p:cNvPr>
            <p:cNvSpPr>
              <a:spLocks noChangeArrowheads="1"/>
            </p:cNvSpPr>
            <p:nvPr/>
          </p:nvSpPr>
          <p:spPr bwMode="auto">
            <a:xfrm>
              <a:off x="1183066" y="3010895"/>
              <a:ext cx="61913" cy="60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grpSp>
      <p:sp>
        <p:nvSpPr>
          <p:cNvPr id="61" name="TextBox 60">
            <a:extLst>
              <a:ext uri="{FF2B5EF4-FFF2-40B4-BE49-F238E27FC236}">
                <a16:creationId xmlns:a16="http://schemas.microsoft.com/office/drawing/2014/main" id="{45184968-8AAA-9A4D-BCBF-CD16E0F33B60}"/>
              </a:ext>
            </a:extLst>
          </p:cNvPr>
          <p:cNvSpPr txBox="1"/>
          <p:nvPr/>
        </p:nvSpPr>
        <p:spPr>
          <a:xfrm>
            <a:off x="7392270" y="5796791"/>
            <a:ext cx="41036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Backup</a:t>
            </a:r>
            <a:br>
              <a:rPr kumimoji="0" lang="en-US" sz="1000" b="0" i="0" u="none" strike="noStrike" kern="1200" cap="none" spc="0" normalizeH="0" baseline="0" noProof="0" dirty="0">
                <a:ln>
                  <a:noFill/>
                </a:ln>
                <a:solidFill>
                  <a:prstClr val="black"/>
                </a:solidFill>
                <a:effectLst/>
                <a:uLnTx/>
                <a:uFillTx/>
                <a:latin typeface="Segoe UI"/>
                <a:ea typeface="+mn-ea"/>
                <a:cs typeface="+mn-cs"/>
              </a:rPr>
            </a:br>
            <a:r>
              <a:rPr kumimoji="0" lang="en-US" sz="1000" b="0" i="0" u="none" strike="noStrike" kern="1200" cap="none" spc="0" normalizeH="0" baseline="0" noProof="0" dirty="0">
                <a:ln>
                  <a:noFill/>
                </a:ln>
                <a:solidFill>
                  <a:prstClr val="black"/>
                </a:solidFill>
                <a:effectLst/>
                <a:uLnTx/>
                <a:uFillTx/>
                <a:latin typeface="Segoe UI"/>
                <a:ea typeface="+mn-ea"/>
                <a:cs typeface="+mn-cs"/>
              </a:rPr>
              <a:t>files</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62" name="TextBox 61">
            <a:extLst>
              <a:ext uri="{FF2B5EF4-FFF2-40B4-BE49-F238E27FC236}">
                <a16:creationId xmlns:a16="http://schemas.microsoft.com/office/drawing/2014/main" id="{B17871E2-DAD2-0448-B2C7-C5CCF2D6F796}"/>
              </a:ext>
            </a:extLst>
          </p:cNvPr>
          <p:cNvSpPr txBox="1"/>
          <p:nvPr/>
        </p:nvSpPr>
        <p:spPr>
          <a:xfrm>
            <a:off x="8414943" y="5727694"/>
            <a:ext cx="1681422" cy="369332"/>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Azure standard storage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t>
            </a:r>
            <a:r>
              <a:rPr lang="en-US" sz="1200" b="1" dirty="0">
                <a:solidFill>
                  <a:prstClr val="black"/>
                </a:solidFill>
                <a:latin typeface="Segoe UI"/>
              </a:rPr>
              <a:t>GZRS, ZRS</a:t>
            </a:r>
            <a:r>
              <a:rPr kumimoji="0" lang="en-US" sz="1200" b="1" i="0" u="none" strike="noStrike" kern="1200" cap="none" spc="0" normalizeH="0" baseline="0" noProof="0" dirty="0">
                <a:ln>
                  <a:noFill/>
                </a:ln>
                <a:solidFill>
                  <a:prstClr val="black"/>
                </a:solidFill>
                <a:effectLst/>
                <a:uLnTx/>
                <a:uFillTx/>
                <a:latin typeface="Segoe UI"/>
                <a:ea typeface="+mn-ea"/>
                <a:cs typeface="+mn-cs"/>
              </a:rPr>
              <a:t>)</a:t>
            </a:r>
            <a:endParaRPr kumimoji="0" lang="en-US" sz="1800" b="1" i="0" u="none" strike="noStrike" kern="1200" cap="none" spc="0" normalizeH="0" baseline="0" noProof="0" dirty="0">
              <a:ln>
                <a:noFill/>
              </a:ln>
              <a:solidFill>
                <a:prstClr val="black"/>
              </a:solidFill>
              <a:effectLst/>
              <a:uLnTx/>
              <a:uFillTx/>
              <a:latin typeface="Segoe UI"/>
              <a:ea typeface="+mn-ea"/>
              <a:cs typeface="+mn-cs"/>
            </a:endParaRPr>
          </a:p>
        </p:txBody>
      </p:sp>
      <p:pic>
        <p:nvPicPr>
          <p:cNvPr id="31" name="Graphic 30">
            <a:extLst>
              <a:ext uri="{FF2B5EF4-FFF2-40B4-BE49-F238E27FC236}">
                <a16:creationId xmlns:a16="http://schemas.microsoft.com/office/drawing/2014/main" id="{270FC0EC-A1D2-3547-9076-12075F2ABE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8341" y="4313701"/>
            <a:ext cx="467684" cy="467684"/>
          </a:xfrm>
          <a:prstGeom prst="rect">
            <a:avLst/>
          </a:prstGeom>
        </p:spPr>
      </p:pic>
      <p:sp>
        <p:nvSpPr>
          <p:cNvPr id="29" name="Rectangle 28">
            <a:extLst>
              <a:ext uri="{FF2B5EF4-FFF2-40B4-BE49-F238E27FC236}">
                <a16:creationId xmlns:a16="http://schemas.microsoft.com/office/drawing/2014/main" id="{0885E805-8A5E-EB47-B49E-7A4D0B19799E}"/>
              </a:ext>
            </a:extLst>
          </p:cNvPr>
          <p:cNvSpPr/>
          <p:nvPr/>
        </p:nvSpPr>
        <p:spPr bwMode="auto">
          <a:xfrm>
            <a:off x="7158272" y="4748827"/>
            <a:ext cx="871227" cy="39219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Segoe UI" pitchFamily="34" charset="0"/>
                <a:cs typeface="Segoe UI" pitchFamily="34" charset="0"/>
              </a:rPr>
              <a:t>SSD, data, log</a:t>
            </a:r>
          </a:p>
        </p:txBody>
      </p:sp>
      <p:grpSp>
        <p:nvGrpSpPr>
          <p:cNvPr id="117" name="Group 116">
            <a:extLst>
              <a:ext uri="{FF2B5EF4-FFF2-40B4-BE49-F238E27FC236}">
                <a16:creationId xmlns:a16="http://schemas.microsoft.com/office/drawing/2014/main" id="{EC539C04-AA86-6F4F-B194-19A1ACEE109C}"/>
              </a:ext>
            </a:extLst>
          </p:cNvPr>
          <p:cNvGrpSpPr/>
          <p:nvPr/>
        </p:nvGrpSpPr>
        <p:grpSpPr>
          <a:xfrm>
            <a:off x="8473036" y="2461064"/>
            <a:ext cx="1438611" cy="737094"/>
            <a:chOff x="7426628" y="1653795"/>
            <a:chExt cx="1438611" cy="737094"/>
          </a:xfrm>
        </p:grpSpPr>
        <p:sp>
          <p:nvSpPr>
            <p:cNvPr id="118" name="Oval 117">
              <a:extLst>
                <a:ext uri="{FF2B5EF4-FFF2-40B4-BE49-F238E27FC236}">
                  <a16:creationId xmlns:a16="http://schemas.microsoft.com/office/drawing/2014/main" id="{5C477431-D1AB-9148-9D36-34E3C455B49B}"/>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Rectangle 118">
              <a:extLst>
                <a:ext uri="{FF2B5EF4-FFF2-40B4-BE49-F238E27FC236}">
                  <a16:creationId xmlns:a16="http://schemas.microsoft.com/office/drawing/2014/main" id="{F37EC9DA-22FD-4245-A662-C2B476F5A874}"/>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Oval 119">
              <a:extLst>
                <a:ext uri="{FF2B5EF4-FFF2-40B4-BE49-F238E27FC236}">
                  <a16:creationId xmlns:a16="http://schemas.microsoft.com/office/drawing/2014/main" id="{4C5C020A-BE4E-CD42-8234-0DA27558C6C4}"/>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TextBox 120">
              <a:extLst>
                <a:ext uri="{FF2B5EF4-FFF2-40B4-BE49-F238E27FC236}">
                  <a16:creationId xmlns:a16="http://schemas.microsoft.com/office/drawing/2014/main" id="{2A8A8E96-6974-1749-A525-C21FB558C10A}"/>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2" name="TextBox 121">
              <a:extLst>
                <a:ext uri="{FF2B5EF4-FFF2-40B4-BE49-F238E27FC236}">
                  <a16:creationId xmlns:a16="http://schemas.microsoft.com/office/drawing/2014/main" id="{FFF60876-35A6-1940-AA6B-A01B34924169}"/>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3" name="TextBox 122">
              <a:extLst>
                <a:ext uri="{FF2B5EF4-FFF2-40B4-BE49-F238E27FC236}">
                  <a16:creationId xmlns:a16="http://schemas.microsoft.com/office/drawing/2014/main" id="{30A8E0AB-783F-2F49-9A9A-114EB3305DF5}"/>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1E420951-92F8-004F-8C5D-4E0923FCCD96}"/>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25" name="Group 124">
              <a:extLst>
                <a:ext uri="{FF2B5EF4-FFF2-40B4-BE49-F238E27FC236}">
                  <a16:creationId xmlns:a16="http://schemas.microsoft.com/office/drawing/2014/main" id="{36719804-92AB-EE4E-B251-383C14D6BD8B}"/>
                </a:ext>
              </a:extLst>
            </p:cNvPr>
            <p:cNvGrpSpPr/>
            <p:nvPr/>
          </p:nvGrpSpPr>
          <p:grpSpPr>
            <a:xfrm>
              <a:off x="7608266" y="1838124"/>
              <a:ext cx="214840" cy="223285"/>
              <a:chOff x="13071009" y="3404199"/>
              <a:chExt cx="369615" cy="384144"/>
            </a:xfrm>
          </p:grpSpPr>
          <p:sp>
            <p:nvSpPr>
              <p:cNvPr id="140" name="Rectangle 139">
                <a:extLst>
                  <a:ext uri="{FF2B5EF4-FFF2-40B4-BE49-F238E27FC236}">
                    <a16:creationId xmlns:a16="http://schemas.microsoft.com/office/drawing/2014/main" id="{46199421-74AF-BB4A-84A0-6989F1A16E0C}"/>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1" name="Group 140">
                <a:extLst>
                  <a:ext uri="{FF2B5EF4-FFF2-40B4-BE49-F238E27FC236}">
                    <a16:creationId xmlns:a16="http://schemas.microsoft.com/office/drawing/2014/main" id="{8EE9241E-07F4-B643-A5E4-2B6639A88AD9}"/>
                  </a:ext>
                </a:extLst>
              </p:cNvPr>
              <p:cNvGrpSpPr/>
              <p:nvPr/>
            </p:nvGrpSpPr>
            <p:grpSpPr>
              <a:xfrm>
                <a:off x="13124976" y="3422562"/>
                <a:ext cx="263000" cy="365781"/>
                <a:chOff x="12590745" y="5672000"/>
                <a:chExt cx="522378" cy="726522"/>
              </a:xfrm>
            </p:grpSpPr>
            <p:sp>
              <p:nvSpPr>
                <p:cNvPr id="142" name="Freeform 141">
                  <a:extLst>
                    <a:ext uri="{FF2B5EF4-FFF2-40B4-BE49-F238E27FC236}">
                      <a16:creationId xmlns:a16="http://schemas.microsoft.com/office/drawing/2014/main" id="{5AD021A1-418F-5B47-B194-34632AEAAEE8}"/>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Down Arrow 142">
                  <a:extLst>
                    <a:ext uri="{FF2B5EF4-FFF2-40B4-BE49-F238E27FC236}">
                      <a16:creationId xmlns:a16="http://schemas.microsoft.com/office/drawing/2014/main" id="{554C7123-2C0C-964B-9082-EDC6C67B490D}"/>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Down Arrow 143">
                  <a:extLst>
                    <a:ext uri="{FF2B5EF4-FFF2-40B4-BE49-F238E27FC236}">
                      <a16:creationId xmlns:a16="http://schemas.microsoft.com/office/drawing/2014/main" id="{4309533D-9B3A-D241-B768-5509BB65A40E}"/>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Down Arrow 144">
                  <a:extLst>
                    <a:ext uri="{FF2B5EF4-FFF2-40B4-BE49-F238E27FC236}">
                      <a16:creationId xmlns:a16="http://schemas.microsoft.com/office/drawing/2014/main" id="{EA5869FA-5EA3-8A4F-B2AA-D59785B7EF33}"/>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6" name="Group 125">
              <a:extLst>
                <a:ext uri="{FF2B5EF4-FFF2-40B4-BE49-F238E27FC236}">
                  <a16:creationId xmlns:a16="http://schemas.microsoft.com/office/drawing/2014/main" id="{56805750-7177-3743-B8AF-6C915331B094}"/>
                </a:ext>
              </a:extLst>
            </p:cNvPr>
            <p:cNvGrpSpPr/>
            <p:nvPr/>
          </p:nvGrpSpPr>
          <p:grpSpPr>
            <a:xfrm>
              <a:off x="8009735" y="1787294"/>
              <a:ext cx="214840" cy="223285"/>
              <a:chOff x="13071009" y="3404199"/>
              <a:chExt cx="369615" cy="384144"/>
            </a:xfrm>
          </p:grpSpPr>
          <p:sp>
            <p:nvSpPr>
              <p:cNvPr id="134" name="Rectangle 133">
                <a:extLst>
                  <a:ext uri="{FF2B5EF4-FFF2-40B4-BE49-F238E27FC236}">
                    <a16:creationId xmlns:a16="http://schemas.microsoft.com/office/drawing/2014/main" id="{2C770039-1962-724D-98C8-F8940FE233E8}"/>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5" name="Group 134">
                <a:extLst>
                  <a:ext uri="{FF2B5EF4-FFF2-40B4-BE49-F238E27FC236}">
                    <a16:creationId xmlns:a16="http://schemas.microsoft.com/office/drawing/2014/main" id="{7B9646DD-1D34-D144-BE54-2000DE2E0907}"/>
                  </a:ext>
                </a:extLst>
              </p:cNvPr>
              <p:cNvGrpSpPr/>
              <p:nvPr/>
            </p:nvGrpSpPr>
            <p:grpSpPr>
              <a:xfrm>
                <a:off x="13124976" y="3422562"/>
                <a:ext cx="263000" cy="365781"/>
                <a:chOff x="12590745" y="5672000"/>
                <a:chExt cx="522378" cy="726522"/>
              </a:xfrm>
            </p:grpSpPr>
            <p:sp>
              <p:nvSpPr>
                <p:cNvPr id="136" name="Freeform 135">
                  <a:extLst>
                    <a:ext uri="{FF2B5EF4-FFF2-40B4-BE49-F238E27FC236}">
                      <a16:creationId xmlns:a16="http://schemas.microsoft.com/office/drawing/2014/main" id="{236E660F-BE28-A44E-867A-073440B75C9F}"/>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Down Arrow 136">
                  <a:extLst>
                    <a:ext uri="{FF2B5EF4-FFF2-40B4-BE49-F238E27FC236}">
                      <a16:creationId xmlns:a16="http://schemas.microsoft.com/office/drawing/2014/main" id="{19140EE1-4C4B-C14D-A04C-C0824D86D28C}"/>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Down Arrow 137">
                  <a:extLst>
                    <a:ext uri="{FF2B5EF4-FFF2-40B4-BE49-F238E27FC236}">
                      <a16:creationId xmlns:a16="http://schemas.microsoft.com/office/drawing/2014/main" id="{E5C45C6C-9EED-8F46-8F99-182CF8EA9F0D}"/>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Down Arrow 138">
                  <a:extLst>
                    <a:ext uri="{FF2B5EF4-FFF2-40B4-BE49-F238E27FC236}">
                      <a16:creationId xmlns:a16="http://schemas.microsoft.com/office/drawing/2014/main" id="{0745770A-2459-2246-B03D-E10DBE21201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27" name="Group 126">
              <a:extLst>
                <a:ext uri="{FF2B5EF4-FFF2-40B4-BE49-F238E27FC236}">
                  <a16:creationId xmlns:a16="http://schemas.microsoft.com/office/drawing/2014/main" id="{E46F4EDE-A621-AF42-A59E-F6C8003156FC}"/>
                </a:ext>
              </a:extLst>
            </p:cNvPr>
            <p:cNvGrpSpPr/>
            <p:nvPr/>
          </p:nvGrpSpPr>
          <p:grpSpPr>
            <a:xfrm>
              <a:off x="8433705" y="1791360"/>
              <a:ext cx="214840" cy="223285"/>
              <a:chOff x="13071009" y="3404199"/>
              <a:chExt cx="369615" cy="384144"/>
            </a:xfrm>
          </p:grpSpPr>
          <p:sp>
            <p:nvSpPr>
              <p:cNvPr id="128" name="Rectangle 127">
                <a:extLst>
                  <a:ext uri="{FF2B5EF4-FFF2-40B4-BE49-F238E27FC236}">
                    <a16:creationId xmlns:a16="http://schemas.microsoft.com/office/drawing/2014/main" id="{9CA91E30-13F6-C54B-92C1-F3FD788BB014}"/>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9" name="Group 128">
                <a:extLst>
                  <a:ext uri="{FF2B5EF4-FFF2-40B4-BE49-F238E27FC236}">
                    <a16:creationId xmlns:a16="http://schemas.microsoft.com/office/drawing/2014/main" id="{C3D05FC8-BDB5-E04E-9B52-7F3451065DB8}"/>
                  </a:ext>
                </a:extLst>
              </p:cNvPr>
              <p:cNvGrpSpPr/>
              <p:nvPr/>
            </p:nvGrpSpPr>
            <p:grpSpPr>
              <a:xfrm>
                <a:off x="13124976" y="3422562"/>
                <a:ext cx="263000" cy="365781"/>
                <a:chOff x="12590745" y="5672000"/>
                <a:chExt cx="522378" cy="726522"/>
              </a:xfrm>
            </p:grpSpPr>
            <p:sp>
              <p:nvSpPr>
                <p:cNvPr id="130" name="Freeform 129">
                  <a:extLst>
                    <a:ext uri="{FF2B5EF4-FFF2-40B4-BE49-F238E27FC236}">
                      <a16:creationId xmlns:a16="http://schemas.microsoft.com/office/drawing/2014/main" id="{B30D51BA-E5FE-AD42-8A37-2CDDB74DD8B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Down Arrow 130">
                  <a:extLst>
                    <a:ext uri="{FF2B5EF4-FFF2-40B4-BE49-F238E27FC236}">
                      <a16:creationId xmlns:a16="http://schemas.microsoft.com/office/drawing/2014/main" id="{F1493A97-E00E-EA44-8331-2A7183207F87}"/>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2" name="Down Arrow 131">
                  <a:extLst>
                    <a:ext uri="{FF2B5EF4-FFF2-40B4-BE49-F238E27FC236}">
                      <a16:creationId xmlns:a16="http://schemas.microsoft.com/office/drawing/2014/main" id="{C77B1E47-458F-5244-AC88-9E8ACDAD579B}"/>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Down Arrow 132">
                  <a:extLst>
                    <a:ext uri="{FF2B5EF4-FFF2-40B4-BE49-F238E27FC236}">
                      <a16:creationId xmlns:a16="http://schemas.microsoft.com/office/drawing/2014/main" id="{87037962-C015-E947-9B84-4D039A3B59D0}"/>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grpSp>
        <p:nvGrpSpPr>
          <p:cNvPr id="146" name="Group 145">
            <a:extLst>
              <a:ext uri="{FF2B5EF4-FFF2-40B4-BE49-F238E27FC236}">
                <a16:creationId xmlns:a16="http://schemas.microsoft.com/office/drawing/2014/main" id="{0B72F872-9EFB-FB4B-9D11-7E72F89C1510}"/>
              </a:ext>
            </a:extLst>
          </p:cNvPr>
          <p:cNvGrpSpPr/>
          <p:nvPr/>
        </p:nvGrpSpPr>
        <p:grpSpPr>
          <a:xfrm>
            <a:off x="10155532" y="2461064"/>
            <a:ext cx="1438611" cy="737094"/>
            <a:chOff x="7426628" y="1653795"/>
            <a:chExt cx="1438611" cy="737094"/>
          </a:xfrm>
        </p:grpSpPr>
        <p:sp>
          <p:nvSpPr>
            <p:cNvPr id="147" name="Oval 146">
              <a:extLst>
                <a:ext uri="{FF2B5EF4-FFF2-40B4-BE49-F238E27FC236}">
                  <a16:creationId xmlns:a16="http://schemas.microsoft.com/office/drawing/2014/main" id="{2BC83719-8D9F-6041-BBD9-3E3F8B4E663C}"/>
                </a:ext>
              </a:extLst>
            </p:cNvPr>
            <p:cNvSpPr/>
            <p:nvPr/>
          </p:nvSpPr>
          <p:spPr bwMode="auto">
            <a:xfrm>
              <a:off x="7519447" y="1892129"/>
              <a:ext cx="1300145" cy="474476"/>
            </a:xfrm>
            <a:prstGeom prst="ellipse">
              <a:avLst/>
            </a:prstGeom>
            <a:noFill/>
            <a:ln w="19050"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Rectangle 147">
              <a:extLst>
                <a:ext uri="{FF2B5EF4-FFF2-40B4-BE49-F238E27FC236}">
                  <a16:creationId xmlns:a16="http://schemas.microsoft.com/office/drawing/2014/main" id="{9723D8C7-ABD0-1A40-9CA4-38AA60F1F352}"/>
                </a:ext>
              </a:extLst>
            </p:cNvPr>
            <p:cNvSpPr/>
            <p:nvPr/>
          </p:nvSpPr>
          <p:spPr bwMode="auto">
            <a:xfrm>
              <a:off x="7519448" y="1966369"/>
              <a:ext cx="1345791" cy="424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AD96EBAD-6282-E841-B7FB-6D5093B83B2A}"/>
                </a:ext>
              </a:extLst>
            </p:cNvPr>
            <p:cNvSpPr/>
            <p:nvPr/>
          </p:nvSpPr>
          <p:spPr bwMode="auto">
            <a:xfrm>
              <a:off x="7525009" y="1892236"/>
              <a:ext cx="1290785" cy="474476"/>
            </a:xfrm>
            <a:prstGeom prst="ellipse">
              <a:avLst/>
            </a:prstGeom>
            <a:noFill/>
            <a:ln w="28575" cap="rnd">
              <a:solidFill>
                <a:schemeClr val="accent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TextBox 149">
              <a:extLst>
                <a:ext uri="{FF2B5EF4-FFF2-40B4-BE49-F238E27FC236}">
                  <a16:creationId xmlns:a16="http://schemas.microsoft.com/office/drawing/2014/main" id="{7B8A0731-D69B-2D41-AA23-30BE757E1B53}"/>
                </a:ext>
              </a:extLst>
            </p:cNvPr>
            <p:cNvSpPr txBox="1"/>
            <p:nvPr/>
          </p:nvSpPr>
          <p:spPr>
            <a:xfrm>
              <a:off x="7426628" y="1748736"/>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E3148104-9B07-1E40-A0EF-ED543405625A}"/>
                </a:ext>
              </a:extLst>
            </p:cNvPr>
            <p:cNvSpPr txBox="1"/>
            <p:nvPr/>
          </p:nvSpPr>
          <p:spPr>
            <a:xfrm>
              <a:off x="7854156" y="1653795"/>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2" name="TextBox 151">
              <a:extLst>
                <a:ext uri="{FF2B5EF4-FFF2-40B4-BE49-F238E27FC236}">
                  <a16:creationId xmlns:a16="http://schemas.microsoft.com/office/drawing/2014/main" id="{F6325A8B-2CCB-8345-9660-0DCB39EF6C59}"/>
                </a:ext>
              </a:extLst>
            </p:cNvPr>
            <p:cNvSpPr txBox="1"/>
            <p:nvPr/>
          </p:nvSpPr>
          <p:spPr>
            <a:xfrm>
              <a:off x="8269272" y="1663321"/>
              <a:ext cx="185638"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GW</a:t>
              </a:r>
              <a:endParaRPr kumimoji="0" lang="en-US" sz="12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53" name="TextBox 152">
              <a:extLst>
                <a:ext uri="{FF2B5EF4-FFF2-40B4-BE49-F238E27FC236}">
                  <a16:creationId xmlns:a16="http://schemas.microsoft.com/office/drawing/2014/main" id="{683226B1-7938-1A49-8AD1-452AA8DC6353}"/>
                </a:ext>
              </a:extLst>
            </p:cNvPr>
            <p:cNvSpPr txBox="1"/>
            <p:nvPr/>
          </p:nvSpPr>
          <p:spPr>
            <a:xfrm>
              <a:off x="7814342" y="2088626"/>
              <a:ext cx="634025" cy="13708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Segoe UI"/>
                  <a:ea typeface="+mn-ea"/>
                  <a:cs typeface="+mn-cs"/>
                </a:rPr>
                <a:t>Control Ring</a:t>
              </a:r>
            </a:p>
          </p:txBody>
        </p:sp>
        <p:grpSp>
          <p:nvGrpSpPr>
            <p:cNvPr id="154" name="Group 153">
              <a:extLst>
                <a:ext uri="{FF2B5EF4-FFF2-40B4-BE49-F238E27FC236}">
                  <a16:creationId xmlns:a16="http://schemas.microsoft.com/office/drawing/2014/main" id="{A5481BAE-EBF7-E347-86E7-C20A683CA0C9}"/>
                </a:ext>
              </a:extLst>
            </p:cNvPr>
            <p:cNvGrpSpPr/>
            <p:nvPr/>
          </p:nvGrpSpPr>
          <p:grpSpPr>
            <a:xfrm>
              <a:off x="7608266" y="1838124"/>
              <a:ext cx="214840" cy="223285"/>
              <a:chOff x="13071009" y="3404199"/>
              <a:chExt cx="369615" cy="384144"/>
            </a:xfrm>
          </p:grpSpPr>
          <p:sp>
            <p:nvSpPr>
              <p:cNvPr id="169" name="Rectangle 168">
                <a:extLst>
                  <a:ext uri="{FF2B5EF4-FFF2-40B4-BE49-F238E27FC236}">
                    <a16:creationId xmlns:a16="http://schemas.microsoft.com/office/drawing/2014/main" id="{14DF7D79-F3B7-AA4B-AA07-EFEDB6879E6B}"/>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0" name="Group 169">
                <a:extLst>
                  <a:ext uri="{FF2B5EF4-FFF2-40B4-BE49-F238E27FC236}">
                    <a16:creationId xmlns:a16="http://schemas.microsoft.com/office/drawing/2014/main" id="{0C68D612-E0C0-9641-88C1-025A2F78D002}"/>
                  </a:ext>
                </a:extLst>
              </p:cNvPr>
              <p:cNvGrpSpPr/>
              <p:nvPr/>
            </p:nvGrpSpPr>
            <p:grpSpPr>
              <a:xfrm>
                <a:off x="13124976" y="3422562"/>
                <a:ext cx="263000" cy="365781"/>
                <a:chOff x="12590745" y="5672000"/>
                <a:chExt cx="522378" cy="726522"/>
              </a:xfrm>
            </p:grpSpPr>
            <p:sp>
              <p:nvSpPr>
                <p:cNvPr id="171" name="Freeform 170">
                  <a:extLst>
                    <a:ext uri="{FF2B5EF4-FFF2-40B4-BE49-F238E27FC236}">
                      <a16:creationId xmlns:a16="http://schemas.microsoft.com/office/drawing/2014/main" id="{CD501186-5B44-6341-A610-5939740EBB3B}"/>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Down Arrow 171">
                  <a:extLst>
                    <a:ext uri="{FF2B5EF4-FFF2-40B4-BE49-F238E27FC236}">
                      <a16:creationId xmlns:a16="http://schemas.microsoft.com/office/drawing/2014/main" id="{E3AEA828-87BC-4341-920E-8D006E2E116A}"/>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Down Arrow 172">
                  <a:extLst>
                    <a:ext uri="{FF2B5EF4-FFF2-40B4-BE49-F238E27FC236}">
                      <a16:creationId xmlns:a16="http://schemas.microsoft.com/office/drawing/2014/main" id="{E5A4D36B-FC6A-7C46-BA54-200634EFBFE9}"/>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Down Arrow 173">
                  <a:extLst>
                    <a:ext uri="{FF2B5EF4-FFF2-40B4-BE49-F238E27FC236}">
                      <a16:creationId xmlns:a16="http://schemas.microsoft.com/office/drawing/2014/main" id="{72E30864-CCDB-A443-A22D-9E9B25A74FD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5" name="Group 154">
              <a:extLst>
                <a:ext uri="{FF2B5EF4-FFF2-40B4-BE49-F238E27FC236}">
                  <a16:creationId xmlns:a16="http://schemas.microsoft.com/office/drawing/2014/main" id="{13689815-0CD2-7146-B9EB-ACDC02D695A2}"/>
                </a:ext>
              </a:extLst>
            </p:cNvPr>
            <p:cNvGrpSpPr/>
            <p:nvPr/>
          </p:nvGrpSpPr>
          <p:grpSpPr>
            <a:xfrm>
              <a:off x="8009735" y="1787294"/>
              <a:ext cx="214840" cy="223285"/>
              <a:chOff x="13071009" y="3404199"/>
              <a:chExt cx="369615" cy="384144"/>
            </a:xfrm>
          </p:grpSpPr>
          <p:sp>
            <p:nvSpPr>
              <p:cNvPr id="163" name="Rectangle 162">
                <a:extLst>
                  <a:ext uri="{FF2B5EF4-FFF2-40B4-BE49-F238E27FC236}">
                    <a16:creationId xmlns:a16="http://schemas.microsoft.com/office/drawing/2014/main" id="{F0D84191-E0A0-884C-97F8-E062BAC75225}"/>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64" name="Group 163">
                <a:extLst>
                  <a:ext uri="{FF2B5EF4-FFF2-40B4-BE49-F238E27FC236}">
                    <a16:creationId xmlns:a16="http://schemas.microsoft.com/office/drawing/2014/main" id="{3D99F4AE-73A0-2647-B44F-A4045D110F67}"/>
                  </a:ext>
                </a:extLst>
              </p:cNvPr>
              <p:cNvGrpSpPr/>
              <p:nvPr/>
            </p:nvGrpSpPr>
            <p:grpSpPr>
              <a:xfrm>
                <a:off x="13124976" y="3422562"/>
                <a:ext cx="263000" cy="365781"/>
                <a:chOff x="12590745" y="5672000"/>
                <a:chExt cx="522378" cy="726522"/>
              </a:xfrm>
            </p:grpSpPr>
            <p:sp>
              <p:nvSpPr>
                <p:cNvPr id="165" name="Freeform 164">
                  <a:extLst>
                    <a:ext uri="{FF2B5EF4-FFF2-40B4-BE49-F238E27FC236}">
                      <a16:creationId xmlns:a16="http://schemas.microsoft.com/office/drawing/2014/main" id="{B8B7412F-848C-B94F-A93E-9F8739564634}"/>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Down Arrow 165">
                  <a:extLst>
                    <a:ext uri="{FF2B5EF4-FFF2-40B4-BE49-F238E27FC236}">
                      <a16:creationId xmlns:a16="http://schemas.microsoft.com/office/drawing/2014/main" id="{FE5ACA94-BF07-644A-BDFB-FD7A9F0A9555}"/>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Down Arrow 166">
                  <a:extLst>
                    <a:ext uri="{FF2B5EF4-FFF2-40B4-BE49-F238E27FC236}">
                      <a16:creationId xmlns:a16="http://schemas.microsoft.com/office/drawing/2014/main" id="{C6026FC2-FFCE-0F47-9EF0-DE5BEFA4919C}"/>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Down Arrow 167">
                  <a:extLst>
                    <a:ext uri="{FF2B5EF4-FFF2-40B4-BE49-F238E27FC236}">
                      <a16:creationId xmlns:a16="http://schemas.microsoft.com/office/drawing/2014/main" id="{E9916D7A-3887-1B4F-9CE2-412A08F4A084}"/>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56" name="Group 155">
              <a:extLst>
                <a:ext uri="{FF2B5EF4-FFF2-40B4-BE49-F238E27FC236}">
                  <a16:creationId xmlns:a16="http://schemas.microsoft.com/office/drawing/2014/main" id="{A33AEF15-7063-DD41-AFD5-F0C7AC36F2C9}"/>
                </a:ext>
              </a:extLst>
            </p:cNvPr>
            <p:cNvGrpSpPr/>
            <p:nvPr/>
          </p:nvGrpSpPr>
          <p:grpSpPr>
            <a:xfrm>
              <a:off x="8433705" y="1791360"/>
              <a:ext cx="214840" cy="223285"/>
              <a:chOff x="13071009" y="3404199"/>
              <a:chExt cx="369615" cy="384144"/>
            </a:xfrm>
          </p:grpSpPr>
          <p:sp>
            <p:nvSpPr>
              <p:cNvPr id="157" name="Rectangle 156">
                <a:extLst>
                  <a:ext uri="{FF2B5EF4-FFF2-40B4-BE49-F238E27FC236}">
                    <a16:creationId xmlns:a16="http://schemas.microsoft.com/office/drawing/2014/main" id="{5C187B93-8380-D945-B453-736B2EE73F70}"/>
                  </a:ext>
                </a:extLst>
              </p:cNvPr>
              <p:cNvSpPr/>
              <p:nvPr/>
            </p:nvSpPr>
            <p:spPr bwMode="auto">
              <a:xfrm rot="2700000">
                <a:off x="13071009" y="3404199"/>
                <a:ext cx="369615" cy="369615"/>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58" name="Group 157">
                <a:extLst>
                  <a:ext uri="{FF2B5EF4-FFF2-40B4-BE49-F238E27FC236}">
                    <a16:creationId xmlns:a16="http://schemas.microsoft.com/office/drawing/2014/main" id="{64E1198B-5862-AE44-A8B0-CAF01FC639CF}"/>
                  </a:ext>
                </a:extLst>
              </p:cNvPr>
              <p:cNvGrpSpPr/>
              <p:nvPr/>
            </p:nvGrpSpPr>
            <p:grpSpPr>
              <a:xfrm>
                <a:off x="13124976" y="3422562"/>
                <a:ext cx="263000" cy="365781"/>
                <a:chOff x="12590745" y="5672000"/>
                <a:chExt cx="522378" cy="726522"/>
              </a:xfrm>
            </p:grpSpPr>
            <p:sp>
              <p:nvSpPr>
                <p:cNvPr id="159" name="Freeform 158">
                  <a:extLst>
                    <a:ext uri="{FF2B5EF4-FFF2-40B4-BE49-F238E27FC236}">
                      <a16:creationId xmlns:a16="http://schemas.microsoft.com/office/drawing/2014/main" id="{E6C5CDBB-FC37-D64D-96AD-D849620543D1}"/>
                    </a:ext>
                  </a:extLst>
                </p:cNvPr>
                <p:cNvSpPr/>
                <p:nvPr/>
              </p:nvSpPr>
              <p:spPr bwMode="auto">
                <a:xfrm>
                  <a:off x="12659967" y="5672000"/>
                  <a:ext cx="361406" cy="361407"/>
                </a:xfrm>
                <a:custGeom>
                  <a:avLst/>
                  <a:gdLst>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3414840 w 6689158"/>
                    <a:gd name="connsiteY20" fmla="*/ 2285703 h 6689159"/>
                    <a:gd name="connsiteX21" fmla="*/ 3364850 w 6689158"/>
                    <a:gd name="connsiteY21" fmla="*/ 2318041 h 6689159"/>
                    <a:gd name="connsiteX22" fmla="*/ 2848518 w 6689158"/>
                    <a:gd name="connsiteY22" fmla="*/ 2733562 h 6689159"/>
                    <a:gd name="connsiteX23" fmla="*/ 2690374 w 6689158"/>
                    <a:gd name="connsiteY23" fmla="*/ 2890404 h 6689159"/>
                    <a:gd name="connsiteX24" fmla="*/ 2571277 w 6689158"/>
                    <a:gd name="connsiteY24" fmla="*/ 3021477 h 6689159"/>
                    <a:gd name="connsiteX25" fmla="*/ 2590552 w 6689158"/>
                    <a:gd name="connsiteY25" fmla="*/ 3056989 h 6689159"/>
                    <a:gd name="connsiteX26" fmla="*/ 2660349 w 6689158"/>
                    <a:gd name="connsiteY26" fmla="*/ 3402707 h 6689159"/>
                    <a:gd name="connsiteX27" fmla="*/ 2590552 w 6689158"/>
                    <a:gd name="connsiteY27" fmla="*/ 3748426 h 6689159"/>
                    <a:gd name="connsiteX28" fmla="*/ 2530886 w 6689158"/>
                    <a:gd name="connsiteY28" fmla="*/ 3858356 h 6689159"/>
                    <a:gd name="connsiteX29" fmla="*/ 2709229 w 6689158"/>
                    <a:gd name="connsiteY29" fmla="*/ 4015297 h 6689159"/>
                    <a:gd name="connsiteX30" fmla="*/ 3266837 w 6689158"/>
                    <a:gd name="connsiteY30" fmla="*/ 4389432 h 6689159"/>
                    <a:gd name="connsiteX31" fmla="*/ 3452642 w 6689158"/>
                    <a:gd name="connsiteY31" fmla="*/ 4482945 h 6689159"/>
                    <a:gd name="connsiteX32" fmla="*/ 3528532 w 6689158"/>
                    <a:gd name="connsiteY32" fmla="*/ 4441753 h 6689159"/>
                    <a:gd name="connsiteX33" fmla="*/ 3760569 w 6689158"/>
                    <a:gd name="connsiteY33" fmla="*/ 4394906 h 6689159"/>
                    <a:gd name="connsiteX34" fmla="*/ 4309843 w 6689158"/>
                    <a:gd name="connsiteY34" fmla="*/ 4758990 h 6689159"/>
                    <a:gd name="connsiteX35" fmla="*/ 4320607 w 6689158"/>
                    <a:gd name="connsiteY35" fmla="*/ 4793664 h 6689159"/>
                    <a:gd name="connsiteX36" fmla="*/ 4559688 w 6689158"/>
                    <a:gd name="connsiteY36" fmla="*/ 4845550 h 6689159"/>
                    <a:gd name="connsiteX37" fmla="*/ 5273213 w 6689158"/>
                    <a:gd name="connsiteY37" fmla="*/ 4906508 h 6689159"/>
                    <a:gd name="connsiteX38" fmla="*/ 5685342 w 6689158"/>
                    <a:gd name="connsiteY38" fmla="*/ 4886359 h 6689159"/>
                    <a:gd name="connsiteX39" fmla="*/ 5794448 w 6689158"/>
                    <a:gd name="connsiteY39" fmla="*/ 4872934 h 6689159"/>
                    <a:gd name="connsiteX40" fmla="*/ 5885995 w 6689158"/>
                    <a:gd name="connsiteY40" fmla="*/ 4722245 h 6689159"/>
                    <a:gd name="connsiteX41" fmla="*/ 6007702 w 6689158"/>
                    <a:gd name="connsiteY41" fmla="*/ 4469596 h 6689159"/>
                    <a:gd name="connsiteX42" fmla="*/ 6025566 w 6689158"/>
                    <a:gd name="connsiteY42" fmla="*/ 4420788 h 6689159"/>
                    <a:gd name="connsiteX43" fmla="*/ 5774209 w 6689158"/>
                    <a:gd name="connsiteY43" fmla="*/ 4251797 h 6689159"/>
                    <a:gd name="connsiteX44" fmla="*/ 5530775 w 6689158"/>
                    <a:gd name="connsiteY44" fmla="*/ 4077911 h 6689159"/>
                    <a:gd name="connsiteX45" fmla="*/ 5435413 w 6689158"/>
                    <a:gd name="connsiteY45" fmla="*/ 4006461 h 6689159"/>
                    <a:gd name="connsiteX46" fmla="*/ 5428090 w 6689158"/>
                    <a:gd name="connsiteY46" fmla="*/ 4012503 h 6689159"/>
                    <a:gd name="connsiteX47" fmla="*/ 5066831 w 6689158"/>
                    <a:gd name="connsiteY47" fmla="*/ 4122852 h 6689159"/>
                    <a:gd name="connsiteX48" fmla="*/ 4420700 w 6689158"/>
                    <a:gd name="connsiteY48" fmla="*/ 3476722 h 6689159"/>
                    <a:gd name="connsiteX49" fmla="*/ 4433828 w 6689158"/>
                    <a:gd name="connsiteY49" fmla="*/ 3346504 h 6689159"/>
                    <a:gd name="connsiteX50" fmla="*/ 4468981 w 6689158"/>
                    <a:gd name="connsiteY50" fmla="*/ 3233259 h 6689159"/>
                    <a:gd name="connsiteX51" fmla="*/ 4439706 w 6689158"/>
                    <a:gd name="connsiteY51" fmla="*/ 3208684 h 6689159"/>
                    <a:gd name="connsiteX52" fmla="*/ 3535763 w 6689158"/>
                    <a:gd name="connsiteY52" fmla="*/ 2400517 h 6689159"/>
                    <a:gd name="connsiteX53" fmla="*/ 851869 w 6689158"/>
                    <a:gd name="connsiteY53" fmla="*/ 1886744 h 6689159"/>
                    <a:gd name="connsiteX54" fmla="*/ 803165 w 6689158"/>
                    <a:gd name="connsiteY54" fmla="*/ 1966913 h 6689159"/>
                    <a:gd name="connsiteX55" fmla="*/ 454328 w 6689158"/>
                    <a:gd name="connsiteY55" fmla="*/ 3344581 h 6689159"/>
                    <a:gd name="connsiteX56" fmla="*/ 947938 w 6689158"/>
                    <a:gd name="connsiteY56" fmla="*/ 4960549 h 6689159"/>
                    <a:gd name="connsiteX57" fmla="*/ 959588 w 6689158"/>
                    <a:gd name="connsiteY57" fmla="*/ 4976126 h 6689159"/>
                    <a:gd name="connsiteX58" fmla="*/ 959588 w 6689158"/>
                    <a:gd name="connsiteY58" fmla="*/ 4976125 h 6689159"/>
                    <a:gd name="connsiteX59" fmla="*/ 964880 w 6689158"/>
                    <a:gd name="connsiteY59" fmla="*/ 4912286 h 6689159"/>
                    <a:gd name="connsiteX60" fmla="*/ 1095934 w 6689158"/>
                    <a:gd name="connsiteY60" fmla="*/ 4201672 h 6689159"/>
                    <a:gd name="connsiteX61" fmla="*/ 1147594 w 6689158"/>
                    <a:gd name="connsiteY61" fmla="*/ 4033598 h 6689159"/>
                    <a:gd name="connsiteX62" fmla="*/ 1144134 w 6689158"/>
                    <a:gd name="connsiteY62" fmla="*/ 4030744 h 6689159"/>
                    <a:gd name="connsiteX63" fmla="*/ 883992 w 6689158"/>
                    <a:gd name="connsiteY63" fmla="*/ 3402708 h 6689159"/>
                    <a:gd name="connsiteX64" fmla="*/ 1144135 w 6689158"/>
                    <a:gd name="connsiteY64" fmla="*/ 2774670 h 6689159"/>
                    <a:gd name="connsiteX65" fmla="*/ 1146941 w 6689158"/>
                    <a:gd name="connsiteY65" fmla="*/ 2772355 h 6689159"/>
                    <a:gd name="connsiteX66" fmla="*/ 1073336 w 6689158"/>
                    <a:gd name="connsiteY66" fmla="*/ 2611529 h 6689159"/>
                    <a:gd name="connsiteX67" fmla="*/ 851993 w 6689158"/>
                    <a:gd name="connsiteY67" fmla="*/ 1887409 h 6689159"/>
                    <a:gd name="connsiteX68" fmla="*/ 5524628 w 6689158"/>
                    <a:gd name="connsiteY68" fmla="*/ 1450865 h 6689159"/>
                    <a:gd name="connsiteX69" fmla="*/ 5524628 w 6689158"/>
                    <a:gd name="connsiteY69" fmla="*/ 1450866 h 6689159"/>
                    <a:gd name="connsiteX70" fmla="*/ 5574839 w 6689158"/>
                    <a:gd name="connsiteY70" fmla="*/ 1506112 h 6689159"/>
                    <a:gd name="connsiteX71" fmla="*/ 5611312 w 6689158"/>
                    <a:gd name="connsiteY71" fmla="*/ 1554887 h 6689159"/>
                    <a:gd name="connsiteX72" fmla="*/ 5610671 w 6689158"/>
                    <a:gd name="connsiteY72" fmla="*/ 1554917 h 6689159"/>
                    <a:gd name="connsiteX73" fmla="*/ 3930424 w 6689158"/>
                    <a:gd name="connsiteY73" fmla="*/ 1991564 h 6689159"/>
                    <a:gd name="connsiteX74" fmla="*/ 3863712 w 6689158"/>
                    <a:gd name="connsiteY74" fmla="*/ 2025688 h 6689159"/>
                    <a:gd name="connsiteX75" fmla="*/ 3998266 w 6689158"/>
                    <a:gd name="connsiteY75" fmla="*/ 2153752 h 6689159"/>
                    <a:gd name="connsiteX76" fmla="*/ 4470031 w 6689158"/>
                    <a:gd name="connsiteY76" fmla="*/ 2590407 h 6689159"/>
                    <a:gd name="connsiteX77" fmla="*/ 4801691 w 6689158"/>
                    <a:gd name="connsiteY77" fmla="*/ 2888769 h 6689159"/>
                    <a:gd name="connsiteX78" fmla="*/ 4815328 w 6689158"/>
                    <a:gd name="connsiteY78" fmla="*/ 2881367 h 6689159"/>
                    <a:gd name="connsiteX79" fmla="*/ 5066831 w 6689158"/>
                    <a:gd name="connsiteY79" fmla="*/ 2830591 h 6689159"/>
                    <a:gd name="connsiteX80" fmla="*/ 5712962 w 6689158"/>
                    <a:gd name="connsiteY80" fmla="*/ 3476722 h 6689159"/>
                    <a:gd name="connsiteX81" fmla="*/ 5699834 w 6689158"/>
                    <a:gd name="connsiteY81" fmla="*/ 3606939 h 6689159"/>
                    <a:gd name="connsiteX82" fmla="*/ 5684600 w 6689158"/>
                    <a:gd name="connsiteY82" fmla="*/ 3656022 h 6689159"/>
                    <a:gd name="connsiteX83" fmla="*/ 5861148 w 6689158"/>
                    <a:gd name="connsiteY83" fmla="*/ 3805497 h 6689159"/>
                    <a:gd name="connsiteX84" fmla="*/ 6147161 w 6689158"/>
                    <a:gd name="connsiteY84" fmla="*/ 4039666 h 6689159"/>
                    <a:gd name="connsiteX85" fmla="*/ 6147160 w 6689158"/>
                    <a:gd name="connsiteY85" fmla="*/ 4039665 h 6689159"/>
                    <a:gd name="connsiteX86" fmla="*/ 6176112 w 6689158"/>
                    <a:gd name="connsiteY86" fmla="*/ 3927066 h 6689159"/>
                    <a:gd name="connsiteX87" fmla="*/ 6234832 w 6689158"/>
                    <a:gd name="connsiteY87" fmla="*/ 3344579 h 6689159"/>
                    <a:gd name="connsiteX88" fmla="*/ 5741222 w 6689158"/>
                    <a:gd name="connsiteY88" fmla="*/ 1728614 h 6689159"/>
                    <a:gd name="connsiteX89" fmla="*/ 5611312 w 6689158"/>
                    <a:gd name="connsiteY89" fmla="*/ 1554887 h 6689159"/>
                    <a:gd name="connsiteX90" fmla="*/ 5574839 w 6689158"/>
                    <a:gd name="connsiteY90" fmla="*/ 1506111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5140393 w 6689158"/>
                    <a:gd name="connsiteY121" fmla="*/ 1082424 h 6689159"/>
                    <a:gd name="connsiteX122" fmla="*/ 5140394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24628 w 6689158"/>
                    <a:gd name="connsiteY72" fmla="*/ 1450866 h 6689159"/>
                    <a:gd name="connsiteX73" fmla="*/ 5574839 w 6689158"/>
                    <a:gd name="connsiteY73" fmla="*/ 1506112 h 6689159"/>
                    <a:gd name="connsiteX74" fmla="*/ 5611312 w 6689158"/>
                    <a:gd name="connsiteY74" fmla="*/ 1554887 h 6689159"/>
                    <a:gd name="connsiteX75" fmla="*/ 5610671 w 6689158"/>
                    <a:gd name="connsiteY75" fmla="*/ 1554917 h 6689159"/>
                    <a:gd name="connsiteX76" fmla="*/ 3930424 w 6689158"/>
                    <a:gd name="connsiteY76" fmla="*/ 1991564 h 6689159"/>
                    <a:gd name="connsiteX77" fmla="*/ 3863712 w 6689158"/>
                    <a:gd name="connsiteY77" fmla="*/ 2025688 h 6689159"/>
                    <a:gd name="connsiteX78" fmla="*/ 3998266 w 6689158"/>
                    <a:gd name="connsiteY78" fmla="*/ 2153752 h 6689159"/>
                    <a:gd name="connsiteX79" fmla="*/ 4470031 w 6689158"/>
                    <a:gd name="connsiteY79" fmla="*/ 2590407 h 6689159"/>
                    <a:gd name="connsiteX80" fmla="*/ 4801691 w 6689158"/>
                    <a:gd name="connsiteY80" fmla="*/ 2888769 h 6689159"/>
                    <a:gd name="connsiteX81" fmla="*/ 4815328 w 6689158"/>
                    <a:gd name="connsiteY81" fmla="*/ 2881367 h 6689159"/>
                    <a:gd name="connsiteX82" fmla="*/ 5066831 w 6689158"/>
                    <a:gd name="connsiteY82" fmla="*/ 2830591 h 6689159"/>
                    <a:gd name="connsiteX83" fmla="*/ 5712962 w 6689158"/>
                    <a:gd name="connsiteY83" fmla="*/ 3476722 h 6689159"/>
                    <a:gd name="connsiteX84" fmla="*/ 5699834 w 6689158"/>
                    <a:gd name="connsiteY84" fmla="*/ 3606939 h 6689159"/>
                    <a:gd name="connsiteX85" fmla="*/ 5684600 w 6689158"/>
                    <a:gd name="connsiteY85" fmla="*/ 3656022 h 6689159"/>
                    <a:gd name="connsiteX86" fmla="*/ 5861148 w 6689158"/>
                    <a:gd name="connsiteY86" fmla="*/ 3805497 h 6689159"/>
                    <a:gd name="connsiteX87" fmla="*/ 6147161 w 6689158"/>
                    <a:gd name="connsiteY87" fmla="*/ 4039666 h 6689159"/>
                    <a:gd name="connsiteX88" fmla="*/ 6147160 w 6689158"/>
                    <a:gd name="connsiteY88" fmla="*/ 4039665 h 6689159"/>
                    <a:gd name="connsiteX89" fmla="*/ 6176112 w 6689158"/>
                    <a:gd name="connsiteY89" fmla="*/ 3927066 h 6689159"/>
                    <a:gd name="connsiteX90" fmla="*/ 6234832 w 6689158"/>
                    <a:gd name="connsiteY90" fmla="*/ 3344579 h 6689159"/>
                    <a:gd name="connsiteX91" fmla="*/ 5741222 w 6689158"/>
                    <a:gd name="connsiteY91" fmla="*/ 1728614 h 6689159"/>
                    <a:gd name="connsiteX92" fmla="*/ 5611312 w 6689158"/>
                    <a:gd name="connsiteY92" fmla="*/ 1554887 h 6689159"/>
                    <a:gd name="connsiteX93" fmla="*/ 5574839 w 6689158"/>
                    <a:gd name="connsiteY93" fmla="*/ 1506111 h 6689159"/>
                    <a:gd name="connsiteX94" fmla="*/ 1958215 w 6689158"/>
                    <a:gd name="connsiteY94" fmla="*/ 808450 h 6689159"/>
                    <a:gd name="connsiteX95" fmla="*/ 1728612 w 6689158"/>
                    <a:gd name="connsiteY95" fmla="*/ 947938 h 6689159"/>
                    <a:gd name="connsiteX96" fmla="*/ 1300863 w 6689158"/>
                    <a:gd name="connsiteY96" fmla="*/ 1300863 h 6689159"/>
                    <a:gd name="connsiteX97" fmla="*/ 1258822 w 6689158"/>
                    <a:gd name="connsiteY97" fmla="*/ 1347119 h 6689159"/>
                    <a:gd name="connsiteX98" fmla="*/ 1258823 w 6689158"/>
                    <a:gd name="connsiteY98" fmla="*/ 1347121 h 6689159"/>
                    <a:gd name="connsiteX99" fmla="*/ 1263190 w 6689158"/>
                    <a:gd name="connsiteY99" fmla="*/ 1402742 h 6689159"/>
                    <a:gd name="connsiteX100" fmla="*/ 1504198 w 6689158"/>
                    <a:gd name="connsiteY100" fmla="*/ 2390321 h 6689159"/>
                    <a:gd name="connsiteX101" fmla="*/ 1570031 w 6689158"/>
                    <a:gd name="connsiteY101" fmla="*/ 2538525 h 6689159"/>
                    <a:gd name="connsiteX102" fmla="*/ 1593172 w 6689158"/>
                    <a:gd name="connsiteY102" fmla="*/ 2532572 h 6689159"/>
                    <a:gd name="connsiteX103" fmla="*/ 1772170 w 6689158"/>
                    <a:gd name="connsiteY103" fmla="*/ 2514528 h 6689159"/>
                    <a:gd name="connsiteX104" fmla="*/ 1951170 w 6689158"/>
                    <a:gd name="connsiteY104" fmla="*/ 2532573 h 6689159"/>
                    <a:gd name="connsiteX105" fmla="*/ 1953707 w 6689158"/>
                    <a:gd name="connsiteY105" fmla="*/ 2533225 h 6689159"/>
                    <a:gd name="connsiteX106" fmla="*/ 2046764 w 6689158"/>
                    <a:gd name="connsiteY106" fmla="*/ 2419427 h 6689159"/>
                    <a:gd name="connsiteX107" fmla="*/ 2304042 w 6689158"/>
                    <a:gd name="connsiteY107" fmla="*/ 2155240 h 6689159"/>
                    <a:gd name="connsiteX108" fmla="*/ 2679904 w 6689158"/>
                    <a:gd name="connsiteY108" fmla="*/ 1840257 h 6689159"/>
                    <a:gd name="connsiteX109" fmla="*/ 2839402 w 6689158"/>
                    <a:gd name="connsiteY109" fmla="*/ 1728600 h 6689159"/>
                    <a:gd name="connsiteX110" fmla="*/ 2839403 w 6689158"/>
                    <a:gd name="connsiteY110" fmla="*/ 1728599 h 6689159"/>
                    <a:gd name="connsiteX111" fmla="*/ 2180258 w 6689158"/>
                    <a:gd name="connsiteY111" fmla="*/ 1049601 h 6689159"/>
                    <a:gd name="connsiteX112" fmla="*/ 1958217 w 6689158"/>
                    <a:gd name="connsiteY112" fmla="*/ 808450 h 6689159"/>
                    <a:gd name="connsiteX113" fmla="*/ 1958215 w 6689158"/>
                    <a:gd name="connsiteY113" fmla="*/ 808451 h 6689159"/>
                    <a:gd name="connsiteX114" fmla="*/ 1958215 w 6689158"/>
                    <a:gd name="connsiteY114" fmla="*/ 808450 h 6689159"/>
                    <a:gd name="connsiteX115" fmla="*/ 3344580 w 6689158"/>
                    <a:gd name="connsiteY115" fmla="*/ 454327 h 6689159"/>
                    <a:gd name="connsiteX116" fmla="*/ 2485108 w 6689158"/>
                    <a:gd name="connsiteY116" fmla="*/ 584267 h 6689159"/>
                    <a:gd name="connsiteX117" fmla="*/ 2426658 w 6689158"/>
                    <a:gd name="connsiteY117" fmla="*/ 605660 h 6689159"/>
                    <a:gd name="connsiteX118" fmla="*/ 2608239 w 6689158"/>
                    <a:gd name="connsiteY118" fmla="*/ 793623 h 6689159"/>
                    <a:gd name="connsiteX119" fmla="*/ 3061380 w 6689158"/>
                    <a:gd name="connsiteY119" fmla="*/ 1249579 h 6689159"/>
                    <a:gd name="connsiteX120" fmla="*/ 3282982 w 6689158"/>
                    <a:gd name="connsiteY120" fmla="*/ 1466429 h 6689159"/>
                    <a:gd name="connsiteX121" fmla="*/ 3282982 w 6689158"/>
                    <a:gd name="connsiteY121" fmla="*/ 1466430 h 6689159"/>
                    <a:gd name="connsiteX122" fmla="*/ 3293669 w 6689158"/>
                    <a:gd name="connsiteY122" fmla="*/ 1460635 h 6689159"/>
                    <a:gd name="connsiteX123" fmla="*/ 4895242 w 6689158"/>
                    <a:gd name="connsiteY123" fmla="*/ 1001928 h 6689159"/>
                    <a:gd name="connsiteX124" fmla="*/ 5020677 w 6689158"/>
                    <a:gd name="connsiteY124" fmla="*/ 992902 h 6689159"/>
                    <a:gd name="connsiteX125" fmla="*/ 5140393 w 6689158"/>
                    <a:gd name="connsiteY125" fmla="*/ 1082424 h 6689159"/>
                    <a:gd name="connsiteX126" fmla="*/ 5140394 w 6689158"/>
                    <a:gd name="connsiteY126" fmla="*/ 1082424 h 6689159"/>
                    <a:gd name="connsiteX127" fmla="*/ 5020677 w 6689158"/>
                    <a:gd name="connsiteY127" fmla="*/ 992901 h 6689159"/>
                    <a:gd name="connsiteX128" fmla="*/ 4960548 w 6689158"/>
                    <a:gd name="connsiteY128" fmla="*/ 947937 h 6689159"/>
                    <a:gd name="connsiteX129" fmla="*/ 3344580 w 6689158"/>
                    <a:gd name="connsiteY129" fmla="*/ 454327 h 6689159"/>
                    <a:gd name="connsiteX130" fmla="*/ 3344579 w 6689158"/>
                    <a:gd name="connsiteY130" fmla="*/ 0 h 6689159"/>
                    <a:gd name="connsiteX131" fmla="*/ 5709555 w 6689158"/>
                    <a:gd name="connsiteY131" fmla="*/ 979605 h 6689159"/>
                    <a:gd name="connsiteX132" fmla="*/ 5721404 w 6689158"/>
                    <a:gd name="connsiteY132" fmla="*/ 992643 h 6689159"/>
                    <a:gd name="connsiteX133" fmla="*/ 5925421 w 6689158"/>
                    <a:gd name="connsiteY133" fmla="*/ 1217117 h 6689159"/>
                    <a:gd name="connsiteX134" fmla="*/ 6117959 w 6689158"/>
                    <a:gd name="connsiteY134" fmla="*/ 1474595 h 6689159"/>
                    <a:gd name="connsiteX135" fmla="*/ 6162894 w 6689158"/>
                    <a:gd name="connsiteY135" fmla="*/ 1548561 h 6689159"/>
                    <a:gd name="connsiteX136" fmla="*/ 6162893 w 6689158"/>
                    <a:gd name="connsiteY136" fmla="*/ 1548563 h 6689159"/>
                    <a:gd name="connsiteX137" fmla="*/ 6285487 w 6689158"/>
                    <a:gd name="connsiteY137" fmla="*/ 1750355 h 6689159"/>
                    <a:gd name="connsiteX138" fmla="*/ 6689158 w 6689158"/>
                    <a:gd name="connsiteY138" fmla="*/ 3344580 h 6689159"/>
                    <a:gd name="connsiteX139" fmla="*/ 6538793 w 6689158"/>
                    <a:gd name="connsiteY139" fmla="*/ 4339156 h 6689159"/>
                    <a:gd name="connsiteX140" fmla="*/ 6534721 w 6689158"/>
                    <a:gd name="connsiteY140" fmla="*/ 4350281 h 6689159"/>
                    <a:gd name="connsiteX141" fmla="*/ 6426326 w 6689158"/>
                    <a:gd name="connsiteY141" fmla="*/ 4646440 h 6689159"/>
                    <a:gd name="connsiteX142" fmla="*/ 6421122 w 6689158"/>
                    <a:gd name="connsiteY142" fmla="*/ 4657245 h 6689159"/>
                    <a:gd name="connsiteX143" fmla="*/ 6372396 w 6689158"/>
                    <a:gd name="connsiteY143" fmla="*/ 4758392 h 6689159"/>
                    <a:gd name="connsiteX144" fmla="*/ 6285487 w 6689158"/>
                    <a:gd name="connsiteY144" fmla="*/ 4938805 h 6689159"/>
                    <a:gd name="connsiteX145" fmla="*/ 6117958 w 6689158"/>
                    <a:gd name="connsiteY145" fmla="*/ 5214566 h 6689159"/>
                    <a:gd name="connsiteX146" fmla="*/ 6035322 w 6689158"/>
                    <a:gd name="connsiteY146" fmla="*/ 5325072 h 6689159"/>
                    <a:gd name="connsiteX147" fmla="*/ 5925420 w 6689158"/>
                    <a:gd name="connsiteY147" fmla="*/ 5472042 h 6689159"/>
                    <a:gd name="connsiteX148" fmla="*/ 3344580 w 6689158"/>
                    <a:gd name="connsiteY148" fmla="*/ 6689159 h 6689159"/>
                    <a:gd name="connsiteX149" fmla="*/ 1474594 w 6689158"/>
                    <a:gd name="connsiteY149" fmla="*/ 6117958 h 6689159"/>
                    <a:gd name="connsiteX150" fmla="*/ 1464440 w 6689158"/>
                    <a:gd name="connsiteY150" fmla="*/ 6110366 h 6689159"/>
                    <a:gd name="connsiteX151" fmla="*/ 1217117 w 6689158"/>
                    <a:gd name="connsiteY151" fmla="*/ 5925420 h 6689159"/>
                    <a:gd name="connsiteX152" fmla="*/ 979606 w 6689158"/>
                    <a:gd name="connsiteY152" fmla="*/ 5709555 h 6689159"/>
                    <a:gd name="connsiteX153" fmla="*/ 941121 w 6689158"/>
                    <a:gd name="connsiteY153" fmla="*/ 5667211 h 6689159"/>
                    <a:gd name="connsiteX154" fmla="*/ 763739 w 6689158"/>
                    <a:gd name="connsiteY154" fmla="*/ 5472043 h 6689159"/>
                    <a:gd name="connsiteX155" fmla="*/ 0 w 6689158"/>
                    <a:gd name="connsiteY155" fmla="*/ 3344580 h 6689159"/>
                    <a:gd name="connsiteX156" fmla="*/ 763739 w 6689158"/>
                    <a:gd name="connsiteY156" fmla="*/ 1217118 h 6689159"/>
                    <a:gd name="connsiteX157" fmla="*/ 979605 w 6689158"/>
                    <a:gd name="connsiteY157" fmla="*/ 979604 h 6689159"/>
                    <a:gd name="connsiteX158" fmla="*/ 1217117 w 6689158"/>
                    <a:gd name="connsiteY158" fmla="*/ 763739 h 6689159"/>
                    <a:gd name="connsiteX159" fmla="*/ 1252792 w 6689158"/>
                    <a:gd name="connsiteY159" fmla="*/ 737062 h 6689159"/>
                    <a:gd name="connsiteX160" fmla="*/ 1474594 w 6689158"/>
                    <a:gd name="connsiteY160" fmla="*/ 571201 h 6689159"/>
                    <a:gd name="connsiteX161" fmla="*/ 1650297 w 6689158"/>
                    <a:gd name="connsiteY161" fmla="*/ 464459 h 6689159"/>
                    <a:gd name="connsiteX162" fmla="*/ 1750354 w 6689158"/>
                    <a:gd name="connsiteY162" fmla="*/ 403673 h 6689159"/>
                    <a:gd name="connsiteX163" fmla="*/ 2042719 w 6689158"/>
                    <a:gd name="connsiteY163" fmla="*/ 262835 h 6689159"/>
                    <a:gd name="connsiteX164" fmla="*/ 2083584 w 6689158"/>
                    <a:gd name="connsiteY164" fmla="*/ 247876 h 6689159"/>
                    <a:gd name="connsiteX165" fmla="*/ 2350003 w 6689158"/>
                    <a:gd name="connsiteY165" fmla="*/ 150366 h 6689159"/>
                    <a:gd name="connsiteX166" fmla="*/ 3344579 w 6689158"/>
                    <a:gd name="connsiteY166"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574839 w 6689158"/>
                    <a:gd name="connsiteY71" fmla="*/ 1506111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5574839 w 6689158"/>
                    <a:gd name="connsiteY92" fmla="*/ 1506111 h 6689159"/>
                    <a:gd name="connsiteX93" fmla="*/ 1958215 w 6689158"/>
                    <a:gd name="connsiteY93" fmla="*/ 808450 h 6689159"/>
                    <a:gd name="connsiteX94" fmla="*/ 1728612 w 6689158"/>
                    <a:gd name="connsiteY94" fmla="*/ 947938 h 6689159"/>
                    <a:gd name="connsiteX95" fmla="*/ 1300863 w 6689158"/>
                    <a:gd name="connsiteY95" fmla="*/ 1300863 h 6689159"/>
                    <a:gd name="connsiteX96" fmla="*/ 1258822 w 6689158"/>
                    <a:gd name="connsiteY96" fmla="*/ 1347119 h 6689159"/>
                    <a:gd name="connsiteX97" fmla="*/ 1258823 w 6689158"/>
                    <a:gd name="connsiteY97" fmla="*/ 1347121 h 6689159"/>
                    <a:gd name="connsiteX98" fmla="*/ 1263190 w 6689158"/>
                    <a:gd name="connsiteY98" fmla="*/ 1402742 h 6689159"/>
                    <a:gd name="connsiteX99" fmla="*/ 1504198 w 6689158"/>
                    <a:gd name="connsiteY99" fmla="*/ 2390321 h 6689159"/>
                    <a:gd name="connsiteX100" fmla="*/ 1570031 w 6689158"/>
                    <a:gd name="connsiteY100" fmla="*/ 2538525 h 6689159"/>
                    <a:gd name="connsiteX101" fmla="*/ 1593172 w 6689158"/>
                    <a:gd name="connsiteY101" fmla="*/ 2532572 h 6689159"/>
                    <a:gd name="connsiteX102" fmla="*/ 1772170 w 6689158"/>
                    <a:gd name="connsiteY102" fmla="*/ 2514528 h 6689159"/>
                    <a:gd name="connsiteX103" fmla="*/ 1951170 w 6689158"/>
                    <a:gd name="connsiteY103" fmla="*/ 2532573 h 6689159"/>
                    <a:gd name="connsiteX104" fmla="*/ 1953707 w 6689158"/>
                    <a:gd name="connsiteY104" fmla="*/ 2533225 h 6689159"/>
                    <a:gd name="connsiteX105" fmla="*/ 2046764 w 6689158"/>
                    <a:gd name="connsiteY105" fmla="*/ 2419427 h 6689159"/>
                    <a:gd name="connsiteX106" fmla="*/ 2304042 w 6689158"/>
                    <a:gd name="connsiteY106" fmla="*/ 2155240 h 6689159"/>
                    <a:gd name="connsiteX107" fmla="*/ 2679904 w 6689158"/>
                    <a:gd name="connsiteY107" fmla="*/ 1840257 h 6689159"/>
                    <a:gd name="connsiteX108" fmla="*/ 2839402 w 6689158"/>
                    <a:gd name="connsiteY108" fmla="*/ 1728600 h 6689159"/>
                    <a:gd name="connsiteX109" fmla="*/ 2839403 w 6689158"/>
                    <a:gd name="connsiteY109" fmla="*/ 1728599 h 6689159"/>
                    <a:gd name="connsiteX110" fmla="*/ 2180258 w 6689158"/>
                    <a:gd name="connsiteY110" fmla="*/ 1049601 h 6689159"/>
                    <a:gd name="connsiteX111" fmla="*/ 1958217 w 6689158"/>
                    <a:gd name="connsiteY111" fmla="*/ 808450 h 6689159"/>
                    <a:gd name="connsiteX112" fmla="*/ 1958215 w 6689158"/>
                    <a:gd name="connsiteY112" fmla="*/ 808451 h 6689159"/>
                    <a:gd name="connsiteX113" fmla="*/ 1958215 w 6689158"/>
                    <a:gd name="connsiteY113" fmla="*/ 808450 h 6689159"/>
                    <a:gd name="connsiteX114" fmla="*/ 3344580 w 6689158"/>
                    <a:gd name="connsiteY114" fmla="*/ 454327 h 6689159"/>
                    <a:gd name="connsiteX115" fmla="*/ 2485108 w 6689158"/>
                    <a:gd name="connsiteY115" fmla="*/ 584267 h 6689159"/>
                    <a:gd name="connsiteX116" fmla="*/ 2426658 w 6689158"/>
                    <a:gd name="connsiteY116" fmla="*/ 605660 h 6689159"/>
                    <a:gd name="connsiteX117" fmla="*/ 2608239 w 6689158"/>
                    <a:gd name="connsiteY117" fmla="*/ 793623 h 6689159"/>
                    <a:gd name="connsiteX118" fmla="*/ 3061380 w 6689158"/>
                    <a:gd name="connsiteY118" fmla="*/ 1249579 h 6689159"/>
                    <a:gd name="connsiteX119" fmla="*/ 3282982 w 6689158"/>
                    <a:gd name="connsiteY119" fmla="*/ 1466429 h 6689159"/>
                    <a:gd name="connsiteX120" fmla="*/ 3282982 w 6689158"/>
                    <a:gd name="connsiteY120" fmla="*/ 1466430 h 6689159"/>
                    <a:gd name="connsiteX121" fmla="*/ 3293669 w 6689158"/>
                    <a:gd name="connsiteY121" fmla="*/ 1460635 h 6689159"/>
                    <a:gd name="connsiteX122" fmla="*/ 4895242 w 6689158"/>
                    <a:gd name="connsiteY122" fmla="*/ 1001928 h 6689159"/>
                    <a:gd name="connsiteX123" fmla="*/ 5020677 w 6689158"/>
                    <a:gd name="connsiteY123" fmla="*/ 992902 h 6689159"/>
                    <a:gd name="connsiteX124" fmla="*/ 5140393 w 6689158"/>
                    <a:gd name="connsiteY124" fmla="*/ 1082424 h 6689159"/>
                    <a:gd name="connsiteX125" fmla="*/ 5140394 w 6689158"/>
                    <a:gd name="connsiteY125" fmla="*/ 1082424 h 6689159"/>
                    <a:gd name="connsiteX126" fmla="*/ 5020677 w 6689158"/>
                    <a:gd name="connsiteY126" fmla="*/ 992901 h 6689159"/>
                    <a:gd name="connsiteX127" fmla="*/ 4960548 w 6689158"/>
                    <a:gd name="connsiteY127" fmla="*/ 947937 h 6689159"/>
                    <a:gd name="connsiteX128" fmla="*/ 3344580 w 6689158"/>
                    <a:gd name="connsiteY128" fmla="*/ 454327 h 6689159"/>
                    <a:gd name="connsiteX129" fmla="*/ 3344579 w 6689158"/>
                    <a:gd name="connsiteY129" fmla="*/ 0 h 6689159"/>
                    <a:gd name="connsiteX130" fmla="*/ 5709555 w 6689158"/>
                    <a:gd name="connsiteY130" fmla="*/ 979605 h 6689159"/>
                    <a:gd name="connsiteX131" fmla="*/ 5721404 w 6689158"/>
                    <a:gd name="connsiteY131" fmla="*/ 992643 h 6689159"/>
                    <a:gd name="connsiteX132" fmla="*/ 5925421 w 6689158"/>
                    <a:gd name="connsiteY132" fmla="*/ 1217117 h 6689159"/>
                    <a:gd name="connsiteX133" fmla="*/ 6117959 w 6689158"/>
                    <a:gd name="connsiteY133" fmla="*/ 1474595 h 6689159"/>
                    <a:gd name="connsiteX134" fmla="*/ 6162894 w 6689158"/>
                    <a:gd name="connsiteY134" fmla="*/ 1548561 h 6689159"/>
                    <a:gd name="connsiteX135" fmla="*/ 6162893 w 6689158"/>
                    <a:gd name="connsiteY135" fmla="*/ 1548563 h 6689159"/>
                    <a:gd name="connsiteX136" fmla="*/ 6285487 w 6689158"/>
                    <a:gd name="connsiteY136" fmla="*/ 1750355 h 6689159"/>
                    <a:gd name="connsiteX137" fmla="*/ 6689158 w 6689158"/>
                    <a:gd name="connsiteY137" fmla="*/ 3344580 h 6689159"/>
                    <a:gd name="connsiteX138" fmla="*/ 6538793 w 6689158"/>
                    <a:gd name="connsiteY138" fmla="*/ 4339156 h 6689159"/>
                    <a:gd name="connsiteX139" fmla="*/ 6534721 w 6689158"/>
                    <a:gd name="connsiteY139" fmla="*/ 4350281 h 6689159"/>
                    <a:gd name="connsiteX140" fmla="*/ 6426326 w 6689158"/>
                    <a:gd name="connsiteY140" fmla="*/ 4646440 h 6689159"/>
                    <a:gd name="connsiteX141" fmla="*/ 6421122 w 6689158"/>
                    <a:gd name="connsiteY141" fmla="*/ 4657245 h 6689159"/>
                    <a:gd name="connsiteX142" fmla="*/ 6372396 w 6689158"/>
                    <a:gd name="connsiteY142" fmla="*/ 4758392 h 6689159"/>
                    <a:gd name="connsiteX143" fmla="*/ 6285487 w 6689158"/>
                    <a:gd name="connsiteY143" fmla="*/ 4938805 h 6689159"/>
                    <a:gd name="connsiteX144" fmla="*/ 6117958 w 6689158"/>
                    <a:gd name="connsiteY144" fmla="*/ 5214566 h 6689159"/>
                    <a:gd name="connsiteX145" fmla="*/ 6035322 w 6689158"/>
                    <a:gd name="connsiteY145" fmla="*/ 5325072 h 6689159"/>
                    <a:gd name="connsiteX146" fmla="*/ 5925420 w 6689158"/>
                    <a:gd name="connsiteY146" fmla="*/ 5472042 h 6689159"/>
                    <a:gd name="connsiteX147" fmla="*/ 3344580 w 6689158"/>
                    <a:gd name="connsiteY147" fmla="*/ 6689159 h 6689159"/>
                    <a:gd name="connsiteX148" fmla="*/ 1474594 w 6689158"/>
                    <a:gd name="connsiteY148" fmla="*/ 6117958 h 6689159"/>
                    <a:gd name="connsiteX149" fmla="*/ 1464440 w 6689158"/>
                    <a:gd name="connsiteY149" fmla="*/ 6110366 h 6689159"/>
                    <a:gd name="connsiteX150" fmla="*/ 1217117 w 6689158"/>
                    <a:gd name="connsiteY150" fmla="*/ 5925420 h 6689159"/>
                    <a:gd name="connsiteX151" fmla="*/ 979606 w 6689158"/>
                    <a:gd name="connsiteY151" fmla="*/ 5709555 h 6689159"/>
                    <a:gd name="connsiteX152" fmla="*/ 941121 w 6689158"/>
                    <a:gd name="connsiteY152" fmla="*/ 5667211 h 6689159"/>
                    <a:gd name="connsiteX153" fmla="*/ 763739 w 6689158"/>
                    <a:gd name="connsiteY153" fmla="*/ 5472043 h 6689159"/>
                    <a:gd name="connsiteX154" fmla="*/ 0 w 6689158"/>
                    <a:gd name="connsiteY154" fmla="*/ 3344580 h 6689159"/>
                    <a:gd name="connsiteX155" fmla="*/ 763739 w 6689158"/>
                    <a:gd name="connsiteY155" fmla="*/ 1217118 h 6689159"/>
                    <a:gd name="connsiteX156" fmla="*/ 979605 w 6689158"/>
                    <a:gd name="connsiteY156" fmla="*/ 979604 h 6689159"/>
                    <a:gd name="connsiteX157" fmla="*/ 1217117 w 6689158"/>
                    <a:gd name="connsiteY157" fmla="*/ 763739 h 6689159"/>
                    <a:gd name="connsiteX158" fmla="*/ 1252792 w 6689158"/>
                    <a:gd name="connsiteY158" fmla="*/ 737062 h 6689159"/>
                    <a:gd name="connsiteX159" fmla="*/ 1474594 w 6689158"/>
                    <a:gd name="connsiteY159" fmla="*/ 571201 h 6689159"/>
                    <a:gd name="connsiteX160" fmla="*/ 1650297 w 6689158"/>
                    <a:gd name="connsiteY160" fmla="*/ 464459 h 6689159"/>
                    <a:gd name="connsiteX161" fmla="*/ 1750354 w 6689158"/>
                    <a:gd name="connsiteY161" fmla="*/ 403673 h 6689159"/>
                    <a:gd name="connsiteX162" fmla="*/ 2042719 w 6689158"/>
                    <a:gd name="connsiteY162" fmla="*/ 262835 h 6689159"/>
                    <a:gd name="connsiteX163" fmla="*/ 2083584 w 6689158"/>
                    <a:gd name="connsiteY163" fmla="*/ 247876 h 6689159"/>
                    <a:gd name="connsiteX164" fmla="*/ 2350003 w 6689158"/>
                    <a:gd name="connsiteY164" fmla="*/ 150366 h 6689159"/>
                    <a:gd name="connsiteX165" fmla="*/ 3344579 w 6689158"/>
                    <a:gd name="connsiteY165"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574839 w 6689158"/>
                    <a:gd name="connsiteY72" fmla="*/ 1506112 h 6689159"/>
                    <a:gd name="connsiteX73" fmla="*/ 5611312 w 6689158"/>
                    <a:gd name="connsiteY73" fmla="*/ 1554887 h 6689159"/>
                    <a:gd name="connsiteX74" fmla="*/ 5610671 w 6689158"/>
                    <a:gd name="connsiteY74" fmla="*/ 1554917 h 6689159"/>
                    <a:gd name="connsiteX75" fmla="*/ 3930424 w 6689158"/>
                    <a:gd name="connsiteY75" fmla="*/ 1991564 h 6689159"/>
                    <a:gd name="connsiteX76" fmla="*/ 3863712 w 6689158"/>
                    <a:gd name="connsiteY76" fmla="*/ 2025688 h 6689159"/>
                    <a:gd name="connsiteX77" fmla="*/ 3998266 w 6689158"/>
                    <a:gd name="connsiteY77" fmla="*/ 2153752 h 6689159"/>
                    <a:gd name="connsiteX78" fmla="*/ 4470031 w 6689158"/>
                    <a:gd name="connsiteY78" fmla="*/ 2590407 h 6689159"/>
                    <a:gd name="connsiteX79" fmla="*/ 4801691 w 6689158"/>
                    <a:gd name="connsiteY79" fmla="*/ 2888769 h 6689159"/>
                    <a:gd name="connsiteX80" fmla="*/ 4815328 w 6689158"/>
                    <a:gd name="connsiteY80" fmla="*/ 2881367 h 6689159"/>
                    <a:gd name="connsiteX81" fmla="*/ 5066831 w 6689158"/>
                    <a:gd name="connsiteY81" fmla="*/ 2830591 h 6689159"/>
                    <a:gd name="connsiteX82" fmla="*/ 5712962 w 6689158"/>
                    <a:gd name="connsiteY82" fmla="*/ 3476722 h 6689159"/>
                    <a:gd name="connsiteX83" fmla="*/ 5699834 w 6689158"/>
                    <a:gd name="connsiteY83" fmla="*/ 3606939 h 6689159"/>
                    <a:gd name="connsiteX84" fmla="*/ 5684600 w 6689158"/>
                    <a:gd name="connsiteY84" fmla="*/ 3656022 h 6689159"/>
                    <a:gd name="connsiteX85" fmla="*/ 5861148 w 6689158"/>
                    <a:gd name="connsiteY85" fmla="*/ 3805497 h 6689159"/>
                    <a:gd name="connsiteX86" fmla="*/ 6147161 w 6689158"/>
                    <a:gd name="connsiteY86" fmla="*/ 4039666 h 6689159"/>
                    <a:gd name="connsiteX87" fmla="*/ 6147160 w 6689158"/>
                    <a:gd name="connsiteY87" fmla="*/ 4039665 h 6689159"/>
                    <a:gd name="connsiteX88" fmla="*/ 6176112 w 6689158"/>
                    <a:gd name="connsiteY88" fmla="*/ 3927066 h 6689159"/>
                    <a:gd name="connsiteX89" fmla="*/ 6234832 w 6689158"/>
                    <a:gd name="connsiteY89" fmla="*/ 3344579 h 6689159"/>
                    <a:gd name="connsiteX90" fmla="*/ 5741222 w 6689158"/>
                    <a:gd name="connsiteY90" fmla="*/ 1728614 h 6689159"/>
                    <a:gd name="connsiteX91" fmla="*/ 5611312 w 6689158"/>
                    <a:gd name="connsiteY91" fmla="*/ 1554887 h 6689159"/>
                    <a:gd name="connsiteX92" fmla="*/ 1958215 w 6689158"/>
                    <a:gd name="connsiteY92" fmla="*/ 808450 h 6689159"/>
                    <a:gd name="connsiteX93" fmla="*/ 1728612 w 6689158"/>
                    <a:gd name="connsiteY93" fmla="*/ 947938 h 6689159"/>
                    <a:gd name="connsiteX94" fmla="*/ 1300863 w 6689158"/>
                    <a:gd name="connsiteY94" fmla="*/ 1300863 h 6689159"/>
                    <a:gd name="connsiteX95" fmla="*/ 1258822 w 6689158"/>
                    <a:gd name="connsiteY95" fmla="*/ 1347119 h 6689159"/>
                    <a:gd name="connsiteX96" fmla="*/ 1258823 w 6689158"/>
                    <a:gd name="connsiteY96" fmla="*/ 1347121 h 6689159"/>
                    <a:gd name="connsiteX97" fmla="*/ 1263190 w 6689158"/>
                    <a:gd name="connsiteY97" fmla="*/ 1402742 h 6689159"/>
                    <a:gd name="connsiteX98" fmla="*/ 1504198 w 6689158"/>
                    <a:gd name="connsiteY98" fmla="*/ 2390321 h 6689159"/>
                    <a:gd name="connsiteX99" fmla="*/ 1570031 w 6689158"/>
                    <a:gd name="connsiteY99" fmla="*/ 2538525 h 6689159"/>
                    <a:gd name="connsiteX100" fmla="*/ 1593172 w 6689158"/>
                    <a:gd name="connsiteY100" fmla="*/ 2532572 h 6689159"/>
                    <a:gd name="connsiteX101" fmla="*/ 1772170 w 6689158"/>
                    <a:gd name="connsiteY101" fmla="*/ 2514528 h 6689159"/>
                    <a:gd name="connsiteX102" fmla="*/ 1951170 w 6689158"/>
                    <a:gd name="connsiteY102" fmla="*/ 2532573 h 6689159"/>
                    <a:gd name="connsiteX103" fmla="*/ 1953707 w 6689158"/>
                    <a:gd name="connsiteY103" fmla="*/ 2533225 h 6689159"/>
                    <a:gd name="connsiteX104" fmla="*/ 2046764 w 6689158"/>
                    <a:gd name="connsiteY104" fmla="*/ 2419427 h 6689159"/>
                    <a:gd name="connsiteX105" fmla="*/ 2304042 w 6689158"/>
                    <a:gd name="connsiteY105" fmla="*/ 2155240 h 6689159"/>
                    <a:gd name="connsiteX106" fmla="*/ 2679904 w 6689158"/>
                    <a:gd name="connsiteY106" fmla="*/ 1840257 h 6689159"/>
                    <a:gd name="connsiteX107" fmla="*/ 2839402 w 6689158"/>
                    <a:gd name="connsiteY107" fmla="*/ 1728600 h 6689159"/>
                    <a:gd name="connsiteX108" fmla="*/ 2839403 w 6689158"/>
                    <a:gd name="connsiteY108" fmla="*/ 1728599 h 6689159"/>
                    <a:gd name="connsiteX109" fmla="*/ 2180258 w 6689158"/>
                    <a:gd name="connsiteY109" fmla="*/ 1049601 h 6689159"/>
                    <a:gd name="connsiteX110" fmla="*/ 1958217 w 6689158"/>
                    <a:gd name="connsiteY110" fmla="*/ 808450 h 6689159"/>
                    <a:gd name="connsiteX111" fmla="*/ 1958215 w 6689158"/>
                    <a:gd name="connsiteY111" fmla="*/ 808451 h 6689159"/>
                    <a:gd name="connsiteX112" fmla="*/ 1958215 w 6689158"/>
                    <a:gd name="connsiteY112" fmla="*/ 808450 h 6689159"/>
                    <a:gd name="connsiteX113" fmla="*/ 3344580 w 6689158"/>
                    <a:gd name="connsiteY113" fmla="*/ 454327 h 6689159"/>
                    <a:gd name="connsiteX114" fmla="*/ 2485108 w 6689158"/>
                    <a:gd name="connsiteY114" fmla="*/ 584267 h 6689159"/>
                    <a:gd name="connsiteX115" fmla="*/ 2426658 w 6689158"/>
                    <a:gd name="connsiteY115" fmla="*/ 605660 h 6689159"/>
                    <a:gd name="connsiteX116" fmla="*/ 2608239 w 6689158"/>
                    <a:gd name="connsiteY116" fmla="*/ 793623 h 6689159"/>
                    <a:gd name="connsiteX117" fmla="*/ 3061380 w 6689158"/>
                    <a:gd name="connsiteY117" fmla="*/ 1249579 h 6689159"/>
                    <a:gd name="connsiteX118" fmla="*/ 3282982 w 6689158"/>
                    <a:gd name="connsiteY118" fmla="*/ 1466429 h 6689159"/>
                    <a:gd name="connsiteX119" fmla="*/ 3282982 w 6689158"/>
                    <a:gd name="connsiteY119" fmla="*/ 1466430 h 6689159"/>
                    <a:gd name="connsiteX120" fmla="*/ 3293669 w 6689158"/>
                    <a:gd name="connsiteY120" fmla="*/ 1460635 h 6689159"/>
                    <a:gd name="connsiteX121" fmla="*/ 4895242 w 6689158"/>
                    <a:gd name="connsiteY121" fmla="*/ 1001928 h 6689159"/>
                    <a:gd name="connsiteX122" fmla="*/ 5020677 w 6689158"/>
                    <a:gd name="connsiteY122" fmla="*/ 992902 h 6689159"/>
                    <a:gd name="connsiteX123" fmla="*/ 5140393 w 6689158"/>
                    <a:gd name="connsiteY123" fmla="*/ 1082424 h 6689159"/>
                    <a:gd name="connsiteX124" fmla="*/ 5140394 w 6689158"/>
                    <a:gd name="connsiteY124" fmla="*/ 1082424 h 6689159"/>
                    <a:gd name="connsiteX125" fmla="*/ 5020677 w 6689158"/>
                    <a:gd name="connsiteY125" fmla="*/ 992901 h 6689159"/>
                    <a:gd name="connsiteX126" fmla="*/ 4960548 w 6689158"/>
                    <a:gd name="connsiteY126" fmla="*/ 947937 h 6689159"/>
                    <a:gd name="connsiteX127" fmla="*/ 3344580 w 6689158"/>
                    <a:gd name="connsiteY127" fmla="*/ 454327 h 6689159"/>
                    <a:gd name="connsiteX128" fmla="*/ 3344579 w 6689158"/>
                    <a:gd name="connsiteY128" fmla="*/ 0 h 6689159"/>
                    <a:gd name="connsiteX129" fmla="*/ 5709555 w 6689158"/>
                    <a:gd name="connsiteY129" fmla="*/ 979605 h 6689159"/>
                    <a:gd name="connsiteX130" fmla="*/ 5721404 w 6689158"/>
                    <a:gd name="connsiteY130" fmla="*/ 992643 h 6689159"/>
                    <a:gd name="connsiteX131" fmla="*/ 5925421 w 6689158"/>
                    <a:gd name="connsiteY131" fmla="*/ 1217117 h 6689159"/>
                    <a:gd name="connsiteX132" fmla="*/ 6117959 w 6689158"/>
                    <a:gd name="connsiteY132" fmla="*/ 1474595 h 6689159"/>
                    <a:gd name="connsiteX133" fmla="*/ 6162894 w 6689158"/>
                    <a:gd name="connsiteY133" fmla="*/ 1548561 h 6689159"/>
                    <a:gd name="connsiteX134" fmla="*/ 6162893 w 6689158"/>
                    <a:gd name="connsiteY134" fmla="*/ 1548563 h 6689159"/>
                    <a:gd name="connsiteX135" fmla="*/ 6285487 w 6689158"/>
                    <a:gd name="connsiteY135" fmla="*/ 1750355 h 6689159"/>
                    <a:gd name="connsiteX136" fmla="*/ 6689158 w 6689158"/>
                    <a:gd name="connsiteY136" fmla="*/ 3344580 h 6689159"/>
                    <a:gd name="connsiteX137" fmla="*/ 6538793 w 6689158"/>
                    <a:gd name="connsiteY137" fmla="*/ 4339156 h 6689159"/>
                    <a:gd name="connsiteX138" fmla="*/ 6534721 w 6689158"/>
                    <a:gd name="connsiteY138" fmla="*/ 4350281 h 6689159"/>
                    <a:gd name="connsiteX139" fmla="*/ 6426326 w 6689158"/>
                    <a:gd name="connsiteY139" fmla="*/ 4646440 h 6689159"/>
                    <a:gd name="connsiteX140" fmla="*/ 6421122 w 6689158"/>
                    <a:gd name="connsiteY140" fmla="*/ 4657245 h 6689159"/>
                    <a:gd name="connsiteX141" fmla="*/ 6372396 w 6689158"/>
                    <a:gd name="connsiteY141" fmla="*/ 4758392 h 6689159"/>
                    <a:gd name="connsiteX142" fmla="*/ 6285487 w 6689158"/>
                    <a:gd name="connsiteY142" fmla="*/ 4938805 h 6689159"/>
                    <a:gd name="connsiteX143" fmla="*/ 6117958 w 6689158"/>
                    <a:gd name="connsiteY143" fmla="*/ 5214566 h 6689159"/>
                    <a:gd name="connsiteX144" fmla="*/ 6035322 w 6689158"/>
                    <a:gd name="connsiteY144" fmla="*/ 5325072 h 6689159"/>
                    <a:gd name="connsiteX145" fmla="*/ 5925420 w 6689158"/>
                    <a:gd name="connsiteY145" fmla="*/ 5472042 h 6689159"/>
                    <a:gd name="connsiteX146" fmla="*/ 3344580 w 6689158"/>
                    <a:gd name="connsiteY146" fmla="*/ 6689159 h 6689159"/>
                    <a:gd name="connsiteX147" fmla="*/ 1474594 w 6689158"/>
                    <a:gd name="connsiteY147" fmla="*/ 6117958 h 6689159"/>
                    <a:gd name="connsiteX148" fmla="*/ 1464440 w 6689158"/>
                    <a:gd name="connsiteY148" fmla="*/ 6110366 h 6689159"/>
                    <a:gd name="connsiteX149" fmla="*/ 1217117 w 6689158"/>
                    <a:gd name="connsiteY149" fmla="*/ 5925420 h 6689159"/>
                    <a:gd name="connsiteX150" fmla="*/ 979606 w 6689158"/>
                    <a:gd name="connsiteY150" fmla="*/ 5709555 h 6689159"/>
                    <a:gd name="connsiteX151" fmla="*/ 941121 w 6689158"/>
                    <a:gd name="connsiteY151" fmla="*/ 5667211 h 6689159"/>
                    <a:gd name="connsiteX152" fmla="*/ 763739 w 6689158"/>
                    <a:gd name="connsiteY152" fmla="*/ 5472043 h 6689159"/>
                    <a:gd name="connsiteX153" fmla="*/ 0 w 6689158"/>
                    <a:gd name="connsiteY153" fmla="*/ 3344580 h 6689159"/>
                    <a:gd name="connsiteX154" fmla="*/ 763739 w 6689158"/>
                    <a:gd name="connsiteY154" fmla="*/ 1217118 h 6689159"/>
                    <a:gd name="connsiteX155" fmla="*/ 979605 w 6689158"/>
                    <a:gd name="connsiteY155" fmla="*/ 979604 h 6689159"/>
                    <a:gd name="connsiteX156" fmla="*/ 1217117 w 6689158"/>
                    <a:gd name="connsiteY156" fmla="*/ 763739 h 6689159"/>
                    <a:gd name="connsiteX157" fmla="*/ 1252792 w 6689158"/>
                    <a:gd name="connsiteY157" fmla="*/ 737062 h 6689159"/>
                    <a:gd name="connsiteX158" fmla="*/ 1474594 w 6689158"/>
                    <a:gd name="connsiteY158" fmla="*/ 571201 h 6689159"/>
                    <a:gd name="connsiteX159" fmla="*/ 1650297 w 6689158"/>
                    <a:gd name="connsiteY159" fmla="*/ 464459 h 6689159"/>
                    <a:gd name="connsiteX160" fmla="*/ 1750354 w 6689158"/>
                    <a:gd name="connsiteY160" fmla="*/ 403673 h 6689159"/>
                    <a:gd name="connsiteX161" fmla="*/ 2042719 w 6689158"/>
                    <a:gd name="connsiteY161" fmla="*/ 262835 h 6689159"/>
                    <a:gd name="connsiteX162" fmla="*/ 2083584 w 6689158"/>
                    <a:gd name="connsiteY162" fmla="*/ 247876 h 6689159"/>
                    <a:gd name="connsiteX163" fmla="*/ 2350003 w 6689158"/>
                    <a:gd name="connsiteY163" fmla="*/ 150366 h 6689159"/>
                    <a:gd name="connsiteX164" fmla="*/ 3344579 w 6689158"/>
                    <a:gd name="connsiteY164"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140394 w 6689158"/>
                    <a:gd name="connsiteY123" fmla="*/ 1082424 h 6689159"/>
                    <a:gd name="connsiteX124" fmla="*/ 5020677 w 6689158"/>
                    <a:gd name="connsiteY124" fmla="*/ 992901 h 6689159"/>
                    <a:gd name="connsiteX125" fmla="*/ 4960548 w 6689158"/>
                    <a:gd name="connsiteY125" fmla="*/ 947937 h 6689159"/>
                    <a:gd name="connsiteX126" fmla="*/ 3344580 w 6689158"/>
                    <a:gd name="connsiteY126" fmla="*/ 454327 h 6689159"/>
                    <a:gd name="connsiteX127" fmla="*/ 3344579 w 6689158"/>
                    <a:gd name="connsiteY127" fmla="*/ 0 h 6689159"/>
                    <a:gd name="connsiteX128" fmla="*/ 5709555 w 6689158"/>
                    <a:gd name="connsiteY128" fmla="*/ 979605 h 6689159"/>
                    <a:gd name="connsiteX129" fmla="*/ 5721404 w 6689158"/>
                    <a:gd name="connsiteY129" fmla="*/ 992643 h 6689159"/>
                    <a:gd name="connsiteX130" fmla="*/ 5925421 w 6689158"/>
                    <a:gd name="connsiteY130" fmla="*/ 1217117 h 6689159"/>
                    <a:gd name="connsiteX131" fmla="*/ 6117959 w 6689158"/>
                    <a:gd name="connsiteY131" fmla="*/ 1474595 h 6689159"/>
                    <a:gd name="connsiteX132" fmla="*/ 6162894 w 6689158"/>
                    <a:gd name="connsiteY132" fmla="*/ 1548561 h 6689159"/>
                    <a:gd name="connsiteX133" fmla="*/ 6162893 w 6689158"/>
                    <a:gd name="connsiteY133" fmla="*/ 1548563 h 6689159"/>
                    <a:gd name="connsiteX134" fmla="*/ 6285487 w 6689158"/>
                    <a:gd name="connsiteY134" fmla="*/ 1750355 h 6689159"/>
                    <a:gd name="connsiteX135" fmla="*/ 6689158 w 6689158"/>
                    <a:gd name="connsiteY135" fmla="*/ 3344580 h 6689159"/>
                    <a:gd name="connsiteX136" fmla="*/ 6538793 w 6689158"/>
                    <a:gd name="connsiteY136" fmla="*/ 4339156 h 6689159"/>
                    <a:gd name="connsiteX137" fmla="*/ 6534721 w 6689158"/>
                    <a:gd name="connsiteY137" fmla="*/ 4350281 h 6689159"/>
                    <a:gd name="connsiteX138" fmla="*/ 6426326 w 6689158"/>
                    <a:gd name="connsiteY138" fmla="*/ 4646440 h 6689159"/>
                    <a:gd name="connsiteX139" fmla="*/ 6421122 w 6689158"/>
                    <a:gd name="connsiteY139" fmla="*/ 4657245 h 6689159"/>
                    <a:gd name="connsiteX140" fmla="*/ 6372396 w 6689158"/>
                    <a:gd name="connsiteY140" fmla="*/ 4758392 h 6689159"/>
                    <a:gd name="connsiteX141" fmla="*/ 6285487 w 6689158"/>
                    <a:gd name="connsiteY141" fmla="*/ 4938805 h 6689159"/>
                    <a:gd name="connsiteX142" fmla="*/ 6117958 w 6689158"/>
                    <a:gd name="connsiteY142" fmla="*/ 5214566 h 6689159"/>
                    <a:gd name="connsiteX143" fmla="*/ 6035322 w 6689158"/>
                    <a:gd name="connsiteY143" fmla="*/ 5325072 h 6689159"/>
                    <a:gd name="connsiteX144" fmla="*/ 5925420 w 6689158"/>
                    <a:gd name="connsiteY144" fmla="*/ 5472042 h 6689159"/>
                    <a:gd name="connsiteX145" fmla="*/ 3344580 w 6689158"/>
                    <a:gd name="connsiteY145" fmla="*/ 6689159 h 6689159"/>
                    <a:gd name="connsiteX146" fmla="*/ 1474594 w 6689158"/>
                    <a:gd name="connsiteY146" fmla="*/ 6117958 h 6689159"/>
                    <a:gd name="connsiteX147" fmla="*/ 1464440 w 6689158"/>
                    <a:gd name="connsiteY147" fmla="*/ 6110366 h 6689159"/>
                    <a:gd name="connsiteX148" fmla="*/ 1217117 w 6689158"/>
                    <a:gd name="connsiteY148" fmla="*/ 5925420 h 6689159"/>
                    <a:gd name="connsiteX149" fmla="*/ 979606 w 6689158"/>
                    <a:gd name="connsiteY149" fmla="*/ 5709555 h 6689159"/>
                    <a:gd name="connsiteX150" fmla="*/ 941121 w 6689158"/>
                    <a:gd name="connsiteY150" fmla="*/ 5667211 h 6689159"/>
                    <a:gd name="connsiteX151" fmla="*/ 763739 w 6689158"/>
                    <a:gd name="connsiteY151" fmla="*/ 5472043 h 6689159"/>
                    <a:gd name="connsiteX152" fmla="*/ 0 w 6689158"/>
                    <a:gd name="connsiteY152" fmla="*/ 3344580 h 6689159"/>
                    <a:gd name="connsiteX153" fmla="*/ 763739 w 6689158"/>
                    <a:gd name="connsiteY153" fmla="*/ 1217118 h 6689159"/>
                    <a:gd name="connsiteX154" fmla="*/ 979605 w 6689158"/>
                    <a:gd name="connsiteY154" fmla="*/ 979604 h 6689159"/>
                    <a:gd name="connsiteX155" fmla="*/ 1217117 w 6689158"/>
                    <a:gd name="connsiteY155" fmla="*/ 763739 h 6689159"/>
                    <a:gd name="connsiteX156" fmla="*/ 1252792 w 6689158"/>
                    <a:gd name="connsiteY156" fmla="*/ 737062 h 6689159"/>
                    <a:gd name="connsiteX157" fmla="*/ 1474594 w 6689158"/>
                    <a:gd name="connsiteY157" fmla="*/ 571201 h 6689159"/>
                    <a:gd name="connsiteX158" fmla="*/ 1650297 w 6689158"/>
                    <a:gd name="connsiteY158" fmla="*/ 464459 h 6689159"/>
                    <a:gd name="connsiteX159" fmla="*/ 1750354 w 6689158"/>
                    <a:gd name="connsiteY159" fmla="*/ 403673 h 6689159"/>
                    <a:gd name="connsiteX160" fmla="*/ 2042719 w 6689158"/>
                    <a:gd name="connsiteY160" fmla="*/ 262835 h 6689159"/>
                    <a:gd name="connsiteX161" fmla="*/ 2083584 w 6689158"/>
                    <a:gd name="connsiteY161" fmla="*/ 247876 h 6689159"/>
                    <a:gd name="connsiteX162" fmla="*/ 2350003 w 6689158"/>
                    <a:gd name="connsiteY162" fmla="*/ 150366 h 6689159"/>
                    <a:gd name="connsiteX163" fmla="*/ 3344579 w 6689158"/>
                    <a:gd name="connsiteY163"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140393 w 6689158"/>
                    <a:gd name="connsiteY122" fmla="*/ 1082424 h 6689159"/>
                    <a:gd name="connsiteX123" fmla="*/ 5020677 w 6689158"/>
                    <a:gd name="connsiteY123" fmla="*/ 992901 h 6689159"/>
                    <a:gd name="connsiteX124" fmla="*/ 4960548 w 6689158"/>
                    <a:gd name="connsiteY124" fmla="*/ 947937 h 6689159"/>
                    <a:gd name="connsiteX125" fmla="*/ 3344580 w 6689158"/>
                    <a:gd name="connsiteY125" fmla="*/ 454327 h 6689159"/>
                    <a:gd name="connsiteX126" fmla="*/ 3344579 w 6689158"/>
                    <a:gd name="connsiteY126" fmla="*/ 0 h 6689159"/>
                    <a:gd name="connsiteX127" fmla="*/ 5709555 w 6689158"/>
                    <a:gd name="connsiteY127" fmla="*/ 979605 h 6689159"/>
                    <a:gd name="connsiteX128" fmla="*/ 5721404 w 6689158"/>
                    <a:gd name="connsiteY128" fmla="*/ 992643 h 6689159"/>
                    <a:gd name="connsiteX129" fmla="*/ 5925421 w 6689158"/>
                    <a:gd name="connsiteY129" fmla="*/ 1217117 h 6689159"/>
                    <a:gd name="connsiteX130" fmla="*/ 6117959 w 6689158"/>
                    <a:gd name="connsiteY130" fmla="*/ 1474595 h 6689159"/>
                    <a:gd name="connsiteX131" fmla="*/ 6162894 w 6689158"/>
                    <a:gd name="connsiteY131" fmla="*/ 1548561 h 6689159"/>
                    <a:gd name="connsiteX132" fmla="*/ 6162893 w 6689158"/>
                    <a:gd name="connsiteY132" fmla="*/ 1548563 h 6689159"/>
                    <a:gd name="connsiteX133" fmla="*/ 6285487 w 6689158"/>
                    <a:gd name="connsiteY133" fmla="*/ 1750355 h 6689159"/>
                    <a:gd name="connsiteX134" fmla="*/ 6689158 w 6689158"/>
                    <a:gd name="connsiteY134" fmla="*/ 3344580 h 6689159"/>
                    <a:gd name="connsiteX135" fmla="*/ 6538793 w 6689158"/>
                    <a:gd name="connsiteY135" fmla="*/ 4339156 h 6689159"/>
                    <a:gd name="connsiteX136" fmla="*/ 6534721 w 6689158"/>
                    <a:gd name="connsiteY136" fmla="*/ 4350281 h 6689159"/>
                    <a:gd name="connsiteX137" fmla="*/ 6426326 w 6689158"/>
                    <a:gd name="connsiteY137" fmla="*/ 4646440 h 6689159"/>
                    <a:gd name="connsiteX138" fmla="*/ 6421122 w 6689158"/>
                    <a:gd name="connsiteY138" fmla="*/ 4657245 h 6689159"/>
                    <a:gd name="connsiteX139" fmla="*/ 6372396 w 6689158"/>
                    <a:gd name="connsiteY139" fmla="*/ 4758392 h 6689159"/>
                    <a:gd name="connsiteX140" fmla="*/ 6285487 w 6689158"/>
                    <a:gd name="connsiteY140" fmla="*/ 4938805 h 6689159"/>
                    <a:gd name="connsiteX141" fmla="*/ 6117958 w 6689158"/>
                    <a:gd name="connsiteY141" fmla="*/ 5214566 h 6689159"/>
                    <a:gd name="connsiteX142" fmla="*/ 6035322 w 6689158"/>
                    <a:gd name="connsiteY142" fmla="*/ 5325072 h 6689159"/>
                    <a:gd name="connsiteX143" fmla="*/ 5925420 w 6689158"/>
                    <a:gd name="connsiteY143" fmla="*/ 5472042 h 6689159"/>
                    <a:gd name="connsiteX144" fmla="*/ 3344580 w 6689158"/>
                    <a:gd name="connsiteY144" fmla="*/ 6689159 h 6689159"/>
                    <a:gd name="connsiteX145" fmla="*/ 1474594 w 6689158"/>
                    <a:gd name="connsiteY145" fmla="*/ 6117958 h 6689159"/>
                    <a:gd name="connsiteX146" fmla="*/ 1464440 w 6689158"/>
                    <a:gd name="connsiteY146" fmla="*/ 6110366 h 6689159"/>
                    <a:gd name="connsiteX147" fmla="*/ 1217117 w 6689158"/>
                    <a:gd name="connsiteY147" fmla="*/ 5925420 h 6689159"/>
                    <a:gd name="connsiteX148" fmla="*/ 979606 w 6689158"/>
                    <a:gd name="connsiteY148" fmla="*/ 5709555 h 6689159"/>
                    <a:gd name="connsiteX149" fmla="*/ 941121 w 6689158"/>
                    <a:gd name="connsiteY149" fmla="*/ 5667211 h 6689159"/>
                    <a:gd name="connsiteX150" fmla="*/ 763739 w 6689158"/>
                    <a:gd name="connsiteY150" fmla="*/ 5472043 h 6689159"/>
                    <a:gd name="connsiteX151" fmla="*/ 0 w 6689158"/>
                    <a:gd name="connsiteY151" fmla="*/ 3344580 h 6689159"/>
                    <a:gd name="connsiteX152" fmla="*/ 763739 w 6689158"/>
                    <a:gd name="connsiteY152" fmla="*/ 1217118 h 6689159"/>
                    <a:gd name="connsiteX153" fmla="*/ 979605 w 6689158"/>
                    <a:gd name="connsiteY153" fmla="*/ 979604 h 6689159"/>
                    <a:gd name="connsiteX154" fmla="*/ 1217117 w 6689158"/>
                    <a:gd name="connsiteY154" fmla="*/ 763739 h 6689159"/>
                    <a:gd name="connsiteX155" fmla="*/ 1252792 w 6689158"/>
                    <a:gd name="connsiteY155" fmla="*/ 737062 h 6689159"/>
                    <a:gd name="connsiteX156" fmla="*/ 1474594 w 6689158"/>
                    <a:gd name="connsiteY156" fmla="*/ 571201 h 6689159"/>
                    <a:gd name="connsiteX157" fmla="*/ 1650297 w 6689158"/>
                    <a:gd name="connsiteY157" fmla="*/ 464459 h 6689159"/>
                    <a:gd name="connsiteX158" fmla="*/ 1750354 w 6689158"/>
                    <a:gd name="connsiteY158" fmla="*/ 403673 h 6689159"/>
                    <a:gd name="connsiteX159" fmla="*/ 2042719 w 6689158"/>
                    <a:gd name="connsiteY159" fmla="*/ 262835 h 6689159"/>
                    <a:gd name="connsiteX160" fmla="*/ 2083584 w 6689158"/>
                    <a:gd name="connsiteY160" fmla="*/ 247876 h 6689159"/>
                    <a:gd name="connsiteX161" fmla="*/ 2350003 w 6689158"/>
                    <a:gd name="connsiteY161" fmla="*/ 150366 h 6689159"/>
                    <a:gd name="connsiteX162" fmla="*/ 3344579 w 6689158"/>
                    <a:gd name="connsiteY162"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5020677 w 6689158"/>
                    <a:gd name="connsiteY122" fmla="*/ 992901 h 6689159"/>
                    <a:gd name="connsiteX123" fmla="*/ 4960548 w 6689158"/>
                    <a:gd name="connsiteY123" fmla="*/ 947937 h 6689159"/>
                    <a:gd name="connsiteX124" fmla="*/ 3344580 w 6689158"/>
                    <a:gd name="connsiteY124" fmla="*/ 454327 h 6689159"/>
                    <a:gd name="connsiteX125" fmla="*/ 3344579 w 6689158"/>
                    <a:gd name="connsiteY125" fmla="*/ 0 h 6689159"/>
                    <a:gd name="connsiteX126" fmla="*/ 5709555 w 6689158"/>
                    <a:gd name="connsiteY126" fmla="*/ 979605 h 6689159"/>
                    <a:gd name="connsiteX127" fmla="*/ 5721404 w 6689158"/>
                    <a:gd name="connsiteY127" fmla="*/ 992643 h 6689159"/>
                    <a:gd name="connsiteX128" fmla="*/ 5925421 w 6689158"/>
                    <a:gd name="connsiteY128" fmla="*/ 1217117 h 6689159"/>
                    <a:gd name="connsiteX129" fmla="*/ 6117959 w 6689158"/>
                    <a:gd name="connsiteY129" fmla="*/ 1474595 h 6689159"/>
                    <a:gd name="connsiteX130" fmla="*/ 6162894 w 6689158"/>
                    <a:gd name="connsiteY130" fmla="*/ 1548561 h 6689159"/>
                    <a:gd name="connsiteX131" fmla="*/ 6162893 w 6689158"/>
                    <a:gd name="connsiteY131" fmla="*/ 1548563 h 6689159"/>
                    <a:gd name="connsiteX132" fmla="*/ 6285487 w 6689158"/>
                    <a:gd name="connsiteY132" fmla="*/ 1750355 h 6689159"/>
                    <a:gd name="connsiteX133" fmla="*/ 6689158 w 6689158"/>
                    <a:gd name="connsiteY133" fmla="*/ 3344580 h 6689159"/>
                    <a:gd name="connsiteX134" fmla="*/ 6538793 w 6689158"/>
                    <a:gd name="connsiteY134" fmla="*/ 4339156 h 6689159"/>
                    <a:gd name="connsiteX135" fmla="*/ 6534721 w 6689158"/>
                    <a:gd name="connsiteY135" fmla="*/ 4350281 h 6689159"/>
                    <a:gd name="connsiteX136" fmla="*/ 6426326 w 6689158"/>
                    <a:gd name="connsiteY136" fmla="*/ 4646440 h 6689159"/>
                    <a:gd name="connsiteX137" fmla="*/ 6421122 w 6689158"/>
                    <a:gd name="connsiteY137" fmla="*/ 4657245 h 6689159"/>
                    <a:gd name="connsiteX138" fmla="*/ 6372396 w 6689158"/>
                    <a:gd name="connsiteY138" fmla="*/ 4758392 h 6689159"/>
                    <a:gd name="connsiteX139" fmla="*/ 6285487 w 6689158"/>
                    <a:gd name="connsiteY139" fmla="*/ 4938805 h 6689159"/>
                    <a:gd name="connsiteX140" fmla="*/ 6117958 w 6689158"/>
                    <a:gd name="connsiteY140" fmla="*/ 5214566 h 6689159"/>
                    <a:gd name="connsiteX141" fmla="*/ 6035322 w 6689158"/>
                    <a:gd name="connsiteY141" fmla="*/ 5325072 h 6689159"/>
                    <a:gd name="connsiteX142" fmla="*/ 5925420 w 6689158"/>
                    <a:gd name="connsiteY142" fmla="*/ 5472042 h 6689159"/>
                    <a:gd name="connsiteX143" fmla="*/ 3344580 w 6689158"/>
                    <a:gd name="connsiteY143" fmla="*/ 6689159 h 6689159"/>
                    <a:gd name="connsiteX144" fmla="*/ 1474594 w 6689158"/>
                    <a:gd name="connsiteY144" fmla="*/ 6117958 h 6689159"/>
                    <a:gd name="connsiteX145" fmla="*/ 1464440 w 6689158"/>
                    <a:gd name="connsiteY145" fmla="*/ 6110366 h 6689159"/>
                    <a:gd name="connsiteX146" fmla="*/ 1217117 w 6689158"/>
                    <a:gd name="connsiteY146" fmla="*/ 5925420 h 6689159"/>
                    <a:gd name="connsiteX147" fmla="*/ 979606 w 6689158"/>
                    <a:gd name="connsiteY147" fmla="*/ 5709555 h 6689159"/>
                    <a:gd name="connsiteX148" fmla="*/ 941121 w 6689158"/>
                    <a:gd name="connsiteY148" fmla="*/ 5667211 h 6689159"/>
                    <a:gd name="connsiteX149" fmla="*/ 763739 w 6689158"/>
                    <a:gd name="connsiteY149" fmla="*/ 5472043 h 6689159"/>
                    <a:gd name="connsiteX150" fmla="*/ 0 w 6689158"/>
                    <a:gd name="connsiteY150" fmla="*/ 3344580 h 6689159"/>
                    <a:gd name="connsiteX151" fmla="*/ 763739 w 6689158"/>
                    <a:gd name="connsiteY151" fmla="*/ 1217118 h 6689159"/>
                    <a:gd name="connsiteX152" fmla="*/ 979605 w 6689158"/>
                    <a:gd name="connsiteY152" fmla="*/ 979604 h 6689159"/>
                    <a:gd name="connsiteX153" fmla="*/ 1217117 w 6689158"/>
                    <a:gd name="connsiteY153" fmla="*/ 763739 h 6689159"/>
                    <a:gd name="connsiteX154" fmla="*/ 1252792 w 6689158"/>
                    <a:gd name="connsiteY154" fmla="*/ 737062 h 6689159"/>
                    <a:gd name="connsiteX155" fmla="*/ 1474594 w 6689158"/>
                    <a:gd name="connsiteY155" fmla="*/ 571201 h 6689159"/>
                    <a:gd name="connsiteX156" fmla="*/ 1650297 w 6689158"/>
                    <a:gd name="connsiteY156" fmla="*/ 464459 h 6689159"/>
                    <a:gd name="connsiteX157" fmla="*/ 1750354 w 6689158"/>
                    <a:gd name="connsiteY157" fmla="*/ 403673 h 6689159"/>
                    <a:gd name="connsiteX158" fmla="*/ 2042719 w 6689158"/>
                    <a:gd name="connsiteY158" fmla="*/ 262835 h 6689159"/>
                    <a:gd name="connsiteX159" fmla="*/ 2083584 w 6689158"/>
                    <a:gd name="connsiteY159" fmla="*/ 247876 h 6689159"/>
                    <a:gd name="connsiteX160" fmla="*/ 2350003 w 6689158"/>
                    <a:gd name="connsiteY160" fmla="*/ 150366 h 6689159"/>
                    <a:gd name="connsiteX161" fmla="*/ 3344579 w 6689158"/>
                    <a:gd name="connsiteY161"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611312 w 6689158"/>
                    <a:gd name="connsiteY71" fmla="*/ 1554887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5611312 w 6689158"/>
                    <a:gd name="connsiteY90" fmla="*/ 1554887 h 6689159"/>
                    <a:gd name="connsiteX91" fmla="*/ 1958215 w 6689158"/>
                    <a:gd name="connsiteY91" fmla="*/ 808450 h 6689159"/>
                    <a:gd name="connsiteX92" fmla="*/ 1728612 w 6689158"/>
                    <a:gd name="connsiteY92" fmla="*/ 947938 h 6689159"/>
                    <a:gd name="connsiteX93" fmla="*/ 1300863 w 6689158"/>
                    <a:gd name="connsiteY93" fmla="*/ 1300863 h 6689159"/>
                    <a:gd name="connsiteX94" fmla="*/ 1258822 w 6689158"/>
                    <a:gd name="connsiteY94" fmla="*/ 1347119 h 6689159"/>
                    <a:gd name="connsiteX95" fmla="*/ 1258823 w 6689158"/>
                    <a:gd name="connsiteY95" fmla="*/ 1347121 h 6689159"/>
                    <a:gd name="connsiteX96" fmla="*/ 1263190 w 6689158"/>
                    <a:gd name="connsiteY96" fmla="*/ 1402742 h 6689159"/>
                    <a:gd name="connsiteX97" fmla="*/ 1504198 w 6689158"/>
                    <a:gd name="connsiteY97" fmla="*/ 2390321 h 6689159"/>
                    <a:gd name="connsiteX98" fmla="*/ 1570031 w 6689158"/>
                    <a:gd name="connsiteY98" fmla="*/ 2538525 h 6689159"/>
                    <a:gd name="connsiteX99" fmla="*/ 1593172 w 6689158"/>
                    <a:gd name="connsiteY99" fmla="*/ 2532572 h 6689159"/>
                    <a:gd name="connsiteX100" fmla="*/ 1772170 w 6689158"/>
                    <a:gd name="connsiteY100" fmla="*/ 2514528 h 6689159"/>
                    <a:gd name="connsiteX101" fmla="*/ 1951170 w 6689158"/>
                    <a:gd name="connsiteY101" fmla="*/ 2532573 h 6689159"/>
                    <a:gd name="connsiteX102" fmla="*/ 1953707 w 6689158"/>
                    <a:gd name="connsiteY102" fmla="*/ 2533225 h 6689159"/>
                    <a:gd name="connsiteX103" fmla="*/ 2046764 w 6689158"/>
                    <a:gd name="connsiteY103" fmla="*/ 2419427 h 6689159"/>
                    <a:gd name="connsiteX104" fmla="*/ 2304042 w 6689158"/>
                    <a:gd name="connsiteY104" fmla="*/ 2155240 h 6689159"/>
                    <a:gd name="connsiteX105" fmla="*/ 2679904 w 6689158"/>
                    <a:gd name="connsiteY105" fmla="*/ 1840257 h 6689159"/>
                    <a:gd name="connsiteX106" fmla="*/ 2839402 w 6689158"/>
                    <a:gd name="connsiteY106" fmla="*/ 1728600 h 6689159"/>
                    <a:gd name="connsiteX107" fmla="*/ 2839403 w 6689158"/>
                    <a:gd name="connsiteY107" fmla="*/ 1728599 h 6689159"/>
                    <a:gd name="connsiteX108" fmla="*/ 2180258 w 6689158"/>
                    <a:gd name="connsiteY108" fmla="*/ 1049601 h 6689159"/>
                    <a:gd name="connsiteX109" fmla="*/ 1958217 w 6689158"/>
                    <a:gd name="connsiteY109" fmla="*/ 808450 h 6689159"/>
                    <a:gd name="connsiteX110" fmla="*/ 1958215 w 6689158"/>
                    <a:gd name="connsiteY110" fmla="*/ 808451 h 6689159"/>
                    <a:gd name="connsiteX111" fmla="*/ 1958215 w 6689158"/>
                    <a:gd name="connsiteY111" fmla="*/ 808450 h 6689159"/>
                    <a:gd name="connsiteX112" fmla="*/ 3344580 w 6689158"/>
                    <a:gd name="connsiteY112" fmla="*/ 454327 h 6689159"/>
                    <a:gd name="connsiteX113" fmla="*/ 2485108 w 6689158"/>
                    <a:gd name="connsiteY113" fmla="*/ 584267 h 6689159"/>
                    <a:gd name="connsiteX114" fmla="*/ 2426658 w 6689158"/>
                    <a:gd name="connsiteY114" fmla="*/ 605660 h 6689159"/>
                    <a:gd name="connsiteX115" fmla="*/ 2608239 w 6689158"/>
                    <a:gd name="connsiteY115" fmla="*/ 793623 h 6689159"/>
                    <a:gd name="connsiteX116" fmla="*/ 3061380 w 6689158"/>
                    <a:gd name="connsiteY116" fmla="*/ 1249579 h 6689159"/>
                    <a:gd name="connsiteX117" fmla="*/ 3282982 w 6689158"/>
                    <a:gd name="connsiteY117" fmla="*/ 1466429 h 6689159"/>
                    <a:gd name="connsiteX118" fmla="*/ 3282982 w 6689158"/>
                    <a:gd name="connsiteY118" fmla="*/ 1466430 h 6689159"/>
                    <a:gd name="connsiteX119" fmla="*/ 3293669 w 6689158"/>
                    <a:gd name="connsiteY119" fmla="*/ 1460635 h 6689159"/>
                    <a:gd name="connsiteX120" fmla="*/ 4895242 w 6689158"/>
                    <a:gd name="connsiteY120" fmla="*/ 1001928 h 6689159"/>
                    <a:gd name="connsiteX121" fmla="*/ 5020677 w 6689158"/>
                    <a:gd name="connsiteY121" fmla="*/ 992902 h 6689159"/>
                    <a:gd name="connsiteX122" fmla="*/ 4960548 w 6689158"/>
                    <a:gd name="connsiteY122" fmla="*/ 947937 h 6689159"/>
                    <a:gd name="connsiteX123" fmla="*/ 3344580 w 6689158"/>
                    <a:gd name="connsiteY123" fmla="*/ 454327 h 6689159"/>
                    <a:gd name="connsiteX124" fmla="*/ 3344579 w 6689158"/>
                    <a:gd name="connsiteY124" fmla="*/ 0 h 6689159"/>
                    <a:gd name="connsiteX125" fmla="*/ 5709555 w 6689158"/>
                    <a:gd name="connsiteY125" fmla="*/ 979605 h 6689159"/>
                    <a:gd name="connsiteX126" fmla="*/ 5721404 w 6689158"/>
                    <a:gd name="connsiteY126" fmla="*/ 992643 h 6689159"/>
                    <a:gd name="connsiteX127" fmla="*/ 5925421 w 6689158"/>
                    <a:gd name="connsiteY127" fmla="*/ 1217117 h 6689159"/>
                    <a:gd name="connsiteX128" fmla="*/ 6117959 w 6689158"/>
                    <a:gd name="connsiteY128" fmla="*/ 1474595 h 6689159"/>
                    <a:gd name="connsiteX129" fmla="*/ 6162894 w 6689158"/>
                    <a:gd name="connsiteY129" fmla="*/ 1548561 h 6689159"/>
                    <a:gd name="connsiteX130" fmla="*/ 6162893 w 6689158"/>
                    <a:gd name="connsiteY130" fmla="*/ 1548563 h 6689159"/>
                    <a:gd name="connsiteX131" fmla="*/ 6285487 w 6689158"/>
                    <a:gd name="connsiteY131" fmla="*/ 1750355 h 6689159"/>
                    <a:gd name="connsiteX132" fmla="*/ 6689158 w 6689158"/>
                    <a:gd name="connsiteY132" fmla="*/ 3344580 h 6689159"/>
                    <a:gd name="connsiteX133" fmla="*/ 6538793 w 6689158"/>
                    <a:gd name="connsiteY133" fmla="*/ 4339156 h 6689159"/>
                    <a:gd name="connsiteX134" fmla="*/ 6534721 w 6689158"/>
                    <a:gd name="connsiteY134" fmla="*/ 4350281 h 6689159"/>
                    <a:gd name="connsiteX135" fmla="*/ 6426326 w 6689158"/>
                    <a:gd name="connsiteY135" fmla="*/ 4646440 h 6689159"/>
                    <a:gd name="connsiteX136" fmla="*/ 6421122 w 6689158"/>
                    <a:gd name="connsiteY136" fmla="*/ 4657245 h 6689159"/>
                    <a:gd name="connsiteX137" fmla="*/ 6372396 w 6689158"/>
                    <a:gd name="connsiteY137" fmla="*/ 4758392 h 6689159"/>
                    <a:gd name="connsiteX138" fmla="*/ 6285487 w 6689158"/>
                    <a:gd name="connsiteY138" fmla="*/ 4938805 h 6689159"/>
                    <a:gd name="connsiteX139" fmla="*/ 6117958 w 6689158"/>
                    <a:gd name="connsiteY139" fmla="*/ 5214566 h 6689159"/>
                    <a:gd name="connsiteX140" fmla="*/ 6035322 w 6689158"/>
                    <a:gd name="connsiteY140" fmla="*/ 5325072 h 6689159"/>
                    <a:gd name="connsiteX141" fmla="*/ 5925420 w 6689158"/>
                    <a:gd name="connsiteY141" fmla="*/ 5472042 h 6689159"/>
                    <a:gd name="connsiteX142" fmla="*/ 3344580 w 6689158"/>
                    <a:gd name="connsiteY142" fmla="*/ 6689159 h 6689159"/>
                    <a:gd name="connsiteX143" fmla="*/ 1474594 w 6689158"/>
                    <a:gd name="connsiteY143" fmla="*/ 6117958 h 6689159"/>
                    <a:gd name="connsiteX144" fmla="*/ 1464440 w 6689158"/>
                    <a:gd name="connsiteY144" fmla="*/ 6110366 h 6689159"/>
                    <a:gd name="connsiteX145" fmla="*/ 1217117 w 6689158"/>
                    <a:gd name="connsiteY145" fmla="*/ 5925420 h 6689159"/>
                    <a:gd name="connsiteX146" fmla="*/ 979606 w 6689158"/>
                    <a:gd name="connsiteY146" fmla="*/ 5709555 h 6689159"/>
                    <a:gd name="connsiteX147" fmla="*/ 941121 w 6689158"/>
                    <a:gd name="connsiteY147" fmla="*/ 5667211 h 6689159"/>
                    <a:gd name="connsiteX148" fmla="*/ 763739 w 6689158"/>
                    <a:gd name="connsiteY148" fmla="*/ 5472043 h 6689159"/>
                    <a:gd name="connsiteX149" fmla="*/ 0 w 6689158"/>
                    <a:gd name="connsiteY149" fmla="*/ 3344580 h 6689159"/>
                    <a:gd name="connsiteX150" fmla="*/ 763739 w 6689158"/>
                    <a:gd name="connsiteY150" fmla="*/ 1217118 h 6689159"/>
                    <a:gd name="connsiteX151" fmla="*/ 979605 w 6689158"/>
                    <a:gd name="connsiteY151" fmla="*/ 979604 h 6689159"/>
                    <a:gd name="connsiteX152" fmla="*/ 1217117 w 6689158"/>
                    <a:gd name="connsiteY152" fmla="*/ 763739 h 6689159"/>
                    <a:gd name="connsiteX153" fmla="*/ 1252792 w 6689158"/>
                    <a:gd name="connsiteY153" fmla="*/ 737062 h 6689159"/>
                    <a:gd name="connsiteX154" fmla="*/ 1474594 w 6689158"/>
                    <a:gd name="connsiteY154" fmla="*/ 571201 h 6689159"/>
                    <a:gd name="connsiteX155" fmla="*/ 1650297 w 6689158"/>
                    <a:gd name="connsiteY155" fmla="*/ 464459 h 6689159"/>
                    <a:gd name="connsiteX156" fmla="*/ 1750354 w 6689158"/>
                    <a:gd name="connsiteY156" fmla="*/ 403673 h 6689159"/>
                    <a:gd name="connsiteX157" fmla="*/ 2042719 w 6689158"/>
                    <a:gd name="connsiteY157" fmla="*/ 262835 h 6689159"/>
                    <a:gd name="connsiteX158" fmla="*/ 2083584 w 6689158"/>
                    <a:gd name="connsiteY158" fmla="*/ 247876 h 6689159"/>
                    <a:gd name="connsiteX159" fmla="*/ 2350003 w 6689158"/>
                    <a:gd name="connsiteY159" fmla="*/ 150366 h 6689159"/>
                    <a:gd name="connsiteX160" fmla="*/ 3344579 w 6689158"/>
                    <a:gd name="connsiteY160"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721404 w 6689158"/>
                    <a:gd name="connsiteY125" fmla="*/ 992643 h 6689159"/>
                    <a:gd name="connsiteX126" fmla="*/ 5925421 w 6689158"/>
                    <a:gd name="connsiteY126" fmla="*/ 1217117 h 6689159"/>
                    <a:gd name="connsiteX127" fmla="*/ 6117959 w 6689158"/>
                    <a:gd name="connsiteY127" fmla="*/ 1474595 h 6689159"/>
                    <a:gd name="connsiteX128" fmla="*/ 6162894 w 6689158"/>
                    <a:gd name="connsiteY128" fmla="*/ 1548561 h 6689159"/>
                    <a:gd name="connsiteX129" fmla="*/ 6162893 w 6689158"/>
                    <a:gd name="connsiteY129" fmla="*/ 1548563 h 6689159"/>
                    <a:gd name="connsiteX130" fmla="*/ 6285487 w 6689158"/>
                    <a:gd name="connsiteY130" fmla="*/ 1750355 h 6689159"/>
                    <a:gd name="connsiteX131" fmla="*/ 6689158 w 6689158"/>
                    <a:gd name="connsiteY131" fmla="*/ 3344580 h 6689159"/>
                    <a:gd name="connsiteX132" fmla="*/ 6538793 w 6689158"/>
                    <a:gd name="connsiteY132" fmla="*/ 4339156 h 6689159"/>
                    <a:gd name="connsiteX133" fmla="*/ 6534721 w 6689158"/>
                    <a:gd name="connsiteY133" fmla="*/ 4350281 h 6689159"/>
                    <a:gd name="connsiteX134" fmla="*/ 6426326 w 6689158"/>
                    <a:gd name="connsiteY134" fmla="*/ 4646440 h 6689159"/>
                    <a:gd name="connsiteX135" fmla="*/ 6421122 w 6689158"/>
                    <a:gd name="connsiteY135" fmla="*/ 4657245 h 6689159"/>
                    <a:gd name="connsiteX136" fmla="*/ 6372396 w 6689158"/>
                    <a:gd name="connsiteY136" fmla="*/ 4758392 h 6689159"/>
                    <a:gd name="connsiteX137" fmla="*/ 6285487 w 6689158"/>
                    <a:gd name="connsiteY137" fmla="*/ 4938805 h 6689159"/>
                    <a:gd name="connsiteX138" fmla="*/ 6117958 w 6689158"/>
                    <a:gd name="connsiteY138" fmla="*/ 5214566 h 6689159"/>
                    <a:gd name="connsiteX139" fmla="*/ 6035322 w 6689158"/>
                    <a:gd name="connsiteY139" fmla="*/ 5325072 h 6689159"/>
                    <a:gd name="connsiteX140" fmla="*/ 5925420 w 6689158"/>
                    <a:gd name="connsiteY140" fmla="*/ 5472042 h 6689159"/>
                    <a:gd name="connsiteX141" fmla="*/ 3344580 w 6689158"/>
                    <a:gd name="connsiteY141" fmla="*/ 6689159 h 6689159"/>
                    <a:gd name="connsiteX142" fmla="*/ 1474594 w 6689158"/>
                    <a:gd name="connsiteY142" fmla="*/ 6117958 h 6689159"/>
                    <a:gd name="connsiteX143" fmla="*/ 1464440 w 6689158"/>
                    <a:gd name="connsiteY143" fmla="*/ 6110366 h 6689159"/>
                    <a:gd name="connsiteX144" fmla="*/ 1217117 w 6689158"/>
                    <a:gd name="connsiteY144" fmla="*/ 5925420 h 6689159"/>
                    <a:gd name="connsiteX145" fmla="*/ 979606 w 6689158"/>
                    <a:gd name="connsiteY145" fmla="*/ 5709555 h 6689159"/>
                    <a:gd name="connsiteX146" fmla="*/ 941121 w 6689158"/>
                    <a:gd name="connsiteY146" fmla="*/ 5667211 h 6689159"/>
                    <a:gd name="connsiteX147" fmla="*/ 763739 w 6689158"/>
                    <a:gd name="connsiteY147" fmla="*/ 5472043 h 6689159"/>
                    <a:gd name="connsiteX148" fmla="*/ 0 w 6689158"/>
                    <a:gd name="connsiteY148" fmla="*/ 3344580 h 6689159"/>
                    <a:gd name="connsiteX149" fmla="*/ 763739 w 6689158"/>
                    <a:gd name="connsiteY149" fmla="*/ 1217118 h 6689159"/>
                    <a:gd name="connsiteX150" fmla="*/ 979605 w 6689158"/>
                    <a:gd name="connsiteY150" fmla="*/ 979604 h 6689159"/>
                    <a:gd name="connsiteX151" fmla="*/ 1217117 w 6689158"/>
                    <a:gd name="connsiteY151" fmla="*/ 763739 h 6689159"/>
                    <a:gd name="connsiteX152" fmla="*/ 1252792 w 6689158"/>
                    <a:gd name="connsiteY152" fmla="*/ 737062 h 6689159"/>
                    <a:gd name="connsiteX153" fmla="*/ 1474594 w 6689158"/>
                    <a:gd name="connsiteY153" fmla="*/ 571201 h 6689159"/>
                    <a:gd name="connsiteX154" fmla="*/ 1650297 w 6689158"/>
                    <a:gd name="connsiteY154" fmla="*/ 464459 h 6689159"/>
                    <a:gd name="connsiteX155" fmla="*/ 1750354 w 6689158"/>
                    <a:gd name="connsiteY155" fmla="*/ 403673 h 6689159"/>
                    <a:gd name="connsiteX156" fmla="*/ 2042719 w 6689158"/>
                    <a:gd name="connsiteY156" fmla="*/ 262835 h 6689159"/>
                    <a:gd name="connsiteX157" fmla="*/ 2083584 w 6689158"/>
                    <a:gd name="connsiteY157" fmla="*/ 247876 h 6689159"/>
                    <a:gd name="connsiteX158" fmla="*/ 2350003 w 6689158"/>
                    <a:gd name="connsiteY158" fmla="*/ 150366 h 6689159"/>
                    <a:gd name="connsiteX159" fmla="*/ 3344579 w 6689158"/>
                    <a:gd name="connsiteY159" fmla="*/ 0 h 6689159"/>
                    <a:gd name="connsiteX0" fmla="*/ 2177650 w 6689158"/>
                    <a:gd name="connsiteY0" fmla="*/ 4188652 h 6689159"/>
                    <a:gd name="connsiteX1" fmla="*/ 2117889 w 6689158"/>
                    <a:gd name="connsiteY1" fmla="*/ 4221089 h 6689159"/>
                    <a:gd name="connsiteX2" fmla="*/ 1862982 w 6689158"/>
                    <a:gd name="connsiteY2" fmla="*/ 4286300 h 6689159"/>
                    <a:gd name="connsiteX3" fmla="*/ 1796860 w 6689158"/>
                    <a:gd name="connsiteY3" fmla="*/ 4289641 h 6689159"/>
                    <a:gd name="connsiteX4" fmla="*/ 1788544 w 6689158"/>
                    <a:gd name="connsiteY4" fmla="*/ 4308481 h 6689159"/>
                    <a:gd name="connsiteX5" fmla="*/ 1505667 w 6689158"/>
                    <a:gd name="connsiteY5" fmla="*/ 5419718 h 6689159"/>
                    <a:gd name="connsiteX6" fmla="*/ 1490555 w 6689158"/>
                    <a:gd name="connsiteY6" fmla="*/ 5560700 h 6689159"/>
                    <a:gd name="connsiteX7" fmla="*/ 1506111 w 6689158"/>
                    <a:gd name="connsiteY7" fmla="*/ 5574838 h 6689159"/>
                    <a:gd name="connsiteX8" fmla="*/ 3344580 w 6689158"/>
                    <a:gd name="connsiteY8" fmla="*/ 6234832 h 6689159"/>
                    <a:gd name="connsiteX9" fmla="*/ 5388297 w 6689158"/>
                    <a:gd name="connsiteY9" fmla="*/ 5388296 h 6689159"/>
                    <a:gd name="connsiteX10" fmla="*/ 5390660 w 6689158"/>
                    <a:gd name="connsiteY10" fmla="*/ 5385697 h 6689159"/>
                    <a:gd name="connsiteX11" fmla="*/ 5273213 w 6689158"/>
                    <a:gd name="connsiteY11" fmla="*/ 5388582 h 6689159"/>
                    <a:gd name="connsiteX12" fmla="*/ 4474354 w 6689158"/>
                    <a:gd name="connsiteY12" fmla="*/ 5320095 h 6689159"/>
                    <a:gd name="connsiteX13" fmla="*/ 4280135 w 6689158"/>
                    <a:gd name="connsiteY13" fmla="*/ 5277799 h 6689159"/>
                    <a:gd name="connsiteX14" fmla="*/ 4254882 w 6689158"/>
                    <a:gd name="connsiteY14" fmla="*/ 5324324 h 6689159"/>
                    <a:gd name="connsiteX15" fmla="*/ 3760568 w 6689158"/>
                    <a:gd name="connsiteY15" fmla="*/ 5587147 h 6689159"/>
                    <a:gd name="connsiteX16" fmla="*/ 3164448 w 6689158"/>
                    <a:gd name="connsiteY16" fmla="*/ 4991027 h 6689159"/>
                    <a:gd name="connsiteX17" fmla="*/ 3175376 w 6689158"/>
                    <a:gd name="connsiteY17" fmla="*/ 4882633 h 6689159"/>
                    <a:gd name="connsiteX18" fmla="*/ 3026882 w 6689158"/>
                    <a:gd name="connsiteY18" fmla="*/ 4807637 h 6689159"/>
                    <a:gd name="connsiteX19" fmla="*/ 2402585 w 6689158"/>
                    <a:gd name="connsiteY19" fmla="*/ 4387289 h 6689159"/>
                    <a:gd name="connsiteX20" fmla="*/ 2177650 w 6689158"/>
                    <a:gd name="connsiteY20" fmla="*/ 4188652 h 6689159"/>
                    <a:gd name="connsiteX21" fmla="*/ 3414840 w 6689158"/>
                    <a:gd name="connsiteY21" fmla="*/ 2285703 h 6689159"/>
                    <a:gd name="connsiteX22" fmla="*/ 3364850 w 6689158"/>
                    <a:gd name="connsiteY22" fmla="*/ 2318041 h 6689159"/>
                    <a:gd name="connsiteX23" fmla="*/ 2848518 w 6689158"/>
                    <a:gd name="connsiteY23" fmla="*/ 2733562 h 6689159"/>
                    <a:gd name="connsiteX24" fmla="*/ 2690374 w 6689158"/>
                    <a:gd name="connsiteY24" fmla="*/ 2890404 h 6689159"/>
                    <a:gd name="connsiteX25" fmla="*/ 2571277 w 6689158"/>
                    <a:gd name="connsiteY25" fmla="*/ 3021477 h 6689159"/>
                    <a:gd name="connsiteX26" fmla="*/ 2590552 w 6689158"/>
                    <a:gd name="connsiteY26" fmla="*/ 3056989 h 6689159"/>
                    <a:gd name="connsiteX27" fmla="*/ 2660349 w 6689158"/>
                    <a:gd name="connsiteY27" fmla="*/ 3402707 h 6689159"/>
                    <a:gd name="connsiteX28" fmla="*/ 2590552 w 6689158"/>
                    <a:gd name="connsiteY28" fmla="*/ 3748426 h 6689159"/>
                    <a:gd name="connsiteX29" fmla="*/ 2530886 w 6689158"/>
                    <a:gd name="connsiteY29" fmla="*/ 3858356 h 6689159"/>
                    <a:gd name="connsiteX30" fmla="*/ 2709229 w 6689158"/>
                    <a:gd name="connsiteY30" fmla="*/ 4015297 h 6689159"/>
                    <a:gd name="connsiteX31" fmla="*/ 3266837 w 6689158"/>
                    <a:gd name="connsiteY31" fmla="*/ 4389432 h 6689159"/>
                    <a:gd name="connsiteX32" fmla="*/ 3452642 w 6689158"/>
                    <a:gd name="connsiteY32" fmla="*/ 4482945 h 6689159"/>
                    <a:gd name="connsiteX33" fmla="*/ 3528532 w 6689158"/>
                    <a:gd name="connsiteY33" fmla="*/ 4441753 h 6689159"/>
                    <a:gd name="connsiteX34" fmla="*/ 3760569 w 6689158"/>
                    <a:gd name="connsiteY34" fmla="*/ 4394906 h 6689159"/>
                    <a:gd name="connsiteX35" fmla="*/ 4309843 w 6689158"/>
                    <a:gd name="connsiteY35" fmla="*/ 4758990 h 6689159"/>
                    <a:gd name="connsiteX36" fmla="*/ 4320607 w 6689158"/>
                    <a:gd name="connsiteY36" fmla="*/ 4793664 h 6689159"/>
                    <a:gd name="connsiteX37" fmla="*/ 4559688 w 6689158"/>
                    <a:gd name="connsiteY37" fmla="*/ 4845550 h 6689159"/>
                    <a:gd name="connsiteX38" fmla="*/ 5273213 w 6689158"/>
                    <a:gd name="connsiteY38" fmla="*/ 4906508 h 6689159"/>
                    <a:gd name="connsiteX39" fmla="*/ 5685342 w 6689158"/>
                    <a:gd name="connsiteY39" fmla="*/ 4886359 h 6689159"/>
                    <a:gd name="connsiteX40" fmla="*/ 5794448 w 6689158"/>
                    <a:gd name="connsiteY40" fmla="*/ 4872934 h 6689159"/>
                    <a:gd name="connsiteX41" fmla="*/ 5885995 w 6689158"/>
                    <a:gd name="connsiteY41" fmla="*/ 4722245 h 6689159"/>
                    <a:gd name="connsiteX42" fmla="*/ 6007702 w 6689158"/>
                    <a:gd name="connsiteY42" fmla="*/ 4469596 h 6689159"/>
                    <a:gd name="connsiteX43" fmla="*/ 6025566 w 6689158"/>
                    <a:gd name="connsiteY43" fmla="*/ 4420788 h 6689159"/>
                    <a:gd name="connsiteX44" fmla="*/ 5774209 w 6689158"/>
                    <a:gd name="connsiteY44" fmla="*/ 4251797 h 6689159"/>
                    <a:gd name="connsiteX45" fmla="*/ 5530775 w 6689158"/>
                    <a:gd name="connsiteY45" fmla="*/ 4077911 h 6689159"/>
                    <a:gd name="connsiteX46" fmla="*/ 5435413 w 6689158"/>
                    <a:gd name="connsiteY46" fmla="*/ 4006461 h 6689159"/>
                    <a:gd name="connsiteX47" fmla="*/ 5428090 w 6689158"/>
                    <a:gd name="connsiteY47" fmla="*/ 4012503 h 6689159"/>
                    <a:gd name="connsiteX48" fmla="*/ 5066831 w 6689158"/>
                    <a:gd name="connsiteY48" fmla="*/ 4122852 h 6689159"/>
                    <a:gd name="connsiteX49" fmla="*/ 4420700 w 6689158"/>
                    <a:gd name="connsiteY49" fmla="*/ 3476722 h 6689159"/>
                    <a:gd name="connsiteX50" fmla="*/ 4433828 w 6689158"/>
                    <a:gd name="connsiteY50" fmla="*/ 3346504 h 6689159"/>
                    <a:gd name="connsiteX51" fmla="*/ 4468981 w 6689158"/>
                    <a:gd name="connsiteY51" fmla="*/ 3233259 h 6689159"/>
                    <a:gd name="connsiteX52" fmla="*/ 4439706 w 6689158"/>
                    <a:gd name="connsiteY52" fmla="*/ 3208684 h 6689159"/>
                    <a:gd name="connsiteX53" fmla="*/ 3535763 w 6689158"/>
                    <a:gd name="connsiteY53" fmla="*/ 2400517 h 6689159"/>
                    <a:gd name="connsiteX54" fmla="*/ 3414840 w 6689158"/>
                    <a:gd name="connsiteY54" fmla="*/ 2285703 h 6689159"/>
                    <a:gd name="connsiteX55" fmla="*/ 851869 w 6689158"/>
                    <a:gd name="connsiteY55" fmla="*/ 1886744 h 6689159"/>
                    <a:gd name="connsiteX56" fmla="*/ 803165 w 6689158"/>
                    <a:gd name="connsiteY56" fmla="*/ 1966913 h 6689159"/>
                    <a:gd name="connsiteX57" fmla="*/ 454328 w 6689158"/>
                    <a:gd name="connsiteY57" fmla="*/ 3344581 h 6689159"/>
                    <a:gd name="connsiteX58" fmla="*/ 947938 w 6689158"/>
                    <a:gd name="connsiteY58" fmla="*/ 4960549 h 6689159"/>
                    <a:gd name="connsiteX59" fmla="*/ 959588 w 6689158"/>
                    <a:gd name="connsiteY59" fmla="*/ 4976126 h 6689159"/>
                    <a:gd name="connsiteX60" fmla="*/ 959588 w 6689158"/>
                    <a:gd name="connsiteY60" fmla="*/ 4976125 h 6689159"/>
                    <a:gd name="connsiteX61" fmla="*/ 964880 w 6689158"/>
                    <a:gd name="connsiteY61" fmla="*/ 4912286 h 6689159"/>
                    <a:gd name="connsiteX62" fmla="*/ 1095934 w 6689158"/>
                    <a:gd name="connsiteY62" fmla="*/ 4201672 h 6689159"/>
                    <a:gd name="connsiteX63" fmla="*/ 1147594 w 6689158"/>
                    <a:gd name="connsiteY63" fmla="*/ 4033598 h 6689159"/>
                    <a:gd name="connsiteX64" fmla="*/ 1144134 w 6689158"/>
                    <a:gd name="connsiteY64" fmla="*/ 4030744 h 6689159"/>
                    <a:gd name="connsiteX65" fmla="*/ 883992 w 6689158"/>
                    <a:gd name="connsiteY65" fmla="*/ 3402708 h 6689159"/>
                    <a:gd name="connsiteX66" fmla="*/ 1144135 w 6689158"/>
                    <a:gd name="connsiteY66" fmla="*/ 2774670 h 6689159"/>
                    <a:gd name="connsiteX67" fmla="*/ 1146941 w 6689158"/>
                    <a:gd name="connsiteY67" fmla="*/ 2772355 h 6689159"/>
                    <a:gd name="connsiteX68" fmla="*/ 1073336 w 6689158"/>
                    <a:gd name="connsiteY68" fmla="*/ 2611529 h 6689159"/>
                    <a:gd name="connsiteX69" fmla="*/ 851993 w 6689158"/>
                    <a:gd name="connsiteY69" fmla="*/ 1887409 h 6689159"/>
                    <a:gd name="connsiteX70" fmla="*/ 851869 w 6689158"/>
                    <a:gd name="connsiteY70" fmla="*/ 1886744 h 6689159"/>
                    <a:gd name="connsiteX71" fmla="*/ 5741222 w 6689158"/>
                    <a:gd name="connsiteY71" fmla="*/ 1728614 h 6689159"/>
                    <a:gd name="connsiteX72" fmla="*/ 5611312 w 6689158"/>
                    <a:gd name="connsiteY72" fmla="*/ 1554887 h 6689159"/>
                    <a:gd name="connsiteX73" fmla="*/ 5610671 w 6689158"/>
                    <a:gd name="connsiteY73" fmla="*/ 1554917 h 6689159"/>
                    <a:gd name="connsiteX74" fmla="*/ 3930424 w 6689158"/>
                    <a:gd name="connsiteY74" fmla="*/ 1991564 h 6689159"/>
                    <a:gd name="connsiteX75" fmla="*/ 3863712 w 6689158"/>
                    <a:gd name="connsiteY75" fmla="*/ 2025688 h 6689159"/>
                    <a:gd name="connsiteX76" fmla="*/ 3998266 w 6689158"/>
                    <a:gd name="connsiteY76" fmla="*/ 2153752 h 6689159"/>
                    <a:gd name="connsiteX77" fmla="*/ 4470031 w 6689158"/>
                    <a:gd name="connsiteY77" fmla="*/ 2590407 h 6689159"/>
                    <a:gd name="connsiteX78" fmla="*/ 4801691 w 6689158"/>
                    <a:gd name="connsiteY78" fmla="*/ 2888769 h 6689159"/>
                    <a:gd name="connsiteX79" fmla="*/ 4815328 w 6689158"/>
                    <a:gd name="connsiteY79" fmla="*/ 2881367 h 6689159"/>
                    <a:gd name="connsiteX80" fmla="*/ 5066831 w 6689158"/>
                    <a:gd name="connsiteY80" fmla="*/ 2830591 h 6689159"/>
                    <a:gd name="connsiteX81" fmla="*/ 5712962 w 6689158"/>
                    <a:gd name="connsiteY81" fmla="*/ 3476722 h 6689159"/>
                    <a:gd name="connsiteX82" fmla="*/ 5699834 w 6689158"/>
                    <a:gd name="connsiteY82" fmla="*/ 3606939 h 6689159"/>
                    <a:gd name="connsiteX83" fmla="*/ 5684600 w 6689158"/>
                    <a:gd name="connsiteY83" fmla="*/ 3656022 h 6689159"/>
                    <a:gd name="connsiteX84" fmla="*/ 5861148 w 6689158"/>
                    <a:gd name="connsiteY84" fmla="*/ 3805497 h 6689159"/>
                    <a:gd name="connsiteX85" fmla="*/ 6147161 w 6689158"/>
                    <a:gd name="connsiteY85" fmla="*/ 4039666 h 6689159"/>
                    <a:gd name="connsiteX86" fmla="*/ 6147160 w 6689158"/>
                    <a:gd name="connsiteY86" fmla="*/ 4039665 h 6689159"/>
                    <a:gd name="connsiteX87" fmla="*/ 6176112 w 6689158"/>
                    <a:gd name="connsiteY87" fmla="*/ 3927066 h 6689159"/>
                    <a:gd name="connsiteX88" fmla="*/ 6234832 w 6689158"/>
                    <a:gd name="connsiteY88" fmla="*/ 3344579 h 6689159"/>
                    <a:gd name="connsiteX89" fmla="*/ 5741222 w 6689158"/>
                    <a:gd name="connsiteY89" fmla="*/ 1728614 h 6689159"/>
                    <a:gd name="connsiteX90" fmla="*/ 1958215 w 6689158"/>
                    <a:gd name="connsiteY90" fmla="*/ 808450 h 6689159"/>
                    <a:gd name="connsiteX91" fmla="*/ 1728612 w 6689158"/>
                    <a:gd name="connsiteY91" fmla="*/ 947938 h 6689159"/>
                    <a:gd name="connsiteX92" fmla="*/ 1300863 w 6689158"/>
                    <a:gd name="connsiteY92" fmla="*/ 1300863 h 6689159"/>
                    <a:gd name="connsiteX93" fmla="*/ 1258822 w 6689158"/>
                    <a:gd name="connsiteY93" fmla="*/ 1347119 h 6689159"/>
                    <a:gd name="connsiteX94" fmla="*/ 1258823 w 6689158"/>
                    <a:gd name="connsiteY94" fmla="*/ 1347121 h 6689159"/>
                    <a:gd name="connsiteX95" fmla="*/ 1263190 w 6689158"/>
                    <a:gd name="connsiteY95" fmla="*/ 1402742 h 6689159"/>
                    <a:gd name="connsiteX96" fmla="*/ 1504198 w 6689158"/>
                    <a:gd name="connsiteY96" fmla="*/ 2390321 h 6689159"/>
                    <a:gd name="connsiteX97" fmla="*/ 1570031 w 6689158"/>
                    <a:gd name="connsiteY97" fmla="*/ 2538525 h 6689159"/>
                    <a:gd name="connsiteX98" fmla="*/ 1593172 w 6689158"/>
                    <a:gd name="connsiteY98" fmla="*/ 2532572 h 6689159"/>
                    <a:gd name="connsiteX99" fmla="*/ 1772170 w 6689158"/>
                    <a:gd name="connsiteY99" fmla="*/ 2514528 h 6689159"/>
                    <a:gd name="connsiteX100" fmla="*/ 1951170 w 6689158"/>
                    <a:gd name="connsiteY100" fmla="*/ 2532573 h 6689159"/>
                    <a:gd name="connsiteX101" fmla="*/ 1953707 w 6689158"/>
                    <a:gd name="connsiteY101" fmla="*/ 2533225 h 6689159"/>
                    <a:gd name="connsiteX102" fmla="*/ 2046764 w 6689158"/>
                    <a:gd name="connsiteY102" fmla="*/ 2419427 h 6689159"/>
                    <a:gd name="connsiteX103" fmla="*/ 2304042 w 6689158"/>
                    <a:gd name="connsiteY103" fmla="*/ 2155240 h 6689159"/>
                    <a:gd name="connsiteX104" fmla="*/ 2679904 w 6689158"/>
                    <a:gd name="connsiteY104" fmla="*/ 1840257 h 6689159"/>
                    <a:gd name="connsiteX105" fmla="*/ 2839402 w 6689158"/>
                    <a:gd name="connsiteY105" fmla="*/ 1728600 h 6689159"/>
                    <a:gd name="connsiteX106" fmla="*/ 2839403 w 6689158"/>
                    <a:gd name="connsiteY106" fmla="*/ 1728599 h 6689159"/>
                    <a:gd name="connsiteX107" fmla="*/ 2180258 w 6689158"/>
                    <a:gd name="connsiteY107" fmla="*/ 1049601 h 6689159"/>
                    <a:gd name="connsiteX108" fmla="*/ 1958217 w 6689158"/>
                    <a:gd name="connsiteY108" fmla="*/ 808450 h 6689159"/>
                    <a:gd name="connsiteX109" fmla="*/ 1958215 w 6689158"/>
                    <a:gd name="connsiteY109" fmla="*/ 808451 h 6689159"/>
                    <a:gd name="connsiteX110" fmla="*/ 1958215 w 6689158"/>
                    <a:gd name="connsiteY110" fmla="*/ 808450 h 6689159"/>
                    <a:gd name="connsiteX111" fmla="*/ 3344580 w 6689158"/>
                    <a:gd name="connsiteY111" fmla="*/ 454327 h 6689159"/>
                    <a:gd name="connsiteX112" fmla="*/ 2485108 w 6689158"/>
                    <a:gd name="connsiteY112" fmla="*/ 584267 h 6689159"/>
                    <a:gd name="connsiteX113" fmla="*/ 2426658 w 6689158"/>
                    <a:gd name="connsiteY113" fmla="*/ 605660 h 6689159"/>
                    <a:gd name="connsiteX114" fmla="*/ 2608239 w 6689158"/>
                    <a:gd name="connsiteY114" fmla="*/ 793623 h 6689159"/>
                    <a:gd name="connsiteX115" fmla="*/ 3061380 w 6689158"/>
                    <a:gd name="connsiteY115" fmla="*/ 1249579 h 6689159"/>
                    <a:gd name="connsiteX116" fmla="*/ 3282982 w 6689158"/>
                    <a:gd name="connsiteY116" fmla="*/ 1466429 h 6689159"/>
                    <a:gd name="connsiteX117" fmla="*/ 3282982 w 6689158"/>
                    <a:gd name="connsiteY117" fmla="*/ 1466430 h 6689159"/>
                    <a:gd name="connsiteX118" fmla="*/ 3293669 w 6689158"/>
                    <a:gd name="connsiteY118" fmla="*/ 1460635 h 6689159"/>
                    <a:gd name="connsiteX119" fmla="*/ 4895242 w 6689158"/>
                    <a:gd name="connsiteY119" fmla="*/ 1001928 h 6689159"/>
                    <a:gd name="connsiteX120" fmla="*/ 5020677 w 6689158"/>
                    <a:gd name="connsiteY120" fmla="*/ 992902 h 6689159"/>
                    <a:gd name="connsiteX121" fmla="*/ 4960548 w 6689158"/>
                    <a:gd name="connsiteY121" fmla="*/ 947937 h 6689159"/>
                    <a:gd name="connsiteX122" fmla="*/ 3344580 w 6689158"/>
                    <a:gd name="connsiteY122" fmla="*/ 454327 h 6689159"/>
                    <a:gd name="connsiteX123" fmla="*/ 3344579 w 6689158"/>
                    <a:gd name="connsiteY123" fmla="*/ 0 h 6689159"/>
                    <a:gd name="connsiteX124" fmla="*/ 5709555 w 6689158"/>
                    <a:gd name="connsiteY124" fmla="*/ 979605 h 6689159"/>
                    <a:gd name="connsiteX125" fmla="*/ 5925421 w 6689158"/>
                    <a:gd name="connsiteY125" fmla="*/ 1217117 h 6689159"/>
                    <a:gd name="connsiteX126" fmla="*/ 6117959 w 6689158"/>
                    <a:gd name="connsiteY126" fmla="*/ 1474595 h 6689159"/>
                    <a:gd name="connsiteX127" fmla="*/ 6162894 w 6689158"/>
                    <a:gd name="connsiteY127" fmla="*/ 1548561 h 6689159"/>
                    <a:gd name="connsiteX128" fmla="*/ 6162893 w 6689158"/>
                    <a:gd name="connsiteY128" fmla="*/ 1548563 h 6689159"/>
                    <a:gd name="connsiteX129" fmla="*/ 6285487 w 6689158"/>
                    <a:gd name="connsiteY129" fmla="*/ 1750355 h 6689159"/>
                    <a:gd name="connsiteX130" fmla="*/ 6689158 w 6689158"/>
                    <a:gd name="connsiteY130" fmla="*/ 3344580 h 6689159"/>
                    <a:gd name="connsiteX131" fmla="*/ 6538793 w 6689158"/>
                    <a:gd name="connsiteY131" fmla="*/ 4339156 h 6689159"/>
                    <a:gd name="connsiteX132" fmla="*/ 6534721 w 6689158"/>
                    <a:gd name="connsiteY132" fmla="*/ 4350281 h 6689159"/>
                    <a:gd name="connsiteX133" fmla="*/ 6426326 w 6689158"/>
                    <a:gd name="connsiteY133" fmla="*/ 4646440 h 6689159"/>
                    <a:gd name="connsiteX134" fmla="*/ 6421122 w 6689158"/>
                    <a:gd name="connsiteY134" fmla="*/ 4657245 h 6689159"/>
                    <a:gd name="connsiteX135" fmla="*/ 6372396 w 6689158"/>
                    <a:gd name="connsiteY135" fmla="*/ 4758392 h 6689159"/>
                    <a:gd name="connsiteX136" fmla="*/ 6285487 w 6689158"/>
                    <a:gd name="connsiteY136" fmla="*/ 4938805 h 6689159"/>
                    <a:gd name="connsiteX137" fmla="*/ 6117958 w 6689158"/>
                    <a:gd name="connsiteY137" fmla="*/ 5214566 h 6689159"/>
                    <a:gd name="connsiteX138" fmla="*/ 6035322 w 6689158"/>
                    <a:gd name="connsiteY138" fmla="*/ 5325072 h 6689159"/>
                    <a:gd name="connsiteX139" fmla="*/ 5925420 w 6689158"/>
                    <a:gd name="connsiteY139" fmla="*/ 5472042 h 6689159"/>
                    <a:gd name="connsiteX140" fmla="*/ 3344580 w 6689158"/>
                    <a:gd name="connsiteY140" fmla="*/ 6689159 h 6689159"/>
                    <a:gd name="connsiteX141" fmla="*/ 1474594 w 6689158"/>
                    <a:gd name="connsiteY141" fmla="*/ 6117958 h 6689159"/>
                    <a:gd name="connsiteX142" fmla="*/ 1464440 w 6689158"/>
                    <a:gd name="connsiteY142" fmla="*/ 6110366 h 6689159"/>
                    <a:gd name="connsiteX143" fmla="*/ 1217117 w 6689158"/>
                    <a:gd name="connsiteY143" fmla="*/ 5925420 h 6689159"/>
                    <a:gd name="connsiteX144" fmla="*/ 979606 w 6689158"/>
                    <a:gd name="connsiteY144" fmla="*/ 5709555 h 6689159"/>
                    <a:gd name="connsiteX145" fmla="*/ 941121 w 6689158"/>
                    <a:gd name="connsiteY145" fmla="*/ 5667211 h 6689159"/>
                    <a:gd name="connsiteX146" fmla="*/ 763739 w 6689158"/>
                    <a:gd name="connsiteY146" fmla="*/ 5472043 h 6689159"/>
                    <a:gd name="connsiteX147" fmla="*/ 0 w 6689158"/>
                    <a:gd name="connsiteY147" fmla="*/ 3344580 h 6689159"/>
                    <a:gd name="connsiteX148" fmla="*/ 763739 w 6689158"/>
                    <a:gd name="connsiteY148" fmla="*/ 1217118 h 6689159"/>
                    <a:gd name="connsiteX149" fmla="*/ 979605 w 6689158"/>
                    <a:gd name="connsiteY149" fmla="*/ 979604 h 6689159"/>
                    <a:gd name="connsiteX150" fmla="*/ 1217117 w 6689158"/>
                    <a:gd name="connsiteY150" fmla="*/ 763739 h 6689159"/>
                    <a:gd name="connsiteX151" fmla="*/ 1252792 w 6689158"/>
                    <a:gd name="connsiteY151" fmla="*/ 737062 h 6689159"/>
                    <a:gd name="connsiteX152" fmla="*/ 1474594 w 6689158"/>
                    <a:gd name="connsiteY152" fmla="*/ 571201 h 6689159"/>
                    <a:gd name="connsiteX153" fmla="*/ 1650297 w 6689158"/>
                    <a:gd name="connsiteY153" fmla="*/ 464459 h 6689159"/>
                    <a:gd name="connsiteX154" fmla="*/ 1750354 w 6689158"/>
                    <a:gd name="connsiteY154" fmla="*/ 403673 h 6689159"/>
                    <a:gd name="connsiteX155" fmla="*/ 2042719 w 6689158"/>
                    <a:gd name="connsiteY155" fmla="*/ 262835 h 6689159"/>
                    <a:gd name="connsiteX156" fmla="*/ 2083584 w 6689158"/>
                    <a:gd name="connsiteY156" fmla="*/ 247876 h 6689159"/>
                    <a:gd name="connsiteX157" fmla="*/ 2350003 w 6689158"/>
                    <a:gd name="connsiteY157" fmla="*/ 150366 h 6689159"/>
                    <a:gd name="connsiteX158" fmla="*/ 3344579 w 6689158"/>
                    <a:gd name="connsiteY158" fmla="*/ 0 h 668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6689158" h="6689159">
                      <a:moveTo>
                        <a:pt x="2177650" y="4188652"/>
                      </a:moveTo>
                      <a:lnTo>
                        <a:pt x="2117889" y="4221089"/>
                      </a:lnTo>
                      <a:cubicBezTo>
                        <a:pt x="2038196" y="4254797"/>
                        <a:pt x="1952555" y="4277204"/>
                        <a:pt x="1862982" y="4286300"/>
                      </a:cubicBezTo>
                      <a:lnTo>
                        <a:pt x="1796860" y="4289641"/>
                      </a:lnTo>
                      <a:lnTo>
                        <a:pt x="1788544" y="4308481"/>
                      </a:lnTo>
                      <a:cubicBezTo>
                        <a:pt x="1649933" y="4662588"/>
                        <a:pt x="1555530" y="5035690"/>
                        <a:pt x="1505667" y="5419718"/>
                      </a:cubicBezTo>
                      <a:lnTo>
                        <a:pt x="1490555" y="5560700"/>
                      </a:lnTo>
                      <a:lnTo>
                        <a:pt x="1506111" y="5574838"/>
                      </a:lnTo>
                      <a:cubicBezTo>
                        <a:pt x="2005718" y="5987150"/>
                        <a:pt x="2646224" y="6234831"/>
                        <a:pt x="3344580" y="6234832"/>
                      </a:cubicBezTo>
                      <a:cubicBezTo>
                        <a:pt x="4142701" y="6234832"/>
                        <a:pt x="4865264" y="5911329"/>
                        <a:pt x="5388297" y="5388296"/>
                      </a:cubicBezTo>
                      <a:lnTo>
                        <a:pt x="5390660" y="5385697"/>
                      </a:lnTo>
                      <a:lnTo>
                        <a:pt x="5273213" y="5388582"/>
                      </a:lnTo>
                      <a:cubicBezTo>
                        <a:pt x="5000604" y="5388582"/>
                        <a:pt x="4733644" y="5365097"/>
                        <a:pt x="4474354" y="5320095"/>
                      </a:cubicBezTo>
                      <a:lnTo>
                        <a:pt x="4280135" y="5277799"/>
                      </a:lnTo>
                      <a:lnTo>
                        <a:pt x="4254882" y="5324324"/>
                      </a:lnTo>
                      <a:cubicBezTo>
                        <a:pt x="4147754" y="5482893"/>
                        <a:pt x="3966336" y="5587147"/>
                        <a:pt x="3760568" y="5587147"/>
                      </a:cubicBezTo>
                      <a:cubicBezTo>
                        <a:pt x="3431341" y="5587148"/>
                        <a:pt x="3164448" y="5320255"/>
                        <a:pt x="3164448" y="4991027"/>
                      </a:cubicBezTo>
                      <a:lnTo>
                        <a:pt x="3175376" y="4882633"/>
                      </a:lnTo>
                      <a:lnTo>
                        <a:pt x="3026882" y="4807637"/>
                      </a:lnTo>
                      <a:cubicBezTo>
                        <a:pt x="2806384" y="4684443"/>
                        <a:pt x="2597608" y="4543671"/>
                        <a:pt x="2402585" y="4387289"/>
                      </a:cubicBezTo>
                      <a:lnTo>
                        <a:pt x="2177650" y="4188652"/>
                      </a:lnTo>
                      <a:close/>
                      <a:moveTo>
                        <a:pt x="3414840" y="2285703"/>
                      </a:moveTo>
                      <a:lnTo>
                        <a:pt x="3364850" y="2318041"/>
                      </a:lnTo>
                      <a:cubicBezTo>
                        <a:pt x="3184029" y="2441699"/>
                        <a:pt x="3011417" y="2580194"/>
                        <a:pt x="2848518" y="2733562"/>
                      </a:cubicBezTo>
                      <a:cubicBezTo>
                        <a:pt x="2794219" y="2784685"/>
                        <a:pt x="2741504" y="2836983"/>
                        <a:pt x="2690374" y="2890404"/>
                      </a:cubicBezTo>
                      <a:lnTo>
                        <a:pt x="2571277" y="3021477"/>
                      </a:lnTo>
                      <a:lnTo>
                        <a:pt x="2590552" y="3056989"/>
                      </a:lnTo>
                      <a:cubicBezTo>
                        <a:pt x="2635496" y="3163249"/>
                        <a:pt x="2660350" y="3280075"/>
                        <a:pt x="2660349" y="3402707"/>
                      </a:cubicBezTo>
                      <a:cubicBezTo>
                        <a:pt x="2660349" y="3525339"/>
                        <a:pt x="2635496" y="3642166"/>
                        <a:pt x="2590552" y="3748426"/>
                      </a:cubicBezTo>
                      <a:lnTo>
                        <a:pt x="2530886" y="3858356"/>
                      </a:lnTo>
                      <a:lnTo>
                        <a:pt x="2709229" y="4015297"/>
                      </a:lnTo>
                      <a:cubicBezTo>
                        <a:pt x="2883421" y="4154485"/>
                        <a:pt x="3069894" y="4279782"/>
                        <a:pt x="3266837" y="4389432"/>
                      </a:cubicBezTo>
                      <a:lnTo>
                        <a:pt x="3452642" y="4482945"/>
                      </a:lnTo>
                      <a:lnTo>
                        <a:pt x="3528532" y="4441753"/>
                      </a:lnTo>
                      <a:cubicBezTo>
                        <a:pt x="3599851" y="4411587"/>
                        <a:pt x="3678262" y="4394906"/>
                        <a:pt x="3760569" y="4394906"/>
                      </a:cubicBezTo>
                      <a:cubicBezTo>
                        <a:pt x="4007489" y="4394906"/>
                        <a:pt x="4219347" y="4545034"/>
                        <a:pt x="4309843" y="4758990"/>
                      </a:cubicBezTo>
                      <a:lnTo>
                        <a:pt x="4320607" y="4793664"/>
                      </a:lnTo>
                      <a:lnTo>
                        <a:pt x="4559688" y="4845550"/>
                      </a:lnTo>
                      <a:cubicBezTo>
                        <a:pt x="4791281" y="4885605"/>
                        <a:pt x="5029726" y="4906507"/>
                        <a:pt x="5273213" y="4906508"/>
                      </a:cubicBezTo>
                      <a:cubicBezTo>
                        <a:pt x="5412349" y="4906509"/>
                        <a:pt x="5549838" y="4899682"/>
                        <a:pt x="5685342" y="4886359"/>
                      </a:cubicBezTo>
                      <a:lnTo>
                        <a:pt x="5794448" y="4872934"/>
                      </a:lnTo>
                      <a:lnTo>
                        <a:pt x="5885995" y="4722245"/>
                      </a:lnTo>
                      <a:cubicBezTo>
                        <a:pt x="5930488" y="4640341"/>
                        <a:pt x="5971138" y="4556042"/>
                        <a:pt x="6007702" y="4469596"/>
                      </a:cubicBezTo>
                      <a:lnTo>
                        <a:pt x="6025566" y="4420788"/>
                      </a:lnTo>
                      <a:lnTo>
                        <a:pt x="5774209" y="4251797"/>
                      </a:lnTo>
                      <a:cubicBezTo>
                        <a:pt x="5695392" y="4196988"/>
                        <a:pt x="5614173" y="4138974"/>
                        <a:pt x="5530775" y="4077911"/>
                      </a:cubicBezTo>
                      <a:lnTo>
                        <a:pt x="5435413" y="4006461"/>
                      </a:lnTo>
                      <a:lnTo>
                        <a:pt x="5428090" y="4012503"/>
                      </a:lnTo>
                      <a:cubicBezTo>
                        <a:pt x="5324966" y="4082173"/>
                        <a:pt x="5200649" y="4122851"/>
                        <a:pt x="5066831" y="4122852"/>
                      </a:cubicBezTo>
                      <a:cubicBezTo>
                        <a:pt x="4709982" y="4122851"/>
                        <a:pt x="4420700" y="3833569"/>
                        <a:pt x="4420700" y="3476722"/>
                      </a:cubicBezTo>
                      <a:cubicBezTo>
                        <a:pt x="4420700" y="3432115"/>
                        <a:pt x="4425221" y="3388566"/>
                        <a:pt x="4433828" y="3346504"/>
                      </a:cubicBezTo>
                      <a:lnTo>
                        <a:pt x="4468981" y="3233259"/>
                      </a:lnTo>
                      <a:lnTo>
                        <a:pt x="4439706" y="3208684"/>
                      </a:lnTo>
                      <a:cubicBezTo>
                        <a:pt x="4147944" y="2959751"/>
                        <a:pt x="3844619" y="2688962"/>
                        <a:pt x="3535763" y="2400517"/>
                      </a:cubicBezTo>
                      <a:lnTo>
                        <a:pt x="3414840" y="2285703"/>
                      </a:lnTo>
                      <a:close/>
                      <a:moveTo>
                        <a:pt x="851869" y="1886744"/>
                      </a:moveTo>
                      <a:lnTo>
                        <a:pt x="803165" y="1966913"/>
                      </a:lnTo>
                      <a:cubicBezTo>
                        <a:pt x="580695" y="2376442"/>
                        <a:pt x="454327" y="2845754"/>
                        <a:pt x="454328" y="3344581"/>
                      </a:cubicBezTo>
                      <a:cubicBezTo>
                        <a:pt x="454328" y="3943171"/>
                        <a:pt x="636299" y="4499261"/>
                        <a:pt x="947938" y="4960549"/>
                      </a:cubicBezTo>
                      <a:lnTo>
                        <a:pt x="959588" y="4976126"/>
                      </a:lnTo>
                      <a:lnTo>
                        <a:pt x="959588" y="4976125"/>
                      </a:lnTo>
                      <a:lnTo>
                        <a:pt x="964880" y="4912286"/>
                      </a:lnTo>
                      <a:cubicBezTo>
                        <a:pt x="990878" y="4670949"/>
                        <a:pt x="1034536" y="4433392"/>
                        <a:pt x="1095934" y="4201672"/>
                      </a:cubicBezTo>
                      <a:lnTo>
                        <a:pt x="1147594" y="4033598"/>
                      </a:lnTo>
                      <a:lnTo>
                        <a:pt x="1144134" y="4030744"/>
                      </a:lnTo>
                      <a:cubicBezTo>
                        <a:pt x="983406" y="3870015"/>
                        <a:pt x="883992" y="3647972"/>
                        <a:pt x="883992" y="3402708"/>
                      </a:cubicBezTo>
                      <a:cubicBezTo>
                        <a:pt x="883992" y="3157445"/>
                        <a:pt x="983406" y="2935399"/>
                        <a:pt x="1144135" y="2774670"/>
                      </a:cubicBezTo>
                      <a:lnTo>
                        <a:pt x="1146941" y="2772355"/>
                      </a:lnTo>
                      <a:lnTo>
                        <a:pt x="1073336" y="2611529"/>
                      </a:lnTo>
                      <a:cubicBezTo>
                        <a:pt x="979051" y="2379203"/>
                        <a:pt x="904593" y="2137173"/>
                        <a:pt x="851993" y="1887409"/>
                      </a:cubicBezTo>
                      <a:cubicBezTo>
                        <a:pt x="851952" y="1887187"/>
                        <a:pt x="851910" y="1886966"/>
                        <a:pt x="851869" y="1886744"/>
                      </a:cubicBezTo>
                      <a:close/>
                      <a:moveTo>
                        <a:pt x="5741222" y="1728614"/>
                      </a:moveTo>
                      <a:lnTo>
                        <a:pt x="5611312" y="1554887"/>
                      </a:lnTo>
                      <a:lnTo>
                        <a:pt x="5610671" y="1554917"/>
                      </a:lnTo>
                      <a:cubicBezTo>
                        <a:pt x="5021968" y="1595521"/>
                        <a:pt x="4452369" y="1740883"/>
                        <a:pt x="3930424" y="1991564"/>
                      </a:cubicBezTo>
                      <a:lnTo>
                        <a:pt x="3863712" y="2025688"/>
                      </a:lnTo>
                      <a:lnTo>
                        <a:pt x="3998266" y="2153752"/>
                      </a:lnTo>
                      <a:cubicBezTo>
                        <a:pt x="4155631" y="2301454"/>
                        <a:pt x="4313025" y="2447127"/>
                        <a:pt x="4470031" y="2590407"/>
                      </a:cubicBezTo>
                      <a:lnTo>
                        <a:pt x="4801691" y="2888769"/>
                      </a:lnTo>
                      <a:lnTo>
                        <a:pt x="4815328" y="2881367"/>
                      </a:lnTo>
                      <a:cubicBezTo>
                        <a:pt x="4892631" y="2848671"/>
                        <a:pt x="4977620" y="2830591"/>
                        <a:pt x="5066831" y="2830591"/>
                      </a:cubicBezTo>
                      <a:cubicBezTo>
                        <a:pt x="5423680" y="2830591"/>
                        <a:pt x="5712962" y="3119873"/>
                        <a:pt x="5712962" y="3476722"/>
                      </a:cubicBezTo>
                      <a:cubicBezTo>
                        <a:pt x="5712962" y="3521327"/>
                        <a:pt x="5708442" y="3564877"/>
                        <a:pt x="5699834" y="3606939"/>
                      </a:cubicBezTo>
                      <a:lnTo>
                        <a:pt x="5684600" y="3656022"/>
                      </a:lnTo>
                      <a:lnTo>
                        <a:pt x="5861148" y="3805497"/>
                      </a:lnTo>
                      <a:lnTo>
                        <a:pt x="6147161" y="4039666"/>
                      </a:lnTo>
                      <a:lnTo>
                        <a:pt x="6147160" y="4039665"/>
                      </a:lnTo>
                      <a:lnTo>
                        <a:pt x="6176112" y="3927066"/>
                      </a:lnTo>
                      <a:cubicBezTo>
                        <a:pt x="6214612" y="3738918"/>
                        <a:pt x="6234831" y="3544110"/>
                        <a:pt x="6234832" y="3344579"/>
                      </a:cubicBezTo>
                      <a:cubicBezTo>
                        <a:pt x="6234832" y="2745990"/>
                        <a:pt x="6052862" y="2189901"/>
                        <a:pt x="5741222" y="1728614"/>
                      </a:cubicBezTo>
                      <a:close/>
                      <a:moveTo>
                        <a:pt x="1958215" y="808450"/>
                      </a:moveTo>
                      <a:lnTo>
                        <a:pt x="1728612" y="947938"/>
                      </a:lnTo>
                      <a:cubicBezTo>
                        <a:pt x="1574851" y="1051818"/>
                        <a:pt x="1431621" y="1170105"/>
                        <a:pt x="1300863" y="1300863"/>
                      </a:cubicBezTo>
                      <a:lnTo>
                        <a:pt x="1258822" y="1347119"/>
                      </a:lnTo>
                      <a:cubicBezTo>
                        <a:pt x="1258822" y="1347120"/>
                        <a:pt x="1258823" y="1347120"/>
                        <a:pt x="1258823" y="1347121"/>
                      </a:cubicBezTo>
                      <a:lnTo>
                        <a:pt x="1263190" y="1402742"/>
                      </a:lnTo>
                      <a:cubicBezTo>
                        <a:pt x="1299315" y="1747145"/>
                        <a:pt x="1381685" y="2078308"/>
                        <a:pt x="1504198" y="2390321"/>
                      </a:cubicBezTo>
                      <a:lnTo>
                        <a:pt x="1570031" y="2538525"/>
                      </a:lnTo>
                      <a:lnTo>
                        <a:pt x="1593172" y="2532572"/>
                      </a:lnTo>
                      <a:cubicBezTo>
                        <a:pt x="1650990" y="2520742"/>
                        <a:pt x="1710855" y="2514529"/>
                        <a:pt x="1772170" y="2514528"/>
                      </a:cubicBezTo>
                      <a:cubicBezTo>
                        <a:pt x="1833487" y="2514528"/>
                        <a:pt x="1893351" y="2520742"/>
                        <a:pt x="1951170" y="2532573"/>
                      </a:cubicBezTo>
                      <a:lnTo>
                        <a:pt x="1953707" y="2533225"/>
                      </a:lnTo>
                      <a:lnTo>
                        <a:pt x="2046764" y="2419427"/>
                      </a:lnTo>
                      <a:cubicBezTo>
                        <a:pt x="2128031" y="2328363"/>
                        <a:pt x="2213787" y="2240216"/>
                        <a:pt x="2304042" y="2155240"/>
                      </a:cubicBezTo>
                      <a:cubicBezTo>
                        <a:pt x="2424382" y="2041945"/>
                        <a:pt x="2549872" y="1936968"/>
                        <a:pt x="2679904" y="1840257"/>
                      </a:cubicBezTo>
                      <a:lnTo>
                        <a:pt x="2839402" y="1728600"/>
                      </a:lnTo>
                      <a:lnTo>
                        <a:pt x="2839403" y="1728599"/>
                      </a:lnTo>
                      <a:lnTo>
                        <a:pt x="2180258" y="1049601"/>
                      </a:lnTo>
                      <a:lnTo>
                        <a:pt x="1958217" y="808450"/>
                      </a:lnTo>
                      <a:cubicBezTo>
                        <a:pt x="1958215" y="808450"/>
                        <a:pt x="1958216" y="808451"/>
                        <a:pt x="1958215" y="808451"/>
                      </a:cubicBezTo>
                      <a:lnTo>
                        <a:pt x="1958215" y="808450"/>
                      </a:lnTo>
                      <a:close/>
                      <a:moveTo>
                        <a:pt x="3344580" y="454327"/>
                      </a:moveTo>
                      <a:cubicBezTo>
                        <a:pt x="3045285" y="454327"/>
                        <a:pt x="2756615" y="499820"/>
                        <a:pt x="2485108" y="584267"/>
                      </a:cubicBezTo>
                      <a:lnTo>
                        <a:pt x="2426658" y="605660"/>
                      </a:lnTo>
                      <a:lnTo>
                        <a:pt x="2608239" y="793623"/>
                      </a:lnTo>
                      <a:cubicBezTo>
                        <a:pt x="2757007" y="945441"/>
                        <a:pt x="2908179" y="1097562"/>
                        <a:pt x="3061380" y="1249579"/>
                      </a:cubicBezTo>
                      <a:lnTo>
                        <a:pt x="3282982" y="1466429"/>
                      </a:lnTo>
                      <a:lnTo>
                        <a:pt x="3282982" y="1466430"/>
                      </a:lnTo>
                      <a:lnTo>
                        <a:pt x="3293669" y="1460635"/>
                      </a:lnTo>
                      <a:cubicBezTo>
                        <a:pt x="3791705" y="1208444"/>
                        <a:pt x="4334237" y="1056393"/>
                        <a:pt x="4895242" y="1001928"/>
                      </a:cubicBezTo>
                      <a:lnTo>
                        <a:pt x="5020677" y="992902"/>
                      </a:lnTo>
                      <a:lnTo>
                        <a:pt x="4960548" y="947937"/>
                      </a:lnTo>
                      <a:cubicBezTo>
                        <a:pt x="4499260" y="636298"/>
                        <a:pt x="3943171" y="454328"/>
                        <a:pt x="3344580" y="454327"/>
                      </a:cubicBezTo>
                      <a:close/>
                      <a:moveTo>
                        <a:pt x="3344579" y="0"/>
                      </a:moveTo>
                      <a:cubicBezTo>
                        <a:pt x="4268160" y="-1"/>
                        <a:pt x="5104305" y="374355"/>
                        <a:pt x="5709555" y="979605"/>
                      </a:cubicBezTo>
                      <a:lnTo>
                        <a:pt x="5925421" y="1217117"/>
                      </a:lnTo>
                      <a:cubicBezTo>
                        <a:pt x="5993582" y="1299709"/>
                        <a:pt x="6057852" y="1385627"/>
                        <a:pt x="6117959" y="1474595"/>
                      </a:cubicBezTo>
                      <a:lnTo>
                        <a:pt x="6162894" y="1548561"/>
                      </a:lnTo>
                      <a:cubicBezTo>
                        <a:pt x="6162893" y="1548562"/>
                        <a:pt x="6162894" y="1548563"/>
                        <a:pt x="6162893" y="1548563"/>
                      </a:cubicBezTo>
                      <a:lnTo>
                        <a:pt x="6285487" y="1750355"/>
                      </a:lnTo>
                      <a:cubicBezTo>
                        <a:pt x="6542927" y="2224259"/>
                        <a:pt x="6689159" y="2767342"/>
                        <a:pt x="6689158" y="3344580"/>
                      </a:cubicBezTo>
                      <a:cubicBezTo>
                        <a:pt x="6689160" y="3690923"/>
                        <a:pt x="6636516" y="4024970"/>
                        <a:pt x="6538793" y="4339156"/>
                      </a:cubicBezTo>
                      <a:lnTo>
                        <a:pt x="6534721" y="4350281"/>
                      </a:lnTo>
                      <a:lnTo>
                        <a:pt x="6426326" y="4646440"/>
                      </a:lnTo>
                      <a:lnTo>
                        <a:pt x="6421122" y="4657245"/>
                      </a:lnTo>
                      <a:lnTo>
                        <a:pt x="6372396" y="4758392"/>
                      </a:lnTo>
                      <a:lnTo>
                        <a:pt x="6285487" y="4938805"/>
                      </a:lnTo>
                      <a:cubicBezTo>
                        <a:pt x="6233999" y="5033584"/>
                        <a:pt x="6178063" y="5125599"/>
                        <a:pt x="6117958" y="5214566"/>
                      </a:cubicBezTo>
                      <a:lnTo>
                        <a:pt x="6035322" y="5325072"/>
                      </a:lnTo>
                      <a:lnTo>
                        <a:pt x="5925420" y="5472042"/>
                      </a:lnTo>
                      <a:cubicBezTo>
                        <a:pt x="5311975" y="6215366"/>
                        <a:pt x="4383609" y="6689158"/>
                        <a:pt x="3344580" y="6689159"/>
                      </a:cubicBezTo>
                      <a:cubicBezTo>
                        <a:pt x="2651895" y="6689159"/>
                        <a:pt x="2008392" y="6478585"/>
                        <a:pt x="1474594" y="6117958"/>
                      </a:cubicBezTo>
                      <a:lnTo>
                        <a:pt x="1464440" y="6110366"/>
                      </a:lnTo>
                      <a:lnTo>
                        <a:pt x="1217117" y="5925420"/>
                      </a:lnTo>
                      <a:cubicBezTo>
                        <a:pt x="1134526" y="5857259"/>
                        <a:pt x="1055262" y="5785212"/>
                        <a:pt x="979606" y="5709555"/>
                      </a:cubicBezTo>
                      <a:lnTo>
                        <a:pt x="941121" y="5667211"/>
                      </a:lnTo>
                      <a:lnTo>
                        <a:pt x="763739" y="5472043"/>
                      </a:lnTo>
                      <a:cubicBezTo>
                        <a:pt x="286616" y="4893903"/>
                        <a:pt x="1" y="4152713"/>
                        <a:pt x="0" y="3344580"/>
                      </a:cubicBezTo>
                      <a:cubicBezTo>
                        <a:pt x="0" y="2536448"/>
                        <a:pt x="286616" y="1795258"/>
                        <a:pt x="763739" y="1217118"/>
                      </a:cubicBezTo>
                      <a:lnTo>
                        <a:pt x="979605" y="979604"/>
                      </a:lnTo>
                      <a:cubicBezTo>
                        <a:pt x="1055262" y="903949"/>
                        <a:pt x="1134525" y="831900"/>
                        <a:pt x="1217117" y="763739"/>
                      </a:cubicBezTo>
                      <a:lnTo>
                        <a:pt x="1252792" y="737062"/>
                      </a:lnTo>
                      <a:lnTo>
                        <a:pt x="1474594" y="571201"/>
                      </a:lnTo>
                      <a:lnTo>
                        <a:pt x="1650297" y="464459"/>
                      </a:lnTo>
                      <a:lnTo>
                        <a:pt x="1750354" y="403673"/>
                      </a:lnTo>
                      <a:cubicBezTo>
                        <a:pt x="1845135" y="352185"/>
                        <a:pt x="1942683" y="305145"/>
                        <a:pt x="2042719" y="262835"/>
                      </a:cubicBezTo>
                      <a:lnTo>
                        <a:pt x="2083584" y="247876"/>
                      </a:lnTo>
                      <a:lnTo>
                        <a:pt x="2350003" y="150366"/>
                      </a:lnTo>
                      <a:cubicBezTo>
                        <a:pt x="2664191" y="52644"/>
                        <a:pt x="2998237" y="0"/>
                        <a:pt x="3344579"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Down Arrow 159">
                  <a:extLst>
                    <a:ext uri="{FF2B5EF4-FFF2-40B4-BE49-F238E27FC236}">
                      <a16:creationId xmlns:a16="http://schemas.microsoft.com/office/drawing/2014/main" id="{F1FA4B80-50B9-5444-93CC-7935EEB77214}"/>
                    </a:ext>
                  </a:extLst>
                </p:cNvPr>
                <p:cNvSpPr/>
                <p:nvPr/>
              </p:nvSpPr>
              <p:spPr bwMode="auto">
                <a:xfrm>
                  <a:off x="12789109" y="6025027"/>
                  <a:ext cx="114589" cy="373495"/>
                </a:xfrm>
                <a:prstGeom prst="downArrow">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1" name="Down Arrow 160">
                  <a:extLst>
                    <a:ext uri="{FF2B5EF4-FFF2-40B4-BE49-F238E27FC236}">
                      <a16:creationId xmlns:a16="http://schemas.microsoft.com/office/drawing/2014/main" id="{EB0E2B68-9573-634B-BAC7-0D592A679DC6}"/>
                    </a:ext>
                  </a:extLst>
                </p:cNvPr>
                <p:cNvSpPr/>
                <p:nvPr/>
              </p:nvSpPr>
              <p:spPr bwMode="auto">
                <a:xfrm rot="18374732">
                  <a:off x="12925416" y="5978241"/>
                  <a:ext cx="90808" cy="284606"/>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Down Arrow 161">
                  <a:extLst>
                    <a:ext uri="{FF2B5EF4-FFF2-40B4-BE49-F238E27FC236}">
                      <a16:creationId xmlns:a16="http://schemas.microsoft.com/office/drawing/2014/main" id="{17E8593C-E88C-8641-AA7F-C9BFC556210E}"/>
                    </a:ext>
                  </a:extLst>
                </p:cNvPr>
                <p:cNvSpPr/>
                <p:nvPr/>
              </p:nvSpPr>
              <p:spPr bwMode="auto">
                <a:xfrm rot="2930966">
                  <a:off x="12687645" y="5979173"/>
                  <a:ext cx="90808" cy="284607"/>
                </a:xfrm>
                <a:prstGeom prst="downArrow">
                  <a:avLst>
                    <a:gd name="adj1" fmla="val 54960"/>
                    <a:gd name="adj2"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175" name="Left Brace 174">
            <a:extLst>
              <a:ext uri="{FF2B5EF4-FFF2-40B4-BE49-F238E27FC236}">
                <a16:creationId xmlns:a16="http://schemas.microsoft.com/office/drawing/2014/main" id="{78AC5D48-6C13-F648-9B14-5AAC84D65CAA}"/>
              </a:ext>
            </a:extLst>
          </p:cNvPr>
          <p:cNvSpPr/>
          <p:nvPr/>
        </p:nvSpPr>
        <p:spPr>
          <a:xfrm rot="5400000">
            <a:off x="9080186" y="226806"/>
            <a:ext cx="303830" cy="3392340"/>
          </a:xfrm>
          <a:prstGeom prst="leftBrace">
            <a:avLst>
              <a:gd name="adj1" fmla="val 0"/>
              <a:gd name="adj2" fmla="val 50000"/>
            </a:avLst>
          </a:prstGeom>
          <a:ln w="1270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prstClr val="black"/>
              </a:solidFill>
              <a:effectLst/>
              <a:uLnTx/>
              <a:uFillTx/>
              <a:latin typeface="Segoe UI"/>
              <a:ea typeface="+mn-ea"/>
              <a:cs typeface="+mn-cs"/>
            </a:endParaRPr>
          </a:p>
        </p:txBody>
      </p:sp>
      <p:cxnSp>
        <p:nvCxnSpPr>
          <p:cNvPr id="177" name="Straight Arrow Connector 176">
            <a:extLst>
              <a:ext uri="{FF2B5EF4-FFF2-40B4-BE49-F238E27FC236}">
                <a16:creationId xmlns:a16="http://schemas.microsoft.com/office/drawing/2014/main" id="{618F38D8-1BFB-0342-B163-8D4AE12514D6}"/>
              </a:ext>
            </a:extLst>
          </p:cNvPr>
          <p:cNvCxnSpPr>
            <a:stCxn id="175" idx="1"/>
          </p:cNvCxnSpPr>
          <p:nvPr/>
        </p:nvCxnSpPr>
        <p:spPr>
          <a:xfrm>
            <a:off x="9232101" y="1771061"/>
            <a:ext cx="6650" cy="30383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0" name="Elbow Connector 179">
            <a:extLst>
              <a:ext uri="{FF2B5EF4-FFF2-40B4-BE49-F238E27FC236}">
                <a16:creationId xmlns:a16="http://schemas.microsoft.com/office/drawing/2014/main" id="{778B41D7-2BE8-9448-ACC5-7006A2B93DC0}"/>
              </a:ext>
            </a:extLst>
          </p:cNvPr>
          <p:cNvCxnSpPr>
            <a:cxnSpLocks/>
            <a:stCxn id="26" idx="0"/>
          </p:cNvCxnSpPr>
          <p:nvPr/>
        </p:nvCxnSpPr>
        <p:spPr>
          <a:xfrm rot="5400000" flipH="1" flipV="1">
            <a:off x="7154014" y="842781"/>
            <a:ext cx="672452" cy="2239878"/>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94D05D99-5CF6-9F4A-A842-77909CB373B4}"/>
              </a:ext>
            </a:extLst>
          </p:cNvPr>
          <p:cNvSpPr txBox="1"/>
          <p:nvPr/>
        </p:nvSpPr>
        <p:spPr>
          <a:xfrm>
            <a:off x="73789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1</a:t>
            </a:r>
          </a:p>
        </p:txBody>
      </p:sp>
      <p:sp>
        <p:nvSpPr>
          <p:cNvPr id="182" name="TextBox 181">
            <a:extLst>
              <a:ext uri="{FF2B5EF4-FFF2-40B4-BE49-F238E27FC236}">
                <a16:creationId xmlns:a16="http://schemas.microsoft.com/office/drawing/2014/main" id="{25CD815D-11E1-6543-BF92-F62C68BD6C17}"/>
              </a:ext>
            </a:extLst>
          </p:cNvPr>
          <p:cNvSpPr txBox="1"/>
          <p:nvPr/>
        </p:nvSpPr>
        <p:spPr>
          <a:xfrm>
            <a:off x="9065301"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2</a:t>
            </a:r>
          </a:p>
        </p:txBody>
      </p:sp>
      <p:sp>
        <p:nvSpPr>
          <p:cNvPr id="183" name="TextBox 182">
            <a:extLst>
              <a:ext uri="{FF2B5EF4-FFF2-40B4-BE49-F238E27FC236}">
                <a16:creationId xmlns:a16="http://schemas.microsoft.com/office/drawing/2014/main" id="{5BD4F994-0723-164E-948F-0902648B29D2}"/>
              </a:ext>
            </a:extLst>
          </p:cNvPr>
          <p:cNvSpPr txBox="1"/>
          <p:nvPr/>
        </p:nvSpPr>
        <p:spPr>
          <a:xfrm>
            <a:off x="10768698" y="2175941"/>
            <a:ext cx="33355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Segoe UI"/>
                <a:ea typeface="+mn-ea"/>
                <a:cs typeface="+mn-cs"/>
              </a:rPr>
              <a:t>AZ 3</a:t>
            </a:r>
          </a:p>
        </p:txBody>
      </p:sp>
      <p:cxnSp>
        <p:nvCxnSpPr>
          <p:cNvPr id="186" name="Elbow Connector 185">
            <a:extLst>
              <a:ext uri="{FF2B5EF4-FFF2-40B4-BE49-F238E27FC236}">
                <a16:creationId xmlns:a16="http://schemas.microsoft.com/office/drawing/2014/main" id="{897B3B60-6E1A-8A4E-96E0-FA5F45F15D7A}"/>
              </a:ext>
            </a:extLst>
          </p:cNvPr>
          <p:cNvCxnSpPr>
            <a:stCxn id="29" idx="1"/>
          </p:cNvCxnSpPr>
          <p:nvPr/>
        </p:nvCxnSpPr>
        <p:spPr>
          <a:xfrm rot="10800000" flipV="1">
            <a:off x="7031042" y="4944923"/>
            <a:ext cx="127230" cy="701549"/>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7" name="Freeform 186">
            <a:extLst>
              <a:ext uri="{FF2B5EF4-FFF2-40B4-BE49-F238E27FC236}">
                <a16:creationId xmlns:a16="http://schemas.microsoft.com/office/drawing/2014/main" id="{0E44CF2F-548F-9C42-B46A-F2D7A82ED259}"/>
              </a:ext>
            </a:extLst>
          </p:cNvPr>
          <p:cNvSpPr/>
          <p:nvPr/>
        </p:nvSpPr>
        <p:spPr bwMode="auto">
          <a:xfrm>
            <a:off x="8698431" y="1448098"/>
            <a:ext cx="348898" cy="348898"/>
          </a:xfrm>
          <a:custGeom>
            <a:avLst/>
            <a:gdLst>
              <a:gd name="connsiteX0" fmla="*/ 1874730 w 6400800"/>
              <a:gd name="connsiteY0" fmla="*/ 0 h 6400800"/>
              <a:gd name="connsiteX1" fmla="*/ 4526071 w 6400800"/>
              <a:gd name="connsiteY1" fmla="*/ 0 h 6400800"/>
              <a:gd name="connsiteX2" fmla="*/ 6400800 w 6400800"/>
              <a:gd name="connsiteY2" fmla="*/ 1874730 h 6400800"/>
              <a:gd name="connsiteX3" fmla="*/ 6400800 w 6400800"/>
              <a:gd name="connsiteY3" fmla="*/ 4526071 h 6400800"/>
              <a:gd name="connsiteX4" fmla="*/ 6358322 w 6400800"/>
              <a:gd name="connsiteY4" fmla="*/ 4568549 h 6400800"/>
              <a:gd name="connsiteX5" fmla="*/ 5058175 w 6400800"/>
              <a:gd name="connsiteY5" fmla="*/ 3268403 h 6400800"/>
              <a:gd name="connsiteX6" fmla="*/ 5507673 w 6400800"/>
              <a:gd name="connsiteY6" fmla="*/ 2818903 h 6400800"/>
              <a:gd name="connsiteX7" fmla="*/ 4122192 w 6400800"/>
              <a:gd name="connsiteY7" fmla="*/ 2818903 h 6400800"/>
              <a:gd name="connsiteX8" fmla="*/ 4122192 w 6400800"/>
              <a:gd name="connsiteY8" fmla="*/ 4204384 h 6400800"/>
              <a:gd name="connsiteX9" fmla="*/ 4571690 w 6400800"/>
              <a:gd name="connsiteY9" fmla="*/ 3754886 h 6400800"/>
              <a:gd name="connsiteX10" fmla="*/ 5871838 w 6400800"/>
              <a:gd name="connsiteY10" fmla="*/ 5055033 h 6400800"/>
              <a:gd name="connsiteX11" fmla="*/ 4721644 w 6400800"/>
              <a:gd name="connsiteY11" fmla="*/ 6205226 h 6400800"/>
              <a:gd name="connsiteX12" fmla="*/ 2793868 w 6400800"/>
              <a:gd name="connsiteY12" fmla="*/ 4277450 h 6400800"/>
              <a:gd name="connsiteX13" fmla="*/ 3118372 w 6400800"/>
              <a:gd name="connsiteY13" fmla="*/ 3952945 h 6400800"/>
              <a:gd name="connsiteX14" fmla="*/ 2118156 w 6400800"/>
              <a:gd name="connsiteY14" fmla="*/ 3952944 h 6400800"/>
              <a:gd name="connsiteX15" fmla="*/ 2118156 w 6400800"/>
              <a:gd name="connsiteY15" fmla="*/ 4953160 h 6400800"/>
              <a:gd name="connsiteX16" fmla="*/ 2442662 w 6400800"/>
              <a:gd name="connsiteY16" fmla="*/ 4628656 h 6400800"/>
              <a:gd name="connsiteX17" fmla="*/ 4214806 w 6400800"/>
              <a:gd name="connsiteY17" fmla="*/ 6400800 h 6400800"/>
              <a:gd name="connsiteX18" fmla="*/ 1874730 w 6400800"/>
              <a:gd name="connsiteY18" fmla="*/ 6400800 h 6400800"/>
              <a:gd name="connsiteX19" fmla="*/ 0 w 6400800"/>
              <a:gd name="connsiteY19" fmla="*/ 4526071 h 6400800"/>
              <a:gd name="connsiteX20" fmla="*/ 0 w 6400800"/>
              <a:gd name="connsiteY20" fmla="*/ 1874730 h 6400800"/>
              <a:gd name="connsiteX21" fmla="*/ 668307 w 6400800"/>
              <a:gd name="connsiteY21" fmla="*/ 1206423 h 6400800"/>
              <a:gd name="connsiteX22" fmla="*/ 2195668 w 6400800"/>
              <a:gd name="connsiteY22" fmla="*/ 2733785 h 6400800"/>
              <a:gd name="connsiteX23" fmla="*/ 1539320 w 6400800"/>
              <a:gd name="connsiteY23" fmla="*/ 3390132 h 6400800"/>
              <a:gd name="connsiteX24" fmla="*/ 3562370 w 6400800"/>
              <a:gd name="connsiteY24" fmla="*/ 3390132 h 6400800"/>
              <a:gd name="connsiteX25" fmla="*/ 3562370 w 6400800"/>
              <a:gd name="connsiteY25" fmla="*/ 1367084 h 6400800"/>
              <a:gd name="connsiteX26" fmla="*/ 2906022 w 6400800"/>
              <a:gd name="connsiteY26" fmla="*/ 2023431 h 6400800"/>
              <a:gd name="connsiteX27" fmla="*/ 1378661 w 6400800"/>
              <a:gd name="connsiteY27" fmla="*/ 496069 h 6400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400800" h="6400800">
                <a:moveTo>
                  <a:pt x="1874730" y="0"/>
                </a:moveTo>
                <a:lnTo>
                  <a:pt x="4526071" y="0"/>
                </a:lnTo>
                <a:lnTo>
                  <a:pt x="6400800" y="1874730"/>
                </a:lnTo>
                <a:lnTo>
                  <a:pt x="6400800" y="4526071"/>
                </a:lnTo>
                <a:lnTo>
                  <a:pt x="6358322" y="4568549"/>
                </a:lnTo>
                <a:lnTo>
                  <a:pt x="5058175" y="3268403"/>
                </a:lnTo>
                <a:lnTo>
                  <a:pt x="5507673" y="2818903"/>
                </a:lnTo>
                <a:lnTo>
                  <a:pt x="4122192" y="2818903"/>
                </a:lnTo>
                <a:lnTo>
                  <a:pt x="4122192" y="4204384"/>
                </a:lnTo>
                <a:lnTo>
                  <a:pt x="4571690" y="3754886"/>
                </a:lnTo>
                <a:lnTo>
                  <a:pt x="5871838" y="5055033"/>
                </a:lnTo>
                <a:lnTo>
                  <a:pt x="4721644" y="6205226"/>
                </a:lnTo>
                <a:lnTo>
                  <a:pt x="2793868" y="4277450"/>
                </a:lnTo>
                <a:lnTo>
                  <a:pt x="3118372" y="3952945"/>
                </a:lnTo>
                <a:lnTo>
                  <a:pt x="2118156" y="3952944"/>
                </a:lnTo>
                <a:lnTo>
                  <a:pt x="2118156" y="4953160"/>
                </a:lnTo>
                <a:lnTo>
                  <a:pt x="2442662" y="4628656"/>
                </a:lnTo>
                <a:lnTo>
                  <a:pt x="4214806" y="6400800"/>
                </a:lnTo>
                <a:lnTo>
                  <a:pt x="1874730" y="6400800"/>
                </a:lnTo>
                <a:lnTo>
                  <a:pt x="0" y="4526071"/>
                </a:lnTo>
                <a:lnTo>
                  <a:pt x="0" y="1874730"/>
                </a:lnTo>
                <a:lnTo>
                  <a:pt x="668307" y="1206423"/>
                </a:lnTo>
                <a:lnTo>
                  <a:pt x="2195668" y="2733785"/>
                </a:lnTo>
                <a:lnTo>
                  <a:pt x="1539320" y="3390132"/>
                </a:lnTo>
                <a:lnTo>
                  <a:pt x="3562370" y="3390132"/>
                </a:lnTo>
                <a:lnTo>
                  <a:pt x="3562370" y="1367084"/>
                </a:lnTo>
                <a:lnTo>
                  <a:pt x="2906022" y="2023431"/>
                </a:lnTo>
                <a:lnTo>
                  <a:pt x="1378661" y="496069"/>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39063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fade">
                                      <p:cBhvr>
                                        <p:cTn id="13" dur="500"/>
                                        <p:tgtEl>
                                          <p:spTgt spid="7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7"/>
                                        </p:tgtEl>
                                        <p:attrNameLst>
                                          <p:attrName>style.visibility</p:attrName>
                                        </p:attrNameLst>
                                      </p:cBhvr>
                                      <p:to>
                                        <p:strVal val="visible"/>
                                      </p:to>
                                    </p:set>
                                    <p:animEffect transition="in" filter="fade">
                                      <p:cBhvr>
                                        <p:cTn id="16" dur="500"/>
                                        <p:tgtEl>
                                          <p:spTgt spid="107"/>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71"/>
                                        </p:tgtEl>
                                        <p:attrNameLst>
                                          <p:attrName>style.visibility</p:attrName>
                                        </p:attrNameLst>
                                      </p:cBhvr>
                                      <p:to>
                                        <p:strVal val="visible"/>
                                      </p:to>
                                    </p:set>
                                    <p:animEffect transition="in" filter="fade">
                                      <p:cBhvr>
                                        <p:cTn id="28" dur="500"/>
                                        <p:tgtEl>
                                          <p:spTgt spid="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500"/>
                                        <p:tgtEl>
                                          <p:spTgt spid="7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6"/>
                                        </p:tgtEl>
                                        <p:attrNameLst>
                                          <p:attrName>style.visibility</p:attrName>
                                        </p:attrNameLst>
                                      </p:cBhvr>
                                      <p:to>
                                        <p:strVal val="visible"/>
                                      </p:to>
                                    </p:set>
                                    <p:animEffect transition="in" filter="fade">
                                      <p:cBhvr>
                                        <p:cTn id="39" dur="500"/>
                                        <p:tgtEl>
                                          <p:spTgt spid="186"/>
                                        </p:tgtEl>
                                      </p:cBhvr>
                                    </p:animEffect>
                                  </p:childTnLst>
                                </p:cTn>
                              </p:par>
                              <p:par>
                                <p:cTn id="40" presetID="10" presetClass="entr" presetSubtype="0" fill="hold"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animEffect transition="in" filter="fade">
                                      <p:cBhvr>
                                        <p:cTn id="45" dur="500"/>
                                        <p:tgtEl>
                                          <p:spTgt spid="6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62"/>
                                        </p:tgtEl>
                                        <p:attrNameLst>
                                          <p:attrName>style.visibility</p:attrName>
                                        </p:attrNameLst>
                                      </p:cBhvr>
                                      <p:to>
                                        <p:strVal val="visible"/>
                                      </p:to>
                                    </p:set>
                                    <p:animEffect transition="in" filter="fade">
                                      <p:cBhvr>
                                        <p:cTn id="51" dur="500"/>
                                        <p:tgtEl>
                                          <p:spTgt spid="62"/>
                                        </p:tgtEl>
                                      </p:cBhvr>
                                    </p:animEffect>
                                  </p:childTnLst>
                                </p:cTn>
                              </p:par>
                              <p:par>
                                <p:cTn id="52" presetID="10" presetClass="entr" presetSubtype="0" fill="hold" nodeType="with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fade">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0" grpId="0" animBg="1"/>
      <p:bldP spid="67" grpId="0"/>
      <p:bldP spid="69" grpId="0"/>
      <p:bldP spid="70" grpId="0" animBg="1"/>
      <p:bldP spid="73" grpId="0"/>
      <p:bldP spid="74" grpId="0" animBg="1"/>
      <p:bldP spid="107" grpId="0"/>
      <p:bldP spid="24" grpId="0" animBg="1"/>
      <p:bldP spid="61" grpId="0"/>
      <p:bldP spid="62"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CF207-C563-DFE6-431A-4B18EE8C0CCB}"/>
              </a:ext>
            </a:extLst>
          </p:cNvPr>
          <p:cNvSpPr>
            <a:spLocks noGrp="1"/>
          </p:cNvSpPr>
          <p:nvPr>
            <p:ph type="title"/>
          </p:nvPr>
        </p:nvSpPr>
        <p:spPr>
          <a:xfrm>
            <a:off x="578836" y="237841"/>
            <a:ext cx="11018520" cy="553998"/>
          </a:xfrm>
        </p:spPr>
        <p:txBody>
          <a:bodyPr/>
          <a:lstStyle/>
          <a:p>
            <a:r>
              <a:rPr lang="en-US" dirty="0"/>
              <a:t>Using Automatic Backups</a:t>
            </a:r>
          </a:p>
        </p:txBody>
      </p:sp>
      <p:graphicFrame>
        <p:nvGraphicFramePr>
          <p:cNvPr id="3" name="Diagram 2">
            <a:extLst>
              <a:ext uri="{FF2B5EF4-FFF2-40B4-BE49-F238E27FC236}">
                <a16:creationId xmlns:a16="http://schemas.microsoft.com/office/drawing/2014/main" id="{882B29AA-E8A8-6AD0-F4AF-5B7732AD18FA}"/>
              </a:ext>
            </a:extLst>
          </p:cNvPr>
          <p:cNvGraphicFramePr/>
          <p:nvPr>
            <p:extLst>
              <p:ext uri="{D42A27DB-BD31-4B8C-83A1-F6EECF244321}">
                <p14:modId xmlns:p14="http://schemas.microsoft.com/office/powerpoint/2010/main" val="3604073793"/>
              </p:ext>
            </p:extLst>
          </p:nvPr>
        </p:nvGraphicFramePr>
        <p:xfrm>
          <a:off x="432080" y="989259"/>
          <a:ext cx="11165276" cy="4367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8043BC-FF2A-872C-AC8F-CFCCB2433C42}"/>
              </a:ext>
            </a:extLst>
          </p:cNvPr>
          <p:cNvSpPr txBox="1"/>
          <p:nvPr/>
        </p:nvSpPr>
        <p:spPr>
          <a:xfrm>
            <a:off x="3680176" y="5857973"/>
            <a:ext cx="1885245" cy="184666"/>
          </a:xfrm>
          <a:prstGeom prst="rect">
            <a:avLst/>
          </a:prstGeom>
          <a:noFill/>
        </p:spPr>
        <p:txBody>
          <a:bodyPr wrap="square" lIns="0" tIns="0" rIns="0" bIns="0" rtlCol="0">
            <a:spAutoFit/>
          </a:bodyPr>
          <a:lstStyle/>
          <a:p>
            <a:pPr algn="l"/>
            <a:r>
              <a:rPr lang="en-US" sz="1200" dirty="0">
                <a:solidFill>
                  <a:schemeClr val="bg1"/>
                </a:solidFill>
              </a:rPr>
              <a:t>Zone on primary with geo</a:t>
            </a:r>
          </a:p>
        </p:txBody>
      </p:sp>
      <p:sp>
        <p:nvSpPr>
          <p:cNvPr id="6" name="TextBox 5">
            <a:extLst>
              <a:ext uri="{FF2B5EF4-FFF2-40B4-BE49-F238E27FC236}">
                <a16:creationId xmlns:a16="http://schemas.microsoft.com/office/drawing/2014/main" id="{030E555C-44CA-9FBD-0C78-E131412673E9}"/>
              </a:ext>
            </a:extLst>
          </p:cNvPr>
          <p:cNvSpPr txBox="1"/>
          <p:nvPr/>
        </p:nvSpPr>
        <p:spPr>
          <a:xfrm>
            <a:off x="4880893" y="4182093"/>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graphicFrame>
        <p:nvGraphicFramePr>
          <p:cNvPr id="11" name="Diagram 10">
            <a:extLst>
              <a:ext uri="{FF2B5EF4-FFF2-40B4-BE49-F238E27FC236}">
                <a16:creationId xmlns:a16="http://schemas.microsoft.com/office/drawing/2014/main" id="{281D61AF-09AD-34AF-E5B9-FC97E9630703}"/>
              </a:ext>
            </a:extLst>
          </p:cNvPr>
          <p:cNvGraphicFramePr/>
          <p:nvPr>
            <p:extLst>
              <p:ext uri="{D42A27DB-BD31-4B8C-83A1-F6EECF244321}">
                <p14:modId xmlns:p14="http://schemas.microsoft.com/office/powerpoint/2010/main" val="757025194"/>
              </p:ext>
            </p:extLst>
          </p:nvPr>
        </p:nvGraphicFramePr>
        <p:xfrm>
          <a:off x="1587213" y="5566194"/>
          <a:ext cx="8234120" cy="117366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TextBox 9">
            <a:extLst>
              <a:ext uri="{FF2B5EF4-FFF2-40B4-BE49-F238E27FC236}">
                <a16:creationId xmlns:a16="http://schemas.microsoft.com/office/drawing/2014/main" id="{955F55F2-B495-508E-D89A-9DFB177396B4}"/>
              </a:ext>
            </a:extLst>
          </p:cNvPr>
          <p:cNvSpPr txBox="1"/>
          <p:nvPr/>
        </p:nvSpPr>
        <p:spPr>
          <a:xfrm>
            <a:off x="4880893" y="4868979"/>
            <a:ext cx="2510654" cy="184666"/>
          </a:xfrm>
          <a:prstGeom prst="rect">
            <a:avLst/>
          </a:prstGeom>
          <a:noFill/>
        </p:spPr>
        <p:txBody>
          <a:bodyPr wrap="square" lIns="0" tIns="0" rIns="0" bIns="0" rtlCol="0">
            <a:spAutoFit/>
          </a:bodyPr>
          <a:lstStyle/>
          <a:p>
            <a:pPr algn="l"/>
            <a:r>
              <a:rPr lang="en-US" sz="1200" dirty="0">
                <a:solidFill>
                  <a:schemeClr val="bg1"/>
                </a:solidFill>
              </a:rPr>
              <a:t>3 copies on both (sync and async)</a:t>
            </a:r>
          </a:p>
        </p:txBody>
      </p:sp>
      <p:sp>
        <p:nvSpPr>
          <p:cNvPr id="12" name="TextBox 11">
            <a:extLst>
              <a:ext uri="{FF2B5EF4-FFF2-40B4-BE49-F238E27FC236}">
                <a16:creationId xmlns:a16="http://schemas.microsoft.com/office/drawing/2014/main" id="{8A0E5BFD-985A-5492-C4F9-3F7CCE652EB6}"/>
              </a:ext>
            </a:extLst>
          </p:cNvPr>
          <p:cNvSpPr txBox="1"/>
          <p:nvPr/>
        </p:nvSpPr>
        <p:spPr>
          <a:xfrm>
            <a:off x="1255113" y="3771785"/>
            <a:ext cx="2510654" cy="184666"/>
          </a:xfrm>
          <a:prstGeom prst="rect">
            <a:avLst/>
          </a:prstGeom>
          <a:noFill/>
        </p:spPr>
        <p:txBody>
          <a:bodyPr wrap="square" lIns="0" tIns="0" rIns="0" bIns="0" rtlCol="0">
            <a:spAutoFit/>
          </a:bodyPr>
          <a:lstStyle/>
          <a:p>
            <a:pPr algn="l"/>
            <a:r>
              <a:rPr lang="en-US" sz="1200" dirty="0">
                <a:solidFill>
                  <a:schemeClr val="bg1"/>
                </a:solidFill>
              </a:rPr>
              <a:t>Not charged for extra copies</a:t>
            </a:r>
          </a:p>
        </p:txBody>
      </p:sp>
    </p:spTree>
    <p:extLst>
      <p:ext uri="{BB962C8B-B14F-4D97-AF65-F5344CB8AC3E}">
        <p14:creationId xmlns:p14="http://schemas.microsoft.com/office/powerpoint/2010/main" val="91510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graphicEl>
                                              <a:dgm id="{C360AFB2-95E0-4F37-8ACD-3494E5D8B393}"/>
                                            </p:graphicEl>
                                          </p:spTgt>
                                        </p:tgtEl>
                                        <p:attrNameLst>
                                          <p:attrName>style.visibility</p:attrName>
                                        </p:attrNameLst>
                                      </p:cBhvr>
                                      <p:to>
                                        <p:strVal val="visible"/>
                                      </p:to>
                                    </p:set>
                                    <p:animEffect transition="in" filter="fade">
                                      <p:cBhvr>
                                        <p:cTn id="7" dur="500"/>
                                        <p:tgtEl>
                                          <p:spTgt spid="3">
                                            <p:graphicEl>
                                              <a:dgm id="{C360AFB2-95E0-4F37-8ACD-3494E5D8B39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graphicEl>
                                              <a:dgm id="{F7912FBC-C5FC-40A6-83EB-242629925658}"/>
                                            </p:graphicEl>
                                          </p:spTgt>
                                        </p:tgtEl>
                                        <p:attrNameLst>
                                          <p:attrName>style.visibility</p:attrName>
                                        </p:attrNameLst>
                                      </p:cBhvr>
                                      <p:to>
                                        <p:strVal val="visible"/>
                                      </p:to>
                                    </p:set>
                                    <p:animEffect transition="in" filter="fade">
                                      <p:cBhvr>
                                        <p:cTn id="10" dur="500"/>
                                        <p:tgtEl>
                                          <p:spTgt spid="3">
                                            <p:graphicEl>
                                              <a:dgm id="{F7912FBC-C5FC-40A6-83EB-242629925658}"/>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graphicEl>
                                              <a:dgm id="{7D44ED21-50F1-4DD0-951A-F66A10C614DA}"/>
                                            </p:graphicEl>
                                          </p:spTgt>
                                        </p:tgtEl>
                                        <p:attrNameLst>
                                          <p:attrName>style.visibility</p:attrName>
                                        </p:attrNameLst>
                                      </p:cBhvr>
                                      <p:to>
                                        <p:strVal val="visible"/>
                                      </p:to>
                                    </p:set>
                                    <p:animEffect transition="in" filter="fade">
                                      <p:cBhvr>
                                        <p:cTn id="13" dur="500"/>
                                        <p:tgtEl>
                                          <p:spTgt spid="3">
                                            <p:graphicEl>
                                              <a:dgm id="{7D44ED21-50F1-4DD0-951A-F66A10C614DA}"/>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graphicEl>
                                              <a:dgm id="{48EA175D-A4A6-428C-8B88-B16308D1C811}"/>
                                            </p:graphicEl>
                                          </p:spTgt>
                                        </p:tgtEl>
                                        <p:attrNameLst>
                                          <p:attrName>style.visibility</p:attrName>
                                        </p:attrNameLst>
                                      </p:cBhvr>
                                      <p:to>
                                        <p:strVal val="visible"/>
                                      </p:to>
                                    </p:set>
                                    <p:animEffect transition="in" filter="fade">
                                      <p:cBhvr>
                                        <p:cTn id="16" dur="500"/>
                                        <p:tgtEl>
                                          <p:spTgt spid="3">
                                            <p:graphicEl>
                                              <a:dgm id="{48EA175D-A4A6-428C-8B88-B16308D1C811}"/>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graphicEl>
                                              <a:dgm id="{1B7B909C-69D9-4D7F-8A67-C87F47EA6CAD}"/>
                                            </p:graphicEl>
                                          </p:spTgt>
                                        </p:tgtEl>
                                        <p:attrNameLst>
                                          <p:attrName>style.visibility</p:attrName>
                                        </p:attrNameLst>
                                      </p:cBhvr>
                                      <p:to>
                                        <p:strVal val="visible"/>
                                      </p:to>
                                    </p:set>
                                    <p:animEffect transition="in" filter="fade">
                                      <p:cBhvr>
                                        <p:cTn id="19" dur="500"/>
                                        <p:tgtEl>
                                          <p:spTgt spid="3">
                                            <p:graphicEl>
                                              <a:dgm id="{1B7B909C-69D9-4D7F-8A67-C87F47EA6CAD}"/>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graphicEl>
                                              <a:dgm id="{901FF5A1-54EE-4691-B9A4-EC9AA6A910C1}"/>
                                            </p:graphicEl>
                                          </p:spTgt>
                                        </p:tgtEl>
                                        <p:attrNameLst>
                                          <p:attrName>style.visibility</p:attrName>
                                        </p:attrNameLst>
                                      </p:cBhvr>
                                      <p:to>
                                        <p:strVal val="visible"/>
                                      </p:to>
                                    </p:set>
                                    <p:animEffect transition="in" filter="fade">
                                      <p:cBhvr>
                                        <p:cTn id="22" dur="500"/>
                                        <p:tgtEl>
                                          <p:spTgt spid="3">
                                            <p:graphicEl>
                                              <a:dgm id="{901FF5A1-54EE-4691-B9A4-EC9AA6A910C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graphicEl>
                                              <a:dgm id="{5D772945-B685-46A8-BB19-33ECD561DF62}"/>
                                            </p:graphicEl>
                                          </p:spTgt>
                                        </p:tgtEl>
                                        <p:attrNameLst>
                                          <p:attrName>style.visibility</p:attrName>
                                        </p:attrNameLst>
                                      </p:cBhvr>
                                      <p:to>
                                        <p:strVal val="visible"/>
                                      </p:to>
                                    </p:set>
                                    <p:animEffect transition="in" filter="fade">
                                      <p:cBhvr>
                                        <p:cTn id="27" dur="500"/>
                                        <p:tgtEl>
                                          <p:spTgt spid="3">
                                            <p:graphicEl>
                                              <a:dgm id="{5D772945-B685-46A8-BB19-33ECD561DF62}"/>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graphicEl>
                                              <a:dgm id="{12E19F2C-DF14-4E61-BC80-7D9E3B10E8B7}"/>
                                            </p:graphicEl>
                                          </p:spTgt>
                                        </p:tgtEl>
                                        <p:attrNameLst>
                                          <p:attrName>style.visibility</p:attrName>
                                        </p:attrNameLst>
                                      </p:cBhvr>
                                      <p:to>
                                        <p:strVal val="visible"/>
                                      </p:to>
                                    </p:set>
                                    <p:animEffect transition="in" filter="fade">
                                      <p:cBhvr>
                                        <p:cTn id="30" dur="500"/>
                                        <p:tgtEl>
                                          <p:spTgt spid="3">
                                            <p:graphicEl>
                                              <a:dgm id="{12E19F2C-DF14-4E61-BC80-7D9E3B10E8B7}"/>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graphicEl>
                                              <a:dgm id="{CA8BAA74-5C14-44E4-B2C1-D40C7C9106DD}"/>
                                            </p:graphicEl>
                                          </p:spTgt>
                                        </p:tgtEl>
                                        <p:attrNameLst>
                                          <p:attrName>style.visibility</p:attrName>
                                        </p:attrNameLst>
                                      </p:cBhvr>
                                      <p:to>
                                        <p:strVal val="visible"/>
                                      </p:to>
                                    </p:set>
                                    <p:animEffect transition="in" filter="fade">
                                      <p:cBhvr>
                                        <p:cTn id="33" dur="500"/>
                                        <p:tgtEl>
                                          <p:spTgt spid="3">
                                            <p:graphicEl>
                                              <a:dgm id="{CA8BAA74-5C14-44E4-B2C1-D40C7C9106D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graphicEl>
                                              <a:dgm id="{CC2FBECB-AD21-4C86-8E08-7CFA92072E29}"/>
                                            </p:graphicEl>
                                          </p:spTgt>
                                        </p:tgtEl>
                                        <p:attrNameLst>
                                          <p:attrName>style.visibility</p:attrName>
                                        </p:attrNameLst>
                                      </p:cBhvr>
                                      <p:to>
                                        <p:strVal val="visible"/>
                                      </p:to>
                                    </p:set>
                                    <p:animEffect transition="in" filter="fade">
                                      <p:cBhvr>
                                        <p:cTn id="36" dur="500"/>
                                        <p:tgtEl>
                                          <p:spTgt spid="3">
                                            <p:graphicEl>
                                              <a:dgm id="{CC2FBECB-AD21-4C86-8E08-7CFA92072E29}"/>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graphicEl>
                                              <a:dgm id="{69C71D9A-C2C1-4C8C-8BFA-D38EF45D4CDA}"/>
                                            </p:graphicEl>
                                          </p:spTgt>
                                        </p:tgtEl>
                                        <p:attrNameLst>
                                          <p:attrName>style.visibility</p:attrName>
                                        </p:attrNameLst>
                                      </p:cBhvr>
                                      <p:to>
                                        <p:strVal val="visible"/>
                                      </p:to>
                                    </p:set>
                                    <p:animEffect transition="in" filter="fade">
                                      <p:cBhvr>
                                        <p:cTn id="39" dur="500"/>
                                        <p:tgtEl>
                                          <p:spTgt spid="3">
                                            <p:graphicEl>
                                              <a:dgm id="{69C71D9A-C2C1-4C8C-8BFA-D38EF45D4CD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
                                            <p:graphicEl>
                                              <a:dgm id="{4898EAA4-FF26-4DA6-B030-920468C9A341}"/>
                                            </p:graphicEl>
                                          </p:spTgt>
                                        </p:tgtEl>
                                        <p:attrNameLst>
                                          <p:attrName>style.visibility</p:attrName>
                                        </p:attrNameLst>
                                      </p:cBhvr>
                                      <p:to>
                                        <p:strVal val="visible"/>
                                      </p:to>
                                    </p:set>
                                    <p:animEffect transition="in" filter="fade">
                                      <p:cBhvr>
                                        <p:cTn id="44" dur="500"/>
                                        <p:tgtEl>
                                          <p:spTgt spid="3">
                                            <p:graphicEl>
                                              <a:dgm id="{4898EAA4-FF26-4DA6-B030-920468C9A34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graphicEl>
                                              <a:dgm id="{822A7CF2-316E-414B-81AE-2A3FDD3BC08C}"/>
                                            </p:graphicEl>
                                          </p:spTgt>
                                        </p:tgtEl>
                                        <p:attrNameLst>
                                          <p:attrName>style.visibility</p:attrName>
                                        </p:attrNameLst>
                                      </p:cBhvr>
                                      <p:to>
                                        <p:strVal val="visible"/>
                                      </p:to>
                                    </p:set>
                                    <p:animEffect transition="in" filter="fade">
                                      <p:cBhvr>
                                        <p:cTn id="47" dur="500"/>
                                        <p:tgtEl>
                                          <p:spTgt spid="3">
                                            <p:graphicEl>
                                              <a:dgm id="{822A7CF2-316E-414B-81AE-2A3FDD3BC08C}"/>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
                                            <p:graphicEl>
                                              <a:dgm id="{341FF980-74AD-41D2-ACFB-30FA1B01589D}"/>
                                            </p:graphicEl>
                                          </p:spTgt>
                                        </p:tgtEl>
                                        <p:attrNameLst>
                                          <p:attrName>style.visibility</p:attrName>
                                        </p:attrNameLst>
                                      </p:cBhvr>
                                      <p:to>
                                        <p:strVal val="visible"/>
                                      </p:to>
                                    </p:set>
                                    <p:animEffect transition="in" filter="fade">
                                      <p:cBhvr>
                                        <p:cTn id="50" dur="500"/>
                                        <p:tgtEl>
                                          <p:spTgt spid="3">
                                            <p:graphicEl>
                                              <a:dgm id="{341FF980-74AD-41D2-ACFB-30FA1B01589D}"/>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graphicEl>
                                              <a:dgm id="{FFFF70E1-6D63-423D-94C9-BD1659E2C505}"/>
                                            </p:graphicEl>
                                          </p:spTgt>
                                        </p:tgtEl>
                                        <p:attrNameLst>
                                          <p:attrName>style.visibility</p:attrName>
                                        </p:attrNameLst>
                                      </p:cBhvr>
                                      <p:to>
                                        <p:strVal val="visible"/>
                                      </p:to>
                                    </p:set>
                                    <p:animEffect transition="in" filter="fade">
                                      <p:cBhvr>
                                        <p:cTn id="53" dur="500"/>
                                        <p:tgtEl>
                                          <p:spTgt spid="3">
                                            <p:graphicEl>
                                              <a:dgm id="{FFFF70E1-6D63-423D-94C9-BD1659E2C505}"/>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Graphic spid="11" grpId="0">
        <p:bldAsOne/>
      </p:bldGraphic>
    </p:bldLst>
  </p:timing>
</p:sld>
</file>

<file path=ppt/theme/theme1.xml><?xml version="1.0" encoding="utf-8"?>
<a:theme xmlns:a="http://schemas.openxmlformats.org/drawingml/2006/main" name="3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WHITE Microsoft template BLUE Accent_10-20.potx" id="{F01277AF-1A8D-41A0-B067-1339D077BC61}" vid="{72CF6010-3B93-4181-8628-D01C322C0AA1}"/>
    </a:ext>
  </a:extLst>
</a:theme>
</file>

<file path=ppt/theme/theme2.xml><?xml version="1.0" encoding="utf-8"?>
<a:theme xmlns:a="http://schemas.openxmlformats.org/drawingml/2006/main" name="Microsoft Ignite 16/9 White Template">
  <a:themeElements>
    <a:clrScheme name="Ignite 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16-9 Event-template_v04" id="{34E99245-E772-4C69-B12A-F528C5F48204}" vid="{9F768810-E7BA-4217-B967-8E67307F9705}"/>
    </a:ext>
  </a:extLst>
</a:theme>
</file>

<file path=ppt/theme/theme3.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5.xml><?xml version="1.0" encoding="utf-8"?>
<a:theme xmlns:a="http://schemas.openxmlformats.org/drawingml/2006/main" name="4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1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7.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ontrol xmlns="http://schemas.microsoft.com/VisualStudio/2011/storyboarding/control">
  <Id Name="System.Storyboarding.Icons.User" Revision="1" Stencil="System.Storyboarding.Icons" StencilVersion="0.1"/>
</Control>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3ae6f26d-9444-4782-a775-fd15bae28999" xsi:nil="true"/>
    <SharedWithUsers xmlns="72c0272b-f05b-475f-9459-f7525b8ef3e1">
      <UserInfo>
        <DisplayName>Bob Ward</DisplayName>
        <AccountId>13</AccountId>
        <AccountType/>
      </UserInfo>
      <UserInfo>
        <DisplayName>Anna Thomas</DisplayName>
        <AccountId>16</AccountId>
        <AccountType/>
      </UserInfo>
    </SharedWithUsers>
    <_ip_UnifiedCompliancePolicyUIAction xmlns="http://schemas.microsoft.com/sharepoint/v3" xsi:nil="true"/>
    <_ip_UnifiedCompliancePolicyProperties xmlns="http://schemas.microsoft.com/sharepoint/v3"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ontrol xmlns="http://schemas.microsoft.com/VisualStudio/2011/storyboarding/control">
  <Id Name="System.Storyboarding.Icons.User" Revision="1" Stencil="System.Storyboarding.Icons" StencilVersion="0.1"/>
</Control>
</file>

<file path=customXml/item5.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028E922-FB3D-4DE8-9890-90CCEE586F79}">
  <ds:schemaRefs>
    <ds:schemaRef ds:uri="http://schemas.microsoft.com/VisualStudio/2011/storyboarding/control"/>
  </ds:schemaRefs>
</ds:datastoreItem>
</file>

<file path=customXml/itemProps2.xml><?xml version="1.0" encoding="utf-8"?>
<ds:datastoreItem xmlns:ds="http://schemas.openxmlformats.org/officeDocument/2006/customXml" ds:itemID="{F990F116-B58F-4255-B05B-DA3808E0E5C6}">
  <ds:schemaRefs>
    <ds:schemaRef ds:uri="http://schemas.microsoft.com/office/2006/metadata/properties"/>
    <ds:schemaRef ds:uri="http://schemas.openxmlformats.org/package/2006/metadata/core-properties"/>
    <ds:schemaRef ds:uri="72c0272b-f05b-475f-9459-f7525b8ef3e1"/>
    <ds:schemaRef ds:uri="http://schemas.microsoft.com/sharepoint/v3"/>
    <ds:schemaRef ds:uri="http://purl.org/dc/elements/1.1/"/>
    <ds:schemaRef ds:uri="3ae6f26d-9444-4782-a775-fd15bae28999"/>
    <ds:schemaRef ds:uri="http://schemas.microsoft.com/office/2006/documentManagement/types"/>
    <ds:schemaRef ds:uri="http://schemas.microsoft.com/office/infopath/2007/PartnerControls"/>
    <ds:schemaRef ds:uri="http://purl.org/dc/dcmitype/"/>
    <ds:schemaRef ds:uri="230e9df3-be65-4c73-a93b-d1236ebd677e"/>
    <ds:schemaRef ds:uri="http://www.w3.org/XML/1998/namespace"/>
    <ds:schemaRef ds:uri="http://purl.org/dc/term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4.xml><?xml version="1.0" encoding="utf-8"?>
<ds:datastoreItem xmlns:ds="http://schemas.openxmlformats.org/officeDocument/2006/customXml" ds:itemID="{C476D773-793D-4235-8496-225C985DEE62}">
  <ds:schemaRefs>
    <ds:schemaRef ds:uri="http://schemas.microsoft.com/VisualStudio/2011/storyboarding/control"/>
  </ds:schemaRefs>
</ds:datastoreItem>
</file>

<file path=customXml/itemProps5.xml><?xml version="1.0" encoding="utf-8"?>
<ds:datastoreItem xmlns:ds="http://schemas.openxmlformats.org/officeDocument/2006/customXml" ds:itemID="{00D93D8A-94D9-4408-89E3-EA964D95CE6A}">
  <ds:schemaRefs>
    <ds:schemaRef ds:uri="230e9df3-be65-4c73-a93b-d1236ebd677e"/>
    <ds:schemaRef ds:uri="3ae6f26d-9444-4782-a775-fd15bae28999"/>
    <ds:schemaRef ds:uri="72c0272b-f05b-475f-9459-f7525b8ef3e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23204</TotalTime>
  <Words>13764</Words>
  <Application>Microsoft Office PowerPoint</Application>
  <PresentationFormat>Widescreen</PresentationFormat>
  <Paragraphs>2701</Paragraphs>
  <Slides>141</Slides>
  <Notes>115</Notes>
  <HiddenSlides>9</HiddenSlides>
  <MMClips>2</MMClips>
  <ScaleCrop>false</ScaleCrop>
  <HeadingPairs>
    <vt:vector size="6" baseType="variant">
      <vt:variant>
        <vt:lpstr>Fonts Used</vt:lpstr>
      </vt:variant>
      <vt:variant>
        <vt:i4>14</vt:i4>
      </vt:variant>
      <vt:variant>
        <vt:lpstr>Theme</vt:lpstr>
      </vt:variant>
      <vt:variant>
        <vt:i4>7</vt:i4>
      </vt:variant>
      <vt:variant>
        <vt:lpstr>Slide Titles</vt:lpstr>
      </vt:variant>
      <vt:variant>
        <vt:i4>141</vt:i4>
      </vt:variant>
    </vt:vector>
  </HeadingPairs>
  <TitlesOfParts>
    <vt:vector size="162" baseType="lpstr">
      <vt:lpstr>Aptos</vt:lpstr>
      <vt:lpstr>Arial</vt:lpstr>
      <vt:lpstr>Calibri</vt:lpstr>
      <vt:lpstr>Consolas</vt:lpstr>
      <vt:lpstr>Courier New</vt:lpstr>
      <vt:lpstr>Ink Free</vt:lpstr>
      <vt:lpstr>Segoe Pro Display</vt:lpstr>
      <vt:lpstr>Segoe UI</vt:lpstr>
      <vt:lpstr>Segoe UI Black</vt:lpstr>
      <vt:lpstr>Segoe UI Light</vt:lpstr>
      <vt:lpstr>Segoe UI Semibold</vt:lpstr>
      <vt:lpstr>Segoe UI Semilight</vt:lpstr>
      <vt:lpstr>SFMono-Regular</vt:lpstr>
      <vt:lpstr>Wingdings</vt:lpstr>
      <vt:lpstr>3_White Template</vt:lpstr>
      <vt:lpstr>Microsoft Ignite 16/9 White Template</vt:lpstr>
      <vt:lpstr>2_WHITE TEMPLATE</vt:lpstr>
      <vt:lpstr>1_WHITE TEMPLATE</vt:lpstr>
      <vt:lpstr>4_WHITE TEMPLATE</vt:lpstr>
      <vt:lpstr>11_White Template</vt:lpstr>
      <vt:lpstr>Black Template</vt:lpstr>
      <vt:lpstr>The Cloud Workshop for the SQL Professional</vt:lpstr>
      <vt:lpstr>My original workshop goals</vt:lpstr>
      <vt:lpstr>Workshop Themes</vt:lpstr>
      <vt:lpstr>The Cloud Workshop for the SQL Professional</vt:lpstr>
      <vt:lpstr>Workshop Outline – 8:30am – 4:30pm</vt:lpstr>
      <vt:lpstr>Workshop Outline (continued) – 8:30am – 4:30pm</vt:lpstr>
      <vt:lpstr>Let’s launch the lab platform</vt:lpstr>
      <vt:lpstr>PowerPoint Presentation</vt:lpstr>
      <vt:lpstr>Azure Fundamentals</vt:lpstr>
      <vt:lpstr>Azure and Cloud Computing</vt:lpstr>
      <vt:lpstr>Azure Accounts and Subscriptions</vt:lpstr>
      <vt:lpstr>Azure Billing and Pricing Simplified</vt:lpstr>
      <vt:lpstr>Azure Trust</vt:lpstr>
      <vt:lpstr>Azure Tools</vt:lpstr>
      <vt:lpstr>Azure Resources</vt:lpstr>
      <vt:lpstr>Azure Regions</vt:lpstr>
      <vt:lpstr>Why Regions matter</vt:lpstr>
      <vt:lpstr>Azure Availability Sets and Zones</vt:lpstr>
      <vt:lpstr>Azure Security</vt:lpstr>
      <vt:lpstr>Azure Networking</vt:lpstr>
      <vt:lpstr>Azure Storage</vt:lpstr>
      <vt:lpstr>Knowledge check</vt:lpstr>
      <vt:lpstr>Summary</vt:lpstr>
      <vt:lpstr>Azure SQL Fundamentals</vt:lpstr>
      <vt:lpstr>Microsoft SQL – all edges and clouds</vt:lpstr>
      <vt:lpstr>PowerPoint Presentation</vt:lpstr>
      <vt:lpstr>Let’s look at another way</vt:lpstr>
      <vt:lpstr>SQL Server on Azure Virtual Machines</vt:lpstr>
      <vt:lpstr>Common Azure SQL PaaS decisions</vt:lpstr>
      <vt:lpstr>Azure SQL Managed Instance</vt:lpstr>
      <vt:lpstr>Azure SQL Database</vt:lpstr>
      <vt:lpstr>SQL Server IaaS vs Azure SQL PaaS</vt:lpstr>
      <vt:lpstr>Azure SQL Tools</vt:lpstr>
      <vt:lpstr>Migrate to Azure SQL  </vt:lpstr>
      <vt:lpstr>Azure Migrate and Modernize &amp; Azure Innovate Hero offerings spanning Migration to Innovation in one place</vt:lpstr>
      <vt:lpstr>Has SQL Server been hybrid?</vt:lpstr>
      <vt:lpstr>SQL Server 2022 Cloud connected</vt:lpstr>
      <vt:lpstr>SQL Server enabled by Azure Arc</vt:lpstr>
      <vt:lpstr>Knowledge check</vt:lpstr>
      <vt:lpstr>Knowledge check</vt:lpstr>
      <vt:lpstr>Summary</vt:lpstr>
      <vt:lpstr>Deploy SQL Server on Azure Virtual Machines</vt:lpstr>
      <vt:lpstr>Why I like SQL Server on Azure Virtual Machine</vt:lpstr>
      <vt:lpstr>SQL on Azure VM Architecture</vt:lpstr>
      <vt:lpstr>Deployment checklist</vt:lpstr>
      <vt:lpstr>Azure VM sizes</vt:lpstr>
      <vt:lpstr>Azure VM sizes explained</vt:lpstr>
      <vt:lpstr>Azure VM factors</vt:lpstr>
      <vt:lpstr>Azure VM Cost Savings</vt:lpstr>
      <vt:lpstr>Configure while you deploy</vt:lpstr>
      <vt:lpstr>Getting Storage right</vt:lpstr>
      <vt:lpstr>Premium SSD</vt:lpstr>
      <vt:lpstr>VM-level I/O Capping</vt:lpstr>
      <vt:lpstr>Migration</vt:lpstr>
      <vt:lpstr>Online database migration to Azure Virtual Machine</vt:lpstr>
      <vt:lpstr>Exercises</vt:lpstr>
      <vt:lpstr>PowerPoint Presentation</vt:lpstr>
      <vt:lpstr>Knowledge check</vt:lpstr>
      <vt:lpstr>Knowledge check</vt:lpstr>
      <vt:lpstr>Summary</vt:lpstr>
      <vt:lpstr>Manage and Optimize SQL Server on Azure Virtual Machines</vt:lpstr>
      <vt:lpstr>Verifying your deployment</vt:lpstr>
      <vt:lpstr>The SQL IaaS Agent Extension</vt:lpstr>
      <vt:lpstr>Azure Update Manager for SQL Server on Azure VMs</vt:lpstr>
      <vt:lpstr>Failover Cluster instances in Azure Virtual Machines</vt:lpstr>
      <vt:lpstr>Always On Availability Groups</vt:lpstr>
      <vt:lpstr>A multi-subnet AG in Azure</vt:lpstr>
      <vt:lpstr>AG DR architectures</vt:lpstr>
      <vt:lpstr>Backup/restore</vt:lpstr>
      <vt:lpstr>Manual Backup storage options explained</vt:lpstr>
      <vt:lpstr>Managing the VM</vt:lpstr>
      <vt:lpstr>Exercises</vt:lpstr>
      <vt:lpstr>Knowledge check</vt:lpstr>
      <vt:lpstr>Knowledge check</vt:lpstr>
      <vt:lpstr>Summary</vt:lpstr>
      <vt:lpstr>Deploy an Azure SQL Managed Instance</vt:lpstr>
      <vt:lpstr>Is it SQL Server?</vt:lpstr>
      <vt:lpstr>Why I like Azure SQL Managed Instance?</vt:lpstr>
      <vt:lpstr>Latest Azure SQL Managed Instance Innovations</vt:lpstr>
      <vt:lpstr>SQL MI Architecture</vt:lpstr>
      <vt:lpstr>SQL MI Networking</vt:lpstr>
      <vt:lpstr>SQL MI Connections</vt:lpstr>
      <vt:lpstr>Deployment checklist</vt:lpstr>
      <vt:lpstr>Service tiers and Hardware Generation</vt:lpstr>
      <vt:lpstr>Azure SQL Managed Instance Billing</vt:lpstr>
      <vt:lpstr>Migration</vt:lpstr>
      <vt:lpstr>Online database migration to Azure SQL Managed Instance</vt:lpstr>
      <vt:lpstr>Online migration with Managed Instance Link Feature</vt:lpstr>
      <vt:lpstr>Exercises</vt:lpstr>
      <vt:lpstr>PowerPoint Presentation</vt:lpstr>
      <vt:lpstr>Knowledge check</vt:lpstr>
      <vt:lpstr>Knowledge check</vt:lpstr>
      <vt:lpstr>Summary</vt:lpstr>
      <vt:lpstr>Manage and Optimize Azure SQL Managed Instance</vt:lpstr>
      <vt:lpstr>Verifying the deployment</vt:lpstr>
      <vt:lpstr>General Purpose Availability</vt:lpstr>
      <vt:lpstr>Business Critical Availability</vt:lpstr>
      <vt:lpstr>Business Critical Zone redundancy – High Availability</vt:lpstr>
      <vt:lpstr>Using Automatic Backups</vt:lpstr>
      <vt:lpstr>Failover groups</vt:lpstr>
      <vt:lpstr>Managed Instance Link Feature</vt:lpstr>
      <vt:lpstr>Enhancing Security</vt:lpstr>
      <vt:lpstr>Monitoring</vt:lpstr>
      <vt:lpstr>Performance Tips</vt:lpstr>
      <vt:lpstr>Managing the instance and databases</vt:lpstr>
      <vt:lpstr>Possible surprises</vt:lpstr>
      <vt:lpstr>SQL Server vs Azure SQL Managed Instance</vt:lpstr>
      <vt:lpstr>Exercises </vt:lpstr>
      <vt:lpstr>Knowledge check</vt:lpstr>
      <vt:lpstr>Knowledge check</vt:lpstr>
      <vt:lpstr>Summary </vt:lpstr>
      <vt:lpstr>Deploy, Manage, and Optimize Azure SQL Database </vt:lpstr>
      <vt:lpstr>Why I like Azure SQL Database?</vt:lpstr>
      <vt:lpstr>Think like a contained database</vt:lpstr>
      <vt:lpstr>Beyond RDBMS</vt:lpstr>
      <vt:lpstr>PowerPoint Presentation</vt:lpstr>
      <vt:lpstr>Basic Architecture</vt:lpstr>
      <vt:lpstr>Deployment checklist</vt:lpstr>
      <vt:lpstr>Service tiers</vt:lpstr>
      <vt:lpstr>Serverless</vt:lpstr>
      <vt:lpstr>Elastic Pools </vt:lpstr>
      <vt:lpstr>Resource limits</vt:lpstr>
      <vt:lpstr>Offline database migration to Azure SQL Database</vt:lpstr>
      <vt:lpstr>Migration Details </vt:lpstr>
      <vt:lpstr>Security</vt:lpstr>
      <vt:lpstr>Performance</vt:lpstr>
      <vt:lpstr>Availability</vt:lpstr>
      <vt:lpstr>Zone redundancy – High Availability</vt:lpstr>
      <vt:lpstr>Hyperscale Availability and Zone Redundancy</vt:lpstr>
      <vt:lpstr>Using Automatic Backups</vt:lpstr>
      <vt:lpstr>Extending Redundancy across servers and regions Disaster Recovery</vt:lpstr>
      <vt:lpstr>Managing servers and databases</vt:lpstr>
      <vt:lpstr>Monitoring and Diagnostics</vt:lpstr>
      <vt:lpstr>Exercises </vt:lpstr>
      <vt:lpstr>PowerPoint Presentation</vt:lpstr>
      <vt:lpstr>Knowledge check</vt:lpstr>
      <vt:lpstr>Knowledge check</vt:lpstr>
      <vt:lpstr>Summary </vt:lpstr>
      <vt:lpstr>We have more coming….</vt:lpstr>
      <vt:lpstr>Learn more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Anna Hoffman</dc:creator>
  <cp:keywords/>
  <dc:description/>
  <cp:lastModifiedBy>Bob Ward</cp:lastModifiedBy>
  <cp:revision>7</cp:revision>
  <cp:lastPrinted>2020-09-29T11:30:15Z</cp:lastPrinted>
  <dcterms:created xsi:type="dcterms:W3CDTF">2020-07-30T15:44:50Z</dcterms:created>
  <dcterms:modified xsi:type="dcterms:W3CDTF">2023-11-14T23:22:11Z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y fmtid="{D5CDD505-2E9C-101B-9397-08002B2CF9AE}" pid="3" name="MediaServiceImageTags">
    <vt:lpwstr/>
  </property>
</Properties>
</file>